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58" r:id="rId5"/>
    <p:sldId id="259" r:id="rId6"/>
    <p:sldId id="267" r:id="rId7"/>
    <p:sldId id="260" r:id="rId8"/>
    <p:sldId id="266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9FE0"/>
    <a:srgbClr val="99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283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4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1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1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10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3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2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10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3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6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D523-8987-4502-A5DE-27F0E25736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76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CD523-8987-4502-A5DE-27F0E25736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06EAF-DEB1-4DB3-9004-02FD653BC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1514546"/>
            <a:ext cx="9144000" cy="1058573"/>
          </a:xfrm>
        </p:spPr>
        <p:txBody>
          <a:bodyPr>
            <a:normAutofit/>
          </a:bodyPr>
          <a:lstStyle/>
          <a:p>
            <a:r>
              <a:rPr lang="en-US" sz="6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854" y="2841394"/>
            <a:ext cx="119664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LUYỆN TẬP CHUNG</a:t>
            </a:r>
            <a:endParaRPr lang="en-US" sz="72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8389" y="4309998"/>
            <a:ext cx="254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2877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355" y="331675"/>
            <a:ext cx="11087904" cy="5463817"/>
          </a:xfrm>
        </p:spPr>
      </p:pic>
    </p:spTree>
    <p:extLst>
      <p:ext uri="{BB962C8B-B14F-4D97-AF65-F5344CB8AC3E}">
        <p14:creationId xmlns:p14="http://schemas.microsoft.com/office/powerpoint/2010/main" val="159695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6637" y="434971"/>
            <a:ext cx="4902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SVN-The Voice Light" panose="02040603050506020204" pitchFamily="18" charset="0"/>
                <a:cs typeface="Times New Roman" panose="02020603050405020304" pitchFamily="18" charset="0"/>
              </a:rPr>
              <a:t>ÔN BÀI CŨ</a:t>
            </a:r>
            <a:endParaRPr lang="en-US" sz="4800" b="1" dirty="0">
              <a:solidFill>
                <a:srgbClr val="FF0000"/>
              </a:solidFill>
              <a:latin typeface="SVN-The Voice Ligh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2158" y="1414956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Số?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04987" y="4751472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172073" y="4998017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667738" y="4998017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7122285" y="5003451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8568240" y="4980532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710754" y="4762123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079096" y="4837761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198943" y="4784255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077450" y="4837761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17937" y="4762123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222194" y="4784254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263732" y="2247540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24405" y="4837761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43384" y="2214402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4239068" y="2433816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5734733" y="2433816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263731" y="2246308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293348" y="2237618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767647" y="3503358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4228966" y="3686515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5724631" y="3686515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7179178" y="3691949"/>
            <a:ext cx="478869" cy="3979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317249" y="3472753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719631" y="3504138"/>
            <a:ext cx="900091" cy="919929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234804" y="3472752"/>
            <a:ext cx="900091" cy="9199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722659" y="3509098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316906" y="3471328"/>
            <a:ext cx="900091" cy="91992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  <p:bldP spid="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19" grpId="0" animBg="1"/>
      <p:bldP spid="21" grpId="0" animBg="1"/>
      <p:bldP spid="22" grpId="0" animBg="1"/>
      <p:bldP spid="23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777" y="763675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&gt;, &lt;, = 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61182" y="2152359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1        2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515146" y="4386776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6       5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4455774" y="4386776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8       7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8396403" y="4386776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10      5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8396403" y="2152359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4       4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4528792" y="2152359"/>
            <a:ext cx="3235569" cy="1392702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2       3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735599" y="2552481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805858" y="2552481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805858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735598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33335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62995" y="2605658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42051" y="2499303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669528" y="470558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679329" y="4733801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705711" y="4733801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622388" y="252434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728900" y="252434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73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778" y="136658"/>
            <a:ext cx="6020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So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hape 482"/>
          <p:cNvPicPr/>
          <p:nvPr/>
        </p:nvPicPr>
        <p:blipFill rotWithShape="1">
          <a:blip r:embed="rId3"/>
          <a:srcRect l="4566"/>
          <a:stretch/>
        </p:blipFill>
        <p:spPr>
          <a:xfrm>
            <a:off x="1512277" y="844544"/>
            <a:ext cx="9398977" cy="601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9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77" y="1873985"/>
            <a:ext cx="10783246" cy="3337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14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907" y="152135"/>
            <a:ext cx="6947333" cy="2103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907" y="2449624"/>
            <a:ext cx="6888481" cy="2102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907" y="4745871"/>
            <a:ext cx="6947333" cy="2112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9523159" y="882899"/>
            <a:ext cx="661515" cy="63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199559" y="3201284"/>
            <a:ext cx="661515" cy="63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505742" y="3201285"/>
            <a:ext cx="661515" cy="63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199559" y="5482535"/>
            <a:ext cx="661515" cy="63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403331" y="5516578"/>
            <a:ext cx="901169" cy="6984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199559" y="882898"/>
            <a:ext cx="661515" cy="638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Oval 12"/>
          <p:cNvSpPr/>
          <p:nvPr/>
        </p:nvSpPr>
        <p:spPr>
          <a:xfrm>
            <a:off x="10424328" y="876241"/>
            <a:ext cx="535577" cy="6270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424328" y="5553991"/>
            <a:ext cx="535577" cy="6270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424328" y="3215116"/>
            <a:ext cx="535577" cy="6270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38200" y="134471"/>
            <a:ext cx="10515600" cy="1277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0" b="1" i="1" smtClean="0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sz="9000" b="1" i="1">
              <a:ln/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ello! - Super Simple Song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990" y="1411942"/>
            <a:ext cx="11203815" cy="4576734"/>
          </a:xfrm>
        </p:spPr>
      </p:pic>
    </p:spTree>
    <p:extLst>
      <p:ext uri="{BB962C8B-B14F-4D97-AF65-F5344CB8AC3E}">
        <p14:creationId xmlns:p14="http://schemas.microsoft.com/office/powerpoint/2010/main" val="188022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66757" y="365125"/>
            <a:ext cx="7113563" cy="6412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37" y="2224927"/>
            <a:ext cx="1723810" cy="1704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0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85</Words>
  <Application>Microsoft Office PowerPoint</Application>
  <PresentationFormat>Màn hình rộng</PresentationFormat>
  <Paragraphs>53</Paragraphs>
  <Slides>10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HP001 4 hàng</vt:lpstr>
      <vt:lpstr>SVN-The Voice Light</vt:lpstr>
      <vt:lpstr>Times New Roman</vt:lpstr>
      <vt:lpstr>Office Theme</vt:lpstr>
      <vt:lpstr>TOÁN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Admin</dc:creator>
  <cp:lastModifiedBy>PC</cp:lastModifiedBy>
  <cp:revision>21</cp:revision>
  <dcterms:created xsi:type="dcterms:W3CDTF">2020-08-17T09:47:23Z</dcterms:created>
  <dcterms:modified xsi:type="dcterms:W3CDTF">2022-10-17T01:56:54Z</dcterms:modified>
</cp:coreProperties>
</file>