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3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A870-0BE2-41D9-A0BC-6DDF0330BC9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5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inh Sa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23218" cy="683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1769919" y="2367191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3823197" y="1219200"/>
            <a:ext cx="1739403" cy="1005761"/>
            <a:chOff x="5225" y="9335"/>
            <a:chExt cx="2520" cy="1750"/>
          </a:xfrm>
        </p:grpSpPr>
        <p:sp>
          <p:nvSpPr>
            <p:cNvPr id="8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9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>
                  <a:latin typeface="VnBangkok"/>
                  <a:cs typeface="Times New Roman" pitchFamily="18" charset="0"/>
                </a:rPr>
                <a:t> </a:t>
              </a:r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8" name="WordArt 11"/>
          <p:cNvSpPr>
            <a:spLocks noChangeArrowheads="1" noChangeShapeType="1" noTextEdit="1"/>
          </p:cNvSpPr>
          <p:nvPr/>
        </p:nvSpPr>
        <p:spPr bwMode="auto">
          <a:xfrm>
            <a:off x="152400" y="3200400"/>
            <a:ext cx="8915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19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85564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3387437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-SGK-TV" pitchFamily="2" charset="0"/>
                <a:cs typeface="Arial-SGK-TV" pitchFamily="2" charset="0"/>
              </a:rPr>
              <a:t>ÔN BÀI CŨ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3" t="11976" r="3726"/>
          <a:stretch/>
        </p:blipFill>
        <p:spPr bwMode="auto">
          <a:xfrm>
            <a:off x="5022273" y="1066800"/>
            <a:ext cx="3380509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65008" y="4114800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52308" y="4491335"/>
            <a:ext cx="383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85" r="60935" b="-7855"/>
          <a:stretch/>
        </p:blipFill>
        <p:spPr bwMode="auto">
          <a:xfrm>
            <a:off x="546101" y="1371600"/>
            <a:ext cx="3263900" cy="277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4824840" y="4108102"/>
            <a:ext cx="383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8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43" y="36136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959"/>
          <a:stretch/>
        </p:blipFill>
        <p:spPr bwMode="auto">
          <a:xfrm>
            <a:off x="4953000" y="2438400"/>
            <a:ext cx="2732532" cy="238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58602"/>
          <a:stretch/>
        </p:blipFill>
        <p:spPr bwMode="auto">
          <a:xfrm>
            <a:off x="1752599" y="2667000"/>
            <a:ext cx="2262447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4" y="1030701"/>
            <a:ext cx="8915400" cy="88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01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64" t="6840"/>
          <a:stretch/>
        </p:blipFill>
        <p:spPr bwMode="auto">
          <a:xfrm>
            <a:off x="5507182" y="1119238"/>
            <a:ext cx="3058436" cy="179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23"/>
          <a:stretch/>
        </p:blipFill>
        <p:spPr bwMode="auto">
          <a:xfrm>
            <a:off x="1059824" y="1053429"/>
            <a:ext cx="18288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3" r="46316"/>
          <a:stretch/>
        </p:blipFill>
        <p:spPr bwMode="auto">
          <a:xfrm>
            <a:off x="3276600" y="1001475"/>
            <a:ext cx="1925782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57199" y="381000"/>
            <a:ext cx="602625" cy="606620"/>
            <a:chOff x="1064255" y="3467099"/>
            <a:chExt cx="764543" cy="668083"/>
          </a:xfrm>
        </p:grpSpPr>
        <p:sp>
          <p:nvSpPr>
            <p:cNvPr id="9" name="Oval 8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735579" y="3551229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735579" y="40341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735579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162800" y="3429000"/>
            <a:ext cx="533400" cy="533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7022545" y="4036597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858000" y="4419600"/>
            <a:ext cx="2083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5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4" grpId="0" animBg="1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t="25878" r="72155"/>
          <a:stretch/>
        </p:blipFill>
        <p:spPr bwMode="auto">
          <a:xfrm>
            <a:off x="434266" y="2224085"/>
            <a:ext cx="1657769" cy="1426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34266" y="12192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6" t="17957" r="50000"/>
          <a:stretch/>
        </p:blipFill>
        <p:spPr bwMode="auto">
          <a:xfrm>
            <a:off x="2362200" y="2071685"/>
            <a:ext cx="1938843" cy="157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7236" r="31926"/>
          <a:stretch/>
        </p:blipFill>
        <p:spPr bwMode="auto">
          <a:xfrm>
            <a:off x="4301043" y="2071685"/>
            <a:ext cx="1649485" cy="159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94" t="25517" r="1718" b="1"/>
          <a:stretch/>
        </p:blipFill>
        <p:spPr bwMode="auto">
          <a:xfrm>
            <a:off x="6324600" y="2237941"/>
            <a:ext cx="2590800" cy="143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78010" y="4012894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0F97CBB-3E34-41E0-8568-7A7204175D8F}"/>
              </a:ext>
            </a:extLst>
          </p:cNvPr>
          <p:cNvSpPr txBox="1"/>
          <p:nvPr/>
        </p:nvSpPr>
        <p:spPr>
          <a:xfrm>
            <a:off x="685800" y="4491335"/>
            <a:ext cx="650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143000"/>
            <a:ext cx="870743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8" y="2462213"/>
            <a:ext cx="7297737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5800725"/>
            <a:ext cx="8202613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3505200" y="9465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-1"/>
            <a:ext cx="906284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62780" y="2286000"/>
            <a:ext cx="6138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</a:t>
            </a:r>
          </a:p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ơn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con!</a:t>
            </a:r>
          </a:p>
        </p:txBody>
      </p:sp>
    </p:spTree>
    <p:extLst>
      <p:ext uri="{BB962C8B-B14F-4D97-AF65-F5344CB8AC3E}">
        <p14:creationId xmlns:p14="http://schemas.microsoft.com/office/powerpoint/2010/main" val="30423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147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Admin</cp:lastModifiedBy>
  <cp:revision>6</cp:revision>
  <dcterms:created xsi:type="dcterms:W3CDTF">2020-08-24T03:21:28Z</dcterms:created>
  <dcterms:modified xsi:type="dcterms:W3CDTF">2020-12-22T04:43:27Z</dcterms:modified>
</cp:coreProperties>
</file>