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9"/>
  </p:notesMasterIdLst>
  <p:sldIdLst>
    <p:sldId id="290" r:id="rId3"/>
    <p:sldId id="262" r:id="rId4"/>
    <p:sldId id="268" r:id="rId5"/>
    <p:sldId id="264" r:id="rId6"/>
    <p:sldId id="266" r:id="rId7"/>
    <p:sldId id="43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0033CC"/>
    <a:srgbClr val="CC0099"/>
    <a:srgbClr val="FF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69" d="100"/>
          <a:sy n="69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171F8-7BD2-48D2-BF79-62BB00BF60CD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6E5D7-B4E4-4432-B5F2-520886852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DE99-BE7E-4766-8EF9-03515A731AE8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EDFA-D6F2-4458-B4BF-AA7E655E3A1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29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DE99-BE7E-4766-8EF9-03515A731AE8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EDFA-D6F2-4458-B4BF-AA7E655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6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DE99-BE7E-4766-8EF9-03515A731AE8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EDFA-D6F2-4458-B4BF-AA7E655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5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44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2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88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57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95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85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72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9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DE99-BE7E-4766-8EF9-03515A731AE8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EDFA-D6F2-4458-B4BF-AA7E655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83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84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27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5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DE99-BE7E-4766-8EF9-03515A731AE8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EDFA-D6F2-4458-B4BF-AA7E655E3A1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0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DE99-BE7E-4766-8EF9-03515A731AE8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EDFA-D6F2-4458-B4BF-AA7E655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2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DE99-BE7E-4766-8EF9-03515A731AE8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EDFA-D6F2-4458-B4BF-AA7E655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1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DE99-BE7E-4766-8EF9-03515A731AE8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EDFA-D6F2-4458-B4BF-AA7E655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6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DE99-BE7E-4766-8EF9-03515A731AE8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EDFA-D6F2-4458-B4BF-AA7E655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C2DDE99-BE7E-4766-8EF9-03515A731AE8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B7EDFA-D6F2-4458-B4BF-AA7E655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DDE99-BE7E-4766-8EF9-03515A731AE8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EDFA-D6F2-4458-B4BF-AA7E655E3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6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2DDE99-BE7E-4766-8EF9-03515A731AE8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EB7EDFA-D6F2-4458-B4BF-AA7E655E3A1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14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F13D9-CFA9-475E-A295-B688E4B43C8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5" y="-130958"/>
            <a:ext cx="9144000" cy="51435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978358" y="1362317"/>
            <a:ext cx="1829414" cy="2156951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1594626" y="2301307"/>
            <a:ext cx="4896720" cy="299096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394280" y="3040374"/>
            <a:ext cx="8550907" cy="437528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169527"/>
            <a:ext cx="9144000" cy="2831224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408387" y="1214603"/>
            <a:ext cx="6127531" cy="4309241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65" y="356474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3980" y="2963739"/>
            <a:ext cx="3096343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50" b="1" spc="-3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Chào</a:t>
            </a:r>
            <a:r>
              <a:rPr lang="en-US" altLang="zh-CN" sz="4050" b="1" spc="-3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4050" b="1" spc="-3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mừng</a:t>
            </a:r>
            <a:r>
              <a:rPr lang="en-US" altLang="zh-CN" sz="4050" b="1" spc="-3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4050" b="1" spc="-3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các</a:t>
            </a:r>
            <a:r>
              <a:rPr lang="en-US" altLang="zh-CN" sz="4050" b="1" spc="-3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con </a:t>
            </a:r>
            <a:r>
              <a:rPr lang="en-US" altLang="zh-CN" sz="4050" b="1" spc="-3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đến</a:t>
            </a:r>
            <a:r>
              <a:rPr lang="en-US" altLang="zh-CN" sz="4050" b="1" spc="-3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4050" b="1" spc="-3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với</a:t>
            </a:r>
            <a:r>
              <a:rPr lang="en-US" altLang="zh-CN" sz="4050" b="1" spc="-3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4050" b="1" spc="-3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tiết</a:t>
            </a:r>
            <a:r>
              <a:rPr lang="en-US" altLang="zh-CN" sz="4050" b="1" spc="-3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4050" b="1" spc="-300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học</a:t>
            </a:r>
            <a:r>
              <a:rPr lang="en-US" altLang="zh-CN" sz="4050" b="1" spc="-3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endParaRPr lang="zh-CN" altLang="en-US" sz="4050" b="1" spc="-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5">
            <a:extLst>
              <a:ext uri="{FF2B5EF4-FFF2-40B4-BE49-F238E27FC236}">
                <a16:creationId xmlns:a16="http://schemas.microsoft.com/office/drawing/2014/main" id="{8CC59E53-BFE7-4CE3-A584-66A1B92767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891169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MÔN TOÁN – LỚP 1</a:t>
            </a:r>
          </a:p>
        </p:txBody>
      </p:sp>
      <p:sp>
        <p:nvSpPr>
          <p:cNvPr id="4" name="WordArt 11">
            <a:extLst>
              <a:ext uri="{FF2B5EF4-FFF2-40B4-BE49-F238E27FC236}">
                <a16:creationId xmlns:a16="http://schemas.microsoft.com/office/drawing/2014/main" id="{B867A6B0-830B-456D-8E74-99FB3E9538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1317" y="2105378"/>
            <a:ext cx="6594764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BÀI 18: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Ôn</a:t>
            </a:r>
            <a:r>
              <a:rPr kumimoji="0" lang="en-US" sz="3600" b="1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tập</a:t>
            </a:r>
            <a:r>
              <a:rPr kumimoji="0" lang="en-US" sz="3600" b="1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phép</a:t>
            </a:r>
            <a:r>
              <a:rPr kumimoji="0" lang="en-US" sz="3600" b="1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cộng</a:t>
            </a:r>
            <a:r>
              <a:rPr kumimoji="0" lang="en-US" sz="3600" b="1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,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phép</a:t>
            </a:r>
            <a:r>
              <a:rPr kumimoji="0" lang="en-US" sz="3600" b="1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trừ</a:t>
            </a:r>
            <a:r>
              <a:rPr kumimoji="0" lang="en-US" sz="3600" b="1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           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trong</a:t>
            </a:r>
            <a:r>
              <a:rPr kumimoji="0" lang="en-US" sz="3600" b="1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phạm</a:t>
            </a:r>
            <a:r>
              <a:rPr kumimoji="0" lang="en-US" sz="3600" b="1" i="0" u="none" strike="noStrike" kern="10" cap="none" spc="0" normalizeH="0" baseline="0" noProof="0" dirty="0">
                <a:ln w="9525">
                  <a:noFill/>
                  <a:round/>
                  <a:headEnd/>
                  <a:tailEnd/>
                </a:ln>
                <a:solidFill>
                  <a:srgbClr val="EEECE1">
                    <a:lumMod val="10000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vi 10</a:t>
            </a:r>
          </a:p>
        </p:txBody>
      </p:sp>
    </p:spTree>
    <p:extLst>
      <p:ext uri="{BB962C8B-B14F-4D97-AF65-F5344CB8AC3E}">
        <p14:creationId xmlns:p14="http://schemas.microsoft.com/office/powerpoint/2010/main" val="257422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1AD2268-FF9D-4CCB-8E32-ECD451FBA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26" b="67318" l="7028" r="61493">
                        <a14:foregroundMark x1="11054" y1="54167" x2="11567" y2="52734"/>
                        <a14:foregroundMark x1="12592" y1="51172" x2="13250" y2="49349"/>
                        <a14:foregroundMark x1="16837" y1="56380" x2="20644" y2="56510"/>
                        <a14:foregroundMark x1="23572" y1="57292" x2="27452" y2="56510"/>
                        <a14:foregroundMark x1="29575" y1="56771" x2="33382" y2="57161"/>
                        <a14:foregroundMark x1="36823" y1="57943" x2="39824" y2="54427"/>
                        <a14:foregroundMark x1="41801" y1="56901" x2="46047" y2="57552"/>
                        <a14:foregroundMark x1="42167" y1="54948" x2="45754" y2="54948"/>
                        <a14:foregroundMark x1="48609" y1="54818" x2="52635" y2="58724"/>
                        <a14:foregroundMark x1="54758" y1="54557" x2="59004" y2="58724"/>
                        <a14:foregroundMark x1="16764" y1="53385" x2="21083" y2="53385"/>
                        <a14:foregroundMark x1="23280" y1="53385" x2="27086" y2="53385"/>
                        <a14:foregroundMark x1="29356" y1="53516" x2="33602" y2="53516"/>
                        <a14:foregroundMark x1="35725" y1="53385" x2="39824" y2="53385"/>
                        <a14:foregroundMark x1="42167" y1="53516" x2="45974" y2="53385"/>
                        <a14:foregroundMark x1="48609" y1="53385" x2="52562" y2="53385"/>
                        <a14:foregroundMark x1="54978" y1="53125" x2="59224" y2="53516"/>
                        <a14:foregroundMark x1="29209" y1="53125" x2="33455" y2="53385"/>
                        <a14:foregroundMark x1="35505" y1="54167" x2="35286" y2="59115"/>
                        <a14:foregroundMark x1="22621" y1="53776" x2="22621" y2="58984"/>
                        <a14:backgroundMark x1="16032" y1="56510" x2="16032" y2="59115"/>
                        <a14:backgroundMark x1="28477" y1="61458" x2="28477" y2="61458"/>
                        <a14:backgroundMark x1="34700" y1="54427" x2="34773" y2="59375"/>
                        <a14:backgroundMark x1="22108" y1="54948" x2="2210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0" t="47538" r="38454" b="33135"/>
          <a:stretch/>
        </p:blipFill>
        <p:spPr bwMode="auto">
          <a:xfrm>
            <a:off x="152400" y="2590800"/>
            <a:ext cx="8839200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A633E1E-142B-4FEE-8710-1688CD235EE4}"/>
              </a:ext>
            </a:extLst>
          </p:cNvPr>
          <p:cNvSpPr/>
          <p:nvPr/>
        </p:nvSpPr>
        <p:spPr>
          <a:xfrm>
            <a:off x="609600" y="997437"/>
            <a:ext cx="6096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E1240-B976-4D0F-9129-496D4056288C}"/>
              </a:ext>
            </a:extLst>
          </p:cNvPr>
          <p:cNvSpPr txBox="1"/>
          <p:nvPr/>
        </p:nvSpPr>
        <p:spPr>
          <a:xfrm>
            <a:off x="1537965" y="997437"/>
            <a:ext cx="6996435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ghi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toa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tàu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: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32C64C0-7606-49C7-838B-33972F2CFA7F}"/>
              </a:ext>
            </a:extLst>
          </p:cNvPr>
          <p:cNvSpPr/>
          <p:nvPr/>
        </p:nvSpPr>
        <p:spPr>
          <a:xfrm>
            <a:off x="1698991" y="2692400"/>
            <a:ext cx="745652" cy="53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00A69393-4B4A-49D1-B5E0-A316E916517B}"/>
              </a:ext>
            </a:extLst>
          </p:cNvPr>
          <p:cNvSpPr/>
          <p:nvPr/>
        </p:nvSpPr>
        <p:spPr>
          <a:xfrm>
            <a:off x="2722885" y="2697788"/>
            <a:ext cx="745652" cy="53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6E0C4732-055B-4349-A620-1CD7643E652B}"/>
              </a:ext>
            </a:extLst>
          </p:cNvPr>
          <p:cNvSpPr/>
          <p:nvPr/>
        </p:nvSpPr>
        <p:spPr>
          <a:xfrm>
            <a:off x="3774716" y="2692400"/>
            <a:ext cx="745652" cy="53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B02501CC-A794-4B99-ACEF-87282E3E8ADB}"/>
              </a:ext>
            </a:extLst>
          </p:cNvPr>
          <p:cNvSpPr/>
          <p:nvPr/>
        </p:nvSpPr>
        <p:spPr>
          <a:xfrm>
            <a:off x="4753727" y="2697788"/>
            <a:ext cx="745652" cy="53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E56E2F11-8FD6-4B0F-8BEF-CF4A97B1F447}"/>
              </a:ext>
            </a:extLst>
          </p:cNvPr>
          <p:cNvSpPr/>
          <p:nvPr/>
        </p:nvSpPr>
        <p:spPr>
          <a:xfrm>
            <a:off x="5771977" y="2697788"/>
            <a:ext cx="745652" cy="53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0BCA206A-1515-4815-871A-2D5D9AA42A14}"/>
              </a:ext>
            </a:extLst>
          </p:cNvPr>
          <p:cNvSpPr/>
          <p:nvPr/>
        </p:nvSpPr>
        <p:spPr>
          <a:xfrm>
            <a:off x="6841054" y="2697788"/>
            <a:ext cx="745652" cy="53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94D20260-2840-45A2-9C4E-0B05A2824862}"/>
              </a:ext>
            </a:extLst>
          </p:cNvPr>
          <p:cNvSpPr/>
          <p:nvPr/>
        </p:nvSpPr>
        <p:spPr>
          <a:xfrm>
            <a:off x="7904194" y="2707666"/>
            <a:ext cx="745652" cy="53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277694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68" b="64323" l="12299" r="57980">
                        <a14:foregroundMark x1="24012" y1="51563" x2="26867" y2="53906"/>
                        <a14:foregroundMark x1="35505" y1="56120" x2="40630" y2="52604"/>
                        <a14:foregroundMark x1="53001" y1="50781" x2="54026" y2="56510"/>
                        <a14:foregroundMark x1="54319" y1="57161" x2="54100" y2="60677"/>
                        <a14:foregroundMark x1="54319" y1="60938" x2="54539" y2="62500"/>
                        <a14:foregroundMark x1="13909" y1="51042" x2="14714" y2="59896"/>
                        <a14:foregroundMark x1="14202" y1="60156" x2="14495" y2="62240"/>
                        <a14:foregroundMark x1="13616" y1="61719" x2="14275" y2="63542"/>
                        <a14:foregroundMark x1="12299" y1="45833" x2="12299" y2="4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10" t="23864" r="42104" b="35516"/>
          <a:stretch/>
        </p:blipFill>
        <p:spPr bwMode="auto">
          <a:xfrm>
            <a:off x="2743200" y="1454727"/>
            <a:ext cx="5943600" cy="311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74" b="71875" l="23939" r="41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12" t="64299" r="58625" b="27746"/>
          <a:stretch/>
        </p:blipFill>
        <p:spPr bwMode="auto">
          <a:xfrm>
            <a:off x="3993735" y="4717472"/>
            <a:ext cx="3300025" cy="84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927169" y="685800"/>
            <a:ext cx="6096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9169" y="8337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Số 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180609" y="4873336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87391" y="4873336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680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23" b="66276" l="8492" r="59590">
                        <a14:foregroundMark x1="9736" y1="50260" x2="9956" y2="38281"/>
                        <a14:foregroundMark x1="19766" y1="37500" x2="34919" y2="38932"/>
                        <a14:foregroundMark x1="20864" y1="37109" x2="21962" y2="37109"/>
                        <a14:foregroundMark x1="50000" y1="39323" x2="49048" y2="41667"/>
                        <a14:foregroundMark x1="55637" y1="29427" x2="54978" y2="37760"/>
                        <a14:foregroundMark x1="54246" y1="40104" x2="53514" y2="42318"/>
                        <a14:foregroundMark x1="57247" y1="39323" x2="57687" y2="39063"/>
                        <a14:foregroundMark x1="11054" y1="39714" x2="19400" y2="39323"/>
                        <a14:foregroundMark x1="50659" y1="38281" x2="52855" y2="38542"/>
                        <a14:foregroundMark x1="57321" y1="36458" x2="59151" y2="36719"/>
                        <a14:foregroundMark x1="57247" y1="41927" x2="58931" y2="42057"/>
                        <a14:foregroundMark x1="54978" y1="41406" x2="56369" y2="42057"/>
                        <a14:foregroundMark x1="55417" y1="39844" x2="56223" y2="40885"/>
                        <a14:foregroundMark x1="59004" y1="37500" x2="59370" y2="40495"/>
                        <a14:foregroundMark x1="20425" y1="44661" x2="21962" y2="48438"/>
                        <a14:backgroundMark x1="55198" y1="41406" x2="56589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9" t="26984" r="40208" b="27579"/>
          <a:stretch/>
        </p:blipFill>
        <p:spPr bwMode="auto">
          <a:xfrm>
            <a:off x="838200" y="1292578"/>
            <a:ext cx="7772400" cy="444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625" b="73438" l="22987" r="42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7" t="65026" r="57139" b="26785"/>
          <a:stretch/>
        </p:blipFill>
        <p:spPr bwMode="auto">
          <a:xfrm>
            <a:off x="2728101" y="5562600"/>
            <a:ext cx="39012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828800" y="685800"/>
            <a:ext cx="6096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8337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00867" y="5791200"/>
            <a:ext cx="51108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20067" y="5791200"/>
            <a:ext cx="51108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39267" y="5791200"/>
            <a:ext cx="51108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itchFamily="18" charset="0"/>
                <a:ea typeface="+mn-ea"/>
                <a:cs typeface="+mn-c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810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4FD0FF-DD9A-4C3E-BD8A-C8F8865F3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68"/>
            <a:ext cx="9144000" cy="6824631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A52E1670-09A5-472D-A0EA-9267867D7B7B}"/>
              </a:ext>
            </a:extLst>
          </p:cNvPr>
          <p:cNvSpPr/>
          <p:nvPr/>
        </p:nvSpPr>
        <p:spPr>
          <a:xfrm>
            <a:off x="2398143" y="615120"/>
            <a:ext cx="4114800" cy="580109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Dặn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dò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6699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</TotalTime>
  <Words>61</Words>
  <Application>Microsoft Office PowerPoint</Application>
  <PresentationFormat>On-screen Show (4:3)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Segoe UI Black</vt:lpstr>
      <vt:lpstr>Times New Roman</vt:lpstr>
      <vt:lpstr>UTM Avo</vt:lpstr>
      <vt:lpstr>Retrospect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Ghép các chữ đứng liền nhau, thêm dấu thanh để tạo tên gọi các loài vật</dc:title>
  <dc:creator>nga</dc:creator>
  <cp:lastModifiedBy>YEN</cp:lastModifiedBy>
  <cp:revision>11</cp:revision>
  <dcterms:created xsi:type="dcterms:W3CDTF">2020-12-08T03:23:02Z</dcterms:created>
  <dcterms:modified xsi:type="dcterms:W3CDTF">2023-01-11T10:28:13Z</dcterms:modified>
</cp:coreProperties>
</file>