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0" r:id="rId3"/>
    <p:sldId id="261" r:id="rId4"/>
    <p:sldId id="263" r:id="rId5"/>
    <p:sldId id="270" r:id="rId6"/>
    <p:sldId id="269" r:id="rId7"/>
    <p:sldId id="27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E2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94007-7A2E-407B-B0D6-FBC14F6DEC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A58E80-EC2E-44BD-BBB1-163DAE8E33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3E0F5189-B869-411B-92C2-9DCAB1C902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"/>
            <a:ext cx="9144000" cy="68214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965D8A-6CF7-44DA-94DF-19BBAA71F54D}"/>
              </a:ext>
            </a:extLst>
          </p:cNvPr>
          <p:cNvSpPr txBox="1"/>
          <p:nvPr/>
        </p:nvSpPr>
        <p:spPr>
          <a:xfrm>
            <a:off x="0" y="863093"/>
            <a:ext cx="933857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Chào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36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-76200" y="3124200"/>
            <a:ext cx="92964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Voi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hổ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và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khỉ</a:t>
            </a:r>
            <a:endParaRPr kumimoji="0" lang="en-US" sz="2800" b="0" i="0" u="none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>
                <a:latin typeface="Arial-SGK-TV" pitchFamily="2" charset="0"/>
                <a:cs typeface="Arial-SGK-TV" pitchFamily="2" charset="0"/>
              </a:rPr>
              <a:t>		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Thua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hổ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cuộc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thi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tài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voi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phải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nộp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mạng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hổ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Khỉ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bày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mưu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giúp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voi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Khỉ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cưỡi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voi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gặp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hổ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điểm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hẹn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khỉ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quát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lớn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: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    -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Hổ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ở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đâu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noProof="0" dirty="0">
                <a:latin typeface="Arial-SGK-TV" pitchFamily="2" charset="0"/>
                <a:cs typeface="Arial-SGK-TV" pitchFamily="2" charset="0"/>
              </a:rPr>
              <a:t> 	</a:t>
            </a:r>
            <a:r>
              <a:rPr lang="en-US" sz="2800" noProof="0" dirty="0" err="1">
                <a:latin typeface="Arial-SGK-TV" pitchFamily="2" charset="0"/>
                <a:cs typeface="Arial-SGK-TV" pitchFamily="2" charset="0"/>
              </a:rPr>
              <a:t>Voi</a:t>
            </a:r>
            <a:r>
              <a:rPr lang="en-US" sz="28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noProof="0" dirty="0" err="1">
                <a:latin typeface="Arial-SGK-TV" pitchFamily="2" charset="0"/>
                <a:cs typeface="Arial-SGK-TV" pitchFamily="2" charset="0"/>
              </a:rPr>
              <a:t>tỏ</a:t>
            </a:r>
            <a:r>
              <a:rPr lang="en-US" sz="28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noProof="0" dirty="0" err="1">
                <a:latin typeface="Arial-SGK-TV" pitchFamily="2" charset="0"/>
                <a:cs typeface="Arial-SGK-TV" pitchFamily="2" charset="0"/>
              </a:rPr>
              <a:t>vẻ</a:t>
            </a:r>
            <a:r>
              <a:rPr lang="en-US" sz="28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noProof="0" dirty="0" err="1">
                <a:latin typeface="Arial-SGK-TV" pitchFamily="2" charset="0"/>
                <a:cs typeface="Arial-SGK-TV" pitchFamily="2" charset="0"/>
              </a:rPr>
              <a:t>lễ</a:t>
            </a:r>
            <a:r>
              <a:rPr lang="en-US" sz="28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noProof="0" dirty="0" err="1">
                <a:latin typeface="Arial-SGK-TV" pitchFamily="2" charset="0"/>
                <a:cs typeface="Arial-SGK-TV" pitchFamily="2" charset="0"/>
              </a:rPr>
              <a:t>phép</a:t>
            </a:r>
            <a:r>
              <a:rPr lang="en-US" sz="2800" noProof="0" dirty="0">
                <a:latin typeface="Arial-SGK-TV" pitchFamily="2" charset="0"/>
                <a:cs typeface="Arial-SGK-TV" pitchFamily="2" charset="0"/>
              </a:rPr>
              <a:t>: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      - </a:t>
            </a:r>
            <a:r>
              <a:rPr kumimoji="0" lang="en-US" sz="28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Thưa</a:t>
            </a:r>
            <a:r>
              <a:rPr kumimoji="0" lang="en-US" sz="28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ông</a:t>
            </a:r>
            <a:r>
              <a:rPr kumimoji="0" lang="en-US" sz="28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, </a:t>
            </a:r>
            <a:r>
              <a:rPr kumimoji="0" lang="en-US" sz="28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hổ</a:t>
            </a:r>
            <a:r>
              <a:rPr kumimoji="0" lang="en-US" sz="28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sắp</a:t>
            </a:r>
            <a:r>
              <a:rPr kumimoji="0" lang="en-US" sz="28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tới</a:t>
            </a:r>
            <a:r>
              <a:rPr kumimoji="0" lang="en-US" sz="28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rồi</a:t>
            </a:r>
            <a:r>
              <a:rPr kumimoji="0" lang="en-US" sz="28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ạ.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noProof="0" dirty="0">
                <a:latin typeface="Arial-SGK-TV" pitchFamily="2" charset="0"/>
                <a:cs typeface="Arial-SGK-TV" pitchFamily="2" charset="0"/>
              </a:rPr>
              <a:t>	</a:t>
            </a:r>
            <a:r>
              <a:rPr lang="en-US" sz="2800" noProof="0" dirty="0" err="1">
                <a:latin typeface="Arial-SGK-TV" pitchFamily="2" charset="0"/>
                <a:cs typeface="Arial-SGK-TV" pitchFamily="2" charset="0"/>
              </a:rPr>
              <a:t>Hồ</a:t>
            </a:r>
            <a:r>
              <a:rPr lang="en-US" sz="28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noProof="0" dirty="0" err="1">
                <a:latin typeface="Arial-SGK-TV" pitchFamily="2" charset="0"/>
                <a:cs typeface="Arial-SGK-TV" pitchFamily="2" charset="0"/>
              </a:rPr>
              <a:t>ngồi</a:t>
            </a:r>
            <a:r>
              <a:rPr lang="en-US" sz="28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noProof="0" dirty="0" err="1"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28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noProof="0" dirty="0" err="1">
                <a:latin typeface="Arial-SGK-TV" pitchFamily="2" charset="0"/>
                <a:cs typeface="Arial-SGK-TV" pitchFamily="2" charset="0"/>
              </a:rPr>
              <a:t>bụi</a:t>
            </a:r>
            <a:r>
              <a:rPr lang="en-US" sz="28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noProof="0" dirty="0" err="1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8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noProof="0" dirty="0" err="1">
                <a:latin typeface="Arial-SGK-TV" pitchFamily="2" charset="0"/>
                <a:cs typeface="Arial-SGK-TV" pitchFamily="2" charset="0"/>
              </a:rPr>
              <a:t>nhìn</a:t>
            </a:r>
            <a:r>
              <a:rPr lang="en-US" sz="28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noProof="0" dirty="0" err="1">
                <a:latin typeface="Arial-SGK-TV" pitchFamily="2" charset="0"/>
                <a:cs typeface="Arial-SGK-TV" pitchFamily="2" charset="0"/>
              </a:rPr>
              <a:t>ra</a:t>
            </a:r>
            <a:r>
              <a:rPr lang="en-US" sz="2800" noProof="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noProof="0" dirty="0" err="1"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sz="28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noProof="0" dirty="0" err="1">
                <a:latin typeface="Arial-SGK-TV" pitchFamily="2" charset="0"/>
                <a:cs typeface="Arial-SGK-TV" pitchFamily="2" charset="0"/>
              </a:rPr>
              <a:t>voi</a:t>
            </a:r>
            <a:r>
              <a:rPr lang="en-US" sz="2800" noProof="0" dirty="0">
                <a:latin typeface="Arial-SGK-TV" pitchFamily="2" charset="0"/>
                <a:cs typeface="Arial-SGK-TV" pitchFamily="2" charset="0"/>
              </a:rPr>
              <a:t> to </a:t>
            </a:r>
            <a:r>
              <a:rPr lang="en-US" sz="2800" noProof="0" dirty="0" err="1">
                <a:latin typeface="Arial-SGK-TV" pitchFamily="2" charset="0"/>
                <a:cs typeface="Arial-SGK-TV" pitchFamily="2" charset="0"/>
              </a:rPr>
              <a:t>lớn</a:t>
            </a:r>
            <a:r>
              <a:rPr lang="en-US" sz="28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noProof="0" dirty="0" err="1">
                <a:latin typeface="Arial-SGK-TV" pitchFamily="2" charset="0"/>
                <a:cs typeface="Arial-SGK-TV" pitchFamily="2" charset="0"/>
              </a:rPr>
              <a:t>mà</a:t>
            </a:r>
            <a:r>
              <a:rPr lang="en-US" sz="28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noProof="0" dirty="0" err="1">
                <a:latin typeface="Arial-SGK-TV" pitchFamily="2" charset="0"/>
                <a:cs typeface="Arial-SGK-TV" pitchFamily="2" charset="0"/>
              </a:rPr>
              <a:t>sợ</a:t>
            </a:r>
            <a:r>
              <a:rPr lang="en-US" sz="2800" noProof="0" dirty="0"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2800" noProof="0" dirty="0" err="1"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800" noProof="0" dirty="0"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2800" noProof="0" dirty="0" err="1">
                <a:latin typeface="Arial-SGK-TV" pitchFamily="2" charset="0"/>
                <a:cs typeface="Arial-SGK-TV" pitchFamily="2" charset="0"/>
              </a:rPr>
              <a:t>vật</a:t>
            </a:r>
            <a:r>
              <a:rPr lang="en-US" sz="28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noProof="0" dirty="0" err="1"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28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noProof="0" dirty="0" err="1">
                <a:latin typeface="Arial-SGK-TV" pitchFamily="2" charset="0"/>
                <a:cs typeface="Arial-SGK-TV" pitchFamily="2" charset="0"/>
              </a:rPr>
              <a:t>bé</a:t>
            </a:r>
            <a:r>
              <a:rPr lang="en-US" sz="2800" noProof="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noProof="0" dirty="0" err="1">
                <a:latin typeface="Arial-SGK-TV" pitchFamily="2" charset="0"/>
                <a:cs typeface="Arial-SGK-TV" pitchFamily="2" charset="0"/>
              </a:rPr>
              <a:t>Hổ</a:t>
            </a:r>
            <a:r>
              <a:rPr lang="en-US" sz="28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noProof="0" dirty="0" err="1">
                <a:latin typeface="Arial-SGK-TV" pitchFamily="2" charset="0"/>
                <a:cs typeface="Arial-SGK-TV" pitchFamily="2" charset="0"/>
              </a:rPr>
              <a:t>sợ</a:t>
            </a:r>
            <a:r>
              <a:rPr lang="en-US" sz="28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noProof="0" dirty="0" err="1">
                <a:latin typeface="Arial-SGK-TV" pitchFamily="2" charset="0"/>
                <a:cs typeface="Arial-SGK-TV" pitchFamily="2" charset="0"/>
              </a:rPr>
              <a:t>quá</a:t>
            </a:r>
            <a:r>
              <a:rPr lang="en-US" sz="2800" noProof="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noProof="0" dirty="0" err="1">
                <a:latin typeface="Arial-SGK-TV" pitchFamily="2" charset="0"/>
                <a:cs typeface="Arial-SGK-TV" pitchFamily="2" charset="0"/>
              </a:rPr>
              <a:t>liền</a:t>
            </a:r>
            <a:r>
              <a:rPr lang="en-US" sz="28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noProof="0" dirty="0" err="1">
                <a:latin typeface="Arial-SGK-TV" pitchFamily="2" charset="0"/>
                <a:cs typeface="Arial-SGK-TV" pitchFamily="2" charset="0"/>
              </a:rPr>
              <a:t>bỏ</a:t>
            </a:r>
            <a:r>
              <a:rPr lang="en-US" sz="28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noProof="0" dirty="0" err="1">
                <a:latin typeface="Arial-SGK-TV" pitchFamily="2" charset="0"/>
                <a:cs typeface="Arial-SGK-TV" pitchFamily="2" charset="0"/>
              </a:rPr>
              <a:t>chạy</a:t>
            </a:r>
            <a:r>
              <a:rPr lang="en-US" sz="2800" noProof="0" dirty="0">
                <a:latin typeface="Arial-SGK-TV" pitchFamily="2" charset="0"/>
                <a:cs typeface="Arial-SGK-TV" pitchFamily="2" charset="0"/>
              </a:rPr>
              <a:t>.</a:t>
            </a:r>
            <a:endParaRPr kumimoji="0" lang="en-US" sz="28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Content Placeholder 6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2933701" y="-3086101"/>
            <a:ext cx="3276600" cy="914399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686800" cy="838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  <a:t>a. </a:t>
            </a:r>
            <a:r>
              <a:rPr lang="en-US" dirty="0" err="1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  <a:t>Vì</a:t>
            </a:r>
            <a:r>
              <a:rPr lang="en-US" dirty="0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  <a:t>sao</a:t>
            </a:r>
            <a:r>
              <a:rPr lang="en-US" dirty="0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  <a:t>voi</a:t>
            </a:r>
            <a:r>
              <a:rPr lang="en-US" dirty="0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  <a:t>phải</a:t>
            </a:r>
            <a:r>
              <a:rPr lang="en-US" dirty="0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  <a:t>nộp</a:t>
            </a:r>
            <a:r>
              <a:rPr lang="en-US" dirty="0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  <a:t>mạng</a:t>
            </a:r>
            <a:r>
              <a:rPr lang="en-US" dirty="0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dirty="0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  <a:t>hổ</a:t>
            </a:r>
            <a:r>
              <a:rPr lang="en-US" dirty="0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427038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2.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Trả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lời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câu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hỏi</a:t>
            </a:r>
            <a:endParaRPr kumimoji="0" lang="en-US" sz="28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219200" y="2133600"/>
            <a:ext cx="75438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Vì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voi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thua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hộ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trong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cuộc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thi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tài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2590800"/>
            <a:ext cx="8686800" cy="83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  <a:t>b. </a:t>
            </a:r>
            <a:r>
              <a:rPr lang="en-US" sz="3200" dirty="0" err="1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3200" dirty="0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  <a:t>từ</a:t>
            </a:r>
            <a:r>
              <a:rPr lang="en-US" sz="3200" dirty="0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  <a:t>ngữ</a:t>
            </a:r>
            <a:r>
              <a:rPr lang="en-US" sz="3200" dirty="0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  <a:t>nào</a:t>
            </a:r>
            <a:r>
              <a:rPr lang="en-US" sz="3200" dirty="0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  <a:t>chỉ</a:t>
            </a:r>
            <a:r>
              <a:rPr lang="en-US" sz="3200" dirty="0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  <a:t>vóc</a:t>
            </a:r>
            <a:r>
              <a:rPr lang="en-US" sz="3200" dirty="0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  <a:t>dáng</a:t>
            </a:r>
            <a:r>
              <a:rPr lang="en-US" sz="3200" dirty="0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3200" dirty="0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  <a:t>voi</a:t>
            </a:r>
            <a:r>
              <a:rPr lang="en-US" sz="3200" dirty="0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3200" dirty="0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  <a:t>khỉ</a:t>
            </a:r>
            <a:r>
              <a:rPr lang="en-US" sz="3200" dirty="0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286000" y="3276600"/>
            <a:ext cx="2286000" cy="83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Voi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: to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lớn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Khỉ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: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bé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4267200"/>
            <a:ext cx="8686800" cy="83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  <a:t>c. </a:t>
            </a:r>
            <a:r>
              <a:rPr lang="en-US" sz="3200" dirty="0" err="1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3200" dirty="0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  <a:t>câu</a:t>
            </a:r>
            <a:r>
              <a:rPr lang="en-US" sz="3200" dirty="0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  <a:t>chuyện</a:t>
            </a:r>
            <a:r>
              <a:rPr lang="en-US" sz="3200" dirty="0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  <a:t>trên</a:t>
            </a:r>
            <a:r>
              <a:rPr lang="en-US" sz="3200" dirty="0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dirty="0" err="1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3200" dirty="0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  <a:t>thích</a:t>
            </a:r>
            <a:r>
              <a:rPr lang="en-US" sz="3200" dirty="0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3200" dirty="0" err="1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  <a:t>vật</a:t>
            </a:r>
            <a:r>
              <a:rPr lang="en-US" sz="3200" dirty="0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  <a:t>nào</a:t>
            </a:r>
            <a:r>
              <a:rPr lang="en-US" sz="3200" dirty="0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  <a:t>? </a:t>
            </a:r>
            <a:r>
              <a:rPr lang="en-US" sz="3200" dirty="0" err="1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  <a:t>Vì</a:t>
            </a:r>
            <a:r>
              <a:rPr lang="en-US" sz="3200" dirty="0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  <a:t>sao</a:t>
            </a:r>
            <a:r>
              <a:rPr lang="en-US" sz="3200" dirty="0">
                <a:solidFill>
                  <a:schemeClr val="tx2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  <p:bldP spid="7" grpId="0" build="p"/>
      <p:bldP spid="8" grpId="0" build="p"/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0" y="0"/>
            <a:ext cx="4648200" cy="6324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51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Nắng</a:t>
            </a:r>
            <a:r>
              <a:rPr kumimoji="0" lang="en-US" sz="51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51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xuân</a:t>
            </a:r>
            <a:r>
              <a:rPr kumimoji="0" lang="en-US" sz="51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51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hồng</a:t>
            </a:r>
            <a:endParaRPr kumimoji="0" lang="en-US" sz="5100" b="0" i="0" u="none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6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dirty="0">
                <a:latin typeface="Arial-SGK-TV" pitchFamily="2" charset="0"/>
                <a:cs typeface="Arial-SGK-TV" pitchFamily="2" charset="0"/>
              </a:rPr>
              <a:t>		Qua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rét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lạnh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mùa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đông</a:t>
            </a:r>
            <a:endParaRPr lang="en-US" sz="3600" dirty="0"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		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Xuân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lại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ấm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nắng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hồng</a:t>
            </a:r>
            <a:endParaRPr kumimoji="0" lang="en-US" sz="36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dirty="0">
                <a:latin typeface="Arial-SGK-TV" pitchFamily="2" charset="0"/>
                <a:cs typeface="Arial-SGK-TV" pitchFamily="2" charset="0"/>
              </a:rPr>
              <a:t>		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Ngàn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vui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hớn</a:t>
            </a:r>
            <a:r>
              <a:rPr lang="en-US" sz="36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latin typeface="Arial-SGK-TV" pitchFamily="2" charset="0"/>
                <a:cs typeface="Arial-SGK-TV" pitchFamily="2" charset="0"/>
              </a:rPr>
              <a:t>hở</a:t>
            </a:r>
            <a:endParaRPr lang="en-US" sz="3600" dirty="0"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		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Đua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hé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nhụy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khoe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bông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.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		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Chim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gọi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bầy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xây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tồ</a:t>
            </a:r>
            <a:endParaRPr lang="en-US" sz="3600" noProof="0" dirty="0"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		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Rộn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rã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dậy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từng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không</a:t>
            </a:r>
            <a:endParaRPr kumimoji="0" lang="en-US" sz="3600" b="0" i="0" u="none" strike="noStrike" kern="1200" cap="none" spc="0" normalizeH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		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lúa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non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ngời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lá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biếc</a:t>
            </a:r>
            <a:endParaRPr lang="en-US" sz="3600" noProof="0" dirty="0"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		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Năng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lung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linh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cầu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vồng</a:t>
            </a:r>
            <a:endParaRPr kumimoji="0" lang="en-US" sz="3600" b="0" i="0" u="none" strike="noStrike" kern="1200" cap="none" spc="0" normalizeH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		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Trên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đường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3600" noProof="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noProof="0" dirty="0" err="1">
                <a:latin typeface="Arial-SGK-TV" pitchFamily="2" charset="0"/>
                <a:cs typeface="Arial-SGK-TV" pitchFamily="2" charset="0"/>
              </a:rPr>
              <a:t>lớp</a:t>
            </a:r>
            <a:endParaRPr lang="en-US" sz="3600" noProof="0" dirty="0"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		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Hồn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em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vui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mênh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mông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.</a:t>
            </a:r>
            <a:endParaRPr kumimoji="0" lang="en-US" sz="28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0"/>
            <a:ext cx="41148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960DE-1344-489F-8C3E-E6F5795B2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7BA6A-A9FE-49C8-8A12-4FAF2A33B7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871DEF-B44E-4EA0-84EF-2390E28CF4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765713" y="-775113"/>
            <a:ext cx="5764974" cy="83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871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AC3EB-4B48-45B1-9E68-179B448C5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D30EA-6774-4091-AE86-D4463DDAFE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F6EA77-D9C8-4A45-93CA-A6806A592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779166" y="-1093366"/>
            <a:ext cx="5509468" cy="861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945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1210B-F3FD-4E47-B0C3-E81E10DF5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Timeline&#10;&#10;Description automatically generated with medium confidence">
            <a:extLst>
              <a:ext uri="{FF2B5EF4-FFF2-40B4-BE49-F238E27FC236}">
                <a16:creationId xmlns:a16="http://schemas.microsoft.com/office/drawing/2014/main" id="{AAAEB638-EC62-49D7-9484-CF14A7BF6B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83362"/>
          </a:xfrm>
        </p:spPr>
      </p:pic>
      <p:sp>
        <p:nvSpPr>
          <p:cNvPr id="10" name="Snip Diagonal Corner Rectangle 50">
            <a:extLst>
              <a:ext uri="{FF2B5EF4-FFF2-40B4-BE49-F238E27FC236}">
                <a16:creationId xmlns:a16="http://schemas.microsoft.com/office/drawing/2014/main" id="{43798710-8663-49AC-8E5C-11E0606C7CEE}"/>
              </a:ext>
            </a:extLst>
          </p:cNvPr>
          <p:cNvSpPr/>
          <p:nvPr/>
        </p:nvSpPr>
        <p:spPr>
          <a:xfrm>
            <a:off x="1463298" y="1251813"/>
            <a:ext cx="2819400" cy="931512"/>
          </a:xfrm>
          <a:prstGeom prst="snip2Diag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Luyện</a:t>
            </a:r>
            <a:r>
              <a:rPr lang="en-US" sz="2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đọc</a:t>
            </a:r>
            <a:r>
              <a:rPr lang="en-US" sz="2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lại</a:t>
            </a:r>
            <a:r>
              <a:rPr lang="en-US" sz="2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83.</a:t>
            </a:r>
          </a:p>
        </p:txBody>
      </p:sp>
      <p:sp>
        <p:nvSpPr>
          <p:cNvPr id="11" name="Snip Diagonal Corner Rectangle 50">
            <a:extLst>
              <a:ext uri="{FF2B5EF4-FFF2-40B4-BE49-F238E27FC236}">
                <a16:creationId xmlns:a16="http://schemas.microsoft.com/office/drawing/2014/main" id="{A7E0056F-F247-4E5C-868E-790FDF51CB91}"/>
              </a:ext>
            </a:extLst>
          </p:cNvPr>
          <p:cNvSpPr/>
          <p:nvPr/>
        </p:nvSpPr>
        <p:spPr>
          <a:xfrm>
            <a:off x="4808351" y="1288945"/>
            <a:ext cx="2590800" cy="931512"/>
          </a:xfrm>
          <a:prstGeom prst="snip2Diag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Luyện</a:t>
            </a:r>
            <a:r>
              <a:rPr lang="en-US" sz="2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2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cỡ</a:t>
            </a:r>
            <a:r>
              <a:rPr lang="en-US" sz="2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chữ</a:t>
            </a:r>
            <a:r>
              <a:rPr lang="en-US" sz="2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nhỏ</a:t>
            </a:r>
            <a:endParaRPr lang="en-US" sz="24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512A9246-BE18-4C02-B972-DB03BD20F3F2}"/>
              </a:ext>
            </a:extLst>
          </p:cNvPr>
          <p:cNvSpPr/>
          <p:nvPr/>
        </p:nvSpPr>
        <p:spPr>
          <a:xfrm>
            <a:off x="2705100" y="100797"/>
            <a:ext cx="3733800" cy="970205"/>
          </a:xfrm>
          <a:prstGeom prst="cloud">
            <a:avLst/>
          </a:prstGeom>
          <a:solidFill>
            <a:srgbClr val="F8E2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accent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Dặn</a:t>
            </a: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>
                <a:solidFill>
                  <a:schemeClr val="accent1">
                    <a:lumMod val="50000"/>
                  </a:schemeClr>
                </a:solidFill>
                <a:latin typeface="Arial-SGK-TV" pitchFamily="2" charset="0"/>
                <a:cs typeface="Arial-SGK-TV" pitchFamily="2" charset="0"/>
              </a:rPr>
              <a:t>dò</a:t>
            </a:r>
            <a:endParaRPr lang="en-GB" sz="4400" dirty="0">
              <a:solidFill>
                <a:schemeClr val="accent1">
                  <a:lumMod val="50000"/>
                </a:schemeClr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9545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265</Words>
  <Application>Microsoft Office PowerPoint</Application>
  <PresentationFormat>On-screen Show (4:3)</PresentationFormat>
  <Paragraphs>30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Arial-SGK-TV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Viết vào vở các chữ số và từ chỉ số ( theo mẫu)</dc:title>
  <dc:creator>nga</dc:creator>
  <cp:lastModifiedBy>YEN</cp:lastModifiedBy>
  <cp:revision>12</cp:revision>
  <dcterms:created xsi:type="dcterms:W3CDTF">2006-08-16T00:00:00Z</dcterms:created>
  <dcterms:modified xsi:type="dcterms:W3CDTF">2023-01-11T10:33:36Z</dcterms:modified>
</cp:coreProperties>
</file>