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8" r:id="rId15"/>
    <p:sldId id="269" r:id="rId16"/>
    <p:sldId id="279" r:id="rId17"/>
    <p:sldId id="275" r:id="rId18"/>
    <p:sldId id="266" r:id="rId19"/>
    <p:sldId id="270" r:id="rId20"/>
    <p:sldId id="271" r:id="rId21"/>
    <p:sldId id="273" r:id="rId22"/>
    <p:sldId id="272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793" y="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89DD-CF82-4853-9861-38C7B17227C7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ga\Downloads\Ca-Vang-Boi-Nguyet-Hang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9.gif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\Downloads\Tr&#7901;i%20N&#7855;ng%20Tr&#7901;i%20M&#432;a%20-%20Nh&#7841;c%20Thi&#7871;u%20Nhi%20C&#243;%20L&#7901;i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8353-BBF2-00DD-B574-DD9EC412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303CC-82ED-4840-4BC4-47E123C6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ời bài hát Happy birthday">
            <a:extLst>
              <a:ext uri="{FF2B5EF4-FFF2-40B4-BE49-F238E27FC236}">
                <a16:creationId xmlns:a16="http://schemas.microsoft.com/office/drawing/2014/main" id="{7C7F9CF2-09BB-7FAC-A57A-FC47C5D0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713209" cy="45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6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ngH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304800" y="1600200"/>
            <a:ext cx="3162300" cy="2171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2286000" cy="1143000"/>
          </a:xfrm>
        </p:spPr>
        <p:txBody>
          <a:bodyPr/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đóa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dam-du-tiec-be-gai-tre-vai-ket-hoa-cho-be-tu-1-10-tuoi-cvg27862g-500x500-f40c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096818"/>
            <a:ext cx="2895600" cy="3246582"/>
          </a:xfrm>
          <a:prstGeom prst="rect">
            <a:avLst/>
          </a:prstGeom>
        </p:spPr>
      </p:pic>
      <p:pic>
        <p:nvPicPr>
          <p:cNvPr id="7" name="Picture 6" descr="chich-choe-than_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066800"/>
            <a:ext cx="2590800" cy="3200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09800" y="44958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váy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67400" y="44958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chích ch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953000" cy="1249362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7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418" y="1143000"/>
            <a:ext cx="2058582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143000"/>
            <a:ext cx="1918289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2133600"/>
            <a:ext cx="2775561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7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429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òa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khỏe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loa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910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tỏa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loé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xóa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28600" y="50292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đóa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90800" y="50292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váy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0" y="49530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chòe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Luyện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viết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vở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581400"/>
          </a:xfrm>
          <a:prstGeom prst="rect">
            <a:avLst/>
          </a:prstGeom>
        </p:spPr>
      </p:pic>
      <p:pic>
        <p:nvPicPr>
          <p:cNvPr id="5" name="Picture 4" descr="bài 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Ca-Vang-Boi-Nguyet-H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 flipH="1">
            <a:off x="7162800" y="26670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9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0a96620266ed930807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33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426F2D-D81D-4EC5-87F9-74036207D2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0249"/>
            <a:ext cx="2057400" cy="73604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733800"/>
            <a:ext cx="89154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đến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khoe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tươi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mai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rộ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Hè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sang,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phượng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bùng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lửa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đỏ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cháy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trời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sữa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nồng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nàn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ngát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thơm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từng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phố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đông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thảm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rỡ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bên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sông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làm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đẹp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thêm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cuộc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sống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0960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đến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khoe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tươi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mai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rộ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Hè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sang,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phượng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bùng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lửa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đỏ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cháy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trời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sữa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nồng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nàn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ngát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từng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phố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đông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thảm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rỡ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bên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sông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làm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đẹp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thêm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cuộc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sống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14478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743200" y="19812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4343400" y="27432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248400" y="34290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7010400" y="41910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0960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đến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khoe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tươi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mai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rộ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Hè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sang,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phượng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bùng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lửa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đỏ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cháy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trời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sữa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nồng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nàn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ngát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từng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phố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đông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thảm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rỡ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bên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sông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làm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đẹp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thêm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cuộc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sống</a:t>
            </a:r>
            <a:r>
              <a:rPr lang="en-US" sz="80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467601" cy="1066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74: </a:t>
            </a:r>
            <a:r>
              <a:rPr lang="en-US" alt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alt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alt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2281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25908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36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400"/>
            <a:ext cx="8229600" cy="1143000"/>
          </a:xfrm>
        </p:spPr>
        <p:txBody>
          <a:bodyPr/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Muôn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khoe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sắc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Content Placeholder 4" descr="72f26a752a3bd5658c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52596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09257" cy="1262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304800"/>
            <a:ext cx="4953000" cy="1249362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5025" y="685800"/>
            <a:ext cx="1880775" cy="838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685800"/>
            <a:ext cx="1752600" cy="838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1524000"/>
            <a:ext cx="2535827" cy="838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7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743200"/>
            <a:ext cx="2209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òa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khỏe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2743200"/>
            <a:ext cx="2209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loa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91000" y="2743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tỏa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loé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28194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xóa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04800" y="42672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đóa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7000" y="42672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váy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05400" y="42672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chòe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143000"/>
            <a:ext cx="89154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đến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khoe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tươi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mai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rộ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Hè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sang,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phượng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bùng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lửa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đỏ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cháy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trời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sữa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nồng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nàn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ngát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thơm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từng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phố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đông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thảm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rỡ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bên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sông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làm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đẹp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thêm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cuộc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sống</a:t>
            </a:r>
            <a:r>
              <a:rPr lang="en-US" sz="3800" dirty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467601" cy="1066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Củng</a:t>
            </a: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cố</a:t>
            </a: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dò</a:t>
            </a:r>
            <a:endParaRPr lang="en-US" alt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2281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25908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36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0"/>
            <a:ext cx="4800600" cy="533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Trời Nắng Trời Mưa - Nhạc Thiếu Nhi Có Lờ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14400" y="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cũ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295400"/>
            <a:ext cx="8610600" cy="3276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15239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HP-211" pitchFamily="34" charset="0"/>
                <a:cs typeface="Arial-SGK-TV" pitchFamily="2" charset="0"/>
              </a:rPr>
              <a:t>ươn</a:t>
            </a:r>
            <a:r>
              <a:rPr lang="en-US" sz="4400" dirty="0">
                <a:latin typeface="HP-211" pitchFamily="34" charset="0"/>
                <a:cs typeface="Arial-SGK-TV" pitchFamily="2" charset="0"/>
              </a:rPr>
              <a:t>    </a:t>
            </a:r>
            <a:r>
              <a:rPr lang="en-US" sz="4400" dirty="0" err="1">
                <a:latin typeface="HP-211" pitchFamily="34" charset="0"/>
                <a:cs typeface="Arial-SGK-TV" pitchFamily="2" charset="0"/>
              </a:rPr>
              <a:t>ương</a:t>
            </a:r>
            <a:endParaRPr lang="en-US" sz="4400" dirty="0">
              <a:latin typeface="HP-211" pitchFamily="34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5565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sườn</a:t>
            </a:r>
            <a:r>
              <a:rPr lang="en-US" sz="4000" kern="0" dirty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</a:t>
            </a:r>
            <a:r>
              <a:rPr lang="en-US" sz="4000" kern="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lươn</a:t>
            </a:r>
            <a:r>
              <a:rPr lang="en-US" sz="4000" kern="0" dirty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 </a:t>
            </a:r>
            <a:r>
              <a:rPr lang="en-US" sz="4000" kern="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tưởng</a:t>
            </a:r>
            <a:r>
              <a:rPr lang="en-US" sz="4000" kern="0" dirty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 </a:t>
            </a:r>
            <a:r>
              <a:rPr lang="en-US" sz="4000" kern="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phượng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-211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0713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khu</a:t>
            </a:r>
            <a:r>
              <a:rPr lang="en-US" sz="3600" dirty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vườn</a:t>
            </a:r>
            <a:r>
              <a:rPr lang="en-US" sz="3600" dirty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 </a:t>
            </a:r>
            <a:r>
              <a:rPr lang="en-US" sz="360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hạt</a:t>
            </a:r>
            <a:r>
              <a:rPr lang="en-US" sz="3600" dirty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sương</a:t>
            </a:r>
            <a:r>
              <a:rPr lang="en-US" sz="3600" dirty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con </a:t>
            </a:r>
            <a:r>
              <a:rPr lang="en-US" sz="360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đường</a:t>
            </a:r>
            <a:endParaRPr lang="en-US" sz="3600" dirty="0">
              <a:solidFill>
                <a:srgbClr val="000000"/>
              </a:solidFill>
              <a:latin typeface="HP-211" pitchFamily="34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b8af002b04c4f1216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4953000"/>
          </a:xfrm>
        </p:spPr>
      </p:pic>
      <p:sp>
        <p:nvSpPr>
          <p:cNvPr id="6" name="Rectangle 5"/>
          <p:cNvSpPr/>
          <p:nvPr/>
        </p:nvSpPr>
        <p:spPr>
          <a:xfrm>
            <a:off x="1295400" y="5410200"/>
            <a:ext cx="6629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đua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khoe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sắc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038600" y="5638800"/>
            <a:ext cx="76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91200" y="5638800"/>
            <a:ext cx="76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4200" y="5410200"/>
            <a:ext cx="1066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5410200"/>
            <a:ext cx="1066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953000" cy="1249362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r>
              <a:rPr lang="en-US" sz="7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7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418" y="1143000"/>
            <a:ext cx="2058582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143000"/>
            <a:ext cx="1918289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2133600"/>
            <a:ext cx="2775561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7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429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òa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khỏe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loa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910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tỏa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loé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xóa</a:t>
            </a:r>
            <a:endParaRPr lang="en-US" sz="7200" dirty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ngH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172200" cy="4572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4953000"/>
            <a:ext cx="5029200" cy="1143000"/>
          </a:xfrm>
        </p:spPr>
        <p:txBody>
          <a:bodyPr/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đóa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4953000"/>
            <a:ext cx="5029200" cy="1143000"/>
          </a:xfrm>
        </p:spPr>
        <p:txBody>
          <a:bodyPr/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váy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òe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 descr="dam-du-tiec-be-gai-tre-vai-ket-hoa-cho-be-tu-1-10-tuoi-cvg27862g-500x500-f40c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"/>
            <a:ext cx="60960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4953000"/>
            <a:ext cx="5029200" cy="1143000"/>
          </a:xfrm>
        </p:spPr>
        <p:txBody>
          <a:bodyPr/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òe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 descr="chich-choe-than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7352632" cy="434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406</Words>
  <Application>Microsoft Office PowerPoint</Application>
  <PresentationFormat>On-screen Show (4:3)</PresentationFormat>
  <Paragraphs>78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.VnCooperH</vt:lpstr>
      <vt:lpstr>Algerian</vt:lpstr>
      <vt:lpstr>Arial</vt:lpstr>
      <vt:lpstr>Arial-SGK-TV</vt:lpstr>
      <vt:lpstr>Ariston</vt:lpstr>
      <vt:lpstr>Calibri</vt:lpstr>
      <vt:lpstr>HP-211</vt:lpstr>
      <vt:lpstr>Times New Roman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oa       oe</vt:lpstr>
      <vt:lpstr>đóa hoa</vt:lpstr>
      <vt:lpstr>váy xòe</vt:lpstr>
      <vt:lpstr>chích chòe</vt:lpstr>
      <vt:lpstr>đóa hoa</vt:lpstr>
      <vt:lpstr>oa       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Muôn hoa khoe sắc</vt:lpstr>
      <vt:lpstr>oa       oe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nga</dc:creator>
  <cp:lastModifiedBy>Lê Hương</cp:lastModifiedBy>
  <cp:revision>11</cp:revision>
  <dcterms:created xsi:type="dcterms:W3CDTF">2020-08-23T07:55:32Z</dcterms:created>
  <dcterms:modified xsi:type="dcterms:W3CDTF">2022-12-24T01:14:45Z</dcterms:modified>
</cp:coreProperties>
</file>