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53" r:id="rId3"/>
    <p:sldId id="356" r:id="rId4"/>
    <p:sldId id="314" r:id="rId5"/>
    <p:sldId id="313" r:id="rId6"/>
    <p:sldId id="350" r:id="rId7"/>
    <p:sldId id="349" r:id="rId8"/>
    <p:sldId id="354" r:id="rId9"/>
    <p:sldId id="355" r:id="rId10"/>
    <p:sldId id="315" r:id="rId11"/>
    <p:sldId id="343" r:id="rId12"/>
    <p:sldId id="348" r:id="rId13"/>
    <p:sldId id="316" r:id="rId14"/>
    <p:sldId id="328" r:id="rId15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7" autoAdjust="0"/>
    <p:restoredTop sz="94660"/>
  </p:normalViewPr>
  <p:slideViewPr>
    <p:cSldViewPr>
      <p:cViewPr varScale="1">
        <p:scale>
          <a:sx n="69" d="100"/>
          <a:sy n="69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E05329-9730-40BE-8B9B-4ABE2368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0B07-C059-402B-9318-F0F4E0D99645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02BD1A-3413-42F3-83D6-16AF7E0E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DFA2E7-214C-44C4-BB4C-D6077D0D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DB52-38A4-413E-B5F8-D09B1CDD5FB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858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4FBF0-7DAF-4D27-B738-3C9C3D2C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D42B-A73D-4902-94AA-155EBB8D856E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D2D93A-1A88-4767-85DF-462811BF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64F901-E0EE-4BE0-A9F1-4E13182A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491D-5CF1-40FE-BEC1-1090F97C6F4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643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B6B03B-3E96-4C77-A7D2-94BE1FD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E785-B22D-4A8F-A76B-AF5683FDD827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B6F464-303A-43B7-A97C-58593232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B00A38-1CE0-4656-A639-6ED618E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ECF2-8923-4AF5-84F8-86954F24A77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882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135890-D6F3-4D68-BCB3-F4AC186C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52A33-9800-45D8-8840-FDBDDA725025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95B7F6-2E97-4476-9929-57609046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604693-3060-4D2C-8E40-50FFDA19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FEB0-271C-425A-A495-B73042AC33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051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72C89-1C0E-4399-9D6F-E2D3CE5D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9254-84C1-40B6-9578-022C50B84E7B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14406D-CE2A-45CD-82E0-D7D697CF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E3659-8D6B-4EF4-B972-01B61A57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8A63D-47DB-47A0-9DF7-A18E5AB699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22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C2200B8-129A-4C4A-9C88-7D177DB8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E0B9-92D2-4918-811E-61519BDFC22B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0F6CDE5-3EA6-437E-B238-AE2EC179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DBDB8F8-ED5C-4519-88D5-B5F0BB2F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BC7E0-98B3-43A4-9689-B934C69D6D9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332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51BDE93-1F1A-4066-BCB2-CCCE3AF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58C1-400C-4AED-8BCB-62723F6D1040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F887B03-3965-4F8B-86D1-20794A49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A02FC38-9422-450B-A6E2-43FA1927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C5286-ADC4-435B-9A4F-D1459D47C2F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087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B69CEDF-6649-4DB7-B465-0A514534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DA46-3205-484A-91D7-F965948EF0DD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65EBD59-0BCD-4E58-A14F-40FC9307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17AC3BF-1560-4453-8FD8-24655574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5505-5338-4C5B-AF0A-AF150C7A575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108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E56434D0-6FB4-480B-AD3D-94596418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432D-4F05-4775-9843-E3208CC4C513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D9E277D-51A6-4B04-9D55-BDC6FFEC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B0E05BE-F2B8-43CC-A33A-11DDDE15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6940-5B85-4363-9C73-52F07814137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512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EC140F2-E22D-4582-90B0-15405259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54C7-2C15-4B39-90EE-A27AF3DBEA18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0CC906-F047-4C8B-B5F2-A2C4BD3C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70032DF-B537-427D-AB90-5F97609E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CBFAB-2C4B-4E06-B4E1-440C057CE73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07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64B23BA-85ED-4414-B9AA-27A62257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4B22D-8E03-4D4A-B6CB-44D3D82E0D65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5C76197-C301-4D5D-A41D-E0D4BE89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B82C284-0B34-4DA7-8A1F-B880744F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B3AE-1F2D-4C1A-9C09-6E392F5AAE3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828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BE5C665-ACB7-4289-9CDA-5DCFFE1CC7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E5257E11-1437-499D-84C6-52B0DB90E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7267F7-FD89-4EAB-9DC4-EAFE31665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B0BEB-A4B9-47F1-9EE0-ABAA4C567462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9CF092-0965-4E13-BFA3-F4797323E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2808FD-6EB1-428F-9177-C2FA5A5C3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AA3083-13A1-4A83-9770-3DB73F8D98A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hyperlink" Target="T&#7853;p%20&#272;&#7871;m%20-%20Nh&#7841;c%20Thi&#7871;u%20Nhi%20B&#7843;o%20Ng&#7885;c%20-%20Skids%20Nh&#7841;c%20Thi&#7871;u%20Nhi%20Vui%20Nh&#7897;n%20Hay%20Nh&#7845;t%202017_Trim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ASUS\OneDrive\M&#225;y%20t&#237;nh\T&#7853;p%20&#272;&#7871;m%20-%20Nh&#7841;c%20Thi&#7871;u%20Nhi%20B&#7843;o%20Ng&#7885;c%20-%20Skids%20Nh&#7841;c%20Thi&#7871;u%20Nhi%20Vui%20Nh&#7897;n%20Hay%20Nh&#7845;t%202017_Trim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hyperlink" Target="T&#7853;p%20&#272;&#7871;m%20-%20Nh&#7841;c%20Thi&#7871;u%20Nhi%20B&#7843;o%20Ng&#7885;c%20-%20Skids%20Nh&#7841;c%20Thi&#7871;u%20Nhi%20Vui%20Nh&#7897;n%20Hay%20Nh&#7845;t%202017_Trim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ASUS\OneDrive\M&#225;y%20t&#237;nh\T&#7853;p%20&#272;&#7871;m%20-%20Nh&#7841;c%20Thi&#7871;u%20Nhi%20B&#7843;o%20Ng&#7885;c%20-%20Skids%20Nh&#7841;c%20Thi&#7871;u%20Nhi%20Vui%20Nh&#7897;n%20Hay%20Nh&#7845;t%202017_Trim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>
            <a:extLst>
              <a:ext uri="{FF2B5EF4-FFF2-40B4-BE49-F238E27FC236}">
                <a16:creationId xmlns:a16="http://schemas.microsoft.com/office/drawing/2014/main" xmlns="" id="{8C9A996F-D71A-4A69-A294-E5BEED64E2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22" y="2423436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Môn: Toán</a:t>
            </a:r>
          </a:p>
        </p:txBody>
      </p:sp>
      <p:sp>
        <p:nvSpPr>
          <p:cNvPr id="8" name="WordArt 8">
            <a:extLst>
              <a:ext uri="{FF2B5EF4-FFF2-40B4-BE49-F238E27FC236}">
                <a16:creationId xmlns:a16="http://schemas.microsoft.com/office/drawing/2014/main" xmlns="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6696" y="4503803"/>
            <a:ext cx="5830608" cy="725397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13: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LUYỆN TẬP CHUNG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 3)</a:t>
            </a:r>
          </a:p>
        </p:txBody>
      </p:sp>
      <p:sp>
        <p:nvSpPr>
          <p:cNvPr id="9" name="WordArt 8">
            <a:extLst>
              <a:ext uri="{FF2B5EF4-FFF2-40B4-BE49-F238E27FC236}">
                <a16:creationId xmlns:a16="http://schemas.microsoft.com/office/drawing/2014/main" xmlns="" id="{4917AB68-1DCC-4783-97B9-BB4E74D81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6659" y="3551845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LỚP 1</a:t>
            </a:r>
            <a:endParaRPr lang="vi-VN" sz="40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2055" name="TextBox 2">
            <a:extLst>
              <a:ext uri="{FF2B5EF4-FFF2-40B4-BE49-F238E27FC236}">
                <a16:creationId xmlns:a16="http://schemas.microsoft.com/office/drawing/2014/main" xmlns="" id="{5BDDE381-D566-43DE-87AA-35F065C03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6002338"/>
            <a:ext cx="483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Ngày  tháng  năm 2020</a:t>
            </a:r>
          </a:p>
        </p:txBody>
      </p:sp>
    </p:spTree>
    <p:extLst>
      <p:ext uri="{BB962C8B-B14F-4D97-AF65-F5344CB8AC3E}">
        <p14:creationId xmlns:p14="http://schemas.microsoft.com/office/powerpoint/2010/main" val="1303631268"/>
      </p:ext>
    </p:extLst>
  </p:cSld>
  <p:clrMapOvr>
    <a:masterClrMapping/>
  </p:clrMapOvr>
  <p:transition advTm="1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82747-B397-4A82-A22E-7A541C62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9CFCE5F0-FEE6-4369-8463-6275A1237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0" t="22906" r="960" b="59593"/>
          <a:stretch/>
        </p:blipFill>
        <p:spPr>
          <a:xfrm>
            <a:off x="-180528" y="0"/>
            <a:ext cx="9577064" cy="638132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A50C71D-CB93-4C2D-BBD7-033CCBF9F690}"/>
              </a:ext>
            </a:extLst>
          </p:cNvPr>
          <p:cNvSpPr/>
          <p:nvPr/>
        </p:nvSpPr>
        <p:spPr>
          <a:xfrm>
            <a:off x="2314468" y="1844824"/>
            <a:ext cx="43204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6CE84D4-E73E-43B8-A9C1-AF2D0024B23A}"/>
              </a:ext>
            </a:extLst>
          </p:cNvPr>
          <p:cNvSpPr/>
          <p:nvPr/>
        </p:nvSpPr>
        <p:spPr>
          <a:xfrm>
            <a:off x="2295724" y="2852936"/>
            <a:ext cx="43204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A8FE047-169F-48CF-8788-F1B477CAE947}"/>
              </a:ext>
            </a:extLst>
          </p:cNvPr>
          <p:cNvSpPr/>
          <p:nvPr/>
        </p:nvSpPr>
        <p:spPr>
          <a:xfrm>
            <a:off x="2295724" y="3861899"/>
            <a:ext cx="432048" cy="863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482D785-3EFA-4C76-A518-C4A740BD2072}"/>
              </a:ext>
            </a:extLst>
          </p:cNvPr>
          <p:cNvSpPr/>
          <p:nvPr/>
        </p:nvSpPr>
        <p:spPr>
          <a:xfrm>
            <a:off x="6661898" y="3942183"/>
            <a:ext cx="43204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DA0F495-1BEE-4DEB-9433-7AC01E4E67D7}"/>
              </a:ext>
            </a:extLst>
          </p:cNvPr>
          <p:cNvSpPr/>
          <p:nvPr/>
        </p:nvSpPr>
        <p:spPr>
          <a:xfrm>
            <a:off x="6675753" y="2852936"/>
            <a:ext cx="43204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3016066-C726-47C0-BA4F-FBE608FDC6B6}"/>
              </a:ext>
            </a:extLst>
          </p:cNvPr>
          <p:cNvSpPr/>
          <p:nvPr/>
        </p:nvSpPr>
        <p:spPr>
          <a:xfrm>
            <a:off x="6675753" y="1844824"/>
            <a:ext cx="43204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0F891931-63A5-4898-8E8B-2595D8183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276642"/>
              </p:ext>
            </p:extLst>
          </p:nvPr>
        </p:nvGraphicFramePr>
        <p:xfrm>
          <a:off x="794166" y="2636912"/>
          <a:ext cx="7555668" cy="173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xmlns="" val="1028373769"/>
                    </a:ext>
                  </a:extLst>
                </a:gridCol>
                <a:gridCol w="3206890">
                  <a:extLst>
                    <a:ext uri="{9D8B030D-6E8A-4147-A177-3AD203B41FA5}">
                      <a16:colId xmlns:a16="http://schemas.microsoft.com/office/drawing/2014/main" xmlns="" val="537763827"/>
                    </a:ext>
                  </a:extLst>
                </a:gridCol>
                <a:gridCol w="648736">
                  <a:extLst>
                    <a:ext uri="{9D8B030D-6E8A-4147-A177-3AD203B41FA5}">
                      <a16:colId xmlns:a16="http://schemas.microsoft.com/office/drawing/2014/main" xmlns="" val="3926614722"/>
                    </a:ext>
                  </a:extLst>
                </a:gridCol>
                <a:gridCol w="3123978">
                  <a:extLst>
                    <a:ext uri="{9D8B030D-6E8A-4147-A177-3AD203B41FA5}">
                      <a16:colId xmlns:a16="http://schemas.microsoft.com/office/drawing/2014/main" xmlns="" val="390731628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	 4 + 1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+ 4	 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02482804"/>
                  </a:ext>
                </a:extLst>
              </a:tr>
              <a:tr h="347072"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	 10 – 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+ 2	 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2587773"/>
                  </a:ext>
                </a:extLst>
              </a:tr>
              <a:tr h="347072"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	 2 + 6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2	 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281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552D91-06CB-4108-A987-044203EDFBDF}"/>
              </a:ext>
            </a:extLst>
          </p:cNvPr>
          <p:cNvSpPr txBox="1"/>
          <p:nvPr/>
        </p:nvSpPr>
        <p:spPr>
          <a:xfrm>
            <a:off x="1849915" y="3851052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CAFE18-A19B-471C-ADC7-2441969CC759}"/>
              </a:ext>
            </a:extLst>
          </p:cNvPr>
          <p:cNvSpPr txBox="1"/>
          <p:nvPr/>
        </p:nvSpPr>
        <p:spPr>
          <a:xfrm>
            <a:off x="1849917" y="264582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7B4C84-8757-4DBD-937B-D5CB2C9DF9A6}"/>
              </a:ext>
            </a:extLst>
          </p:cNvPr>
          <p:cNvSpPr txBox="1"/>
          <p:nvPr/>
        </p:nvSpPr>
        <p:spPr>
          <a:xfrm>
            <a:off x="1849916" y="326554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62A0AA-9C92-4940-BEBD-CE20E909904C}"/>
              </a:ext>
            </a:extLst>
          </p:cNvPr>
          <p:cNvSpPr txBox="1"/>
          <p:nvPr/>
        </p:nvSpPr>
        <p:spPr>
          <a:xfrm>
            <a:off x="6554804" y="264582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2F42E9-2868-429D-8804-7143B499D9CC}"/>
              </a:ext>
            </a:extLst>
          </p:cNvPr>
          <p:cNvSpPr txBox="1"/>
          <p:nvPr/>
        </p:nvSpPr>
        <p:spPr>
          <a:xfrm>
            <a:off x="6554805" y="326554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767B237-8150-4786-A294-78D1456C70BE}"/>
              </a:ext>
            </a:extLst>
          </p:cNvPr>
          <p:cNvSpPr txBox="1"/>
          <p:nvPr/>
        </p:nvSpPr>
        <p:spPr>
          <a:xfrm>
            <a:off x="6554806" y="3851052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A78031-4002-458E-9F7C-8315AC61A5AB}"/>
              </a:ext>
            </a:extLst>
          </p:cNvPr>
          <p:cNvSpPr txBox="1"/>
          <p:nvPr/>
        </p:nvSpPr>
        <p:spPr>
          <a:xfrm>
            <a:off x="971600" y="1268760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3. &gt;,&lt;, =, ?</a:t>
            </a:r>
          </a:p>
        </p:txBody>
      </p:sp>
    </p:spTree>
    <p:extLst>
      <p:ext uri="{BB962C8B-B14F-4D97-AF65-F5344CB8AC3E}">
        <p14:creationId xmlns:p14="http://schemas.microsoft.com/office/powerpoint/2010/main" val="3083370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6205AD-F8C3-47C4-B7FD-4D5160AA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2565"/>
            <a:ext cx="4248472" cy="1143000"/>
          </a:xfrm>
        </p:spPr>
        <p:txBody>
          <a:bodyPr/>
          <a:lstStyle/>
          <a:p>
            <a:r>
              <a:rPr lang="en-US" sz="4400"/>
              <a:t>3. &gt;,&lt;, =, ?</a:t>
            </a:r>
            <a:br>
              <a:rPr lang="en-US" sz="4400"/>
            </a:br>
            <a:endParaRPr lang="en-US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xmlns="" id="{1A313725-B872-4C7F-89FF-DE60197D8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168927"/>
              </p:ext>
            </p:extLst>
          </p:nvPr>
        </p:nvGraphicFramePr>
        <p:xfrm>
          <a:off x="794166" y="2636912"/>
          <a:ext cx="7555668" cy="173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xmlns="" val="1028373769"/>
                    </a:ext>
                  </a:extLst>
                </a:gridCol>
                <a:gridCol w="3206890">
                  <a:extLst>
                    <a:ext uri="{9D8B030D-6E8A-4147-A177-3AD203B41FA5}">
                      <a16:colId xmlns:a16="http://schemas.microsoft.com/office/drawing/2014/main" xmlns="" val="537763827"/>
                    </a:ext>
                  </a:extLst>
                </a:gridCol>
                <a:gridCol w="648736">
                  <a:extLst>
                    <a:ext uri="{9D8B030D-6E8A-4147-A177-3AD203B41FA5}">
                      <a16:colId xmlns:a16="http://schemas.microsoft.com/office/drawing/2014/main" xmlns="" val="3926614722"/>
                    </a:ext>
                  </a:extLst>
                </a:gridCol>
                <a:gridCol w="3123978">
                  <a:extLst>
                    <a:ext uri="{9D8B030D-6E8A-4147-A177-3AD203B41FA5}">
                      <a16:colId xmlns:a16="http://schemas.microsoft.com/office/drawing/2014/main" xmlns="" val="390731628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	 4 + 1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+ 4	 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02482804"/>
                  </a:ext>
                </a:extLst>
              </a:tr>
              <a:tr h="347072"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	 10 – 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+ 2	 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2587773"/>
                  </a:ext>
                </a:extLst>
              </a:tr>
              <a:tr h="347072"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	 2 + 6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2	 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281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AB4152-D660-479A-8675-ADF2B3D97281}"/>
              </a:ext>
            </a:extLst>
          </p:cNvPr>
          <p:cNvSpPr txBox="1"/>
          <p:nvPr/>
        </p:nvSpPr>
        <p:spPr>
          <a:xfrm>
            <a:off x="1849915" y="3851052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9F393D-2D90-4B94-815E-BD3B450FABB8}"/>
              </a:ext>
            </a:extLst>
          </p:cNvPr>
          <p:cNvSpPr txBox="1"/>
          <p:nvPr/>
        </p:nvSpPr>
        <p:spPr>
          <a:xfrm>
            <a:off x="1849917" y="264582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D82133-B821-4061-A40D-14D23E03AD85}"/>
              </a:ext>
            </a:extLst>
          </p:cNvPr>
          <p:cNvSpPr txBox="1"/>
          <p:nvPr/>
        </p:nvSpPr>
        <p:spPr>
          <a:xfrm>
            <a:off x="1849916" y="326554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6A9BDA-2EF8-4B38-BE4C-9E4091A5AF4C}"/>
              </a:ext>
            </a:extLst>
          </p:cNvPr>
          <p:cNvSpPr txBox="1"/>
          <p:nvPr/>
        </p:nvSpPr>
        <p:spPr>
          <a:xfrm>
            <a:off x="6554804" y="264582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4AB870-A1DB-4184-BD16-D7803861816B}"/>
              </a:ext>
            </a:extLst>
          </p:cNvPr>
          <p:cNvSpPr txBox="1"/>
          <p:nvPr/>
        </p:nvSpPr>
        <p:spPr>
          <a:xfrm>
            <a:off x="6554805" y="3265547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5208EA-86B5-4BE6-9024-C6A8D6EFD32C}"/>
              </a:ext>
            </a:extLst>
          </p:cNvPr>
          <p:cNvSpPr txBox="1"/>
          <p:nvPr/>
        </p:nvSpPr>
        <p:spPr>
          <a:xfrm>
            <a:off x="6554806" y="3851052"/>
            <a:ext cx="528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730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E85729-DAD5-4F76-92F9-822EEA07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B56BBA45-303E-4676-88B9-CA17F3F46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37225" r="961" b="21409"/>
          <a:stretch/>
        </p:blipFill>
        <p:spPr>
          <a:xfrm>
            <a:off x="0" y="-46587"/>
            <a:ext cx="9144000" cy="6904587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46E27C-FF01-4ECA-9918-3CE141AF9CAF}"/>
              </a:ext>
            </a:extLst>
          </p:cNvPr>
          <p:cNvSpPr/>
          <p:nvPr/>
        </p:nvSpPr>
        <p:spPr>
          <a:xfrm>
            <a:off x="4499992" y="5877272"/>
            <a:ext cx="43204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3D2FB1E-AA5B-4E46-A2CF-A11CFCEFBF88}"/>
              </a:ext>
            </a:extLst>
          </p:cNvPr>
          <p:cNvSpPr/>
          <p:nvPr/>
        </p:nvSpPr>
        <p:spPr>
          <a:xfrm>
            <a:off x="5364088" y="5877272"/>
            <a:ext cx="43204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7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D92B8-3C70-4632-A671-BD8E6050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SGK-TV" pitchFamily="2" charset="0"/>
                <a:cs typeface="Arial-SGK-TV" pitchFamily="2" charset="0"/>
              </a:rPr>
              <a:t>CỦNG CỐ, DẶN DÒ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file"/>
            <a:extLst>
              <a:ext uri="{FF2B5EF4-FFF2-40B4-BE49-F238E27FC236}">
                <a16:creationId xmlns:a16="http://schemas.microsoft.com/office/drawing/2014/main" xmlns="" id="{BEADD35C-C66D-4D51-B830-A674F104F3BF}"/>
              </a:ext>
            </a:extLst>
          </p:cNvPr>
          <p:cNvSpPr txBox="1"/>
          <p:nvPr/>
        </p:nvSpPr>
        <p:spPr>
          <a:xfrm>
            <a:off x="1403648" y="242088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2" name="Action Button: Sound 1">
            <a:hlinkClick r:id="rId4" action="ppaction://hlinkfile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xmlns="" id="{5CD4E01E-EF81-4972-AB22-DD958CCE7068}"/>
              </a:ext>
            </a:extLst>
          </p:cNvPr>
          <p:cNvSpPr/>
          <p:nvPr/>
        </p:nvSpPr>
        <p:spPr>
          <a:xfrm>
            <a:off x="6695728" y="4437112"/>
            <a:ext cx="2448272" cy="242088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48680"/>
            <a:ext cx="839712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05E3B-A888-4DF3-94B9-2E61E52F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26538-4B73-4131-A596-8124495B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E6EF7A10-BE42-47B9-9A80-E45605F01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10" t="26088" r="960" b="56411"/>
          <a:stretch/>
        </p:blipFill>
        <p:spPr bwMode="auto">
          <a:xfrm>
            <a:off x="-972616" y="0"/>
            <a:ext cx="113052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4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45CBDA-04DC-462E-94E6-3BFCDE46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006DD1B-709F-4083-9CD4-0DE01AAC0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10" t="26088" r="960" b="56411"/>
          <a:stretch/>
        </p:blipFill>
        <p:spPr>
          <a:xfrm>
            <a:off x="-972616" y="0"/>
            <a:ext cx="11305256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7667775-501C-44AA-8D0C-F01CC9C710E8}"/>
              </a:ext>
            </a:extLst>
          </p:cNvPr>
          <p:cNvSpPr/>
          <p:nvPr/>
        </p:nvSpPr>
        <p:spPr>
          <a:xfrm>
            <a:off x="3563888" y="4797152"/>
            <a:ext cx="504056" cy="864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00976A7-8B50-4C5D-AD66-370F3D14B3FD}"/>
              </a:ext>
            </a:extLst>
          </p:cNvPr>
          <p:cNvSpPr/>
          <p:nvPr/>
        </p:nvSpPr>
        <p:spPr>
          <a:xfrm>
            <a:off x="4577722" y="4797152"/>
            <a:ext cx="504056" cy="864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EB5676C-883B-4FA4-B653-CF89128ED2A4}"/>
              </a:ext>
            </a:extLst>
          </p:cNvPr>
          <p:cNvSpPr/>
          <p:nvPr/>
        </p:nvSpPr>
        <p:spPr>
          <a:xfrm>
            <a:off x="5580112" y="4797152"/>
            <a:ext cx="504056" cy="864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721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C3F81-9D0B-41BF-9434-B30E26BB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907FF-F567-490A-A055-8706401F3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579DA5-80F7-4C5B-8309-4607FC9C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58" t="35300" r="303" b="33200"/>
          <a:stretch/>
        </p:blipFill>
        <p:spPr>
          <a:xfrm>
            <a:off x="-324544" y="0"/>
            <a:ext cx="948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2E416-DEAE-4EDF-8008-F44CB1E9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A9F27E-D3F0-49C8-A5B5-54CD14D28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58" t="35300" r="303" b="33200"/>
          <a:stretch/>
        </p:blipFill>
        <p:spPr>
          <a:xfrm>
            <a:off x="-324543" y="0"/>
            <a:ext cx="946854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5F1FD93-C271-46C4-94A5-C1D3D551CCF8}"/>
              </a:ext>
            </a:extLst>
          </p:cNvPr>
          <p:cNvSpPr/>
          <p:nvPr/>
        </p:nvSpPr>
        <p:spPr>
          <a:xfrm>
            <a:off x="3419872" y="5226526"/>
            <a:ext cx="43204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F9DCDBC-AA90-4E38-BBD2-D3DC6EE37F7E}"/>
              </a:ext>
            </a:extLst>
          </p:cNvPr>
          <p:cNvSpPr/>
          <p:nvPr/>
        </p:nvSpPr>
        <p:spPr>
          <a:xfrm>
            <a:off x="4283968" y="5226526"/>
            <a:ext cx="43204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9C86536-CE8E-4265-816E-2CE9F93E39CA}"/>
              </a:ext>
            </a:extLst>
          </p:cNvPr>
          <p:cNvSpPr/>
          <p:nvPr/>
        </p:nvSpPr>
        <p:spPr>
          <a:xfrm>
            <a:off x="5004048" y="5229200"/>
            <a:ext cx="57606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664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file"/>
            <a:extLst>
              <a:ext uri="{FF2B5EF4-FFF2-40B4-BE49-F238E27FC236}">
                <a16:creationId xmlns:a16="http://schemas.microsoft.com/office/drawing/2014/main" xmlns="" id="{BEADD35C-C66D-4D51-B830-A674F104F3BF}"/>
              </a:ext>
            </a:extLst>
          </p:cNvPr>
          <p:cNvSpPr txBox="1"/>
          <p:nvPr/>
        </p:nvSpPr>
        <p:spPr>
          <a:xfrm>
            <a:off x="468560" y="250567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+mn-lt"/>
              </a:rPr>
              <a:t>NGHỈ GIỮA GIỜ</a:t>
            </a:r>
          </a:p>
        </p:txBody>
      </p:sp>
      <p:sp>
        <p:nvSpPr>
          <p:cNvPr id="2" name="Action Button: Sound 1">
            <a:hlinkClick r:id="rId4" action="ppaction://hlinkfile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xmlns="" id="{5CD4E01E-EF81-4972-AB22-DD958CCE7068}"/>
              </a:ext>
            </a:extLst>
          </p:cNvPr>
          <p:cNvSpPr/>
          <p:nvPr/>
        </p:nvSpPr>
        <p:spPr>
          <a:xfrm>
            <a:off x="6695728" y="4437112"/>
            <a:ext cx="2448272" cy="2420888"/>
          </a:xfrm>
          <a:prstGeom prst="actionButtonSound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And Toes (2019) -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620688"/>
            <a:ext cx="8129604" cy="47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90</Words>
  <Application>Microsoft Office PowerPoint</Application>
  <PresentationFormat>On-screen Show (4:3)</PresentationFormat>
  <Paragraphs>46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&gt;,&lt;, =, ? </vt:lpstr>
      <vt:lpstr>PowerPoint Presentation</vt:lpstr>
      <vt:lpstr>CỦNG CỐ, 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Admin</cp:lastModifiedBy>
  <cp:revision>83</cp:revision>
  <dcterms:created xsi:type="dcterms:W3CDTF">2020-03-23T01:55:28Z</dcterms:created>
  <dcterms:modified xsi:type="dcterms:W3CDTF">2020-12-14T01:40:24Z</dcterms:modified>
</cp:coreProperties>
</file>