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  <p:sldId id="354" r:id="rId3"/>
    <p:sldId id="296" r:id="rId4"/>
    <p:sldId id="292" r:id="rId5"/>
    <p:sldId id="350" r:id="rId6"/>
    <p:sldId id="295" r:id="rId7"/>
    <p:sldId id="294" r:id="rId8"/>
    <p:sldId id="297" r:id="rId9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C7DB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E05329-9730-40BE-8B9B-4ABE2368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10B07-C059-402B-9318-F0F4E0D99645}" type="datetimeFigureOut">
              <a:rPr lang="vi-VN"/>
              <a:pPr>
                <a:defRPr/>
              </a:pPr>
              <a:t>07/12/2020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02BD1A-3413-42F3-83D6-16AF7E0E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DFA2E7-214C-44C4-BB4C-D6077D0D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DB52-38A4-413E-B5F8-D09B1CDD5FB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7858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14FBF0-7DAF-4D27-B738-3C9C3D2C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D42B-A73D-4902-94AA-155EBB8D856E}" type="datetimeFigureOut">
              <a:rPr lang="vi-VN"/>
              <a:pPr>
                <a:defRPr/>
              </a:pPr>
              <a:t>07/12/2020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D2D93A-1A88-4767-85DF-462811BF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64F901-E0EE-4BE0-A9F1-4E13182A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491D-5CF1-40FE-BEC1-1090F97C6F4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7643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B6B03B-3E96-4C77-A7D2-94BE1FD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E785-B22D-4A8F-A76B-AF5683FDD827}" type="datetimeFigureOut">
              <a:rPr lang="vi-VN"/>
              <a:pPr>
                <a:defRPr/>
              </a:pPr>
              <a:t>07/12/2020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B6F464-303A-43B7-A97C-58593232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B00A38-1CE0-4656-A639-6ED618E8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ECF2-8923-4AF5-84F8-86954F24A77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9882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135890-D6F3-4D68-BCB3-F4AC186C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2A33-9800-45D8-8840-FDBDDA725025}" type="datetimeFigureOut">
              <a:rPr lang="vi-VN"/>
              <a:pPr>
                <a:defRPr/>
              </a:pPr>
              <a:t>07/12/2020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95B7F6-2E97-4476-9929-57609046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604693-3060-4D2C-8E40-50FFDA19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EFEB0-271C-425A-A495-B73042AC33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3051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072C89-1C0E-4399-9D6F-E2D3CE5D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D9254-84C1-40B6-9578-022C50B84E7B}" type="datetimeFigureOut">
              <a:rPr lang="vi-VN"/>
              <a:pPr>
                <a:defRPr/>
              </a:pPr>
              <a:t>07/12/2020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14406D-CE2A-45CD-82E0-D7D697CF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BE3659-8D6B-4EF4-B972-01B61A57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A63D-47DB-47A0-9DF7-A18E5AB699B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4222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C2200B8-129A-4C4A-9C88-7D177DB8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E0B9-92D2-4918-811E-61519BDFC22B}" type="datetimeFigureOut">
              <a:rPr lang="vi-VN"/>
              <a:pPr>
                <a:defRPr/>
              </a:pPr>
              <a:t>07/12/2020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0F6CDE5-3EA6-437E-B238-AE2EC179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DBDB8F8-ED5C-4519-88D5-B5F0BB2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C7E0-98B3-43A4-9689-B934C69D6D9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0332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A51BDE93-1F1A-4066-BCB2-CCCE3AFB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D58C1-400C-4AED-8BCB-62723F6D1040}" type="datetimeFigureOut">
              <a:rPr lang="vi-VN"/>
              <a:pPr>
                <a:defRPr/>
              </a:pPr>
              <a:t>07/12/2020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5F887B03-3965-4F8B-86D1-20794A49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4A02FC38-9422-450B-A6E2-43FA1927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5286-ADC4-435B-9A4F-D1459D47C2F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0873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3B69CEDF-6649-4DB7-B465-0A514534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DA46-3205-484A-91D7-F965948EF0DD}" type="datetimeFigureOut">
              <a:rPr lang="vi-VN"/>
              <a:pPr>
                <a:defRPr/>
              </a:pPr>
              <a:t>07/12/2020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65EBD59-0BCD-4E58-A14F-40FC9307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17AC3BF-1560-4453-8FD8-24655574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5505-5338-4C5B-AF0A-AF150C7A575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7108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E56434D0-6FB4-480B-AD3D-94596418E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432D-4F05-4775-9843-E3208CC4C513}" type="datetimeFigureOut">
              <a:rPr lang="vi-VN"/>
              <a:pPr>
                <a:defRPr/>
              </a:pPr>
              <a:t>07/12/2020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7D9E277D-51A6-4B04-9D55-BDC6FFEC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2B0E05BE-F2B8-43CC-A33A-11DDDE15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6940-5B85-4363-9C73-52F07814137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9512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EC140F2-E22D-4582-90B0-15405259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154C7-2C15-4B39-90EE-A27AF3DBEA18}" type="datetimeFigureOut">
              <a:rPr lang="vi-VN"/>
              <a:pPr>
                <a:defRPr/>
              </a:pPr>
              <a:t>07/12/2020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70CC906-F047-4C8B-B5F2-A2C4BD3C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70032DF-B537-427D-AB90-5F97609E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CBFAB-2C4B-4E06-B4E1-440C057CE73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6075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64B23BA-85ED-4414-B9AA-27A62257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4B22D-8E03-4D4A-B6CB-44D3D82E0D65}" type="datetimeFigureOut">
              <a:rPr lang="vi-VN"/>
              <a:pPr>
                <a:defRPr/>
              </a:pPr>
              <a:t>07/12/2020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5C76197-C301-4D5D-A41D-E0D4BE89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B82C284-0B34-4DA7-8A1F-B880744F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B3AE-1F2D-4C1A-9C09-6E392F5AAE3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7828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4BE5C665-ACB7-4289-9CDA-5DCFFE1CC7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E5257E11-1437-499D-84C6-52B0DB90EB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7267F7-FD89-4EAB-9DC4-EAFE31665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FB0BEB-A4B9-47F1-9EE0-ABAA4C567462}" type="datetimeFigureOut">
              <a:rPr lang="vi-VN"/>
              <a:pPr>
                <a:defRPr/>
              </a:pPr>
              <a:t>07/12/2020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9CF092-0965-4E13-BFA3-F4797323E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2808FD-6EB1-428F-9177-C2FA5A5C3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AA3083-13A1-4A83-9770-3DB73F8D98A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SUS\OneDrive\M&#225;y%20t&#237;nh\T&#7853;p%20&#272;&#7871;m%20-%20Nh&#7841;c%20Thi&#7871;u%20Nhi%20B&#7843;o%20Ng&#7885;c%20-%20Skids%20Nh&#7841;c%20Thi&#7871;u%20Nhi%20Vui%20Nh&#7897;n%20Hay%20Nh&#7845;t%202017_Trim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SUS\OneDrive\M&#225;y%20t&#237;nh\T&#7853;p%20&#272;&#7871;m%20-%20Nh&#7841;c%20Thi&#7871;u%20Nhi%20B&#7843;o%20Ng&#7885;c%20-%20Skids%20Nh&#7841;c%20Thi&#7871;u%20Nhi%20Vui%20Nh&#7897;n%20Hay%20Nh&#7845;t%202017_Trim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8">
            <a:extLst>
              <a:ext uri="{FF2B5EF4-FFF2-40B4-BE49-F238E27FC236}">
                <a16:creationId xmlns:a16="http://schemas.microsoft.com/office/drawing/2014/main" xmlns="" id="{8C9A996F-D71A-4A69-A294-E5BEED64E2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7422" y="2207412"/>
            <a:ext cx="4119578" cy="1143008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Môn: Toán</a:t>
            </a:r>
          </a:p>
        </p:txBody>
      </p:sp>
      <p:sp>
        <p:nvSpPr>
          <p:cNvPr id="8" name="WordArt 8">
            <a:extLst>
              <a:ext uri="{FF2B5EF4-FFF2-40B4-BE49-F238E27FC236}">
                <a16:creationId xmlns:a16="http://schemas.microsoft.com/office/drawing/2014/main" xmlns="" id="{327588A0-F03B-432F-92A6-C88DB2DEA4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6696" y="3501008"/>
            <a:ext cx="5830608" cy="725397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Bài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12:</a:t>
            </a:r>
            <a:r>
              <a:rPr lang="vi-VN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BẢNG CỘNG, BẢNG TRỪ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TRONG PHẠM VI 10 (T3)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LUYỆN TẬP </a:t>
            </a:r>
            <a:endParaRPr lang="vi-VN" sz="3600" b="1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2055" name="TextBox 2">
            <a:extLst>
              <a:ext uri="{FF2B5EF4-FFF2-40B4-BE49-F238E27FC236}">
                <a16:creationId xmlns:a16="http://schemas.microsoft.com/office/drawing/2014/main" xmlns="" id="{5BDDE381-D566-43DE-87AA-35F065C03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6002338"/>
            <a:ext cx="4835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Ngày  tháng  năm 2020</a:t>
            </a:r>
          </a:p>
        </p:txBody>
      </p:sp>
    </p:spTree>
    <p:extLst>
      <p:ext uri="{BB962C8B-B14F-4D97-AF65-F5344CB8AC3E}">
        <p14:creationId xmlns:p14="http://schemas.microsoft.com/office/powerpoint/2010/main" val="3774791215"/>
      </p:ext>
    </p:extLst>
  </p:cSld>
  <p:clrMapOvr>
    <a:masterClrMapping/>
  </p:clrMapOvr>
  <p:transition advTm="10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xmlns="" id="{BEADD35C-C66D-4D51-B830-A674F104F3BF}"/>
              </a:ext>
            </a:extLst>
          </p:cNvPr>
          <p:cNvSpPr txBox="1"/>
          <p:nvPr/>
        </p:nvSpPr>
        <p:spPr>
          <a:xfrm>
            <a:off x="1403648" y="2420888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2" name="Action Button: Sound 1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xmlns="" id="{5CD4E01E-EF81-4972-AB22-DD958CCE7068}"/>
              </a:ext>
            </a:extLst>
          </p:cNvPr>
          <p:cNvSpPr/>
          <p:nvPr/>
        </p:nvSpPr>
        <p:spPr>
          <a:xfrm>
            <a:off x="6695728" y="4437112"/>
            <a:ext cx="2448272" cy="2420888"/>
          </a:xfrm>
          <a:prstGeom prst="actionButtonSound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3A34BA-57EA-48EF-88E3-15C0BEF4C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F793DE-6110-4CC1-B715-B43B05862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A26D382C-45C5-49F7-84ED-9EE63AE166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26088" r="961" b="37319"/>
          <a:stretch/>
        </p:blipFill>
        <p:spPr bwMode="auto">
          <a:xfrm>
            <a:off x="-612576" y="-51387"/>
            <a:ext cx="9756576" cy="690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41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EA735B-4D32-4EFC-9A5B-E2606098D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6C391572-EDEC-4311-ABBE-71F2AFD88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26088" r="961" b="37319"/>
          <a:stretch/>
        </p:blipFill>
        <p:spPr>
          <a:xfrm>
            <a:off x="-612576" y="-51387"/>
            <a:ext cx="9756576" cy="6909387"/>
          </a:xfr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FB020A2-0862-4B90-BE4C-12C9C6527B5E}"/>
              </a:ext>
            </a:extLst>
          </p:cNvPr>
          <p:cNvSpPr txBox="1"/>
          <p:nvPr/>
        </p:nvSpPr>
        <p:spPr>
          <a:xfrm>
            <a:off x="7812360" y="980728"/>
            <a:ext cx="3600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E515AAC-AB8F-4003-B3CE-8ABEE4F88057}"/>
              </a:ext>
            </a:extLst>
          </p:cNvPr>
          <p:cNvSpPr txBox="1"/>
          <p:nvPr/>
        </p:nvSpPr>
        <p:spPr>
          <a:xfrm>
            <a:off x="7833320" y="1485583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82B4D59-B816-4EBA-AB1F-DEE2C14440CB}"/>
              </a:ext>
            </a:extLst>
          </p:cNvPr>
          <p:cNvSpPr txBox="1"/>
          <p:nvPr/>
        </p:nvSpPr>
        <p:spPr>
          <a:xfrm>
            <a:off x="7812360" y="5272707"/>
            <a:ext cx="3600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BBC95D6-D726-4619-8E62-7AD9A5B0CE32}"/>
              </a:ext>
            </a:extLst>
          </p:cNvPr>
          <p:cNvSpPr txBox="1"/>
          <p:nvPr/>
        </p:nvSpPr>
        <p:spPr>
          <a:xfrm>
            <a:off x="7833320" y="4653136"/>
            <a:ext cx="3600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7AA2FC4-0BA9-4507-B727-113AC9238D61}"/>
              </a:ext>
            </a:extLst>
          </p:cNvPr>
          <p:cNvSpPr txBox="1"/>
          <p:nvPr/>
        </p:nvSpPr>
        <p:spPr>
          <a:xfrm>
            <a:off x="7833320" y="5805631"/>
            <a:ext cx="3600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4BD8B19-F5B6-4B35-83B9-E5DFCBA9578F}"/>
              </a:ext>
            </a:extLst>
          </p:cNvPr>
          <p:cNvSpPr txBox="1"/>
          <p:nvPr/>
        </p:nvSpPr>
        <p:spPr>
          <a:xfrm>
            <a:off x="7812360" y="2580717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DDFF665-E750-4AA9-9434-B342EFB4E58A}"/>
              </a:ext>
            </a:extLst>
          </p:cNvPr>
          <p:cNvSpPr txBox="1"/>
          <p:nvPr/>
        </p:nvSpPr>
        <p:spPr>
          <a:xfrm>
            <a:off x="7812360" y="2022396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3DC5488-DFC1-45E2-8EE1-0F42403D005B}"/>
              </a:ext>
            </a:extLst>
          </p:cNvPr>
          <p:cNvSpPr txBox="1"/>
          <p:nvPr/>
        </p:nvSpPr>
        <p:spPr>
          <a:xfrm>
            <a:off x="7812360" y="4118302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8E155F7-07F4-4F09-A4B1-8E9CEA365BF6}"/>
              </a:ext>
            </a:extLst>
          </p:cNvPr>
          <p:cNvSpPr txBox="1"/>
          <p:nvPr/>
        </p:nvSpPr>
        <p:spPr>
          <a:xfrm>
            <a:off x="6908154" y="5831527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4E92385-2488-4647-A538-44C7818ED44A}"/>
              </a:ext>
            </a:extLst>
          </p:cNvPr>
          <p:cNvSpPr txBox="1"/>
          <p:nvPr/>
        </p:nvSpPr>
        <p:spPr>
          <a:xfrm>
            <a:off x="6937920" y="5303485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DC5E0EB-6E9F-44C9-ABDA-752DBC9A7743}"/>
              </a:ext>
            </a:extLst>
          </p:cNvPr>
          <p:cNvSpPr txBox="1"/>
          <p:nvPr/>
        </p:nvSpPr>
        <p:spPr>
          <a:xfrm>
            <a:off x="6937920" y="4683914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B9C6E18-4C3E-4851-B15E-CA39ED31EBB4}"/>
              </a:ext>
            </a:extLst>
          </p:cNvPr>
          <p:cNvSpPr txBox="1"/>
          <p:nvPr/>
        </p:nvSpPr>
        <p:spPr>
          <a:xfrm>
            <a:off x="6937920" y="4118302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08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xmlns="" id="{BEADD35C-C66D-4D51-B830-A674F104F3BF}"/>
              </a:ext>
            </a:extLst>
          </p:cNvPr>
          <p:cNvSpPr txBox="1"/>
          <p:nvPr/>
        </p:nvSpPr>
        <p:spPr>
          <a:xfrm>
            <a:off x="468560" y="2505670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+mn-lt"/>
              </a:rPr>
              <a:t>NGHỈ GIỮA GIỜ</a:t>
            </a:r>
          </a:p>
        </p:txBody>
      </p:sp>
      <p:sp>
        <p:nvSpPr>
          <p:cNvPr id="2" name="Action Button: Sound 1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xmlns="" id="{5CD4E01E-EF81-4972-AB22-DD958CCE7068}"/>
              </a:ext>
            </a:extLst>
          </p:cNvPr>
          <p:cNvSpPr/>
          <p:nvPr/>
        </p:nvSpPr>
        <p:spPr>
          <a:xfrm>
            <a:off x="6695728" y="4437112"/>
            <a:ext cx="2448272" cy="2420888"/>
          </a:xfrm>
          <a:prstGeom prst="actionButtonSound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0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FAF7EB-9E01-4B27-9B24-1E0F852C3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03B970-F5AF-4358-A332-1F27F99BA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DDB8E4B9-3CFD-4AF9-B436-A0FA87D9B4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0" t="61090" r="960" b="21409"/>
          <a:stretch/>
        </p:blipFill>
        <p:spPr bwMode="auto">
          <a:xfrm>
            <a:off x="-972615" y="1628800"/>
            <a:ext cx="1008766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845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BB7E38-F150-483C-9B80-A4C695C2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43D1A0F5-D511-43F1-8A68-33956A59E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0" t="61090" r="960" b="21409"/>
          <a:stretch/>
        </p:blipFill>
        <p:spPr>
          <a:xfrm>
            <a:off x="-972615" y="1628800"/>
            <a:ext cx="10087660" cy="3528392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219C2FEF-A937-42C9-8FA1-F134D0430C27}"/>
              </a:ext>
            </a:extLst>
          </p:cNvPr>
          <p:cNvSpPr/>
          <p:nvPr/>
        </p:nvSpPr>
        <p:spPr>
          <a:xfrm>
            <a:off x="2670696" y="2852936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5626211-7861-4100-9964-5D0DD99D4ABB}"/>
              </a:ext>
            </a:extLst>
          </p:cNvPr>
          <p:cNvSpPr/>
          <p:nvPr/>
        </p:nvSpPr>
        <p:spPr>
          <a:xfrm>
            <a:off x="4211960" y="2852936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7B9ABEA-1C09-4239-8D94-2A47346C54E9}"/>
              </a:ext>
            </a:extLst>
          </p:cNvPr>
          <p:cNvSpPr/>
          <p:nvPr/>
        </p:nvSpPr>
        <p:spPr>
          <a:xfrm>
            <a:off x="2641600" y="3861048"/>
            <a:ext cx="77827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91876A79-3D30-4F95-9479-004862C2A009}"/>
              </a:ext>
            </a:extLst>
          </p:cNvPr>
          <p:cNvSpPr/>
          <p:nvPr/>
        </p:nvSpPr>
        <p:spPr>
          <a:xfrm>
            <a:off x="5724130" y="3861048"/>
            <a:ext cx="77827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3AA759D-27BB-42C3-BBE5-934A978F0BC1}"/>
              </a:ext>
            </a:extLst>
          </p:cNvPr>
          <p:cNvSpPr/>
          <p:nvPr/>
        </p:nvSpPr>
        <p:spPr>
          <a:xfrm>
            <a:off x="4211960" y="3861048"/>
            <a:ext cx="77827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6109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D50E85-9CB2-4FEC-9A23-A5350C6AB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CỦNG CỐ, DẶN DÒ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B7E4FD-6D1B-473D-970E-2EE77A365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72" y="1166018"/>
            <a:ext cx="8229600" cy="4525963"/>
          </a:xfrm>
        </p:spPr>
        <p:txBody>
          <a:bodyPr/>
          <a:lstStyle/>
          <a:p>
            <a:r>
              <a:rPr lang="en-US"/>
              <a:t>Trò chơi: “Chọn tấm thẻ nào?”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971CD9-2C8F-45FF-9E8C-075261893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" t="25850" r="6848" b="21650"/>
          <a:stretch/>
        </p:blipFill>
        <p:spPr>
          <a:xfrm>
            <a:off x="0" y="1700808"/>
            <a:ext cx="9144000" cy="517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59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CỐ, 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Admin</cp:lastModifiedBy>
  <cp:revision>87</cp:revision>
  <dcterms:created xsi:type="dcterms:W3CDTF">2020-03-23T01:55:28Z</dcterms:created>
  <dcterms:modified xsi:type="dcterms:W3CDTF">2020-12-07T01:49:18Z</dcterms:modified>
</cp:coreProperties>
</file>