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257" r:id="rId4"/>
    <p:sldId id="294" r:id="rId5"/>
    <p:sldId id="322" r:id="rId6"/>
    <p:sldId id="323" r:id="rId7"/>
    <p:sldId id="295" r:id="rId8"/>
    <p:sldId id="296" r:id="rId9"/>
    <p:sldId id="297" r:id="rId10"/>
    <p:sldId id="298" r:id="rId11"/>
    <p:sldId id="317" r:id="rId12"/>
    <p:sldId id="299" r:id="rId13"/>
    <p:sldId id="314" r:id="rId14"/>
    <p:sldId id="315" r:id="rId15"/>
    <p:sldId id="300" r:id="rId16"/>
    <p:sldId id="321" r:id="rId17"/>
    <p:sldId id="312" r:id="rId18"/>
    <p:sldId id="324" r:id="rId19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Arial-SGK-TV" pitchFamily="2" charset="0"/>
      <p:regular r:id="rId25"/>
      <p:bold r:id="rId26"/>
      <p:italic r:id="rId27"/>
    </p:embeddedFont>
    <p:embeddedFont>
      <p:font typeface="Bebas Neue" panose="020B0606020202050201" pitchFamily="34" charset="0"/>
      <p:regular r:id="rId28"/>
    </p:embeddedFont>
    <p:embeddedFont>
      <p:font typeface="Karla" pitchFamily="2" charset="0"/>
      <p:regular r:id="rId29"/>
      <p:bold r:id="rId30"/>
      <p:italic r:id="rId31"/>
      <p:boldItalic r:id="rId32"/>
    </p:embeddedFont>
    <p:embeddedFont>
      <p:font typeface="Mountains of Christmas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qExzKmZbcCwgd6+ISd8+PmjQ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D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027139-694E-41B3-B8CC-C3E465769C79}">
  <a:tblStyle styleId="{AB027139-694E-41B3-B8CC-C3E465769C7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2D7B236-381A-4CB0-97D9-4FB5BC1CA806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 b="off" i="off"/>
      <a:tcStyle>
        <a:tcBdr/>
        <a:fill>
          <a:solidFill>
            <a:srgbClr val="CBD7E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D7E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A619ADA-1B1D-4717-8B7F-89545831F8D8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 b="off" i="off"/>
      <a:tcStyle>
        <a:tcBdr/>
        <a:fill>
          <a:solidFill>
            <a:srgbClr val="CECBC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CBC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E50029B-F231-46D1-9489-79BFABBC5433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 b="off" i="off"/>
      <a:tcStyle>
        <a:tcBdr/>
        <a:fill>
          <a:solidFill>
            <a:srgbClr val="E8CC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8CC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03B1E46-4A32-414F-8C8F-89EF8D92F078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 b="off" i="off"/>
      <a:tcStyle>
        <a:tcBdr/>
        <a:fill>
          <a:solidFill>
            <a:srgbClr val="FADE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ADE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96BC356-E12D-4688-81FF-AFE8D524551E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 b="off" i="off"/>
      <a:tcStyle>
        <a:tcBdr/>
        <a:fill>
          <a:solidFill>
            <a:srgbClr val="CADF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F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5113BD-7DBF-4B60-9E01-9BE4FFEB62B4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 b="off" i="off"/>
      <a:tcStyle>
        <a:tcBdr/>
        <a:fill>
          <a:solidFill>
            <a:srgbClr val="DEE7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EE7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7" name="Google Shape;33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3" name="Google Shape;33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7" name="Google Shape;33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87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5"/>
          <p:cNvGrpSpPr/>
          <p:nvPr/>
        </p:nvGrpSpPr>
        <p:grpSpPr>
          <a:xfrm>
            <a:off x="-37" y="100"/>
            <a:ext cx="9144068" cy="5143359"/>
            <a:chOff x="1190198" y="503225"/>
            <a:chExt cx="5212077" cy="4946964"/>
          </a:xfrm>
        </p:grpSpPr>
        <p:sp>
          <p:nvSpPr>
            <p:cNvPr id="10" name="Google Shape;10;p55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55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5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55"/>
          <p:cNvGrpSpPr/>
          <p:nvPr/>
        </p:nvGrpSpPr>
        <p:grpSpPr>
          <a:xfrm>
            <a:off x="-32" y="36"/>
            <a:ext cx="9144070" cy="4519274"/>
            <a:chOff x="-32" y="36"/>
            <a:chExt cx="9144070" cy="4519274"/>
          </a:xfrm>
        </p:grpSpPr>
        <p:sp>
          <p:nvSpPr>
            <p:cNvPr id="14" name="Google Shape;14;p55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55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55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55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55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55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5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5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55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5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55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55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55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55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55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55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55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5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55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55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5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55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55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5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5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55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5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5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5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55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55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5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5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5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5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55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55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5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5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55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5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55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55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5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5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5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55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55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5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5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5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5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5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55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55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5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55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55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55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55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5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5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55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55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5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55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55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55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55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55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55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5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5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5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5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5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5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5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5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5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5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5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5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5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5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5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5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5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5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5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" name="Google Shape;104;p55"/>
          <p:cNvSpPr txBox="1">
            <a:spLocks noGrp="1"/>
          </p:cNvSpPr>
          <p:nvPr>
            <p:ph type="ctrTitle"/>
          </p:nvPr>
        </p:nvSpPr>
        <p:spPr>
          <a:xfrm>
            <a:off x="1543275" y="1086450"/>
            <a:ext cx="60576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5"/>
          <p:cNvSpPr txBox="1">
            <a:spLocks noGrp="1"/>
          </p:cNvSpPr>
          <p:nvPr>
            <p:ph type="subTitle" idx="1"/>
          </p:nvPr>
        </p:nvSpPr>
        <p:spPr>
          <a:xfrm>
            <a:off x="2392475" y="326655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06" name="Google Shape;106;p55"/>
          <p:cNvGrpSpPr/>
          <p:nvPr/>
        </p:nvGrpSpPr>
        <p:grpSpPr>
          <a:xfrm>
            <a:off x="8618318" y="3216667"/>
            <a:ext cx="1084916" cy="1639269"/>
            <a:chOff x="5736750" y="2784150"/>
            <a:chExt cx="696575" cy="1052500"/>
          </a:xfrm>
        </p:grpSpPr>
        <p:sp>
          <p:nvSpPr>
            <p:cNvPr id="107" name="Google Shape;107;p55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5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5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5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5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5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5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5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5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5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5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5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5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5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5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5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5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5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5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5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5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5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5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5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5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5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5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5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5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5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5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5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5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5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5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5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5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5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5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5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5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5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5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5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5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5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5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5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5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5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5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5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55"/>
          <p:cNvGrpSpPr/>
          <p:nvPr/>
        </p:nvGrpSpPr>
        <p:grpSpPr>
          <a:xfrm>
            <a:off x="7477982" y="3247039"/>
            <a:ext cx="1172953" cy="1608897"/>
            <a:chOff x="6481050" y="2803650"/>
            <a:chExt cx="753100" cy="1033000"/>
          </a:xfrm>
        </p:grpSpPr>
        <p:sp>
          <p:nvSpPr>
            <p:cNvPr id="165" name="Google Shape;165;p55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5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5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5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5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5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5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5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5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5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5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5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5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5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5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5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5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5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5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5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5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5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5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5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5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5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5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5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5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5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5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5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5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5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5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5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5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5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5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5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5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5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5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5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5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5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5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5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5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5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5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5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5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5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5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5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5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5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5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5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55"/>
          <p:cNvGrpSpPr/>
          <p:nvPr/>
        </p:nvGrpSpPr>
        <p:grpSpPr>
          <a:xfrm>
            <a:off x="-517786" y="1832219"/>
            <a:ext cx="2308427" cy="3097086"/>
            <a:chOff x="3914675" y="3690400"/>
            <a:chExt cx="1165225" cy="1563237"/>
          </a:xfrm>
        </p:grpSpPr>
        <p:sp>
          <p:nvSpPr>
            <p:cNvPr id="226" name="Google Shape;226;p55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5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5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5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5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5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5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5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5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5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5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5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5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5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5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5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5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5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5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5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5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5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5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5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5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5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5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5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5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5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5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5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5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5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5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5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5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5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5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5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55"/>
          <p:cNvGrpSpPr/>
          <p:nvPr/>
        </p:nvGrpSpPr>
        <p:grpSpPr>
          <a:xfrm>
            <a:off x="-63338" y="4644210"/>
            <a:ext cx="9293759" cy="476675"/>
            <a:chOff x="-63338" y="4415610"/>
            <a:chExt cx="9293759" cy="476675"/>
          </a:xfrm>
        </p:grpSpPr>
        <p:grpSp>
          <p:nvGrpSpPr>
            <p:cNvPr id="267" name="Google Shape;267;p55"/>
            <p:cNvGrpSpPr/>
            <p:nvPr/>
          </p:nvGrpSpPr>
          <p:grpSpPr>
            <a:xfrm>
              <a:off x="-63338" y="4432609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5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272;p55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5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55"/>
            <p:cNvGrpSpPr/>
            <p:nvPr/>
          </p:nvGrpSpPr>
          <p:grpSpPr>
            <a:xfrm>
              <a:off x="5844300" y="4415610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5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2" name="Google Shape;282;p55"/>
          <p:cNvGrpSpPr/>
          <p:nvPr/>
        </p:nvGrpSpPr>
        <p:grpSpPr>
          <a:xfrm>
            <a:off x="6735712" y="3760439"/>
            <a:ext cx="660142" cy="1159788"/>
            <a:chOff x="5711575" y="4495200"/>
            <a:chExt cx="358150" cy="629225"/>
          </a:xfrm>
        </p:grpSpPr>
        <p:sp>
          <p:nvSpPr>
            <p:cNvPr id="283" name="Google Shape;283;p55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5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5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5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5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5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55"/>
          <p:cNvGrpSpPr/>
          <p:nvPr/>
        </p:nvGrpSpPr>
        <p:grpSpPr>
          <a:xfrm>
            <a:off x="8452779" y="4143726"/>
            <a:ext cx="351176" cy="788521"/>
            <a:chOff x="5401200" y="3737150"/>
            <a:chExt cx="190525" cy="427800"/>
          </a:xfrm>
        </p:grpSpPr>
        <p:sp>
          <p:nvSpPr>
            <p:cNvPr id="290" name="Google Shape;290;p55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5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5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5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5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5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1"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7" name="Google Shape;3007;p77"/>
          <p:cNvGrpSpPr/>
          <p:nvPr/>
        </p:nvGrpSpPr>
        <p:grpSpPr>
          <a:xfrm flipH="1">
            <a:off x="-188381" y="4191411"/>
            <a:ext cx="5513461" cy="1012356"/>
            <a:chOff x="1971760" y="2938346"/>
            <a:chExt cx="5464283" cy="1164297"/>
          </a:xfrm>
        </p:grpSpPr>
        <p:grpSp>
          <p:nvGrpSpPr>
            <p:cNvPr id="3008" name="Google Shape;3008;p77"/>
            <p:cNvGrpSpPr/>
            <p:nvPr/>
          </p:nvGrpSpPr>
          <p:grpSpPr>
            <a:xfrm>
              <a:off x="1971760" y="2938346"/>
              <a:ext cx="5464283" cy="1164297"/>
              <a:chOff x="581300" y="3757663"/>
              <a:chExt cx="696575" cy="73925"/>
            </a:xfrm>
          </p:grpSpPr>
          <p:sp>
            <p:nvSpPr>
              <p:cNvPr id="3009" name="Google Shape;3009;p77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77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77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12" name="Google Shape;3012;p77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3" name="Google Shape;3013;p77"/>
          <p:cNvGrpSpPr/>
          <p:nvPr/>
        </p:nvGrpSpPr>
        <p:grpSpPr>
          <a:xfrm flipH="1">
            <a:off x="3640378" y="4191436"/>
            <a:ext cx="5835307" cy="1012356"/>
            <a:chOff x="1971760" y="2938346"/>
            <a:chExt cx="5464283" cy="1164297"/>
          </a:xfrm>
        </p:grpSpPr>
        <p:grpSp>
          <p:nvGrpSpPr>
            <p:cNvPr id="3014" name="Google Shape;3014;p77"/>
            <p:cNvGrpSpPr/>
            <p:nvPr/>
          </p:nvGrpSpPr>
          <p:grpSpPr>
            <a:xfrm>
              <a:off x="1971760" y="2938346"/>
              <a:ext cx="5464283" cy="1164297"/>
              <a:chOff x="581300" y="3757663"/>
              <a:chExt cx="696575" cy="73925"/>
            </a:xfrm>
          </p:grpSpPr>
          <p:sp>
            <p:nvSpPr>
              <p:cNvPr id="3015" name="Google Shape;3015;p77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77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77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77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19" name="Google Shape;3019;p77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0" name="Google Shape;3020;p77"/>
          <p:cNvSpPr/>
          <p:nvPr/>
        </p:nvSpPr>
        <p:spPr>
          <a:xfrm>
            <a:off x="-25" y="1414777"/>
            <a:ext cx="9144064" cy="1733579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1" name="Google Shape;3021;p77"/>
          <p:cNvGrpSpPr/>
          <p:nvPr/>
        </p:nvGrpSpPr>
        <p:grpSpPr>
          <a:xfrm rot="10800000" flipH="1">
            <a:off x="-50" y="-36"/>
            <a:ext cx="9144083" cy="4775189"/>
            <a:chOff x="-45" y="36"/>
            <a:chExt cx="9144083" cy="5143461"/>
          </a:xfrm>
        </p:grpSpPr>
        <p:sp>
          <p:nvSpPr>
            <p:cNvPr id="3022" name="Google Shape;3022;p77"/>
            <p:cNvSpPr/>
            <p:nvPr/>
          </p:nvSpPr>
          <p:spPr>
            <a:xfrm flipH="1">
              <a:off x="7939216" y="1346550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77"/>
            <p:cNvSpPr/>
            <p:nvPr/>
          </p:nvSpPr>
          <p:spPr>
            <a:xfrm flipH="1">
              <a:off x="7627240" y="21300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77"/>
            <p:cNvSpPr/>
            <p:nvPr/>
          </p:nvSpPr>
          <p:spPr>
            <a:xfrm flipH="1">
              <a:off x="7688643" y="8804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7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7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7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7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7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7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7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7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7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7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77"/>
            <p:cNvSpPr/>
            <p:nvPr/>
          </p:nvSpPr>
          <p:spPr>
            <a:xfrm flipH="1">
              <a:off x="6098372" y="9255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7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77"/>
            <p:cNvSpPr/>
            <p:nvPr/>
          </p:nvSpPr>
          <p:spPr>
            <a:xfrm flipH="1">
              <a:off x="4876100" y="6579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7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77"/>
            <p:cNvSpPr/>
            <p:nvPr/>
          </p:nvSpPr>
          <p:spPr>
            <a:xfrm flipH="1">
              <a:off x="55428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77"/>
            <p:cNvSpPr/>
            <p:nvPr/>
          </p:nvSpPr>
          <p:spPr>
            <a:xfrm flipH="1">
              <a:off x="3710895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7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7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7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77"/>
            <p:cNvSpPr/>
            <p:nvPr/>
          </p:nvSpPr>
          <p:spPr>
            <a:xfrm flipH="1">
              <a:off x="5433350" y="6045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77"/>
            <p:cNvSpPr/>
            <p:nvPr/>
          </p:nvSpPr>
          <p:spPr>
            <a:xfrm flipH="1">
              <a:off x="4983859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77"/>
            <p:cNvSpPr/>
            <p:nvPr/>
          </p:nvSpPr>
          <p:spPr>
            <a:xfrm flipH="1">
              <a:off x="7542501" y="318625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77"/>
            <p:cNvSpPr/>
            <p:nvPr/>
          </p:nvSpPr>
          <p:spPr>
            <a:xfrm flipH="1">
              <a:off x="4612388" y="947087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76"/>
                    <a:pt x="318" y="935"/>
                    <a:pt x="537" y="935"/>
                  </a:cubicBezTo>
                  <a:cubicBezTo>
                    <a:pt x="756" y="935"/>
                    <a:pt x="935" y="756"/>
                    <a:pt x="935" y="537"/>
                  </a:cubicBezTo>
                  <a:cubicBezTo>
                    <a:pt x="935" y="318"/>
                    <a:pt x="75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7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7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7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7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77"/>
            <p:cNvSpPr/>
            <p:nvPr/>
          </p:nvSpPr>
          <p:spPr>
            <a:xfrm flipH="1">
              <a:off x="7349583" y="138332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9" y="0"/>
                    <a:pt x="0" y="319"/>
                    <a:pt x="0" y="538"/>
                  </a:cubicBezTo>
                  <a:cubicBezTo>
                    <a:pt x="0" y="756"/>
                    <a:pt x="319" y="936"/>
                    <a:pt x="537" y="936"/>
                  </a:cubicBezTo>
                  <a:cubicBezTo>
                    <a:pt x="776" y="936"/>
                    <a:pt x="935" y="75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7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7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7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7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7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77"/>
            <p:cNvSpPr/>
            <p:nvPr/>
          </p:nvSpPr>
          <p:spPr>
            <a:xfrm flipH="1">
              <a:off x="8351906" y="22655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77"/>
            <p:cNvSpPr/>
            <p:nvPr/>
          </p:nvSpPr>
          <p:spPr>
            <a:xfrm>
              <a:off x="1566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77"/>
            <p:cNvSpPr/>
            <p:nvPr/>
          </p:nvSpPr>
          <p:spPr>
            <a:xfrm>
              <a:off x="1144282" y="206138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77"/>
            <p:cNvSpPr/>
            <p:nvPr/>
          </p:nvSpPr>
          <p:spPr>
            <a:xfrm>
              <a:off x="1795144" y="10328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7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7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7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7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7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7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7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7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7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77"/>
            <p:cNvSpPr/>
            <p:nvPr/>
          </p:nvSpPr>
          <p:spPr>
            <a:xfrm>
              <a:off x="6758140" y="112899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77"/>
            <p:cNvSpPr/>
            <p:nvPr/>
          </p:nvSpPr>
          <p:spPr>
            <a:xfrm>
              <a:off x="5937622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77"/>
            <p:cNvSpPr/>
            <p:nvPr/>
          </p:nvSpPr>
          <p:spPr>
            <a:xfrm>
              <a:off x="4136439" y="7341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77"/>
            <p:cNvSpPr/>
            <p:nvPr/>
          </p:nvSpPr>
          <p:spPr>
            <a:xfrm>
              <a:off x="4690182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7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77"/>
            <p:cNvSpPr/>
            <p:nvPr/>
          </p:nvSpPr>
          <p:spPr>
            <a:xfrm>
              <a:off x="5086211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7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77"/>
            <p:cNvSpPr/>
            <p:nvPr/>
          </p:nvSpPr>
          <p:spPr>
            <a:xfrm>
              <a:off x="2874736" y="8715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7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7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77"/>
            <p:cNvSpPr/>
            <p:nvPr/>
          </p:nvSpPr>
          <p:spPr>
            <a:xfrm>
              <a:off x="3440837" y="8331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77"/>
            <p:cNvSpPr/>
            <p:nvPr/>
          </p:nvSpPr>
          <p:spPr>
            <a:xfrm>
              <a:off x="4118047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77"/>
            <p:cNvSpPr/>
            <p:nvPr/>
          </p:nvSpPr>
          <p:spPr>
            <a:xfrm>
              <a:off x="1497418" y="3243628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77"/>
            <p:cNvSpPr/>
            <p:nvPr/>
          </p:nvSpPr>
          <p:spPr>
            <a:xfrm>
              <a:off x="2232075" y="79062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77"/>
            <p:cNvSpPr/>
            <p:nvPr/>
          </p:nvSpPr>
          <p:spPr>
            <a:xfrm>
              <a:off x="7959105" y="261240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7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77"/>
            <p:cNvSpPr/>
            <p:nvPr/>
          </p:nvSpPr>
          <p:spPr>
            <a:xfrm>
              <a:off x="1182819" y="2551157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39" y="0"/>
                    <a:pt x="0" y="319"/>
                    <a:pt x="0" y="538"/>
                  </a:cubicBezTo>
                  <a:cubicBezTo>
                    <a:pt x="0" y="757"/>
                    <a:pt x="339" y="936"/>
                    <a:pt x="558" y="936"/>
                  </a:cubicBezTo>
                  <a:cubicBezTo>
                    <a:pt x="776" y="936"/>
                    <a:pt x="955" y="776"/>
                    <a:pt x="955" y="538"/>
                  </a:cubicBezTo>
                  <a:cubicBezTo>
                    <a:pt x="955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7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7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7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7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77"/>
            <p:cNvSpPr/>
            <p:nvPr/>
          </p:nvSpPr>
          <p:spPr>
            <a:xfrm>
              <a:off x="957651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7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7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77"/>
            <p:cNvSpPr/>
            <p:nvPr/>
          </p:nvSpPr>
          <p:spPr>
            <a:xfrm>
              <a:off x="1455319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77"/>
            <p:cNvSpPr/>
            <p:nvPr/>
          </p:nvSpPr>
          <p:spPr>
            <a:xfrm rot="10800000">
              <a:off x="8091603" y="3207442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7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7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7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7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7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7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7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7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7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7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7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7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7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7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7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77"/>
            <p:cNvSpPr/>
            <p:nvPr/>
          </p:nvSpPr>
          <p:spPr>
            <a:xfrm rot="10800000">
              <a:off x="8228288" y="199226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7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7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7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7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7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77"/>
            <p:cNvSpPr/>
            <p:nvPr/>
          </p:nvSpPr>
          <p:spPr>
            <a:xfrm rot="10800000">
              <a:off x="8145123" y="40650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7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7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77"/>
            <p:cNvSpPr/>
            <p:nvPr/>
          </p:nvSpPr>
          <p:spPr>
            <a:xfrm rot="10800000" flipH="1">
              <a:off x="1261789" y="360621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77"/>
            <p:cNvSpPr/>
            <p:nvPr/>
          </p:nvSpPr>
          <p:spPr>
            <a:xfrm rot="10800000" flipH="1">
              <a:off x="1144270" y="304093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7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7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7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7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7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7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7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77"/>
            <p:cNvSpPr/>
            <p:nvPr/>
          </p:nvSpPr>
          <p:spPr>
            <a:xfrm rot="10800000" flipH="1">
              <a:off x="7781260" y="4301190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7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7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7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7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7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77"/>
            <p:cNvSpPr/>
            <p:nvPr/>
          </p:nvSpPr>
          <p:spPr>
            <a:xfrm rot="10800000" flipH="1">
              <a:off x="2030805" y="1858647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7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7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7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7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7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7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7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7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5" name="Google Shape;3145;p77"/>
          <p:cNvGrpSpPr/>
          <p:nvPr/>
        </p:nvGrpSpPr>
        <p:grpSpPr>
          <a:xfrm>
            <a:off x="2760346" y="3876325"/>
            <a:ext cx="803164" cy="1163141"/>
            <a:chOff x="6245587" y="2710225"/>
            <a:chExt cx="803164" cy="1163141"/>
          </a:xfrm>
        </p:grpSpPr>
        <p:grpSp>
          <p:nvGrpSpPr>
            <p:cNvPr id="3146" name="Google Shape;3146;p77"/>
            <p:cNvGrpSpPr/>
            <p:nvPr/>
          </p:nvGrpSpPr>
          <p:grpSpPr>
            <a:xfrm rot="1825683" flipH="1">
              <a:off x="6480877" y="2724227"/>
              <a:ext cx="332583" cy="1019612"/>
              <a:chOff x="2528488" y="4261038"/>
              <a:chExt cx="131675" cy="403675"/>
            </a:xfrm>
          </p:grpSpPr>
          <p:sp>
            <p:nvSpPr>
              <p:cNvPr id="3147" name="Google Shape;3147;p77"/>
              <p:cNvSpPr/>
              <p:nvPr/>
            </p:nvSpPr>
            <p:spPr>
              <a:xfrm>
                <a:off x="2528488" y="4261038"/>
                <a:ext cx="131675" cy="403675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16147" extrusionOk="0">
                    <a:moveTo>
                      <a:pt x="2610" y="0"/>
                    </a:moveTo>
                    <a:cubicBezTo>
                      <a:pt x="2455" y="0"/>
                      <a:pt x="2298" y="16"/>
                      <a:pt x="2141" y="47"/>
                    </a:cubicBezTo>
                    <a:cubicBezTo>
                      <a:pt x="555" y="376"/>
                      <a:pt x="57" y="2346"/>
                      <a:pt x="11" y="3728"/>
                    </a:cubicBezTo>
                    <a:cubicBezTo>
                      <a:pt x="0" y="4062"/>
                      <a:pt x="236" y="4219"/>
                      <a:pt x="488" y="4219"/>
                    </a:cubicBezTo>
                    <a:cubicBezTo>
                      <a:pt x="766" y="4219"/>
                      <a:pt x="1064" y="4028"/>
                      <a:pt x="1076" y="3672"/>
                    </a:cubicBezTo>
                    <a:cubicBezTo>
                      <a:pt x="1108" y="2853"/>
                      <a:pt x="1419" y="1088"/>
                      <a:pt x="2636" y="1088"/>
                    </a:cubicBezTo>
                    <a:cubicBezTo>
                      <a:pt x="2716" y="1088"/>
                      <a:pt x="2800" y="1096"/>
                      <a:pt x="2888" y="1112"/>
                    </a:cubicBezTo>
                    <a:cubicBezTo>
                      <a:pt x="3160" y="1157"/>
                      <a:pt x="3409" y="1293"/>
                      <a:pt x="3557" y="1463"/>
                    </a:cubicBezTo>
                    <a:cubicBezTo>
                      <a:pt x="3794" y="1769"/>
                      <a:pt x="3885" y="2131"/>
                      <a:pt x="3919" y="2528"/>
                    </a:cubicBezTo>
                    <a:cubicBezTo>
                      <a:pt x="4089" y="4045"/>
                      <a:pt x="3658" y="5654"/>
                      <a:pt x="3285" y="7115"/>
                    </a:cubicBezTo>
                    <a:cubicBezTo>
                      <a:pt x="2582" y="9924"/>
                      <a:pt x="1620" y="12654"/>
                      <a:pt x="634" y="15361"/>
                    </a:cubicBezTo>
                    <a:cubicBezTo>
                      <a:pt x="483" y="15784"/>
                      <a:pt x="851" y="16146"/>
                      <a:pt x="1183" y="16146"/>
                    </a:cubicBezTo>
                    <a:cubicBezTo>
                      <a:pt x="1349" y="16146"/>
                      <a:pt x="1506" y="16055"/>
                      <a:pt x="1586" y="15836"/>
                    </a:cubicBezTo>
                    <a:cubicBezTo>
                      <a:pt x="2696" y="12790"/>
                      <a:pt x="3783" y="9709"/>
                      <a:pt x="4519" y="6549"/>
                    </a:cubicBezTo>
                    <a:cubicBezTo>
                      <a:pt x="4870" y="5019"/>
                      <a:pt x="5267" y="3241"/>
                      <a:pt x="4825" y="1678"/>
                    </a:cubicBezTo>
                    <a:cubicBezTo>
                      <a:pt x="4550" y="656"/>
                      <a:pt x="3626" y="0"/>
                      <a:pt x="2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77"/>
              <p:cNvSpPr/>
              <p:nvPr/>
            </p:nvSpPr>
            <p:spPr>
              <a:xfrm>
                <a:off x="2626163" y="4342613"/>
                <a:ext cx="2805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794" extrusionOk="0">
                    <a:moveTo>
                      <a:pt x="1122" y="1"/>
                    </a:moveTo>
                    <a:lnTo>
                      <a:pt x="57" y="91"/>
                    </a:lnTo>
                    <a:cubicBezTo>
                      <a:pt x="46" y="318"/>
                      <a:pt x="35" y="556"/>
                      <a:pt x="1" y="794"/>
                    </a:cubicBezTo>
                    <a:lnTo>
                      <a:pt x="1077" y="714"/>
                    </a:lnTo>
                    <a:cubicBezTo>
                      <a:pt x="1111" y="465"/>
                      <a:pt x="1111" y="227"/>
                      <a:pt x="1122" y="1"/>
                    </a:cubicBezTo>
                    <a:close/>
                  </a:path>
                </a:pathLst>
              </a:custGeom>
              <a:solidFill>
                <a:srgbClr val="3D3D3D">
                  <a:alpha val="4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77"/>
              <p:cNvSpPr/>
              <p:nvPr/>
            </p:nvSpPr>
            <p:spPr>
              <a:xfrm>
                <a:off x="2528488" y="4350538"/>
                <a:ext cx="269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58" extrusionOk="0">
                    <a:moveTo>
                      <a:pt x="1076" y="1"/>
                    </a:moveTo>
                    <a:lnTo>
                      <a:pt x="11" y="80"/>
                    </a:lnTo>
                    <a:lnTo>
                      <a:pt x="11" y="182"/>
                    </a:lnTo>
                    <a:cubicBezTo>
                      <a:pt x="1" y="504"/>
                      <a:pt x="233" y="658"/>
                      <a:pt x="484" y="658"/>
                    </a:cubicBezTo>
                    <a:cubicBezTo>
                      <a:pt x="763" y="658"/>
                      <a:pt x="1064" y="467"/>
                      <a:pt x="1076" y="103"/>
                    </a:cubicBez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3D3D3D">
                  <a:alpha val="4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77"/>
              <p:cNvSpPr/>
              <p:nvPr/>
            </p:nvSpPr>
            <p:spPr>
              <a:xfrm>
                <a:off x="2612013" y="4412563"/>
                <a:ext cx="323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817" extrusionOk="0">
                    <a:moveTo>
                      <a:pt x="1292" y="1"/>
                    </a:moveTo>
                    <a:lnTo>
                      <a:pt x="182" y="91"/>
                    </a:lnTo>
                    <a:cubicBezTo>
                      <a:pt x="125" y="329"/>
                      <a:pt x="68" y="567"/>
                      <a:pt x="0" y="816"/>
                    </a:cubicBezTo>
                    <a:lnTo>
                      <a:pt x="1122" y="725"/>
                    </a:lnTo>
                    <a:cubicBezTo>
                      <a:pt x="1133" y="646"/>
                      <a:pt x="1167" y="578"/>
                      <a:pt x="1178" y="488"/>
                    </a:cubicBezTo>
                    <a:cubicBezTo>
                      <a:pt x="1224" y="329"/>
                      <a:pt x="1246" y="159"/>
                      <a:pt x="1292" y="1"/>
                    </a:cubicBezTo>
                    <a:close/>
                  </a:path>
                </a:pathLst>
              </a:custGeom>
              <a:solidFill>
                <a:srgbClr val="3D3D3D">
                  <a:alpha val="4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77"/>
              <p:cNvSpPr/>
              <p:nvPr/>
            </p:nvSpPr>
            <p:spPr>
              <a:xfrm>
                <a:off x="2569813" y="4552163"/>
                <a:ext cx="348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7" extrusionOk="0">
                    <a:moveTo>
                      <a:pt x="1394" y="1"/>
                    </a:moveTo>
                    <a:lnTo>
                      <a:pt x="250" y="80"/>
                    </a:lnTo>
                    <a:cubicBezTo>
                      <a:pt x="159" y="329"/>
                      <a:pt x="80" y="567"/>
                      <a:pt x="1" y="816"/>
                    </a:cubicBezTo>
                    <a:lnTo>
                      <a:pt x="1156" y="737"/>
                    </a:lnTo>
                    <a:cubicBezTo>
                      <a:pt x="1235" y="499"/>
                      <a:pt x="1326" y="250"/>
                      <a:pt x="1394" y="1"/>
                    </a:cubicBezTo>
                    <a:close/>
                  </a:path>
                </a:pathLst>
              </a:custGeom>
              <a:solidFill>
                <a:srgbClr val="3D3D3D">
                  <a:alpha val="4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77"/>
              <p:cNvSpPr/>
              <p:nvPr/>
            </p:nvSpPr>
            <p:spPr>
              <a:xfrm>
                <a:off x="2539513" y="4276088"/>
                <a:ext cx="105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1009" extrusionOk="0">
                    <a:moveTo>
                      <a:pt x="3693" y="0"/>
                    </a:moveTo>
                    <a:lnTo>
                      <a:pt x="442" y="249"/>
                    </a:lnTo>
                    <a:cubicBezTo>
                      <a:pt x="273" y="476"/>
                      <a:pt x="114" y="725"/>
                      <a:pt x="1" y="1008"/>
                    </a:cubicBezTo>
                    <a:lnTo>
                      <a:pt x="1326" y="895"/>
                    </a:lnTo>
                    <a:cubicBezTo>
                      <a:pt x="1553" y="649"/>
                      <a:pt x="1850" y="490"/>
                      <a:pt x="2219" y="490"/>
                    </a:cubicBezTo>
                    <a:cubicBezTo>
                      <a:pt x="2292" y="490"/>
                      <a:pt x="2368" y="497"/>
                      <a:pt x="2447" y="510"/>
                    </a:cubicBezTo>
                    <a:cubicBezTo>
                      <a:pt x="2662" y="555"/>
                      <a:pt x="2855" y="634"/>
                      <a:pt x="3002" y="759"/>
                    </a:cubicBezTo>
                    <a:lnTo>
                      <a:pt x="4214" y="668"/>
                    </a:lnTo>
                    <a:cubicBezTo>
                      <a:pt x="4090" y="408"/>
                      <a:pt x="3908" y="181"/>
                      <a:pt x="3693" y="0"/>
                    </a:cubicBezTo>
                    <a:close/>
                  </a:path>
                </a:pathLst>
              </a:custGeom>
              <a:solidFill>
                <a:srgbClr val="3D3D3D">
                  <a:alpha val="4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77"/>
              <p:cNvSpPr/>
              <p:nvPr/>
            </p:nvSpPr>
            <p:spPr>
              <a:xfrm>
                <a:off x="2593038" y="4482513"/>
                <a:ext cx="3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05" extrusionOk="0">
                    <a:moveTo>
                      <a:pt x="1337" y="0"/>
                    </a:moveTo>
                    <a:lnTo>
                      <a:pt x="204" y="80"/>
                    </a:lnTo>
                    <a:lnTo>
                      <a:pt x="0" y="804"/>
                    </a:lnTo>
                    <a:lnTo>
                      <a:pt x="1133" y="725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3D3D3D">
                  <a:alpha val="4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4" name="Google Shape;3154;p77"/>
            <p:cNvSpPr/>
            <p:nvPr/>
          </p:nvSpPr>
          <p:spPr>
            <a:xfrm rot="598604">
              <a:off x="6372951" y="3668955"/>
              <a:ext cx="311831" cy="178751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5" name="Google Shape;3155;p77"/>
          <p:cNvGrpSpPr/>
          <p:nvPr/>
        </p:nvGrpSpPr>
        <p:grpSpPr>
          <a:xfrm>
            <a:off x="198974" y="2505890"/>
            <a:ext cx="1517819" cy="2257562"/>
            <a:chOff x="2613725" y="2780925"/>
            <a:chExt cx="709825" cy="1055725"/>
          </a:xfrm>
        </p:grpSpPr>
        <p:sp>
          <p:nvSpPr>
            <p:cNvPr id="3156" name="Google Shape;3156;p77"/>
            <p:cNvSpPr/>
            <p:nvPr/>
          </p:nvSpPr>
          <p:spPr>
            <a:xfrm>
              <a:off x="2659000" y="3084050"/>
              <a:ext cx="629225" cy="734700"/>
            </a:xfrm>
            <a:custGeom>
              <a:avLst/>
              <a:gdLst/>
              <a:ahLst/>
              <a:cxnLst/>
              <a:rect l="l" t="t" r="r" b="b"/>
              <a:pathLst>
                <a:path w="25169" h="29388" extrusionOk="0">
                  <a:moveTo>
                    <a:pt x="0" y="1"/>
                  </a:moveTo>
                  <a:lnTo>
                    <a:pt x="0" y="29387"/>
                  </a:lnTo>
                  <a:lnTo>
                    <a:pt x="25169" y="29387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77"/>
            <p:cNvSpPr/>
            <p:nvPr/>
          </p:nvSpPr>
          <p:spPr>
            <a:xfrm>
              <a:off x="2659000" y="3658550"/>
              <a:ext cx="629225" cy="159700"/>
            </a:xfrm>
            <a:custGeom>
              <a:avLst/>
              <a:gdLst/>
              <a:ahLst/>
              <a:cxnLst/>
              <a:rect l="l" t="t" r="r" b="b"/>
              <a:pathLst>
                <a:path w="25169" h="6388" extrusionOk="0">
                  <a:moveTo>
                    <a:pt x="0" y="1"/>
                  </a:moveTo>
                  <a:lnTo>
                    <a:pt x="0" y="6388"/>
                  </a:lnTo>
                  <a:lnTo>
                    <a:pt x="25169" y="6388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77"/>
            <p:cNvSpPr/>
            <p:nvPr/>
          </p:nvSpPr>
          <p:spPr>
            <a:xfrm>
              <a:off x="2624675" y="2803025"/>
              <a:ext cx="698875" cy="281050"/>
            </a:xfrm>
            <a:custGeom>
              <a:avLst/>
              <a:gdLst/>
              <a:ahLst/>
              <a:cxnLst/>
              <a:rect l="l" t="t" r="r" b="b"/>
              <a:pathLst>
                <a:path w="27955" h="11242" extrusionOk="0">
                  <a:moveTo>
                    <a:pt x="3024" y="0"/>
                  </a:moveTo>
                  <a:cubicBezTo>
                    <a:pt x="2746" y="0"/>
                    <a:pt x="2467" y="239"/>
                    <a:pt x="2408" y="498"/>
                  </a:cubicBezTo>
                  <a:lnTo>
                    <a:pt x="60" y="10744"/>
                  </a:lnTo>
                  <a:cubicBezTo>
                    <a:pt x="0" y="11023"/>
                    <a:pt x="199" y="11242"/>
                    <a:pt x="458" y="11242"/>
                  </a:cubicBezTo>
                  <a:lnTo>
                    <a:pt x="27497" y="11242"/>
                  </a:lnTo>
                  <a:cubicBezTo>
                    <a:pt x="27775" y="11242"/>
                    <a:pt x="27954" y="11023"/>
                    <a:pt x="27895" y="10744"/>
                  </a:cubicBezTo>
                  <a:lnTo>
                    <a:pt x="25806" y="498"/>
                  </a:lnTo>
                  <a:cubicBezTo>
                    <a:pt x="25726" y="239"/>
                    <a:pt x="25448" y="0"/>
                    <a:pt x="25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77"/>
            <p:cNvSpPr/>
            <p:nvPr/>
          </p:nvSpPr>
          <p:spPr>
            <a:xfrm>
              <a:off x="2908450" y="2814225"/>
              <a:ext cx="25875" cy="257175"/>
            </a:xfrm>
            <a:custGeom>
              <a:avLst/>
              <a:gdLst/>
              <a:ahLst/>
              <a:cxnLst/>
              <a:rect l="l" t="t" r="r" b="b"/>
              <a:pathLst>
                <a:path w="1035" h="10287" extrusionOk="0">
                  <a:moveTo>
                    <a:pt x="880" y="0"/>
                  </a:moveTo>
                  <a:cubicBezTo>
                    <a:pt x="801" y="0"/>
                    <a:pt x="716" y="50"/>
                    <a:pt x="706" y="149"/>
                  </a:cubicBezTo>
                  <a:cubicBezTo>
                    <a:pt x="488" y="3492"/>
                    <a:pt x="229" y="6795"/>
                    <a:pt x="10" y="10137"/>
                  </a:cubicBezTo>
                  <a:cubicBezTo>
                    <a:pt x="0" y="10237"/>
                    <a:pt x="75" y="10286"/>
                    <a:pt x="154" y="10286"/>
                  </a:cubicBezTo>
                  <a:cubicBezTo>
                    <a:pt x="234" y="10286"/>
                    <a:pt x="318" y="10237"/>
                    <a:pt x="328" y="10137"/>
                  </a:cubicBezTo>
                  <a:cubicBezTo>
                    <a:pt x="547" y="6795"/>
                    <a:pt x="806" y="3492"/>
                    <a:pt x="1025" y="149"/>
                  </a:cubicBezTo>
                  <a:cubicBezTo>
                    <a:pt x="1035" y="50"/>
                    <a:pt x="960" y="0"/>
                    <a:pt x="880" y="0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77"/>
            <p:cNvSpPr/>
            <p:nvPr/>
          </p:nvSpPr>
          <p:spPr>
            <a:xfrm>
              <a:off x="2839750" y="2814200"/>
              <a:ext cx="47175" cy="257050"/>
            </a:xfrm>
            <a:custGeom>
              <a:avLst/>
              <a:gdLst/>
              <a:ahLst/>
              <a:cxnLst/>
              <a:rect l="l" t="t" r="r" b="b"/>
              <a:pathLst>
                <a:path w="1887" h="10282" extrusionOk="0">
                  <a:moveTo>
                    <a:pt x="1684" y="1"/>
                  </a:moveTo>
                  <a:cubicBezTo>
                    <a:pt x="1625" y="1"/>
                    <a:pt x="1572" y="33"/>
                    <a:pt x="1564" y="110"/>
                  </a:cubicBezTo>
                  <a:cubicBezTo>
                    <a:pt x="1047" y="3433"/>
                    <a:pt x="550" y="6756"/>
                    <a:pt x="12" y="10078"/>
                  </a:cubicBezTo>
                  <a:cubicBezTo>
                    <a:pt x="0" y="10198"/>
                    <a:pt x="104" y="10282"/>
                    <a:pt x="192" y="10282"/>
                  </a:cubicBezTo>
                  <a:cubicBezTo>
                    <a:pt x="251" y="10282"/>
                    <a:pt x="303" y="10245"/>
                    <a:pt x="311" y="10158"/>
                  </a:cubicBezTo>
                  <a:cubicBezTo>
                    <a:pt x="848" y="6815"/>
                    <a:pt x="1345" y="3513"/>
                    <a:pt x="1863" y="190"/>
                  </a:cubicBezTo>
                  <a:cubicBezTo>
                    <a:pt x="1887" y="81"/>
                    <a:pt x="1777" y="1"/>
                    <a:pt x="1684" y="1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77"/>
            <p:cNvSpPr/>
            <p:nvPr/>
          </p:nvSpPr>
          <p:spPr>
            <a:xfrm>
              <a:off x="2771000" y="2814200"/>
              <a:ext cx="69475" cy="256850"/>
            </a:xfrm>
            <a:custGeom>
              <a:avLst/>
              <a:gdLst/>
              <a:ahLst/>
              <a:cxnLst/>
              <a:rect l="l" t="t" r="r" b="b"/>
              <a:pathLst>
                <a:path w="2779" h="10274" extrusionOk="0">
                  <a:moveTo>
                    <a:pt x="2587" y="1"/>
                  </a:moveTo>
                  <a:cubicBezTo>
                    <a:pt x="2526" y="1"/>
                    <a:pt x="2467" y="33"/>
                    <a:pt x="2444" y="110"/>
                  </a:cubicBezTo>
                  <a:cubicBezTo>
                    <a:pt x="1648" y="3433"/>
                    <a:pt x="832" y="6756"/>
                    <a:pt x="37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131" y="6815"/>
                    <a:pt x="1947" y="3513"/>
                    <a:pt x="2742" y="190"/>
                  </a:cubicBezTo>
                  <a:cubicBezTo>
                    <a:pt x="2779" y="81"/>
                    <a:pt x="2682" y="1"/>
                    <a:pt x="2587" y="1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77"/>
            <p:cNvSpPr/>
            <p:nvPr/>
          </p:nvSpPr>
          <p:spPr>
            <a:xfrm>
              <a:off x="2704650" y="2814200"/>
              <a:ext cx="81425" cy="256850"/>
            </a:xfrm>
            <a:custGeom>
              <a:avLst/>
              <a:gdLst/>
              <a:ahLst/>
              <a:cxnLst/>
              <a:rect l="l" t="t" r="r" b="b"/>
              <a:pathLst>
                <a:path w="3257" h="10274" extrusionOk="0">
                  <a:moveTo>
                    <a:pt x="3058" y="1"/>
                  </a:moveTo>
                  <a:cubicBezTo>
                    <a:pt x="2995" y="1"/>
                    <a:pt x="2933" y="33"/>
                    <a:pt x="2909" y="110"/>
                  </a:cubicBezTo>
                  <a:cubicBezTo>
                    <a:pt x="1934" y="3433"/>
                    <a:pt x="999" y="6756"/>
                    <a:pt x="24" y="10078"/>
                  </a:cubicBezTo>
                  <a:cubicBezTo>
                    <a:pt x="1" y="10197"/>
                    <a:pt x="90" y="10273"/>
                    <a:pt x="179" y="10273"/>
                  </a:cubicBezTo>
                  <a:cubicBezTo>
                    <a:pt x="239" y="10273"/>
                    <a:pt x="299" y="10238"/>
                    <a:pt x="323" y="10158"/>
                  </a:cubicBezTo>
                  <a:cubicBezTo>
                    <a:pt x="1298" y="6815"/>
                    <a:pt x="2233" y="3513"/>
                    <a:pt x="3208" y="190"/>
                  </a:cubicBezTo>
                  <a:cubicBezTo>
                    <a:pt x="3256" y="81"/>
                    <a:pt x="3156" y="1"/>
                    <a:pt x="3058" y="1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77"/>
            <p:cNvSpPr/>
            <p:nvPr/>
          </p:nvSpPr>
          <p:spPr>
            <a:xfrm>
              <a:off x="2646650" y="2814200"/>
              <a:ext cx="85200" cy="256850"/>
            </a:xfrm>
            <a:custGeom>
              <a:avLst/>
              <a:gdLst/>
              <a:ahLst/>
              <a:cxnLst/>
              <a:rect l="l" t="t" r="r" b="b"/>
              <a:pathLst>
                <a:path w="3408" h="10274" extrusionOk="0">
                  <a:moveTo>
                    <a:pt x="3218" y="1"/>
                  </a:moveTo>
                  <a:cubicBezTo>
                    <a:pt x="3156" y="1"/>
                    <a:pt x="3092" y="33"/>
                    <a:pt x="3061" y="110"/>
                  </a:cubicBezTo>
                  <a:cubicBezTo>
                    <a:pt x="2046" y="3433"/>
                    <a:pt x="1051" y="6756"/>
                    <a:pt x="36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350" y="6815"/>
                    <a:pt x="2344" y="3513"/>
                    <a:pt x="3359" y="190"/>
                  </a:cubicBezTo>
                  <a:cubicBezTo>
                    <a:pt x="3408" y="81"/>
                    <a:pt x="3315" y="1"/>
                    <a:pt x="3218" y="1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77"/>
            <p:cNvSpPr/>
            <p:nvPr/>
          </p:nvSpPr>
          <p:spPr>
            <a:xfrm>
              <a:off x="2970375" y="2814225"/>
              <a:ext cx="7975" cy="257175"/>
            </a:xfrm>
            <a:custGeom>
              <a:avLst/>
              <a:gdLst/>
              <a:ahLst/>
              <a:cxnLst/>
              <a:rect l="l" t="t" r="r" b="b"/>
              <a:pathLst>
                <a:path w="319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0137"/>
                  </a:lnTo>
                  <a:cubicBezTo>
                    <a:pt x="0" y="10237"/>
                    <a:pt x="80" y="10286"/>
                    <a:pt x="159" y="10286"/>
                  </a:cubicBezTo>
                  <a:cubicBezTo>
                    <a:pt x="239" y="10286"/>
                    <a:pt x="318" y="10237"/>
                    <a:pt x="318" y="10137"/>
                  </a:cubicBezTo>
                  <a:lnTo>
                    <a:pt x="318" y="149"/>
                  </a:ln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77"/>
            <p:cNvSpPr/>
            <p:nvPr/>
          </p:nvSpPr>
          <p:spPr>
            <a:xfrm>
              <a:off x="3013650" y="2814225"/>
              <a:ext cx="25375" cy="257175"/>
            </a:xfrm>
            <a:custGeom>
              <a:avLst/>
              <a:gdLst/>
              <a:ahLst/>
              <a:cxnLst/>
              <a:rect l="l" t="t" r="r" b="b"/>
              <a:pathLst>
                <a:path w="1015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cubicBezTo>
                    <a:pt x="219" y="3492"/>
                    <a:pt x="478" y="6795"/>
                    <a:pt x="696" y="10137"/>
                  </a:cubicBezTo>
                  <a:cubicBezTo>
                    <a:pt x="706" y="10237"/>
                    <a:pt x="786" y="10286"/>
                    <a:pt x="863" y="10286"/>
                  </a:cubicBezTo>
                  <a:cubicBezTo>
                    <a:pt x="940" y="10286"/>
                    <a:pt x="1015" y="10237"/>
                    <a:pt x="1015" y="10137"/>
                  </a:cubicBezTo>
                  <a:cubicBezTo>
                    <a:pt x="796" y="6795"/>
                    <a:pt x="557" y="3492"/>
                    <a:pt x="318" y="149"/>
                  </a:cubicBez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77"/>
            <p:cNvSpPr/>
            <p:nvPr/>
          </p:nvSpPr>
          <p:spPr>
            <a:xfrm>
              <a:off x="3061100" y="2814350"/>
              <a:ext cx="47175" cy="257200"/>
            </a:xfrm>
            <a:custGeom>
              <a:avLst/>
              <a:gdLst/>
              <a:ahLst/>
              <a:cxnLst/>
              <a:rect l="l" t="t" r="r" b="b"/>
              <a:pathLst>
                <a:path w="1887" h="10288" extrusionOk="0">
                  <a:moveTo>
                    <a:pt x="192" y="1"/>
                  </a:moveTo>
                  <a:cubicBezTo>
                    <a:pt x="103" y="1"/>
                    <a:pt x="0" y="84"/>
                    <a:pt x="12" y="204"/>
                  </a:cubicBezTo>
                  <a:cubicBezTo>
                    <a:pt x="549" y="3527"/>
                    <a:pt x="1047" y="6849"/>
                    <a:pt x="1564" y="10172"/>
                  </a:cubicBezTo>
                  <a:cubicBezTo>
                    <a:pt x="1572" y="10252"/>
                    <a:pt x="1629" y="10287"/>
                    <a:pt x="1691" y="10287"/>
                  </a:cubicBezTo>
                  <a:cubicBezTo>
                    <a:pt x="1783" y="10287"/>
                    <a:pt x="1886" y="10211"/>
                    <a:pt x="1862" y="10092"/>
                  </a:cubicBezTo>
                  <a:cubicBezTo>
                    <a:pt x="1345" y="6770"/>
                    <a:pt x="848" y="3467"/>
                    <a:pt x="311" y="124"/>
                  </a:cubicBezTo>
                  <a:cubicBezTo>
                    <a:pt x="303" y="37"/>
                    <a:pt x="251" y="1"/>
                    <a:pt x="192" y="1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77"/>
            <p:cNvSpPr/>
            <p:nvPr/>
          </p:nvSpPr>
          <p:spPr>
            <a:xfrm>
              <a:off x="3107550" y="2814075"/>
              <a:ext cx="69150" cy="256975"/>
            </a:xfrm>
            <a:custGeom>
              <a:avLst/>
              <a:gdLst/>
              <a:ahLst/>
              <a:cxnLst/>
              <a:rect l="l" t="t" r="r" b="b"/>
              <a:pathLst>
                <a:path w="2766" h="10279" extrusionOk="0">
                  <a:moveTo>
                    <a:pt x="187" y="0"/>
                  </a:moveTo>
                  <a:cubicBezTo>
                    <a:pt x="97" y="0"/>
                    <a:pt x="1" y="76"/>
                    <a:pt x="24" y="195"/>
                  </a:cubicBezTo>
                  <a:cubicBezTo>
                    <a:pt x="820" y="3518"/>
                    <a:pt x="1636" y="6820"/>
                    <a:pt x="2432" y="10163"/>
                  </a:cubicBezTo>
                  <a:cubicBezTo>
                    <a:pt x="2456" y="10243"/>
                    <a:pt x="2519" y="10278"/>
                    <a:pt x="2582" y="10278"/>
                  </a:cubicBezTo>
                  <a:cubicBezTo>
                    <a:pt x="2674" y="10278"/>
                    <a:pt x="2766" y="10202"/>
                    <a:pt x="2730" y="10083"/>
                  </a:cubicBezTo>
                  <a:cubicBezTo>
                    <a:pt x="1934" y="6761"/>
                    <a:pt x="1139" y="3438"/>
                    <a:pt x="323" y="115"/>
                  </a:cubicBezTo>
                  <a:cubicBezTo>
                    <a:pt x="307" y="35"/>
                    <a:pt x="249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77"/>
            <p:cNvSpPr/>
            <p:nvPr/>
          </p:nvSpPr>
          <p:spPr>
            <a:xfrm>
              <a:off x="3162475" y="2814075"/>
              <a:ext cx="81675" cy="256975"/>
            </a:xfrm>
            <a:custGeom>
              <a:avLst/>
              <a:gdLst/>
              <a:ahLst/>
              <a:cxnLst/>
              <a:rect l="l" t="t" r="r" b="b"/>
              <a:pathLst>
                <a:path w="3267" h="10279" extrusionOk="0">
                  <a:moveTo>
                    <a:pt x="193" y="0"/>
                  </a:moveTo>
                  <a:cubicBezTo>
                    <a:pt x="99" y="0"/>
                    <a:pt x="0" y="76"/>
                    <a:pt x="36" y="195"/>
                  </a:cubicBezTo>
                  <a:cubicBezTo>
                    <a:pt x="1011" y="3518"/>
                    <a:pt x="1966" y="6820"/>
                    <a:pt x="2921" y="10163"/>
                  </a:cubicBezTo>
                  <a:cubicBezTo>
                    <a:pt x="2945" y="10243"/>
                    <a:pt x="3011" y="10278"/>
                    <a:pt x="3076" y="10278"/>
                  </a:cubicBezTo>
                  <a:cubicBezTo>
                    <a:pt x="3173" y="10278"/>
                    <a:pt x="3267" y="10202"/>
                    <a:pt x="3219" y="10083"/>
                  </a:cubicBezTo>
                  <a:cubicBezTo>
                    <a:pt x="2264" y="6761"/>
                    <a:pt x="1289" y="3438"/>
                    <a:pt x="334" y="115"/>
                  </a:cubicBezTo>
                  <a:cubicBezTo>
                    <a:pt x="318" y="35"/>
                    <a:pt x="25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77"/>
            <p:cNvSpPr/>
            <p:nvPr/>
          </p:nvSpPr>
          <p:spPr>
            <a:xfrm>
              <a:off x="3216400" y="2814075"/>
              <a:ext cx="85350" cy="256975"/>
            </a:xfrm>
            <a:custGeom>
              <a:avLst/>
              <a:gdLst/>
              <a:ahLst/>
              <a:cxnLst/>
              <a:rect l="l" t="t" r="r" b="b"/>
              <a:pathLst>
                <a:path w="3414" h="10279" extrusionOk="0">
                  <a:moveTo>
                    <a:pt x="199" y="0"/>
                  </a:moveTo>
                  <a:cubicBezTo>
                    <a:pt x="101" y="0"/>
                    <a:pt x="0" y="76"/>
                    <a:pt x="48" y="195"/>
                  </a:cubicBezTo>
                  <a:cubicBezTo>
                    <a:pt x="1062" y="3518"/>
                    <a:pt x="2057" y="6820"/>
                    <a:pt x="3092" y="10163"/>
                  </a:cubicBezTo>
                  <a:cubicBezTo>
                    <a:pt x="3108" y="10243"/>
                    <a:pt x="3166" y="10278"/>
                    <a:pt x="3227" y="10278"/>
                  </a:cubicBezTo>
                  <a:cubicBezTo>
                    <a:pt x="3317" y="10278"/>
                    <a:pt x="3414" y="10202"/>
                    <a:pt x="3390" y="10083"/>
                  </a:cubicBezTo>
                  <a:cubicBezTo>
                    <a:pt x="2356" y="6761"/>
                    <a:pt x="1361" y="3438"/>
                    <a:pt x="346" y="115"/>
                  </a:cubicBezTo>
                  <a:cubicBezTo>
                    <a:pt x="330" y="35"/>
                    <a:pt x="265" y="0"/>
                    <a:pt x="199" y="0"/>
                  </a:cubicBezTo>
                  <a:close/>
                </a:path>
              </a:pathLst>
            </a:custGeom>
            <a:solidFill>
              <a:srgbClr val="FFFFFF">
                <a:alpha val="2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77"/>
            <p:cNvSpPr/>
            <p:nvPr/>
          </p:nvSpPr>
          <p:spPr>
            <a:xfrm>
              <a:off x="2913175" y="3431750"/>
              <a:ext cx="137300" cy="387000"/>
            </a:xfrm>
            <a:custGeom>
              <a:avLst/>
              <a:gdLst/>
              <a:ahLst/>
              <a:cxnLst/>
              <a:rect l="l" t="t" r="r" b="b"/>
              <a:pathLst>
                <a:path w="5492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5491" y="15479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77"/>
            <p:cNvSpPr/>
            <p:nvPr/>
          </p:nvSpPr>
          <p:spPr>
            <a:xfrm>
              <a:off x="2913175" y="3431750"/>
              <a:ext cx="4000" cy="387000"/>
            </a:xfrm>
            <a:custGeom>
              <a:avLst/>
              <a:gdLst/>
              <a:ahLst/>
              <a:cxnLst/>
              <a:rect l="l" t="t" r="r" b="b"/>
              <a:pathLst>
                <a:path w="1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59" y="1547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77"/>
            <p:cNvSpPr/>
            <p:nvPr/>
          </p:nvSpPr>
          <p:spPr>
            <a:xfrm>
              <a:off x="293505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77"/>
            <p:cNvSpPr/>
            <p:nvPr/>
          </p:nvSpPr>
          <p:spPr>
            <a:xfrm>
              <a:off x="29569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77"/>
            <p:cNvSpPr/>
            <p:nvPr/>
          </p:nvSpPr>
          <p:spPr>
            <a:xfrm>
              <a:off x="29793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77"/>
            <p:cNvSpPr/>
            <p:nvPr/>
          </p:nvSpPr>
          <p:spPr>
            <a:xfrm>
              <a:off x="300170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77"/>
            <p:cNvSpPr/>
            <p:nvPr/>
          </p:nvSpPr>
          <p:spPr>
            <a:xfrm>
              <a:off x="30240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77"/>
            <p:cNvSpPr/>
            <p:nvPr/>
          </p:nvSpPr>
          <p:spPr>
            <a:xfrm>
              <a:off x="30459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77"/>
            <p:cNvSpPr/>
            <p:nvPr/>
          </p:nvSpPr>
          <p:spPr>
            <a:xfrm>
              <a:off x="3020100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9" y="1"/>
                  </a:moveTo>
                  <a:cubicBezTo>
                    <a:pt x="160" y="1"/>
                    <a:pt x="1" y="180"/>
                    <a:pt x="1" y="399"/>
                  </a:cubicBezTo>
                  <a:cubicBezTo>
                    <a:pt x="1" y="618"/>
                    <a:pt x="160" y="797"/>
                    <a:pt x="399" y="797"/>
                  </a:cubicBezTo>
                  <a:cubicBezTo>
                    <a:pt x="618" y="797"/>
                    <a:pt x="797" y="618"/>
                    <a:pt x="797" y="399"/>
                  </a:cubicBezTo>
                  <a:cubicBezTo>
                    <a:pt x="797" y="200"/>
                    <a:pt x="618" y="2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77"/>
            <p:cNvSpPr/>
            <p:nvPr/>
          </p:nvSpPr>
          <p:spPr>
            <a:xfrm>
              <a:off x="2613725" y="2780925"/>
              <a:ext cx="691425" cy="235500"/>
            </a:xfrm>
            <a:custGeom>
              <a:avLst/>
              <a:gdLst/>
              <a:ahLst/>
              <a:cxnLst/>
              <a:rect l="l" t="t" r="r" b="b"/>
              <a:pathLst>
                <a:path w="27657" h="9420" extrusionOk="0">
                  <a:moveTo>
                    <a:pt x="13711" y="1"/>
                  </a:moveTo>
                  <a:cubicBezTo>
                    <a:pt x="8353" y="1"/>
                    <a:pt x="3221" y="77"/>
                    <a:pt x="2945" y="248"/>
                  </a:cubicBezTo>
                  <a:cubicBezTo>
                    <a:pt x="2348" y="546"/>
                    <a:pt x="597" y="6813"/>
                    <a:pt x="359" y="7490"/>
                  </a:cubicBezTo>
                  <a:cubicBezTo>
                    <a:pt x="1" y="8425"/>
                    <a:pt x="279" y="9420"/>
                    <a:pt x="1353" y="9420"/>
                  </a:cubicBezTo>
                  <a:cubicBezTo>
                    <a:pt x="2787" y="9420"/>
                    <a:pt x="3297" y="5551"/>
                    <a:pt x="5160" y="5551"/>
                  </a:cubicBezTo>
                  <a:cubicBezTo>
                    <a:pt x="5210" y="5551"/>
                    <a:pt x="5261" y="5554"/>
                    <a:pt x="5313" y="5560"/>
                  </a:cubicBezTo>
                  <a:cubicBezTo>
                    <a:pt x="7302" y="5799"/>
                    <a:pt x="6526" y="7908"/>
                    <a:pt x="8158" y="8007"/>
                  </a:cubicBezTo>
                  <a:cubicBezTo>
                    <a:pt x="8179" y="8008"/>
                    <a:pt x="8200" y="8009"/>
                    <a:pt x="8221" y="8009"/>
                  </a:cubicBezTo>
                  <a:cubicBezTo>
                    <a:pt x="9802" y="8009"/>
                    <a:pt x="10544" y="5120"/>
                    <a:pt x="12232" y="5120"/>
                  </a:cubicBezTo>
                  <a:cubicBezTo>
                    <a:pt x="12260" y="5120"/>
                    <a:pt x="12288" y="5121"/>
                    <a:pt x="12316" y="5122"/>
                  </a:cubicBezTo>
                  <a:cubicBezTo>
                    <a:pt x="14087" y="5202"/>
                    <a:pt x="13789" y="6535"/>
                    <a:pt x="15261" y="6535"/>
                  </a:cubicBezTo>
                  <a:cubicBezTo>
                    <a:pt x="16713" y="6535"/>
                    <a:pt x="16654" y="4267"/>
                    <a:pt x="18186" y="4267"/>
                  </a:cubicBezTo>
                  <a:cubicBezTo>
                    <a:pt x="19560" y="4267"/>
                    <a:pt x="19356" y="5993"/>
                    <a:pt x="20937" y="5993"/>
                  </a:cubicBezTo>
                  <a:cubicBezTo>
                    <a:pt x="21095" y="5993"/>
                    <a:pt x="21271" y="5976"/>
                    <a:pt x="21469" y="5938"/>
                  </a:cubicBezTo>
                  <a:cubicBezTo>
                    <a:pt x="23603" y="5527"/>
                    <a:pt x="23425" y="3728"/>
                    <a:pt x="24898" y="3728"/>
                  </a:cubicBezTo>
                  <a:cubicBezTo>
                    <a:pt x="24922" y="3728"/>
                    <a:pt x="24946" y="3729"/>
                    <a:pt x="24970" y="3730"/>
                  </a:cubicBezTo>
                  <a:cubicBezTo>
                    <a:pt x="26434" y="3766"/>
                    <a:pt x="25711" y="6931"/>
                    <a:pt x="27208" y="6931"/>
                  </a:cubicBezTo>
                  <a:cubicBezTo>
                    <a:pt x="27339" y="6931"/>
                    <a:pt x="27488" y="6906"/>
                    <a:pt x="27656" y="6853"/>
                  </a:cubicBezTo>
                  <a:cubicBezTo>
                    <a:pt x="27656" y="6853"/>
                    <a:pt x="26701" y="546"/>
                    <a:pt x="26045" y="248"/>
                  </a:cubicBezTo>
                  <a:cubicBezTo>
                    <a:pt x="25712" y="92"/>
                    <a:pt x="19576" y="1"/>
                    <a:pt x="13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77"/>
            <p:cNvSpPr/>
            <p:nvPr/>
          </p:nvSpPr>
          <p:spPr>
            <a:xfrm>
              <a:off x="2792300" y="2926375"/>
              <a:ext cx="42300" cy="39825"/>
            </a:xfrm>
            <a:custGeom>
              <a:avLst/>
              <a:gdLst/>
              <a:ahLst/>
              <a:cxnLst/>
              <a:rect l="l" t="t" r="r" b="b"/>
              <a:pathLst>
                <a:path w="1692" h="1593" extrusionOk="0">
                  <a:moveTo>
                    <a:pt x="20" y="1"/>
                  </a:moveTo>
                  <a:cubicBezTo>
                    <a:pt x="20" y="1"/>
                    <a:pt x="0" y="180"/>
                    <a:pt x="0" y="399"/>
                  </a:cubicBezTo>
                  <a:cubicBezTo>
                    <a:pt x="20" y="637"/>
                    <a:pt x="159" y="976"/>
                    <a:pt x="378" y="1234"/>
                  </a:cubicBezTo>
                  <a:cubicBezTo>
                    <a:pt x="418" y="1294"/>
                    <a:pt x="498" y="1373"/>
                    <a:pt x="577" y="1413"/>
                  </a:cubicBezTo>
                  <a:cubicBezTo>
                    <a:pt x="677" y="1473"/>
                    <a:pt x="756" y="1513"/>
                    <a:pt x="816" y="1533"/>
                  </a:cubicBezTo>
                  <a:cubicBezTo>
                    <a:pt x="915" y="1572"/>
                    <a:pt x="995" y="1592"/>
                    <a:pt x="1075" y="1592"/>
                  </a:cubicBezTo>
                  <a:cubicBezTo>
                    <a:pt x="1174" y="1592"/>
                    <a:pt x="1214" y="1592"/>
                    <a:pt x="1294" y="1572"/>
                  </a:cubicBezTo>
                  <a:cubicBezTo>
                    <a:pt x="1373" y="1533"/>
                    <a:pt x="1413" y="1533"/>
                    <a:pt x="1473" y="1513"/>
                  </a:cubicBezTo>
                  <a:cubicBezTo>
                    <a:pt x="1512" y="1493"/>
                    <a:pt x="1572" y="1473"/>
                    <a:pt x="1592" y="1433"/>
                  </a:cubicBezTo>
                  <a:cubicBezTo>
                    <a:pt x="1672" y="1413"/>
                    <a:pt x="1691" y="1393"/>
                    <a:pt x="1691" y="1393"/>
                  </a:cubicBezTo>
                  <a:lnTo>
                    <a:pt x="1691" y="1393"/>
                  </a:lnTo>
                  <a:cubicBezTo>
                    <a:pt x="1691" y="1393"/>
                    <a:pt x="1652" y="1413"/>
                    <a:pt x="1572" y="1413"/>
                  </a:cubicBezTo>
                  <a:cubicBezTo>
                    <a:pt x="1532" y="1413"/>
                    <a:pt x="1492" y="1433"/>
                    <a:pt x="1453" y="1433"/>
                  </a:cubicBezTo>
                  <a:lnTo>
                    <a:pt x="1294" y="1433"/>
                  </a:lnTo>
                  <a:cubicBezTo>
                    <a:pt x="1234" y="1433"/>
                    <a:pt x="1174" y="1413"/>
                    <a:pt x="1114" y="1413"/>
                  </a:cubicBezTo>
                  <a:cubicBezTo>
                    <a:pt x="1075" y="1413"/>
                    <a:pt x="995" y="1393"/>
                    <a:pt x="955" y="1373"/>
                  </a:cubicBezTo>
                  <a:cubicBezTo>
                    <a:pt x="876" y="1334"/>
                    <a:pt x="816" y="1294"/>
                    <a:pt x="776" y="1274"/>
                  </a:cubicBezTo>
                  <a:cubicBezTo>
                    <a:pt x="717" y="1214"/>
                    <a:pt x="677" y="1194"/>
                    <a:pt x="617" y="1115"/>
                  </a:cubicBezTo>
                  <a:cubicBezTo>
                    <a:pt x="518" y="995"/>
                    <a:pt x="458" y="876"/>
                    <a:pt x="378" y="737"/>
                  </a:cubicBezTo>
                  <a:cubicBezTo>
                    <a:pt x="299" y="598"/>
                    <a:pt x="239" y="478"/>
                    <a:pt x="199" y="379"/>
                  </a:cubicBezTo>
                  <a:cubicBezTo>
                    <a:pt x="100" y="14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77"/>
            <p:cNvSpPr/>
            <p:nvPr/>
          </p:nvSpPr>
          <p:spPr>
            <a:xfrm>
              <a:off x="2628650" y="2955725"/>
              <a:ext cx="25875" cy="52250"/>
            </a:xfrm>
            <a:custGeom>
              <a:avLst/>
              <a:gdLst/>
              <a:ahLst/>
              <a:cxnLst/>
              <a:rect l="l" t="t" r="r" b="b"/>
              <a:pathLst>
                <a:path w="1035" h="2090" extrusionOk="0">
                  <a:moveTo>
                    <a:pt x="438" y="1"/>
                  </a:moveTo>
                  <a:cubicBezTo>
                    <a:pt x="438" y="1"/>
                    <a:pt x="339" y="120"/>
                    <a:pt x="199" y="339"/>
                  </a:cubicBezTo>
                  <a:cubicBezTo>
                    <a:pt x="100" y="558"/>
                    <a:pt x="0" y="916"/>
                    <a:pt x="60" y="1254"/>
                  </a:cubicBezTo>
                  <a:cubicBezTo>
                    <a:pt x="60" y="1353"/>
                    <a:pt x="80" y="1453"/>
                    <a:pt x="100" y="1533"/>
                  </a:cubicBezTo>
                  <a:cubicBezTo>
                    <a:pt x="140" y="1612"/>
                    <a:pt x="179" y="1692"/>
                    <a:pt x="239" y="1751"/>
                  </a:cubicBezTo>
                  <a:cubicBezTo>
                    <a:pt x="279" y="1831"/>
                    <a:pt x="319" y="1891"/>
                    <a:pt x="398" y="1930"/>
                  </a:cubicBezTo>
                  <a:cubicBezTo>
                    <a:pt x="478" y="1990"/>
                    <a:pt x="538" y="2010"/>
                    <a:pt x="597" y="2030"/>
                  </a:cubicBezTo>
                  <a:cubicBezTo>
                    <a:pt x="677" y="2050"/>
                    <a:pt x="737" y="2090"/>
                    <a:pt x="776" y="2090"/>
                  </a:cubicBezTo>
                  <a:lnTo>
                    <a:pt x="1035" y="2090"/>
                  </a:lnTo>
                  <a:cubicBezTo>
                    <a:pt x="1035" y="2090"/>
                    <a:pt x="995" y="2050"/>
                    <a:pt x="936" y="2030"/>
                  </a:cubicBezTo>
                  <a:cubicBezTo>
                    <a:pt x="876" y="2030"/>
                    <a:pt x="856" y="2010"/>
                    <a:pt x="796" y="1990"/>
                  </a:cubicBezTo>
                  <a:cubicBezTo>
                    <a:pt x="776" y="1990"/>
                    <a:pt x="737" y="1930"/>
                    <a:pt x="677" y="1911"/>
                  </a:cubicBezTo>
                  <a:cubicBezTo>
                    <a:pt x="637" y="1891"/>
                    <a:pt x="597" y="1831"/>
                    <a:pt x="557" y="1791"/>
                  </a:cubicBezTo>
                  <a:cubicBezTo>
                    <a:pt x="498" y="1751"/>
                    <a:pt x="478" y="1692"/>
                    <a:pt x="438" y="1632"/>
                  </a:cubicBezTo>
                  <a:cubicBezTo>
                    <a:pt x="398" y="1592"/>
                    <a:pt x="378" y="1513"/>
                    <a:pt x="359" y="1453"/>
                  </a:cubicBezTo>
                  <a:cubicBezTo>
                    <a:pt x="339" y="1393"/>
                    <a:pt x="299" y="1314"/>
                    <a:pt x="299" y="1234"/>
                  </a:cubicBezTo>
                  <a:cubicBezTo>
                    <a:pt x="279" y="1095"/>
                    <a:pt x="299" y="936"/>
                    <a:pt x="299" y="796"/>
                  </a:cubicBezTo>
                  <a:cubicBezTo>
                    <a:pt x="299" y="637"/>
                    <a:pt x="319" y="518"/>
                    <a:pt x="359" y="398"/>
                  </a:cubicBezTo>
                  <a:cubicBezTo>
                    <a:pt x="398" y="140"/>
                    <a:pt x="438" y="1"/>
                    <a:pt x="438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77"/>
            <p:cNvSpPr/>
            <p:nvPr/>
          </p:nvSpPr>
          <p:spPr>
            <a:xfrm>
              <a:off x="2964400" y="2906975"/>
              <a:ext cx="54250" cy="22900"/>
            </a:xfrm>
            <a:custGeom>
              <a:avLst/>
              <a:gdLst/>
              <a:ahLst/>
              <a:cxnLst/>
              <a:rect l="l" t="t" r="r" b="b"/>
              <a:pathLst>
                <a:path w="2170" h="916" extrusionOk="0">
                  <a:moveTo>
                    <a:pt x="2169" y="1"/>
                  </a:moveTo>
                  <a:cubicBezTo>
                    <a:pt x="2169" y="1"/>
                    <a:pt x="2169" y="21"/>
                    <a:pt x="2129" y="100"/>
                  </a:cubicBezTo>
                  <a:cubicBezTo>
                    <a:pt x="2089" y="120"/>
                    <a:pt x="2070" y="140"/>
                    <a:pt x="2050" y="200"/>
                  </a:cubicBezTo>
                  <a:cubicBezTo>
                    <a:pt x="2030" y="239"/>
                    <a:pt x="1970" y="279"/>
                    <a:pt x="1950" y="319"/>
                  </a:cubicBezTo>
                  <a:cubicBezTo>
                    <a:pt x="1930" y="379"/>
                    <a:pt x="1871" y="399"/>
                    <a:pt x="1831" y="438"/>
                  </a:cubicBezTo>
                  <a:cubicBezTo>
                    <a:pt x="1791" y="498"/>
                    <a:pt x="1731" y="518"/>
                    <a:pt x="1672" y="538"/>
                  </a:cubicBezTo>
                  <a:cubicBezTo>
                    <a:pt x="1592" y="598"/>
                    <a:pt x="1552" y="598"/>
                    <a:pt x="1473" y="617"/>
                  </a:cubicBezTo>
                  <a:cubicBezTo>
                    <a:pt x="1393" y="617"/>
                    <a:pt x="1333" y="637"/>
                    <a:pt x="1254" y="637"/>
                  </a:cubicBezTo>
                  <a:cubicBezTo>
                    <a:pt x="1204" y="650"/>
                    <a:pt x="1157" y="654"/>
                    <a:pt x="1110" y="654"/>
                  </a:cubicBezTo>
                  <a:cubicBezTo>
                    <a:pt x="1006" y="654"/>
                    <a:pt x="906" y="631"/>
                    <a:pt x="796" y="617"/>
                  </a:cubicBezTo>
                  <a:cubicBezTo>
                    <a:pt x="657" y="578"/>
                    <a:pt x="538" y="558"/>
                    <a:pt x="398" y="518"/>
                  </a:cubicBezTo>
                  <a:cubicBezTo>
                    <a:pt x="160" y="478"/>
                    <a:pt x="0" y="419"/>
                    <a:pt x="0" y="418"/>
                  </a:cubicBezTo>
                  <a:lnTo>
                    <a:pt x="0" y="418"/>
                  </a:lnTo>
                  <a:cubicBezTo>
                    <a:pt x="0" y="419"/>
                    <a:pt x="100" y="558"/>
                    <a:pt x="359" y="677"/>
                  </a:cubicBezTo>
                  <a:cubicBezTo>
                    <a:pt x="577" y="797"/>
                    <a:pt x="896" y="916"/>
                    <a:pt x="1254" y="916"/>
                  </a:cubicBezTo>
                  <a:cubicBezTo>
                    <a:pt x="1353" y="916"/>
                    <a:pt x="1453" y="896"/>
                    <a:pt x="1532" y="876"/>
                  </a:cubicBezTo>
                  <a:cubicBezTo>
                    <a:pt x="1632" y="856"/>
                    <a:pt x="1692" y="816"/>
                    <a:pt x="1771" y="777"/>
                  </a:cubicBezTo>
                  <a:cubicBezTo>
                    <a:pt x="1831" y="717"/>
                    <a:pt x="1891" y="677"/>
                    <a:pt x="1950" y="598"/>
                  </a:cubicBezTo>
                  <a:cubicBezTo>
                    <a:pt x="1990" y="558"/>
                    <a:pt x="2050" y="498"/>
                    <a:pt x="2070" y="418"/>
                  </a:cubicBezTo>
                  <a:cubicBezTo>
                    <a:pt x="2089" y="359"/>
                    <a:pt x="2149" y="299"/>
                    <a:pt x="2149" y="259"/>
                  </a:cubicBezTo>
                  <a:cubicBezTo>
                    <a:pt x="2169" y="200"/>
                    <a:pt x="2169" y="160"/>
                    <a:pt x="2169" y="120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77"/>
            <p:cNvSpPr/>
            <p:nvPr/>
          </p:nvSpPr>
          <p:spPr>
            <a:xfrm>
              <a:off x="3112625" y="2898525"/>
              <a:ext cx="59700" cy="18425"/>
            </a:xfrm>
            <a:custGeom>
              <a:avLst/>
              <a:gdLst/>
              <a:ahLst/>
              <a:cxnLst/>
              <a:rect l="l" t="t" r="r" b="b"/>
              <a:pathLst>
                <a:path w="2388" h="7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0" y="140"/>
                    <a:pt x="239" y="299"/>
                  </a:cubicBezTo>
                  <a:cubicBezTo>
                    <a:pt x="438" y="438"/>
                    <a:pt x="737" y="637"/>
                    <a:pt x="1115" y="717"/>
                  </a:cubicBezTo>
                  <a:cubicBezTo>
                    <a:pt x="1214" y="737"/>
                    <a:pt x="1314" y="737"/>
                    <a:pt x="1413" y="737"/>
                  </a:cubicBezTo>
                  <a:cubicBezTo>
                    <a:pt x="1513" y="737"/>
                    <a:pt x="1612" y="737"/>
                    <a:pt x="1712" y="697"/>
                  </a:cubicBezTo>
                  <a:cubicBezTo>
                    <a:pt x="1811" y="657"/>
                    <a:pt x="1891" y="617"/>
                    <a:pt x="1970" y="558"/>
                  </a:cubicBezTo>
                  <a:cubicBezTo>
                    <a:pt x="2030" y="518"/>
                    <a:pt x="2090" y="458"/>
                    <a:pt x="2129" y="418"/>
                  </a:cubicBezTo>
                  <a:cubicBezTo>
                    <a:pt x="2189" y="359"/>
                    <a:pt x="2229" y="319"/>
                    <a:pt x="2269" y="259"/>
                  </a:cubicBezTo>
                  <a:cubicBezTo>
                    <a:pt x="2289" y="219"/>
                    <a:pt x="2308" y="160"/>
                    <a:pt x="2328" y="140"/>
                  </a:cubicBezTo>
                  <a:lnTo>
                    <a:pt x="2388" y="40"/>
                  </a:lnTo>
                  <a:lnTo>
                    <a:pt x="2388" y="40"/>
                  </a:lnTo>
                  <a:cubicBezTo>
                    <a:pt x="2388" y="40"/>
                    <a:pt x="2328" y="60"/>
                    <a:pt x="2289" y="120"/>
                  </a:cubicBezTo>
                  <a:lnTo>
                    <a:pt x="2189" y="219"/>
                  </a:lnTo>
                  <a:cubicBezTo>
                    <a:pt x="2129" y="239"/>
                    <a:pt x="2090" y="259"/>
                    <a:pt x="2030" y="319"/>
                  </a:cubicBezTo>
                  <a:cubicBezTo>
                    <a:pt x="1990" y="359"/>
                    <a:pt x="1930" y="398"/>
                    <a:pt x="1871" y="418"/>
                  </a:cubicBezTo>
                  <a:cubicBezTo>
                    <a:pt x="1811" y="458"/>
                    <a:pt x="1731" y="458"/>
                    <a:pt x="1672" y="498"/>
                  </a:cubicBezTo>
                  <a:cubicBezTo>
                    <a:pt x="1632" y="508"/>
                    <a:pt x="1592" y="508"/>
                    <a:pt x="1552" y="508"/>
                  </a:cubicBezTo>
                  <a:cubicBezTo>
                    <a:pt x="1513" y="508"/>
                    <a:pt x="1473" y="508"/>
                    <a:pt x="1433" y="518"/>
                  </a:cubicBezTo>
                  <a:cubicBezTo>
                    <a:pt x="1373" y="518"/>
                    <a:pt x="1294" y="518"/>
                    <a:pt x="1214" y="498"/>
                  </a:cubicBezTo>
                  <a:cubicBezTo>
                    <a:pt x="1075" y="458"/>
                    <a:pt x="916" y="418"/>
                    <a:pt x="776" y="359"/>
                  </a:cubicBezTo>
                  <a:cubicBezTo>
                    <a:pt x="617" y="319"/>
                    <a:pt x="498" y="239"/>
                    <a:pt x="378" y="199"/>
                  </a:cubicBezTo>
                  <a:cubicBezTo>
                    <a:pt x="140" y="6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77"/>
            <p:cNvSpPr/>
            <p:nvPr/>
          </p:nvSpPr>
          <p:spPr>
            <a:xfrm>
              <a:off x="3281250" y="2917425"/>
              <a:ext cx="15450" cy="25900"/>
            </a:xfrm>
            <a:custGeom>
              <a:avLst/>
              <a:gdLst/>
              <a:ahLst/>
              <a:cxnLst/>
              <a:rect l="l" t="t" r="r" b="b"/>
              <a:pathLst>
                <a:path w="618" h="1036" extrusionOk="0">
                  <a:moveTo>
                    <a:pt x="60" y="0"/>
                  </a:moveTo>
                  <a:cubicBezTo>
                    <a:pt x="60" y="0"/>
                    <a:pt x="40" y="80"/>
                    <a:pt x="20" y="239"/>
                  </a:cubicBezTo>
                  <a:cubicBezTo>
                    <a:pt x="0" y="359"/>
                    <a:pt x="0" y="538"/>
                    <a:pt x="40" y="697"/>
                  </a:cubicBezTo>
                  <a:cubicBezTo>
                    <a:pt x="40" y="757"/>
                    <a:pt x="60" y="776"/>
                    <a:pt x="100" y="836"/>
                  </a:cubicBezTo>
                  <a:lnTo>
                    <a:pt x="199" y="936"/>
                  </a:lnTo>
                  <a:cubicBezTo>
                    <a:pt x="219" y="956"/>
                    <a:pt x="239" y="995"/>
                    <a:pt x="299" y="995"/>
                  </a:cubicBezTo>
                  <a:cubicBezTo>
                    <a:pt x="319" y="995"/>
                    <a:pt x="358" y="1035"/>
                    <a:pt x="398" y="1035"/>
                  </a:cubicBezTo>
                  <a:lnTo>
                    <a:pt x="617" y="1035"/>
                  </a:lnTo>
                  <a:cubicBezTo>
                    <a:pt x="617" y="1035"/>
                    <a:pt x="597" y="995"/>
                    <a:pt x="557" y="995"/>
                  </a:cubicBezTo>
                  <a:cubicBezTo>
                    <a:pt x="537" y="975"/>
                    <a:pt x="518" y="975"/>
                    <a:pt x="498" y="975"/>
                  </a:cubicBezTo>
                  <a:cubicBezTo>
                    <a:pt x="458" y="975"/>
                    <a:pt x="438" y="956"/>
                    <a:pt x="418" y="956"/>
                  </a:cubicBezTo>
                  <a:cubicBezTo>
                    <a:pt x="398" y="936"/>
                    <a:pt x="358" y="936"/>
                    <a:pt x="339" y="896"/>
                  </a:cubicBezTo>
                  <a:lnTo>
                    <a:pt x="259" y="816"/>
                  </a:lnTo>
                  <a:cubicBezTo>
                    <a:pt x="219" y="796"/>
                    <a:pt x="219" y="776"/>
                    <a:pt x="199" y="757"/>
                  </a:cubicBezTo>
                  <a:cubicBezTo>
                    <a:pt x="159" y="717"/>
                    <a:pt x="140" y="697"/>
                    <a:pt x="140" y="657"/>
                  </a:cubicBezTo>
                  <a:cubicBezTo>
                    <a:pt x="120" y="577"/>
                    <a:pt x="120" y="498"/>
                    <a:pt x="100" y="438"/>
                  </a:cubicBezTo>
                  <a:cubicBezTo>
                    <a:pt x="60" y="359"/>
                    <a:pt x="60" y="299"/>
                    <a:pt x="60" y="2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77"/>
            <p:cNvSpPr/>
            <p:nvPr/>
          </p:nvSpPr>
          <p:spPr>
            <a:xfrm>
              <a:off x="2732600" y="3138275"/>
              <a:ext cx="114425" cy="172125"/>
            </a:xfrm>
            <a:custGeom>
              <a:avLst/>
              <a:gdLst/>
              <a:ahLst/>
              <a:cxnLst/>
              <a:rect l="l" t="t" r="r" b="b"/>
              <a:pathLst>
                <a:path w="457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77" y="6885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77"/>
            <p:cNvSpPr/>
            <p:nvPr/>
          </p:nvSpPr>
          <p:spPr>
            <a:xfrm>
              <a:off x="272762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77"/>
            <p:cNvSpPr/>
            <p:nvPr/>
          </p:nvSpPr>
          <p:spPr>
            <a:xfrm>
              <a:off x="270027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4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0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4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0" y="387"/>
                    <a:pt x="1095" y="1183"/>
                    <a:pt x="1095" y="1183"/>
                  </a:cubicBezTo>
                  <a:lnTo>
                    <a:pt x="3641" y="1183"/>
                  </a:lnTo>
                  <a:lnTo>
                    <a:pt x="3641" y="1163"/>
                  </a:lnTo>
                  <a:lnTo>
                    <a:pt x="6148" y="1163"/>
                  </a:lnTo>
                  <a:cubicBezTo>
                    <a:pt x="6148" y="1163"/>
                    <a:pt x="7044" y="844"/>
                    <a:pt x="7123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77"/>
            <p:cNvSpPr/>
            <p:nvPr/>
          </p:nvSpPr>
          <p:spPr>
            <a:xfrm>
              <a:off x="2766425" y="329892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200" y="140"/>
                  </a:cubicBezTo>
                  <a:cubicBezTo>
                    <a:pt x="40" y="240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6" y="240"/>
                  </a:lnTo>
                  <a:cubicBezTo>
                    <a:pt x="1035" y="240"/>
                    <a:pt x="1115" y="260"/>
                    <a:pt x="1194" y="260"/>
                  </a:cubicBezTo>
                  <a:cubicBezTo>
                    <a:pt x="1295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30" y="220"/>
                    <a:pt x="1234" y="140"/>
                  </a:cubicBezTo>
                  <a:cubicBezTo>
                    <a:pt x="1214" y="120"/>
                    <a:pt x="1194" y="100"/>
                    <a:pt x="1135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1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77"/>
            <p:cNvSpPr/>
            <p:nvPr/>
          </p:nvSpPr>
          <p:spPr>
            <a:xfrm>
              <a:off x="2842525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8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1" y="343"/>
                    <a:pt x="1" y="343"/>
                  </a:cubicBezTo>
                  <a:cubicBezTo>
                    <a:pt x="1" y="343"/>
                    <a:pt x="80" y="323"/>
                    <a:pt x="180" y="303"/>
                  </a:cubicBezTo>
                  <a:cubicBezTo>
                    <a:pt x="299" y="284"/>
                    <a:pt x="439" y="264"/>
                    <a:pt x="578" y="204"/>
                  </a:cubicBezTo>
                  <a:cubicBezTo>
                    <a:pt x="657" y="184"/>
                    <a:pt x="697" y="184"/>
                    <a:pt x="777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6" y="65"/>
                    <a:pt x="976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77"/>
            <p:cNvSpPr/>
            <p:nvPr/>
          </p:nvSpPr>
          <p:spPr>
            <a:xfrm>
              <a:off x="2717175" y="3301125"/>
              <a:ext cx="17950" cy="5800"/>
            </a:xfrm>
            <a:custGeom>
              <a:avLst/>
              <a:gdLst/>
              <a:ahLst/>
              <a:cxnLst/>
              <a:rect l="l" t="t" r="r" b="b"/>
              <a:pathLst>
                <a:path w="718" h="232" extrusionOk="0">
                  <a:moveTo>
                    <a:pt x="180" y="1"/>
                  </a:moveTo>
                  <a:cubicBezTo>
                    <a:pt x="140" y="1"/>
                    <a:pt x="104" y="9"/>
                    <a:pt x="81" y="32"/>
                  </a:cubicBezTo>
                  <a:cubicBezTo>
                    <a:pt x="41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52"/>
                  </a:cubicBezTo>
                  <a:cubicBezTo>
                    <a:pt x="439" y="172"/>
                    <a:pt x="538" y="211"/>
                    <a:pt x="618" y="231"/>
                  </a:cubicBezTo>
                  <a:cubicBezTo>
                    <a:pt x="638" y="225"/>
                    <a:pt x="655" y="222"/>
                    <a:pt x="670" y="222"/>
                  </a:cubicBezTo>
                  <a:cubicBezTo>
                    <a:pt x="700" y="222"/>
                    <a:pt x="717" y="231"/>
                    <a:pt x="717" y="231"/>
                  </a:cubicBezTo>
                  <a:cubicBezTo>
                    <a:pt x="717" y="231"/>
                    <a:pt x="697" y="172"/>
                    <a:pt x="618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9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77"/>
            <p:cNvSpPr/>
            <p:nvPr/>
          </p:nvSpPr>
          <p:spPr>
            <a:xfrm>
              <a:off x="3105650" y="3138275"/>
              <a:ext cx="114925" cy="172125"/>
            </a:xfrm>
            <a:custGeom>
              <a:avLst/>
              <a:gdLst/>
              <a:ahLst/>
              <a:cxnLst/>
              <a:rect l="l" t="t" r="r" b="b"/>
              <a:pathLst>
                <a:path w="459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97" y="6885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77"/>
            <p:cNvSpPr/>
            <p:nvPr/>
          </p:nvSpPr>
          <p:spPr>
            <a:xfrm>
              <a:off x="310067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77"/>
            <p:cNvSpPr/>
            <p:nvPr/>
          </p:nvSpPr>
          <p:spPr>
            <a:xfrm>
              <a:off x="307332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5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1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5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7"/>
                    <a:pt x="1095" y="1183"/>
                    <a:pt x="1095" y="1183"/>
                  </a:cubicBezTo>
                  <a:lnTo>
                    <a:pt x="3642" y="1183"/>
                  </a:lnTo>
                  <a:lnTo>
                    <a:pt x="3642" y="1163"/>
                  </a:lnTo>
                  <a:lnTo>
                    <a:pt x="6149" y="1163"/>
                  </a:lnTo>
                  <a:cubicBezTo>
                    <a:pt x="6149" y="1163"/>
                    <a:pt x="7044" y="864"/>
                    <a:pt x="7124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77"/>
            <p:cNvSpPr/>
            <p:nvPr/>
          </p:nvSpPr>
          <p:spPr>
            <a:xfrm>
              <a:off x="3137000" y="3298925"/>
              <a:ext cx="35325" cy="8050"/>
            </a:xfrm>
            <a:custGeom>
              <a:avLst/>
              <a:gdLst/>
              <a:ahLst/>
              <a:cxnLst/>
              <a:rect l="l" t="t" r="r" b="b"/>
              <a:pathLst>
                <a:path w="1413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199" y="140"/>
                  </a:cubicBezTo>
                  <a:cubicBezTo>
                    <a:pt x="40" y="240"/>
                    <a:pt x="0" y="319"/>
                    <a:pt x="0" y="319"/>
                  </a:cubicBezTo>
                  <a:cubicBezTo>
                    <a:pt x="0" y="319"/>
                    <a:pt x="100" y="31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5" y="240"/>
                  </a:lnTo>
                  <a:cubicBezTo>
                    <a:pt x="1035" y="240"/>
                    <a:pt x="1115" y="260"/>
                    <a:pt x="1174" y="260"/>
                  </a:cubicBezTo>
                  <a:cubicBezTo>
                    <a:pt x="1292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29" y="220"/>
                    <a:pt x="1234" y="140"/>
                  </a:cubicBezTo>
                  <a:cubicBezTo>
                    <a:pt x="1214" y="120"/>
                    <a:pt x="1174" y="100"/>
                    <a:pt x="1134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0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77"/>
            <p:cNvSpPr/>
            <p:nvPr/>
          </p:nvSpPr>
          <p:spPr>
            <a:xfrm>
              <a:off x="3213100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7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0" y="343"/>
                    <a:pt x="0" y="343"/>
                  </a:cubicBezTo>
                  <a:cubicBezTo>
                    <a:pt x="0" y="343"/>
                    <a:pt x="80" y="343"/>
                    <a:pt x="180" y="303"/>
                  </a:cubicBezTo>
                  <a:cubicBezTo>
                    <a:pt x="299" y="284"/>
                    <a:pt x="438" y="264"/>
                    <a:pt x="577" y="204"/>
                  </a:cubicBezTo>
                  <a:cubicBezTo>
                    <a:pt x="657" y="184"/>
                    <a:pt x="697" y="184"/>
                    <a:pt x="776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5" y="65"/>
                    <a:pt x="975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77"/>
            <p:cNvSpPr/>
            <p:nvPr/>
          </p:nvSpPr>
          <p:spPr>
            <a:xfrm>
              <a:off x="3087750" y="3301125"/>
              <a:ext cx="17925" cy="5800"/>
            </a:xfrm>
            <a:custGeom>
              <a:avLst/>
              <a:gdLst/>
              <a:ahLst/>
              <a:cxnLst/>
              <a:rect l="l" t="t" r="r" b="b"/>
              <a:pathLst>
                <a:path w="717" h="232" extrusionOk="0">
                  <a:moveTo>
                    <a:pt x="180" y="1"/>
                  </a:moveTo>
                  <a:cubicBezTo>
                    <a:pt x="139" y="1"/>
                    <a:pt x="104" y="9"/>
                    <a:pt x="80" y="32"/>
                  </a:cubicBezTo>
                  <a:cubicBezTo>
                    <a:pt x="40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32"/>
                  </a:cubicBezTo>
                  <a:cubicBezTo>
                    <a:pt x="438" y="152"/>
                    <a:pt x="538" y="172"/>
                    <a:pt x="617" y="211"/>
                  </a:cubicBezTo>
                  <a:cubicBezTo>
                    <a:pt x="677" y="231"/>
                    <a:pt x="717" y="231"/>
                    <a:pt x="717" y="231"/>
                  </a:cubicBezTo>
                  <a:cubicBezTo>
                    <a:pt x="717" y="231"/>
                    <a:pt x="697" y="172"/>
                    <a:pt x="617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8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77"/>
            <p:cNvSpPr/>
            <p:nvPr/>
          </p:nvSpPr>
          <p:spPr>
            <a:xfrm>
              <a:off x="2732600" y="343722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77"/>
            <p:cNvSpPr/>
            <p:nvPr/>
          </p:nvSpPr>
          <p:spPr>
            <a:xfrm>
              <a:off x="272762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77"/>
            <p:cNvSpPr/>
            <p:nvPr/>
          </p:nvSpPr>
          <p:spPr>
            <a:xfrm>
              <a:off x="270027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4" y="99"/>
                  </a:cubicBezTo>
                  <a:cubicBezTo>
                    <a:pt x="625" y="99"/>
                    <a:pt x="553" y="113"/>
                    <a:pt x="478" y="148"/>
                  </a:cubicBezTo>
                  <a:cubicBezTo>
                    <a:pt x="0" y="386"/>
                    <a:pt x="1095" y="1182"/>
                    <a:pt x="1095" y="1182"/>
                  </a:cubicBezTo>
                  <a:lnTo>
                    <a:pt x="6148" y="1182"/>
                  </a:lnTo>
                  <a:cubicBezTo>
                    <a:pt x="6148" y="1182"/>
                    <a:pt x="7044" y="844"/>
                    <a:pt x="7123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77"/>
            <p:cNvSpPr/>
            <p:nvPr/>
          </p:nvSpPr>
          <p:spPr>
            <a:xfrm>
              <a:off x="2766425" y="359787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0"/>
                    <a:pt x="418" y="40"/>
                  </a:cubicBezTo>
                  <a:cubicBezTo>
                    <a:pt x="339" y="80"/>
                    <a:pt x="259" y="100"/>
                    <a:pt x="200" y="140"/>
                  </a:cubicBezTo>
                  <a:cubicBezTo>
                    <a:pt x="40" y="239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79"/>
                    <a:pt x="538" y="239"/>
                    <a:pt x="717" y="239"/>
                  </a:cubicBezTo>
                  <a:lnTo>
                    <a:pt x="956" y="239"/>
                  </a:lnTo>
                  <a:cubicBezTo>
                    <a:pt x="1035" y="239"/>
                    <a:pt x="1115" y="279"/>
                    <a:pt x="1194" y="279"/>
                  </a:cubicBezTo>
                  <a:cubicBezTo>
                    <a:pt x="1295" y="296"/>
                    <a:pt x="1381" y="313"/>
                    <a:pt x="1406" y="317"/>
                  </a:cubicBezTo>
                  <a:lnTo>
                    <a:pt x="1406" y="317"/>
                  </a:lnTo>
                  <a:cubicBezTo>
                    <a:pt x="1387" y="299"/>
                    <a:pt x="1330" y="219"/>
                    <a:pt x="1234" y="140"/>
                  </a:cubicBezTo>
                  <a:cubicBezTo>
                    <a:pt x="1214" y="120"/>
                    <a:pt x="1194" y="100"/>
                    <a:pt x="1135" y="80"/>
                  </a:cubicBezTo>
                  <a:cubicBezTo>
                    <a:pt x="1115" y="40"/>
                    <a:pt x="1055" y="20"/>
                    <a:pt x="1015" y="20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7"/>
                  </a:moveTo>
                  <a:cubicBezTo>
                    <a:pt x="1409" y="320"/>
                    <a:pt x="1411" y="321"/>
                    <a:pt x="1412" y="321"/>
                  </a:cubicBezTo>
                  <a:cubicBezTo>
                    <a:pt x="1413" y="321"/>
                    <a:pt x="1413" y="321"/>
                    <a:pt x="1413" y="319"/>
                  </a:cubicBezTo>
                  <a:cubicBezTo>
                    <a:pt x="1413" y="319"/>
                    <a:pt x="1411" y="318"/>
                    <a:pt x="1406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77"/>
            <p:cNvSpPr/>
            <p:nvPr/>
          </p:nvSpPr>
          <p:spPr>
            <a:xfrm>
              <a:off x="2842525" y="35976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1"/>
                  </a:moveTo>
                  <a:cubicBezTo>
                    <a:pt x="687" y="1"/>
                    <a:pt x="608" y="11"/>
                    <a:pt x="538" y="30"/>
                  </a:cubicBezTo>
                  <a:cubicBezTo>
                    <a:pt x="379" y="50"/>
                    <a:pt x="259" y="130"/>
                    <a:pt x="160" y="209"/>
                  </a:cubicBezTo>
                  <a:cubicBezTo>
                    <a:pt x="60" y="289"/>
                    <a:pt x="1" y="329"/>
                    <a:pt x="1" y="329"/>
                  </a:cubicBezTo>
                  <a:cubicBezTo>
                    <a:pt x="1" y="329"/>
                    <a:pt x="80" y="309"/>
                    <a:pt x="180" y="309"/>
                  </a:cubicBezTo>
                  <a:cubicBezTo>
                    <a:pt x="299" y="289"/>
                    <a:pt x="439" y="249"/>
                    <a:pt x="578" y="209"/>
                  </a:cubicBezTo>
                  <a:cubicBezTo>
                    <a:pt x="657" y="190"/>
                    <a:pt x="697" y="190"/>
                    <a:pt x="777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35" y="190"/>
                    <a:pt x="1135" y="190"/>
                  </a:cubicBezTo>
                  <a:cubicBezTo>
                    <a:pt x="1135" y="190"/>
                    <a:pt x="1135" y="15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50"/>
                    <a:pt x="996" y="50"/>
                    <a:pt x="976" y="30"/>
                  </a:cubicBezTo>
                  <a:cubicBezTo>
                    <a:pt x="916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77"/>
            <p:cNvSpPr/>
            <p:nvPr/>
          </p:nvSpPr>
          <p:spPr>
            <a:xfrm>
              <a:off x="2717175" y="3600275"/>
              <a:ext cx="17950" cy="5575"/>
            </a:xfrm>
            <a:custGeom>
              <a:avLst/>
              <a:gdLst/>
              <a:ahLst/>
              <a:cxnLst/>
              <a:rect l="l" t="t" r="r" b="b"/>
              <a:pathLst>
                <a:path w="718" h="223" extrusionOk="0">
                  <a:moveTo>
                    <a:pt x="190" y="1"/>
                  </a:moveTo>
                  <a:cubicBezTo>
                    <a:pt x="145" y="1"/>
                    <a:pt x="106" y="7"/>
                    <a:pt x="81" y="24"/>
                  </a:cubicBezTo>
                  <a:cubicBezTo>
                    <a:pt x="41" y="24"/>
                    <a:pt x="21" y="44"/>
                    <a:pt x="21" y="44"/>
                  </a:cubicBezTo>
                  <a:lnTo>
                    <a:pt x="1" y="84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4"/>
                  </a:cubicBezTo>
                  <a:lnTo>
                    <a:pt x="100" y="84"/>
                  </a:lnTo>
                  <a:cubicBezTo>
                    <a:pt x="120" y="84"/>
                    <a:pt x="180" y="84"/>
                    <a:pt x="220" y="103"/>
                  </a:cubicBezTo>
                  <a:cubicBezTo>
                    <a:pt x="279" y="103"/>
                    <a:pt x="319" y="123"/>
                    <a:pt x="339" y="143"/>
                  </a:cubicBezTo>
                  <a:cubicBezTo>
                    <a:pt x="439" y="183"/>
                    <a:pt x="538" y="203"/>
                    <a:pt x="618" y="223"/>
                  </a:cubicBezTo>
                  <a:cubicBezTo>
                    <a:pt x="638" y="216"/>
                    <a:pt x="655" y="214"/>
                    <a:pt x="670" y="214"/>
                  </a:cubicBezTo>
                  <a:cubicBezTo>
                    <a:pt x="700" y="214"/>
                    <a:pt x="717" y="223"/>
                    <a:pt x="717" y="223"/>
                  </a:cubicBezTo>
                  <a:cubicBezTo>
                    <a:pt x="717" y="223"/>
                    <a:pt x="697" y="183"/>
                    <a:pt x="618" y="143"/>
                  </a:cubicBezTo>
                  <a:cubicBezTo>
                    <a:pt x="538" y="103"/>
                    <a:pt x="478" y="44"/>
                    <a:pt x="379" y="24"/>
                  </a:cubicBezTo>
                  <a:cubicBezTo>
                    <a:pt x="322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77"/>
            <p:cNvSpPr/>
            <p:nvPr/>
          </p:nvSpPr>
          <p:spPr>
            <a:xfrm>
              <a:off x="3105650" y="3437225"/>
              <a:ext cx="114925" cy="172625"/>
            </a:xfrm>
            <a:custGeom>
              <a:avLst/>
              <a:gdLst/>
              <a:ahLst/>
              <a:cxnLst/>
              <a:rect l="l" t="t" r="r" b="b"/>
              <a:pathLst>
                <a:path w="459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97" y="6904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77"/>
            <p:cNvSpPr/>
            <p:nvPr/>
          </p:nvSpPr>
          <p:spPr>
            <a:xfrm>
              <a:off x="310067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77"/>
            <p:cNvSpPr/>
            <p:nvPr/>
          </p:nvSpPr>
          <p:spPr>
            <a:xfrm>
              <a:off x="307332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6"/>
                    <a:pt x="1095" y="1182"/>
                    <a:pt x="1095" y="1182"/>
                  </a:cubicBezTo>
                  <a:lnTo>
                    <a:pt x="6149" y="1182"/>
                  </a:lnTo>
                  <a:cubicBezTo>
                    <a:pt x="6149" y="1182"/>
                    <a:pt x="7044" y="884"/>
                    <a:pt x="7124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77"/>
            <p:cNvSpPr/>
            <p:nvPr/>
          </p:nvSpPr>
          <p:spPr>
            <a:xfrm>
              <a:off x="3137000" y="3598375"/>
              <a:ext cx="35325" cy="8200"/>
            </a:xfrm>
            <a:custGeom>
              <a:avLst/>
              <a:gdLst/>
              <a:ahLst/>
              <a:cxnLst/>
              <a:rect l="l" t="t" r="r" b="b"/>
              <a:pathLst>
                <a:path w="1413" h="328" extrusionOk="0">
                  <a:moveTo>
                    <a:pt x="717" y="0"/>
                  </a:moveTo>
                  <a:cubicBezTo>
                    <a:pt x="617" y="0"/>
                    <a:pt x="518" y="20"/>
                    <a:pt x="418" y="60"/>
                  </a:cubicBezTo>
                  <a:cubicBezTo>
                    <a:pt x="339" y="80"/>
                    <a:pt x="259" y="100"/>
                    <a:pt x="19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5" y="279"/>
                    <a:pt x="1174" y="279"/>
                  </a:cubicBezTo>
                  <a:cubicBezTo>
                    <a:pt x="1274" y="293"/>
                    <a:pt x="1353" y="307"/>
                    <a:pt x="1390" y="314"/>
                  </a:cubicBezTo>
                  <a:lnTo>
                    <a:pt x="1390" y="314"/>
                  </a:lnTo>
                  <a:cubicBezTo>
                    <a:pt x="1363" y="287"/>
                    <a:pt x="1311" y="223"/>
                    <a:pt x="1234" y="160"/>
                  </a:cubicBezTo>
                  <a:cubicBezTo>
                    <a:pt x="1214" y="120"/>
                    <a:pt x="1174" y="100"/>
                    <a:pt x="1134" y="80"/>
                  </a:cubicBezTo>
                  <a:cubicBezTo>
                    <a:pt x="1115" y="60"/>
                    <a:pt x="1055" y="20"/>
                    <a:pt x="1015" y="20"/>
                  </a:cubicBezTo>
                  <a:cubicBezTo>
                    <a:pt x="916" y="0"/>
                    <a:pt x="816" y="0"/>
                    <a:pt x="717" y="0"/>
                  </a:cubicBezTo>
                  <a:close/>
                  <a:moveTo>
                    <a:pt x="1390" y="314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77"/>
            <p:cNvSpPr/>
            <p:nvPr/>
          </p:nvSpPr>
          <p:spPr>
            <a:xfrm>
              <a:off x="3213100" y="35981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0"/>
                  </a:moveTo>
                  <a:cubicBezTo>
                    <a:pt x="687" y="0"/>
                    <a:pt x="607" y="10"/>
                    <a:pt x="538" y="30"/>
                  </a:cubicBezTo>
                  <a:cubicBezTo>
                    <a:pt x="379" y="70"/>
                    <a:pt x="259" y="130"/>
                    <a:pt x="160" y="209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80" y="309"/>
                  </a:cubicBezTo>
                  <a:cubicBezTo>
                    <a:pt x="299" y="289"/>
                    <a:pt x="438" y="249"/>
                    <a:pt x="577" y="209"/>
                  </a:cubicBezTo>
                  <a:cubicBezTo>
                    <a:pt x="657" y="189"/>
                    <a:pt x="697" y="189"/>
                    <a:pt x="776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89"/>
                    <a:pt x="1135" y="189"/>
                    <a:pt x="1135" y="189"/>
                  </a:cubicBezTo>
                  <a:cubicBezTo>
                    <a:pt x="1135" y="189"/>
                    <a:pt x="113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0"/>
                  </a:cubicBezTo>
                  <a:cubicBezTo>
                    <a:pt x="916" y="10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77"/>
            <p:cNvSpPr/>
            <p:nvPr/>
          </p:nvSpPr>
          <p:spPr>
            <a:xfrm>
              <a:off x="3087750" y="3600775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0" y="1"/>
                  </a:moveTo>
                  <a:cubicBezTo>
                    <a:pt x="145" y="1"/>
                    <a:pt x="105" y="7"/>
                    <a:pt x="80" y="24"/>
                  </a:cubicBezTo>
                  <a:cubicBezTo>
                    <a:pt x="40" y="24"/>
                    <a:pt x="21" y="64"/>
                    <a:pt x="21" y="64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3"/>
                  </a:cubicBezTo>
                  <a:lnTo>
                    <a:pt x="100" y="83"/>
                  </a:lnTo>
                  <a:cubicBezTo>
                    <a:pt x="120" y="83"/>
                    <a:pt x="180" y="83"/>
                    <a:pt x="220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3"/>
                    <a:pt x="538" y="183"/>
                    <a:pt x="617" y="203"/>
                  </a:cubicBezTo>
                  <a:cubicBezTo>
                    <a:pt x="677" y="203"/>
                    <a:pt x="717" y="223"/>
                    <a:pt x="717" y="223"/>
                  </a:cubicBezTo>
                  <a:cubicBezTo>
                    <a:pt x="717" y="223"/>
                    <a:pt x="697" y="183"/>
                    <a:pt x="617" y="163"/>
                  </a:cubicBezTo>
                  <a:cubicBezTo>
                    <a:pt x="538" y="103"/>
                    <a:pt x="478" y="64"/>
                    <a:pt x="379" y="24"/>
                  </a:cubicBezTo>
                  <a:cubicBezTo>
                    <a:pt x="321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77"/>
            <p:cNvSpPr/>
            <p:nvPr/>
          </p:nvSpPr>
          <p:spPr>
            <a:xfrm>
              <a:off x="2659000" y="3347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77"/>
            <p:cNvSpPr/>
            <p:nvPr/>
          </p:nvSpPr>
          <p:spPr>
            <a:xfrm>
              <a:off x="2693300" y="337505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77"/>
            <p:cNvSpPr/>
            <p:nvPr/>
          </p:nvSpPr>
          <p:spPr>
            <a:xfrm>
              <a:off x="2856450" y="32109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77"/>
            <p:cNvSpPr/>
            <p:nvPr/>
          </p:nvSpPr>
          <p:spPr>
            <a:xfrm>
              <a:off x="2890775" y="3239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77"/>
            <p:cNvSpPr/>
            <p:nvPr/>
          </p:nvSpPr>
          <p:spPr>
            <a:xfrm>
              <a:off x="2834575" y="3369575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77"/>
            <p:cNvSpPr/>
            <p:nvPr/>
          </p:nvSpPr>
          <p:spPr>
            <a:xfrm>
              <a:off x="2868900" y="339742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77"/>
            <p:cNvSpPr/>
            <p:nvPr/>
          </p:nvSpPr>
          <p:spPr>
            <a:xfrm>
              <a:off x="2984300" y="31532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77"/>
            <p:cNvSpPr/>
            <p:nvPr/>
          </p:nvSpPr>
          <p:spPr>
            <a:xfrm>
              <a:off x="3018625" y="318155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77"/>
            <p:cNvSpPr/>
            <p:nvPr/>
          </p:nvSpPr>
          <p:spPr>
            <a:xfrm>
              <a:off x="2983300" y="32173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77"/>
            <p:cNvSpPr/>
            <p:nvPr/>
          </p:nvSpPr>
          <p:spPr>
            <a:xfrm>
              <a:off x="3017625" y="32457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8"/>
                  </a:lnTo>
                  <a:lnTo>
                    <a:pt x="1492" y="63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77"/>
            <p:cNvSpPr/>
            <p:nvPr/>
          </p:nvSpPr>
          <p:spPr>
            <a:xfrm>
              <a:off x="3215575" y="33914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77"/>
            <p:cNvSpPr/>
            <p:nvPr/>
          </p:nvSpPr>
          <p:spPr>
            <a:xfrm>
              <a:off x="3249900" y="3419800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77"/>
            <p:cNvSpPr/>
            <p:nvPr/>
          </p:nvSpPr>
          <p:spPr>
            <a:xfrm>
              <a:off x="2659000" y="36824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77"/>
            <p:cNvSpPr/>
            <p:nvPr/>
          </p:nvSpPr>
          <p:spPr>
            <a:xfrm>
              <a:off x="269330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77"/>
            <p:cNvSpPr/>
            <p:nvPr/>
          </p:nvSpPr>
          <p:spPr>
            <a:xfrm>
              <a:off x="2776375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77"/>
            <p:cNvSpPr/>
            <p:nvPr/>
          </p:nvSpPr>
          <p:spPr>
            <a:xfrm>
              <a:off x="2810200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77"/>
            <p:cNvSpPr/>
            <p:nvPr/>
          </p:nvSpPr>
          <p:spPr>
            <a:xfrm>
              <a:off x="2841525" y="36824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77"/>
            <p:cNvSpPr/>
            <p:nvPr/>
          </p:nvSpPr>
          <p:spPr>
            <a:xfrm>
              <a:off x="287585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77"/>
            <p:cNvSpPr/>
            <p:nvPr/>
          </p:nvSpPr>
          <p:spPr>
            <a:xfrm>
              <a:off x="3051450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77"/>
            <p:cNvSpPr/>
            <p:nvPr/>
          </p:nvSpPr>
          <p:spPr>
            <a:xfrm>
              <a:off x="3085775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77"/>
            <p:cNvSpPr/>
            <p:nvPr/>
          </p:nvSpPr>
          <p:spPr>
            <a:xfrm>
              <a:off x="3184750" y="3716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77"/>
            <p:cNvSpPr/>
            <p:nvPr/>
          </p:nvSpPr>
          <p:spPr>
            <a:xfrm>
              <a:off x="3218575" y="37451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23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77"/>
            <p:cNvSpPr/>
            <p:nvPr/>
          </p:nvSpPr>
          <p:spPr>
            <a:xfrm>
              <a:off x="2619200" y="3762725"/>
              <a:ext cx="697075" cy="73925"/>
            </a:xfrm>
            <a:custGeom>
              <a:avLst/>
              <a:gdLst/>
              <a:ahLst/>
              <a:cxnLst/>
              <a:rect l="l" t="t" r="r" b="b"/>
              <a:pathLst>
                <a:path w="27883" h="2957" extrusionOk="0">
                  <a:moveTo>
                    <a:pt x="15510" y="1"/>
                  </a:moveTo>
                  <a:cubicBezTo>
                    <a:pt x="14469" y="1"/>
                    <a:pt x="13677" y="377"/>
                    <a:pt x="12615" y="848"/>
                  </a:cubicBezTo>
                  <a:cubicBezTo>
                    <a:pt x="11970" y="1123"/>
                    <a:pt x="11335" y="1230"/>
                    <a:pt x="10698" y="1230"/>
                  </a:cubicBezTo>
                  <a:cubicBezTo>
                    <a:pt x="9585" y="1230"/>
                    <a:pt x="8464" y="905"/>
                    <a:pt x="7263" y="589"/>
                  </a:cubicBezTo>
                  <a:cubicBezTo>
                    <a:pt x="6988" y="514"/>
                    <a:pt x="6737" y="482"/>
                    <a:pt x="6506" y="482"/>
                  </a:cubicBezTo>
                  <a:cubicBezTo>
                    <a:pt x="5202" y="482"/>
                    <a:pt x="4495" y="1491"/>
                    <a:pt x="3485" y="1491"/>
                  </a:cubicBezTo>
                  <a:cubicBezTo>
                    <a:pt x="3438" y="1491"/>
                    <a:pt x="3391" y="1489"/>
                    <a:pt x="3343" y="1484"/>
                  </a:cubicBezTo>
                  <a:cubicBezTo>
                    <a:pt x="2522" y="1407"/>
                    <a:pt x="1933" y="1041"/>
                    <a:pt x="1415" y="1041"/>
                  </a:cubicBezTo>
                  <a:cubicBezTo>
                    <a:pt x="1129" y="1041"/>
                    <a:pt x="866" y="1152"/>
                    <a:pt x="597" y="1484"/>
                  </a:cubicBezTo>
                  <a:cubicBezTo>
                    <a:pt x="0" y="2240"/>
                    <a:pt x="1254" y="2957"/>
                    <a:pt x="1254" y="2957"/>
                  </a:cubicBezTo>
                  <a:lnTo>
                    <a:pt x="13948" y="2957"/>
                  </a:lnTo>
                  <a:lnTo>
                    <a:pt x="13948" y="2937"/>
                  </a:lnTo>
                  <a:lnTo>
                    <a:pt x="27099" y="2937"/>
                  </a:lnTo>
                  <a:cubicBezTo>
                    <a:pt x="27099" y="2937"/>
                    <a:pt x="27883" y="533"/>
                    <a:pt x="25214" y="533"/>
                  </a:cubicBezTo>
                  <a:cubicBezTo>
                    <a:pt x="25030" y="533"/>
                    <a:pt x="24830" y="545"/>
                    <a:pt x="24612" y="569"/>
                  </a:cubicBezTo>
                  <a:cubicBezTo>
                    <a:pt x="22615" y="792"/>
                    <a:pt x="21589" y="1078"/>
                    <a:pt x="20539" y="1078"/>
                  </a:cubicBezTo>
                  <a:cubicBezTo>
                    <a:pt x="19811" y="1078"/>
                    <a:pt x="19071" y="940"/>
                    <a:pt x="17987" y="549"/>
                  </a:cubicBezTo>
                  <a:cubicBezTo>
                    <a:pt x="16962" y="158"/>
                    <a:pt x="16184" y="1"/>
                    <a:pt x="15510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77"/>
            <p:cNvSpPr/>
            <p:nvPr/>
          </p:nvSpPr>
          <p:spPr>
            <a:xfrm>
              <a:off x="295345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32" y="0"/>
                    <a:pt x="1513" y="20"/>
                    <a:pt x="1393" y="60"/>
                  </a:cubicBezTo>
                  <a:cubicBezTo>
                    <a:pt x="1274" y="80"/>
                    <a:pt x="1135" y="119"/>
                    <a:pt x="103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8" y="378"/>
                  </a:lnTo>
                  <a:cubicBezTo>
                    <a:pt x="518" y="398"/>
                    <a:pt x="498" y="418"/>
                    <a:pt x="438" y="478"/>
                  </a:cubicBezTo>
                  <a:cubicBezTo>
                    <a:pt x="379" y="517"/>
                    <a:pt x="299" y="577"/>
                    <a:pt x="239" y="657"/>
                  </a:cubicBezTo>
                  <a:lnTo>
                    <a:pt x="100" y="796"/>
                  </a:lnTo>
                  <a:cubicBezTo>
                    <a:pt x="21" y="876"/>
                    <a:pt x="1" y="915"/>
                    <a:pt x="1" y="915"/>
                  </a:cubicBezTo>
                  <a:cubicBezTo>
                    <a:pt x="1" y="915"/>
                    <a:pt x="80" y="895"/>
                    <a:pt x="180" y="876"/>
                  </a:cubicBezTo>
                  <a:cubicBezTo>
                    <a:pt x="220" y="856"/>
                    <a:pt x="299" y="856"/>
                    <a:pt x="339" y="796"/>
                  </a:cubicBezTo>
                  <a:lnTo>
                    <a:pt x="558" y="716"/>
                  </a:lnTo>
                  <a:cubicBezTo>
                    <a:pt x="637" y="696"/>
                    <a:pt x="737" y="677"/>
                    <a:pt x="836" y="657"/>
                  </a:cubicBezTo>
                  <a:lnTo>
                    <a:pt x="1135" y="577"/>
                  </a:lnTo>
                  <a:cubicBezTo>
                    <a:pt x="1234" y="557"/>
                    <a:pt x="1354" y="557"/>
                    <a:pt x="1473" y="517"/>
                  </a:cubicBezTo>
                  <a:cubicBezTo>
                    <a:pt x="1553" y="497"/>
                    <a:pt x="1692" y="497"/>
                    <a:pt x="1791" y="497"/>
                  </a:cubicBezTo>
                  <a:cubicBezTo>
                    <a:pt x="1851" y="488"/>
                    <a:pt x="1906" y="488"/>
                    <a:pt x="1960" y="488"/>
                  </a:cubicBezTo>
                  <a:cubicBezTo>
                    <a:pt x="2015" y="488"/>
                    <a:pt x="2070" y="488"/>
                    <a:pt x="2130" y="478"/>
                  </a:cubicBezTo>
                  <a:lnTo>
                    <a:pt x="2786" y="478"/>
                  </a:lnTo>
                  <a:cubicBezTo>
                    <a:pt x="2886" y="478"/>
                    <a:pt x="2985" y="478"/>
                    <a:pt x="3065" y="497"/>
                  </a:cubicBezTo>
                  <a:cubicBezTo>
                    <a:pt x="3463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24" y="259"/>
                  </a:cubicBezTo>
                  <a:cubicBezTo>
                    <a:pt x="2965" y="179"/>
                    <a:pt x="2726" y="100"/>
                    <a:pt x="2508" y="60"/>
                  </a:cubicBezTo>
                  <a:cubicBezTo>
                    <a:pt x="2388" y="20"/>
                    <a:pt x="2269" y="0"/>
                    <a:pt x="213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77"/>
            <p:cNvSpPr/>
            <p:nvPr/>
          </p:nvSpPr>
          <p:spPr>
            <a:xfrm>
              <a:off x="3229025" y="3783900"/>
              <a:ext cx="58225" cy="34350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5" y="1"/>
                  </a:moveTo>
                  <a:cubicBezTo>
                    <a:pt x="816" y="1"/>
                    <a:pt x="736" y="1"/>
                    <a:pt x="637" y="21"/>
                  </a:cubicBezTo>
                  <a:cubicBezTo>
                    <a:pt x="557" y="40"/>
                    <a:pt x="498" y="40"/>
                    <a:pt x="418" y="60"/>
                  </a:cubicBezTo>
                  <a:cubicBezTo>
                    <a:pt x="338" y="100"/>
                    <a:pt x="299" y="120"/>
                    <a:pt x="239" y="140"/>
                  </a:cubicBezTo>
                  <a:cubicBezTo>
                    <a:pt x="199" y="160"/>
                    <a:pt x="139" y="200"/>
                    <a:pt x="120" y="220"/>
                  </a:cubicBezTo>
                  <a:cubicBezTo>
                    <a:pt x="40" y="259"/>
                    <a:pt x="0" y="299"/>
                    <a:pt x="0" y="299"/>
                  </a:cubicBezTo>
                  <a:cubicBezTo>
                    <a:pt x="0" y="299"/>
                    <a:pt x="40" y="319"/>
                    <a:pt x="120" y="319"/>
                  </a:cubicBezTo>
                  <a:cubicBezTo>
                    <a:pt x="199" y="339"/>
                    <a:pt x="319" y="339"/>
                    <a:pt x="438" y="359"/>
                  </a:cubicBezTo>
                  <a:cubicBezTo>
                    <a:pt x="517" y="399"/>
                    <a:pt x="557" y="399"/>
                    <a:pt x="637" y="399"/>
                  </a:cubicBezTo>
                  <a:cubicBezTo>
                    <a:pt x="716" y="399"/>
                    <a:pt x="796" y="419"/>
                    <a:pt x="856" y="438"/>
                  </a:cubicBezTo>
                  <a:cubicBezTo>
                    <a:pt x="915" y="438"/>
                    <a:pt x="935" y="458"/>
                    <a:pt x="995" y="458"/>
                  </a:cubicBezTo>
                  <a:cubicBezTo>
                    <a:pt x="1015" y="458"/>
                    <a:pt x="1055" y="498"/>
                    <a:pt x="1114" y="498"/>
                  </a:cubicBezTo>
                  <a:lnTo>
                    <a:pt x="1333" y="558"/>
                  </a:lnTo>
                  <a:cubicBezTo>
                    <a:pt x="1413" y="598"/>
                    <a:pt x="1453" y="617"/>
                    <a:pt x="1532" y="637"/>
                  </a:cubicBezTo>
                  <a:cubicBezTo>
                    <a:pt x="1592" y="657"/>
                    <a:pt x="1652" y="717"/>
                    <a:pt x="1711" y="737"/>
                  </a:cubicBezTo>
                  <a:cubicBezTo>
                    <a:pt x="1731" y="757"/>
                    <a:pt x="1751" y="797"/>
                    <a:pt x="1791" y="797"/>
                  </a:cubicBezTo>
                  <a:lnTo>
                    <a:pt x="1851" y="856"/>
                  </a:lnTo>
                  <a:cubicBezTo>
                    <a:pt x="1910" y="916"/>
                    <a:pt x="1950" y="956"/>
                    <a:pt x="2010" y="996"/>
                  </a:cubicBezTo>
                  <a:cubicBezTo>
                    <a:pt x="2189" y="1214"/>
                    <a:pt x="2288" y="1374"/>
                    <a:pt x="2288" y="1374"/>
                  </a:cubicBezTo>
                  <a:cubicBezTo>
                    <a:pt x="2288" y="1374"/>
                    <a:pt x="2308" y="1334"/>
                    <a:pt x="2308" y="1254"/>
                  </a:cubicBezTo>
                  <a:cubicBezTo>
                    <a:pt x="2308" y="1194"/>
                    <a:pt x="2328" y="1035"/>
                    <a:pt x="2288" y="916"/>
                  </a:cubicBezTo>
                  <a:cubicBezTo>
                    <a:pt x="2248" y="836"/>
                    <a:pt x="2229" y="757"/>
                    <a:pt x="2189" y="697"/>
                  </a:cubicBezTo>
                  <a:cubicBezTo>
                    <a:pt x="2149" y="637"/>
                    <a:pt x="2129" y="617"/>
                    <a:pt x="2109" y="558"/>
                  </a:cubicBezTo>
                  <a:cubicBezTo>
                    <a:pt x="2089" y="518"/>
                    <a:pt x="2049" y="498"/>
                    <a:pt x="2010" y="438"/>
                  </a:cubicBezTo>
                  <a:cubicBezTo>
                    <a:pt x="1930" y="359"/>
                    <a:pt x="1851" y="299"/>
                    <a:pt x="1791" y="239"/>
                  </a:cubicBezTo>
                  <a:cubicBezTo>
                    <a:pt x="1691" y="200"/>
                    <a:pt x="1612" y="140"/>
                    <a:pt x="1512" y="100"/>
                  </a:cubicBezTo>
                  <a:cubicBezTo>
                    <a:pt x="1413" y="60"/>
                    <a:pt x="1313" y="21"/>
                    <a:pt x="1214" y="21"/>
                  </a:cubicBezTo>
                  <a:cubicBezTo>
                    <a:pt x="1114" y="1"/>
                    <a:pt x="1015" y="1"/>
                    <a:pt x="915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77"/>
            <p:cNvSpPr/>
            <p:nvPr/>
          </p:nvSpPr>
          <p:spPr>
            <a:xfrm>
              <a:off x="274205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5" y="20"/>
                    <a:pt x="1075" y="60"/>
                  </a:cubicBezTo>
                  <a:cubicBezTo>
                    <a:pt x="976" y="80"/>
                    <a:pt x="876" y="120"/>
                    <a:pt x="777" y="160"/>
                  </a:cubicBezTo>
                  <a:cubicBezTo>
                    <a:pt x="677" y="199"/>
                    <a:pt x="598" y="259"/>
                    <a:pt x="518" y="299"/>
                  </a:cubicBezTo>
                  <a:cubicBezTo>
                    <a:pt x="438" y="359"/>
                    <a:pt x="379" y="398"/>
                    <a:pt x="319" y="458"/>
                  </a:cubicBezTo>
                  <a:cubicBezTo>
                    <a:pt x="200" y="558"/>
                    <a:pt x="120" y="657"/>
                    <a:pt x="80" y="717"/>
                  </a:cubicBezTo>
                  <a:cubicBezTo>
                    <a:pt x="21" y="796"/>
                    <a:pt x="1" y="856"/>
                    <a:pt x="1" y="856"/>
                  </a:cubicBezTo>
                  <a:cubicBezTo>
                    <a:pt x="1" y="856"/>
                    <a:pt x="41" y="856"/>
                    <a:pt x="140" y="816"/>
                  </a:cubicBezTo>
                  <a:cubicBezTo>
                    <a:pt x="200" y="796"/>
                    <a:pt x="240" y="796"/>
                    <a:pt x="299" y="776"/>
                  </a:cubicBezTo>
                  <a:cubicBezTo>
                    <a:pt x="339" y="757"/>
                    <a:pt x="419" y="757"/>
                    <a:pt x="498" y="717"/>
                  </a:cubicBezTo>
                  <a:cubicBezTo>
                    <a:pt x="578" y="697"/>
                    <a:pt x="637" y="677"/>
                    <a:pt x="717" y="677"/>
                  </a:cubicBezTo>
                  <a:cubicBezTo>
                    <a:pt x="797" y="657"/>
                    <a:pt x="876" y="617"/>
                    <a:pt x="936" y="617"/>
                  </a:cubicBezTo>
                  <a:cubicBezTo>
                    <a:pt x="1015" y="597"/>
                    <a:pt x="1115" y="597"/>
                    <a:pt x="1195" y="577"/>
                  </a:cubicBezTo>
                  <a:cubicBezTo>
                    <a:pt x="1274" y="577"/>
                    <a:pt x="1374" y="538"/>
                    <a:pt x="143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30" y="518"/>
                    <a:pt x="2289" y="538"/>
                    <a:pt x="2428" y="538"/>
                  </a:cubicBezTo>
                  <a:cubicBezTo>
                    <a:pt x="2465" y="535"/>
                    <a:pt x="2501" y="534"/>
                    <a:pt x="2536" y="534"/>
                  </a:cubicBezTo>
                  <a:cubicBezTo>
                    <a:pt x="2745" y="534"/>
                    <a:pt x="2906" y="577"/>
                    <a:pt x="2906" y="577"/>
                  </a:cubicBezTo>
                  <a:cubicBezTo>
                    <a:pt x="2906" y="577"/>
                    <a:pt x="2886" y="518"/>
                    <a:pt x="2806" y="478"/>
                  </a:cubicBezTo>
                  <a:cubicBezTo>
                    <a:pt x="2727" y="398"/>
                    <a:pt x="2627" y="319"/>
                    <a:pt x="2508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77"/>
            <p:cNvSpPr/>
            <p:nvPr/>
          </p:nvSpPr>
          <p:spPr>
            <a:xfrm>
              <a:off x="2968375" y="3431750"/>
              <a:ext cx="82600" cy="84500"/>
            </a:xfrm>
            <a:custGeom>
              <a:avLst/>
              <a:gdLst/>
              <a:ahLst/>
              <a:cxnLst/>
              <a:rect l="l" t="t" r="r" b="b"/>
              <a:pathLst>
                <a:path w="3304" h="3380" extrusionOk="0">
                  <a:moveTo>
                    <a:pt x="1" y="0"/>
                  </a:moveTo>
                  <a:cubicBezTo>
                    <a:pt x="239" y="1094"/>
                    <a:pt x="617" y="1055"/>
                    <a:pt x="1334" y="1393"/>
                  </a:cubicBezTo>
                  <a:cubicBezTo>
                    <a:pt x="2070" y="1771"/>
                    <a:pt x="2010" y="1612"/>
                    <a:pt x="2408" y="2587"/>
                  </a:cubicBezTo>
                  <a:cubicBezTo>
                    <a:pt x="2691" y="3279"/>
                    <a:pt x="3023" y="3379"/>
                    <a:pt x="3192" y="3379"/>
                  </a:cubicBezTo>
                  <a:cubicBezTo>
                    <a:pt x="3262" y="3379"/>
                    <a:pt x="3303" y="3363"/>
                    <a:pt x="3303" y="3363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77"/>
            <p:cNvSpPr/>
            <p:nvPr/>
          </p:nvSpPr>
          <p:spPr>
            <a:xfrm>
              <a:off x="2981300" y="3438700"/>
              <a:ext cx="20425" cy="12475"/>
            </a:xfrm>
            <a:custGeom>
              <a:avLst/>
              <a:gdLst/>
              <a:ahLst/>
              <a:cxnLst/>
              <a:rect l="l" t="t" r="r" b="b"/>
              <a:pathLst>
                <a:path w="817" h="499" extrusionOk="0">
                  <a:moveTo>
                    <a:pt x="61" y="1"/>
                  </a:moveTo>
                  <a:cubicBezTo>
                    <a:pt x="61" y="1"/>
                    <a:pt x="1" y="41"/>
                    <a:pt x="1" y="140"/>
                  </a:cubicBezTo>
                  <a:cubicBezTo>
                    <a:pt x="1" y="200"/>
                    <a:pt x="21" y="259"/>
                    <a:pt x="80" y="319"/>
                  </a:cubicBezTo>
                  <a:cubicBezTo>
                    <a:pt x="120" y="399"/>
                    <a:pt x="200" y="438"/>
                    <a:pt x="279" y="478"/>
                  </a:cubicBezTo>
                  <a:cubicBezTo>
                    <a:pt x="359" y="498"/>
                    <a:pt x="419" y="498"/>
                    <a:pt x="498" y="498"/>
                  </a:cubicBezTo>
                  <a:cubicBezTo>
                    <a:pt x="578" y="498"/>
                    <a:pt x="618" y="478"/>
                    <a:pt x="677" y="438"/>
                  </a:cubicBezTo>
                  <a:cubicBezTo>
                    <a:pt x="697" y="438"/>
                    <a:pt x="757" y="419"/>
                    <a:pt x="777" y="399"/>
                  </a:cubicBezTo>
                  <a:cubicBezTo>
                    <a:pt x="797" y="379"/>
                    <a:pt x="817" y="379"/>
                    <a:pt x="817" y="379"/>
                  </a:cubicBezTo>
                  <a:lnTo>
                    <a:pt x="657" y="379"/>
                  </a:lnTo>
                  <a:cubicBezTo>
                    <a:pt x="598" y="339"/>
                    <a:pt x="558" y="339"/>
                    <a:pt x="498" y="339"/>
                  </a:cubicBezTo>
                  <a:cubicBezTo>
                    <a:pt x="439" y="339"/>
                    <a:pt x="399" y="339"/>
                    <a:pt x="359" y="319"/>
                  </a:cubicBezTo>
                  <a:cubicBezTo>
                    <a:pt x="259" y="299"/>
                    <a:pt x="180" y="220"/>
                    <a:pt x="120" y="140"/>
                  </a:cubicBezTo>
                  <a:cubicBezTo>
                    <a:pt x="100" y="120"/>
                    <a:pt x="80" y="80"/>
                    <a:pt x="80" y="41"/>
                  </a:cubicBezTo>
                  <a:cubicBezTo>
                    <a:pt x="61" y="2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77"/>
            <p:cNvSpPr/>
            <p:nvPr/>
          </p:nvSpPr>
          <p:spPr>
            <a:xfrm>
              <a:off x="3033525" y="3486450"/>
              <a:ext cx="15450" cy="18925"/>
            </a:xfrm>
            <a:custGeom>
              <a:avLst/>
              <a:gdLst/>
              <a:ahLst/>
              <a:cxnLst/>
              <a:rect l="l" t="t" r="r" b="b"/>
              <a:pathLst>
                <a:path w="618" h="757" extrusionOk="0">
                  <a:moveTo>
                    <a:pt x="120" y="1"/>
                  </a:moveTo>
                  <a:cubicBezTo>
                    <a:pt x="120" y="1"/>
                    <a:pt x="61" y="60"/>
                    <a:pt x="21" y="160"/>
                  </a:cubicBezTo>
                  <a:cubicBezTo>
                    <a:pt x="1" y="200"/>
                    <a:pt x="1" y="279"/>
                    <a:pt x="1" y="359"/>
                  </a:cubicBezTo>
                  <a:cubicBezTo>
                    <a:pt x="1" y="419"/>
                    <a:pt x="61" y="518"/>
                    <a:pt x="100" y="578"/>
                  </a:cubicBezTo>
                  <a:cubicBezTo>
                    <a:pt x="160" y="618"/>
                    <a:pt x="200" y="677"/>
                    <a:pt x="279" y="697"/>
                  </a:cubicBezTo>
                  <a:cubicBezTo>
                    <a:pt x="319" y="717"/>
                    <a:pt x="399" y="757"/>
                    <a:pt x="459" y="757"/>
                  </a:cubicBezTo>
                  <a:lnTo>
                    <a:pt x="618" y="757"/>
                  </a:lnTo>
                  <a:cubicBezTo>
                    <a:pt x="618" y="757"/>
                    <a:pt x="598" y="757"/>
                    <a:pt x="578" y="717"/>
                  </a:cubicBezTo>
                  <a:cubicBezTo>
                    <a:pt x="558" y="697"/>
                    <a:pt x="518" y="677"/>
                    <a:pt x="478" y="637"/>
                  </a:cubicBezTo>
                  <a:cubicBezTo>
                    <a:pt x="459" y="618"/>
                    <a:pt x="399" y="578"/>
                    <a:pt x="359" y="558"/>
                  </a:cubicBezTo>
                  <a:cubicBezTo>
                    <a:pt x="299" y="518"/>
                    <a:pt x="260" y="498"/>
                    <a:pt x="220" y="458"/>
                  </a:cubicBezTo>
                  <a:cubicBezTo>
                    <a:pt x="160" y="379"/>
                    <a:pt x="120" y="279"/>
                    <a:pt x="120" y="180"/>
                  </a:cubicBezTo>
                  <a:lnTo>
                    <a:pt x="120" y="6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8" name="Google Shape;3238;p77"/>
          <p:cNvGrpSpPr/>
          <p:nvPr/>
        </p:nvGrpSpPr>
        <p:grpSpPr>
          <a:xfrm>
            <a:off x="1520178" y="2921063"/>
            <a:ext cx="1408146" cy="1897518"/>
            <a:chOff x="6481050" y="2803650"/>
            <a:chExt cx="753100" cy="1033000"/>
          </a:xfrm>
        </p:grpSpPr>
        <p:sp>
          <p:nvSpPr>
            <p:cNvPr id="3239" name="Google Shape;3239;p77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77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77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77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77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77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77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77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77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77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77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77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77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77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77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77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77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77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77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77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77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77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77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77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77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77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77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77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77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77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77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77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77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77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77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77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77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77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77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77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77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77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77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77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77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77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77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77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77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77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77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77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77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77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77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77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77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77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77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77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9" name="Google Shape;3299;p77"/>
          <p:cNvGrpSpPr/>
          <p:nvPr/>
        </p:nvGrpSpPr>
        <p:grpSpPr>
          <a:xfrm>
            <a:off x="6770987" y="3591639"/>
            <a:ext cx="660142" cy="1159788"/>
            <a:chOff x="5711575" y="4495200"/>
            <a:chExt cx="358150" cy="629225"/>
          </a:xfrm>
        </p:grpSpPr>
        <p:sp>
          <p:nvSpPr>
            <p:cNvPr id="3300" name="Google Shape;3300;p77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77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77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77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77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77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6" name="Google Shape;3306;p77"/>
          <p:cNvGrpSpPr/>
          <p:nvPr/>
        </p:nvGrpSpPr>
        <p:grpSpPr>
          <a:xfrm>
            <a:off x="8488054" y="3974926"/>
            <a:ext cx="351176" cy="788521"/>
            <a:chOff x="5401200" y="3737150"/>
            <a:chExt cx="190525" cy="427800"/>
          </a:xfrm>
        </p:grpSpPr>
        <p:sp>
          <p:nvSpPr>
            <p:cNvPr id="3307" name="Google Shape;3307;p77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77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77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77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77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77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3" name="Google Shape;3313;p77"/>
          <p:cNvSpPr/>
          <p:nvPr/>
        </p:nvSpPr>
        <p:spPr>
          <a:xfrm rot="598604">
            <a:off x="6945135" y="4693530"/>
            <a:ext cx="311831" cy="178751"/>
          </a:xfrm>
          <a:custGeom>
            <a:avLst/>
            <a:gdLst/>
            <a:ahLst/>
            <a:cxnLst/>
            <a:rect l="l" t="t" r="r" b="b"/>
            <a:pathLst>
              <a:path w="3682" h="916" extrusionOk="0">
                <a:moveTo>
                  <a:pt x="1771" y="0"/>
                </a:moveTo>
                <a:cubicBezTo>
                  <a:pt x="1652" y="0"/>
                  <a:pt x="1532" y="20"/>
                  <a:pt x="1393" y="60"/>
                </a:cubicBezTo>
                <a:cubicBezTo>
                  <a:pt x="1274" y="80"/>
                  <a:pt x="1154" y="119"/>
                  <a:pt x="1055" y="159"/>
                </a:cubicBezTo>
                <a:cubicBezTo>
                  <a:pt x="916" y="179"/>
                  <a:pt x="816" y="259"/>
                  <a:pt x="717" y="299"/>
                </a:cubicBezTo>
                <a:lnTo>
                  <a:pt x="577" y="378"/>
                </a:lnTo>
                <a:cubicBezTo>
                  <a:pt x="537" y="398"/>
                  <a:pt x="498" y="418"/>
                  <a:pt x="458" y="478"/>
                </a:cubicBezTo>
                <a:cubicBezTo>
                  <a:pt x="378" y="517"/>
                  <a:pt x="299" y="577"/>
                  <a:pt x="259" y="657"/>
                </a:cubicBezTo>
                <a:lnTo>
                  <a:pt x="100" y="796"/>
                </a:lnTo>
                <a:cubicBezTo>
                  <a:pt x="40" y="876"/>
                  <a:pt x="0" y="915"/>
                  <a:pt x="0" y="915"/>
                </a:cubicBezTo>
                <a:cubicBezTo>
                  <a:pt x="0" y="915"/>
                  <a:pt x="80" y="895"/>
                  <a:pt x="179" y="876"/>
                </a:cubicBezTo>
                <a:cubicBezTo>
                  <a:pt x="239" y="856"/>
                  <a:pt x="299" y="856"/>
                  <a:pt x="358" y="796"/>
                </a:cubicBezTo>
                <a:lnTo>
                  <a:pt x="577" y="716"/>
                </a:lnTo>
                <a:cubicBezTo>
                  <a:pt x="657" y="696"/>
                  <a:pt x="756" y="677"/>
                  <a:pt x="856" y="657"/>
                </a:cubicBezTo>
                <a:lnTo>
                  <a:pt x="1154" y="577"/>
                </a:lnTo>
                <a:cubicBezTo>
                  <a:pt x="1254" y="557"/>
                  <a:pt x="1373" y="557"/>
                  <a:pt x="1473" y="517"/>
                </a:cubicBezTo>
                <a:cubicBezTo>
                  <a:pt x="1572" y="497"/>
                  <a:pt x="1691" y="497"/>
                  <a:pt x="1791" y="497"/>
                </a:cubicBezTo>
                <a:cubicBezTo>
                  <a:pt x="1841" y="488"/>
                  <a:pt x="1900" y="488"/>
                  <a:pt x="1963" y="488"/>
                </a:cubicBezTo>
                <a:cubicBezTo>
                  <a:pt x="2025" y="488"/>
                  <a:pt x="2089" y="488"/>
                  <a:pt x="2149" y="478"/>
                </a:cubicBezTo>
                <a:lnTo>
                  <a:pt x="2786" y="478"/>
                </a:lnTo>
                <a:cubicBezTo>
                  <a:pt x="2885" y="478"/>
                  <a:pt x="2985" y="478"/>
                  <a:pt x="3064" y="497"/>
                </a:cubicBezTo>
                <a:cubicBezTo>
                  <a:pt x="3442" y="557"/>
                  <a:pt x="3681" y="577"/>
                  <a:pt x="3681" y="577"/>
                </a:cubicBezTo>
                <a:cubicBezTo>
                  <a:pt x="3681" y="577"/>
                  <a:pt x="3482" y="398"/>
                  <a:pt x="3144" y="259"/>
                </a:cubicBezTo>
                <a:cubicBezTo>
                  <a:pt x="2965" y="179"/>
                  <a:pt x="2746" y="100"/>
                  <a:pt x="2527" y="60"/>
                </a:cubicBezTo>
                <a:cubicBezTo>
                  <a:pt x="2388" y="20"/>
                  <a:pt x="2268" y="0"/>
                  <a:pt x="2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p77"/>
          <p:cNvSpPr/>
          <p:nvPr/>
        </p:nvSpPr>
        <p:spPr>
          <a:xfrm rot="598557">
            <a:off x="8558717" y="4722776"/>
            <a:ext cx="209834" cy="120269"/>
          </a:xfrm>
          <a:custGeom>
            <a:avLst/>
            <a:gdLst/>
            <a:ahLst/>
            <a:cxnLst/>
            <a:rect l="l" t="t" r="r" b="b"/>
            <a:pathLst>
              <a:path w="3682" h="916" extrusionOk="0">
                <a:moveTo>
                  <a:pt x="1771" y="0"/>
                </a:moveTo>
                <a:cubicBezTo>
                  <a:pt x="1652" y="0"/>
                  <a:pt x="1532" y="20"/>
                  <a:pt x="1393" y="60"/>
                </a:cubicBezTo>
                <a:cubicBezTo>
                  <a:pt x="1274" y="80"/>
                  <a:pt x="1154" y="119"/>
                  <a:pt x="1055" y="159"/>
                </a:cubicBezTo>
                <a:cubicBezTo>
                  <a:pt x="916" y="179"/>
                  <a:pt x="816" y="259"/>
                  <a:pt x="717" y="299"/>
                </a:cubicBezTo>
                <a:lnTo>
                  <a:pt x="577" y="378"/>
                </a:lnTo>
                <a:cubicBezTo>
                  <a:pt x="537" y="398"/>
                  <a:pt x="498" y="418"/>
                  <a:pt x="458" y="478"/>
                </a:cubicBezTo>
                <a:cubicBezTo>
                  <a:pt x="378" y="517"/>
                  <a:pt x="299" y="577"/>
                  <a:pt x="259" y="657"/>
                </a:cubicBezTo>
                <a:lnTo>
                  <a:pt x="100" y="796"/>
                </a:lnTo>
                <a:cubicBezTo>
                  <a:pt x="40" y="876"/>
                  <a:pt x="0" y="915"/>
                  <a:pt x="0" y="915"/>
                </a:cubicBezTo>
                <a:cubicBezTo>
                  <a:pt x="0" y="915"/>
                  <a:pt x="80" y="895"/>
                  <a:pt x="179" y="876"/>
                </a:cubicBezTo>
                <a:cubicBezTo>
                  <a:pt x="239" y="856"/>
                  <a:pt x="299" y="856"/>
                  <a:pt x="358" y="796"/>
                </a:cubicBezTo>
                <a:lnTo>
                  <a:pt x="577" y="716"/>
                </a:lnTo>
                <a:cubicBezTo>
                  <a:pt x="657" y="696"/>
                  <a:pt x="756" y="677"/>
                  <a:pt x="856" y="657"/>
                </a:cubicBezTo>
                <a:lnTo>
                  <a:pt x="1154" y="577"/>
                </a:lnTo>
                <a:cubicBezTo>
                  <a:pt x="1254" y="557"/>
                  <a:pt x="1373" y="557"/>
                  <a:pt x="1473" y="517"/>
                </a:cubicBezTo>
                <a:cubicBezTo>
                  <a:pt x="1572" y="497"/>
                  <a:pt x="1691" y="497"/>
                  <a:pt x="1791" y="497"/>
                </a:cubicBezTo>
                <a:cubicBezTo>
                  <a:pt x="1841" y="488"/>
                  <a:pt x="1900" y="488"/>
                  <a:pt x="1963" y="488"/>
                </a:cubicBezTo>
                <a:cubicBezTo>
                  <a:pt x="2025" y="488"/>
                  <a:pt x="2089" y="488"/>
                  <a:pt x="2149" y="478"/>
                </a:cubicBezTo>
                <a:lnTo>
                  <a:pt x="2786" y="478"/>
                </a:lnTo>
                <a:cubicBezTo>
                  <a:pt x="2885" y="478"/>
                  <a:pt x="2985" y="478"/>
                  <a:pt x="3064" y="497"/>
                </a:cubicBezTo>
                <a:cubicBezTo>
                  <a:pt x="3442" y="557"/>
                  <a:pt x="3681" y="577"/>
                  <a:pt x="3681" y="577"/>
                </a:cubicBezTo>
                <a:cubicBezTo>
                  <a:pt x="3681" y="577"/>
                  <a:pt x="3482" y="398"/>
                  <a:pt x="3144" y="259"/>
                </a:cubicBezTo>
                <a:cubicBezTo>
                  <a:pt x="2965" y="179"/>
                  <a:pt x="2746" y="100"/>
                  <a:pt x="2527" y="60"/>
                </a:cubicBezTo>
                <a:cubicBezTo>
                  <a:pt x="2388" y="20"/>
                  <a:pt x="2268" y="0"/>
                  <a:pt x="2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2E50-FE84-449C-A384-3D14C3F72254}" type="datetimeFigureOut">
              <a:rPr lang="vi-VN" smtClean="0"/>
              <a:t>10/12/2022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D170-7962-4885-B42B-91205267D7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10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56"/>
          <p:cNvGrpSpPr/>
          <p:nvPr/>
        </p:nvGrpSpPr>
        <p:grpSpPr>
          <a:xfrm>
            <a:off x="-34" y="100"/>
            <a:ext cx="9144064" cy="1892072"/>
            <a:chOff x="1190200" y="503225"/>
            <a:chExt cx="5212075" cy="1819825"/>
          </a:xfrm>
        </p:grpSpPr>
        <p:sp>
          <p:nvSpPr>
            <p:cNvPr id="298" name="Google Shape;298;p56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6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56"/>
          <p:cNvGrpSpPr/>
          <p:nvPr/>
        </p:nvGrpSpPr>
        <p:grpSpPr>
          <a:xfrm>
            <a:off x="26258" y="36"/>
            <a:ext cx="9117780" cy="4717325"/>
            <a:chOff x="26258" y="36"/>
            <a:chExt cx="9117780" cy="4717325"/>
          </a:xfrm>
        </p:grpSpPr>
        <p:grpSp>
          <p:nvGrpSpPr>
            <p:cNvPr id="301" name="Google Shape;301;p56"/>
            <p:cNvGrpSpPr/>
            <p:nvPr/>
          </p:nvGrpSpPr>
          <p:grpSpPr>
            <a:xfrm>
              <a:off x="26258" y="36"/>
              <a:ext cx="8813147" cy="4717325"/>
              <a:chOff x="1548775" y="565700"/>
              <a:chExt cx="5003206" cy="2678320"/>
            </a:xfrm>
          </p:grpSpPr>
          <p:sp>
            <p:nvSpPr>
              <p:cNvPr id="302" name="Google Shape;302;p56"/>
              <p:cNvSpPr/>
              <p:nvPr/>
            </p:nvSpPr>
            <p:spPr>
              <a:xfrm>
                <a:off x="1830767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6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6"/>
              <p:cNvSpPr/>
              <p:nvPr/>
            </p:nvSpPr>
            <p:spPr>
              <a:xfrm>
                <a:off x="1784566" y="755677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6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6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6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6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6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6"/>
              <p:cNvSpPr/>
              <p:nvPr/>
            </p:nvSpPr>
            <p:spPr>
              <a:xfrm>
                <a:off x="5134866" y="3011707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6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6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6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6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6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6"/>
              <p:cNvSpPr/>
              <p:nvPr/>
            </p:nvSpPr>
            <p:spPr>
              <a:xfrm>
                <a:off x="3397256" y="32201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6"/>
              <p:cNvSpPr/>
              <p:nvPr/>
            </p:nvSpPr>
            <p:spPr>
              <a:xfrm>
                <a:off x="6528081" y="2957436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6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6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6"/>
              <p:cNvSpPr/>
              <p:nvPr/>
            </p:nvSpPr>
            <p:spPr>
              <a:xfrm>
                <a:off x="2126931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6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6"/>
              <p:cNvSpPr/>
              <p:nvPr/>
            </p:nvSpPr>
            <p:spPr>
              <a:xfrm>
                <a:off x="1753733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6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6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6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" name="Google Shape;326;p56"/>
            <p:cNvGrpSpPr/>
            <p:nvPr/>
          </p:nvGrpSpPr>
          <p:grpSpPr>
            <a:xfrm flipH="1">
              <a:off x="3634695" y="36"/>
              <a:ext cx="5509343" cy="4585283"/>
              <a:chOff x="1533850" y="565700"/>
              <a:chExt cx="3127643" cy="2603351"/>
            </a:xfrm>
          </p:grpSpPr>
          <p:sp>
            <p:nvSpPr>
              <p:cNvPr id="327" name="Google Shape;327;p56"/>
              <p:cNvSpPr/>
              <p:nvPr/>
            </p:nvSpPr>
            <p:spPr>
              <a:xfrm>
                <a:off x="2185950" y="1979152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56"/>
              <p:cNvSpPr/>
              <p:nvPr/>
            </p:nvSpPr>
            <p:spPr>
              <a:xfrm>
                <a:off x="2466451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56"/>
              <p:cNvSpPr/>
              <p:nvPr/>
            </p:nvSpPr>
            <p:spPr>
              <a:xfrm>
                <a:off x="1744250" y="122079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56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6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56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56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56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6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56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56"/>
              <p:cNvSpPr/>
              <p:nvPr/>
            </p:nvSpPr>
            <p:spPr>
              <a:xfrm>
                <a:off x="2579777" y="3116201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6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6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6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6"/>
              <p:cNvSpPr/>
              <p:nvPr/>
            </p:nvSpPr>
            <p:spPr>
              <a:xfrm>
                <a:off x="4637593" y="74279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6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6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6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6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56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6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6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6"/>
              <p:cNvSpPr/>
              <p:nvPr/>
            </p:nvSpPr>
            <p:spPr>
              <a:xfrm>
                <a:off x="1900036" y="2547767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6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6"/>
              <p:cNvSpPr/>
              <p:nvPr/>
            </p:nvSpPr>
            <p:spPr>
              <a:xfrm>
                <a:off x="4495867" y="3088366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56"/>
              <p:cNvSpPr/>
              <p:nvPr/>
            </p:nvSpPr>
            <p:spPr>
              <a:xfrm>
                <a:off x="2040413" y="3060527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6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6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6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6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6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56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6"/>
              <p:cNvSpPr/>
              <p:nvPr/>
            </p:nvSpPr>
            <p:spPr>
              <a:xfrm>
                <a:off x="1726850" y="975648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0" name="Google Shape;360;p56"/>
          <p:cNvGrpSpPr/>
          <p:nvPr/>
        </p:nvGrpSpPr>
        <p:grpSpPr>
          <a:xfrm rot="1507444">
            <a:off x="7912859" y="350921"/>
            <a:ext cx="637529" cy="477214"/>
            <a:chOff x="1474250" y="364125"/>
            <a:chExt cx="636749" cy="476673"/>
          </a:xfrm>
        </p:grpSpPr>
        <p:sp>
          <p:nvSpPr>
            <p:cNvPr id="361" name="Google Shape;361;p56"/>
            <p:cNvSpPr/>
            <p:nvPr/>
          </p:nvSpPr>
          <p:spPr>
            <a:xfrm>
              <a:off x="1474250" y="372991"/>
              <a:ext cx="309959" cy="315689"/>
            </a:xfrm>
            <a:custGeom>
              <a:avLst/>
              <a:gdLst/>
              <a:ahLst/>
              <a:cxnLst/>
              <a:rect l="l" t="t" r="r" b="b"/>
              <a:pathLst>
                <a:path w="5139" h="5234" extrusionOk="0">
                  <a:moveTo>
                    <a:pt x="0" y="1"/>
                  </a:moveTo>
                  <a:cubicBezTo>
                    <a:pt x="737" y="680"/>
                    <a:pt x="544" y="1881"/>
                    <a:pt x="544" y="1881"/>
                  </a:cubicBezTo>
                  <a:cubicBezTo>
                    <a:pt x="2605" y="3002"/>
                    <a:pt x="2481" y="4316"/>
                    <a:pt x="2481" y="4316"/>
                  </a:cubicBezTo>
                  <a:cubicBezTo>
                    <a:pt x="2499" y="4316"/>
                    <a:pt x="2517" y="4316"/>
                    <a:pt x="2535" y="4316"/>
                  </a:cubicBezTo>
                  <a:cubicBezTo>
                    <a:pt x="4026" y="4316"/>
                    <a:pt x="4678" y="5233"/>
                    <a:pt x="4678" y="5233"/>
                  </a:cubicBezTo>
                  <a:cubicBezTo>
                    <a:pt x="5138" y="4146"/>
                    <a:pt x="4376" y="2481"/>
                    <a:pt x="4372" y="2481"/>
                  </a:cubicBezTo>
                  <a:lnTo>
                    <a:pt x="4372" y="2481"/>
                  </a:lnTo>
                  <a:cubicBezTo>
                    <a:pt x="4372" y="2481"/>
                    <a:pt x="4372" y="2481"/>
                    <a:pt x="4372" y="2481"/>
                  </a:cubicBezTo>
                  <a:cubicBezTo>
                    <a:pt x="3285" y="1983"/>
                    <a:pt x="2345" y="397"/>
                    <a:pt x="2345" y="397"/>
                  </a:cubicBezTo>
                  <a:cubicBezTo>
                    <a:pt x="1088" y="3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6"/>
            <p:cNvSpPr/>
            <p:nvPr/>
          </p:nvSpPr>
          <p:spPr>
            <a:xfrm>
              <a:off x="1581974" y="462259"/>
              <a:ext cx="202900" cy="299162"/>
            </a:xfrm>
            <a:custGeom>
              <a:avLst/>
              <a:gdLst/>
              <a:ahLst/>
              <a:cxnLst/>
              <a:rect l="l" t="t" r="r" b="b"/>
              <a:pathLst>
                <a:path w="3364" h="4960" extrusionOk="0">
                  <a:moveTo>
                    <a:pt x="107" y="0"/>
                  </a:moveTo>
                  <a:cubicBezTo>
                    <a:pt x="55" y="0"/>
                    <a:pt x="1" y="66"/>
                    <a:pt x="61" y="106"/>
                  </a:cubicBezTo>
                  <a:cubicBezTo>
                    <a:pt x="1658" y="1194"/>
                    <a:pt x="2824" y="3063"/>
                    <a:pt x="3243" y="4920"/>
                  </a:cubicBezTo>
                  <a:cubicBezTo>
                    <a:pt x="3248" y="4947"/>
                    <a:pt x="3268" y="4960"/>
                    <a:pt x="3290" y="4960"/>
                  </a:cubicBezTo>
                  <a:cubicBezTo>
                    <a:pt x="3325" y="4960"/>
                    <a:pt x="3363" y="4930"/>
                    <a:pt x="3357" y="4875"/>
                  </a:cubicBezTo>
                  <a:cubicBezTo>
                    <a:pt x="2915" y="2995"/>
                    <a:pt x="1760" y="1103"/>
                    <a:pt x="129" y="4"/>
                  </a:cubicBezTo>
                  <a:cubicBezTo>
                    <a:pt x="122" y="2"/>
                    <a:pt x="1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6"/>
            <p:cNvSpPr/>
            <p:nvPr/>
          </p:nvSpPr>
          <p:spPr>
            <a:xfrm>
              <a:off x="1785057" y="364125"/>
              <a:ext cx="325942" cy="297232"/>
            </a:xfrm>
            <a:custGeom>
              <a:avLst/>
              <a:gdLst/>
              <a:ahLst/>
              <a:cxnLst/>
              <a:rect l="l" t="t" r="r" b="b"/>
              <a:pathLst>
                <a:path w="5404" h="4928" extrusionOk="0">
                  <a:moveTo>
                    <a:pt x="5404" y="0"/>
                  </a:moveTo>
                  <a:cubicBezTo>
                    <a:pt x="5404" y="0"/>
                    <a:pt x="4464" y="256"/>
                    <a:pt x="3350" y="256"/>
                  </a:cubicBezTo>
                  <a:cubicBezTo>
                    <a:pt x="3247" y="256"/>
                    <a:pt x="3142" y="254"/>
                    <a:pt x="3037" y="249"/>
                  </a:cubicBezTo>
                  <a:cubicBezTo>
                    <a:pt x="3037" y="249"/>
                    <a:pt x="1983" y="1779"/>
                    <a:pt x="873" y="2186"/>
                  </a:cubicBezTo>
                  <a:cubicBezTo>
                    <a:pt x="884" y="2186"/>
                    <a:pt x="1" y="3795"/>
                    <a:pt x="397" y="4927"/>
                  </a:cubicBezTo>
                  <a:cubicBezTo>
                    <a:pt x="397" y="4927"/>
                    <a:pt x="1034" y="4143"/>
                    <a:pt x="2345" y="4143"/>
                  </a:cubicBezTo>
                  <a:cubicBezTo>
                    <a:pt x="2443" y="4143"/>
                    <a:pt x="2546" y="4148"/>
                    <a:pt x="2651" y="4157"/>
                  </a:cubicBezTo>
                  <a:cubicBezTo>
                    <a:pt x="2651" y="4157"/>
                    <a:pt x="2595" y="2832"/>
                    <a:pt x="4747" y="1847"/>
                  </a:cubicBezTo>
                  <a:cubicBezTo>
                    <a:pt x="4747" y="1847"/>
                    <a:pt x="4622" y="623"/>
                    <a:pt x="5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6"/>
            <p:cNvSpPr/>
            <p:nvPr/>
          </p:nvSpPr>
          <p:spPr>
            <a:xfrm>
              <a:off x="1776432" y="447481"/>
              <a:ext cx="220994" cy="285592"/>
            </a:xfrm>
            <a:custGeom>
              <a:avLst/>
              <a:gdLst/>
              <a:ahLst/>
              <a:cxnLst/>
              <a:rect l="l" t="t" r="r" b="b"/>
              <a:pathLst>
                <a:path w="3664" h="4735" extrusionOk="0">
                  <a:moveTo>
                    <a:pt x="3567" y="0"/>
                  </a:moveTo>
                  <a:cubicBezTo>
                    <a:pt x="3555" y="0"/>
                    <a:pt x="3543" y="3"/>
                    <a:pt x="3531" y="11"/>
                  </a:cubicBezTo>
                  <a:cubicBezTo>
                    <a:pt x="1843" y="997"/>
                    <a:pt x="552" y="2798"/>
                    <a:pt x="8" y="4655"/>
                  </a:cubicBezTo>
                  <a:cubicBezTo>
                    <a:pt x="1" y="4700"/>
                    <a:pt x="37" y="4734"/>
                    <a:pt x="72" y="4734"/>
                  </a:cubicBezTo>
                  <a:cubicBezTo>
                    <a:pt x="91" y="4734"/>
                    <a:pt x="109" y="4724"/>
                    <a:pt x="121" y="4701"/>
                  </a:cubicBezTo>
                  <a:cubicBezTo>
                    <a:pt x="676" y="2866"/>
                    <a:pt x="1934" y="1076"/>
                    <a:pt x="3599" y="91"/>
                  </a:cubicBezTo>
                  <a:cubicBezTo>
                    <a:pt x="3664" y="72"/>
                    <a:pt x="3622" y="0"/>
                    <a:pt x="3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6"/>
            <p:cNvSpPr/>
            <p:nvPr/>
          </p:nvSpPr>
          <p:spPr>
            <a:xfrm>
              <a:off x="1763223" y="655993"/>
              <a:ext cx="205674" cy="184805"/>
            </a:xfrm>
            <a:custGeom>
              <a:avLst/>
              <a:gdLst/>
              <a:ahLst/>
              <a:cxnLst/>
              <a:rect l="l" t="t" r="r" b="b"/>
              <a:pathLst>
                <a:path w="3410" h="3064" extrusionOk="0">
                  <a:moveTo>
                    <a:pt x="1708" y="0"/>
                  </a:moveTo>
                  <a:cubicBezTo>
                    <a:pt x="1280" y="0"/>
                    <a:pt x="852" y="174"/>
                    <a:pt x="544" y="519"/>
                  </a:cubicBezTo>
                  <a:cubicBezTo>
                    <a:pt x="0" y="1153"/>
                    <a:pt x="57" y="2116"/>
                    <a:pt x="691" y="2682"/>
                  </a:cubicBezTo>
                  <a:cubicBezTo>
                    <a:pt x="983" y="2937"/>
                    <a:pt x="1344" y="3063"/>
                    <a:pt x="1704" y="3063"/>
                  </a:cubicBezTo>
                  <a:cubicBezTo>
                    <a:pt x="2127" y="3063"/>
                    <a:pt x="2549" y="2889"/>
                    <a:pt x="2855" y="2546"/>
                  </a:cubicBezTo>
                  <a:cubicBezTo>
                    <a:pt x="3410" y="1901"/>
                    <a:pt x="3353" y="938"/>
                    <a:pt x="2719" y="372"/>
                  </a:cubicBezTo>
                  <a:cubicBezTo>
                    <a:pt x="2429" y="123"/>
                    <a:pt x="2069" y="0"/>
                    <a:pt x="1708" y="0"/>
                  </a:cubicBezTo>
                  <a:close/>
                </a:path>
              </a:pathLst>
            </a:custGeom>
            <a:solidFill>
              <a:srgbClr val="C43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6"/>
            <p:cNvSpPr/>
            <p:nvPr/>
          </p:nvSpPr>
          <p:spPr>
            <a:xfrm>
              <a:off x="1796034" y="727587"/>
              <a:ext cx="53982" cy="48976"/>
            </a:xfrm>
            <a:custGeom>
              <a:avLst/>
              <a:gdLst/>
              <a:ahLst/>
              <a:cxnLst/>
              <a:rect l="l" t="t" r="r" b="b"/>
              <a:pathLst>
                <a:path w="895" h="812" extrusionOk="0">
                  <a:moveTo>
                    <a:pt x="445" y="1"/>
                  </a:moveTo>
                  <a:cubicBezTo>
                    <a:pt x="332" y="1"/>
                    <a:pt x="221" y="49"/>
                    <a:pt x="147" y="147"/>
                  </a:cubicBezTo>
                  <a:cubicBezTo>
                    <a:pt x="0" y="306"/>
                    <a:pt x="23" y="578"/>
                    <a:pt x="193" y="714"/>
                  </a:cubicBezTo>
                  <a:cubicBezTo>
                    <a:pt x="264" y="779"/>
                    <a:pt x="355" y="811"/>
                    <a:pt x="447" y="811"/>
                  </a:cubicBezTo>
                  <a:cubicBezTo>
                    <a:pt x="561" y="811"/>
                    <a:pt x="678" y="762"/>
                    <a:pt x="759" y="668"/>
                  </a:cubicBezTo>
                  <a:cubicBezTo>
                    <a:pt x="895" y="521"/>
                    <a:pt x="884" y="249"/>
                    <a:pt x="714" y="102"/>
                  </a:cubicBezTo>
                  <a:cubicBezTo>
                    <a:pt x="636" y="35"/>
                    <a:pt x="540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6"/>
            <p:cNvSpPr/>
            <p:nvPr/>
          </p:nvSpPr>
          <p:spPr>
            <a:xfrm>
              <a:off x="1631372" y="674027"/>
              <a:ext cx="168098" cy="161765"/>
            </a:xfrm>
            <a:custGeom>
              <a:avLst/>
              <a:gdLst/>
              <a:ahLst/>
              <a:cxnLst/>
              <a:rect l="l" t="t" r="r" b="b"/>
              <a:pathLst>
                <a:path w="2787" h="2682" extrusionOk="0">
                  <a:moveTo>
                    <a:pt x="1397" y="1"/>
                  </a:moveTo>
                  <a:cubicBezTo>
                    <a:pt x="1362" y="1"/>
                    <a:pt x="1327" y="2"/>
                    <a:pt x="1292" y="5"/>
                  </a:cubicBezTo>
                  <a:cubicBezTo>
                    <a:pt x="555" y="61"/>
                    <a:pt x="0" y="718"/>
                    <a:pt x="57" y="1454"/>
                  </a:cubicBezTo>
                  <a:cubicBezTo>
                    <a:pt x="111" y="2155"/>
                    <a:pt x="709" y="2682"/>
                    <a:pt x="1402" y="2682"/>
                  </a:cubicBezTo>
                  <a:cubicBezTo>
                    <a:pt x="1436" y="2682"/>
                    <a:pt x="1472" y="2680"/>
                    <a:pt x="1507" y="2678"/>
                  </a:cubicBezTo>
                  <a:cubicBezTo>
                    <a:pt x="2243" y="2621"/>
                    <a:pt x="2787" y="1975"/>
                    <a:pt x="2730" y="1239"/>
                  </a:cubicBezTo>
                  <a:cubicBezTo>
                    <a:pt x="2687" y="538"/>
                    <a:pt x="2099" y="1"/>
                    <a:pt x="1397" y="1"/>
                  </a:cubicBezTo>
                  <a:close/>
                </a:path>
              </a:pathLst>
            </a:custGeom>
            <a:solidFill>
              <a:srgbClr val="C43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6"/>
            <p:cNvSpPr/>
            <p:nvPr/>
          </p:nvSpPr>
          <p:spPr>
            <a:xfrm>
              <a:off x="1664184" y="709674"/>
              <a:ext cx="44452" cy="43246"/>
            </a:xfrm>
            <a:custGeom>
              <a:avLst/>
              <a:gdLst/>
              <a:ahLst/>
              <a:cxnLst/>
              <a:rect l="l" t="t" r="r" b="b"/>
              <a:pathLst>
                <a:path w="737" h="717" extrusionOk="0">
                  <a:moveTo>
                    <a:pt x="377" y="0"/>
                  </a:moveTo>
                  <a:cubicBezTo>
                    <a:pt x="365" y="0"/>
                    <a:pt x="352" y="1"/>
                    <a:pt x="340" y="3"/>
                  </a:cubicBezTo>
                  <a:cubicBezTo>
                    <a:pt x="136" y="25"/>
                    <a:pt x="0" y="195"/>
                    <a:pt x="11" y="388"/>
                  </a:cubicBezTo>
                  <a:cubicBezTo>
                    <a:pt x="22" y="584"/>
                    <a:pt x="180" y="717"/>
                    <a:pt x="373" y="717"/>
                  </a:cubicBezTo>
                  <a:cubicBezTo>
                    <a:pt x="381" y="717"/>
                    <a:pt x="389" y="717"/>
                    <a:pt x="397" y="716"/>
                  </a:cubicBezTo>
                  <a:cubicBezTo>
                    <a:pt x="589" y="705"/>
                    <a:pt x="736" y="535"/>
                    <a:pt x="725" y="331"/>
                  </a:cubicBezTo>
                  <a:cubicBezTo>
                    <a:pt x="704" y="151"/>
                    <a:pt x="554" y="0"/>
                    <a:pt x="377" y="0"/>
                  </a:cubicBez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56"/>
          <p:cNvGrpSpPr/>
          <p:nvPr/>
        </p:nvGrpSpPr>
        <p:grpSpPr>
          <a:xfrm rot="1666900">
            <a:off x="-600961" y="2749303"/>
            <a:ext cx="1290846" cy="1891410"/>
            <a:chOff x="2642025" y="641250"/>
            <a:chExt cx="822625" cy="1205350"/>
          </a:xfrm>
        </p:grpSpPr>
        <p:sp>
          <p:nvSpPr>
            <p:cNvPr id="370" name="Google Shape;370;p56"/>
            <p:cNvSpPr/>
            <p:nvPr/>
          </p:nvSpPr>
          <p:spPr>
            <a:xfrm>
              <a:off x="2642025" y="641250"/>
              <a:ext cx="822625" cy="1138075"/>
            </a:xfrm>
            <a:custGeom>
              <a:avLst/>
              <a:gdLst/>
              <a:ahLst/>
              <a:cxnLst/>
              <a:rect l="l" t="t" r="r" b="b"/>
              <a:pathLst>
                <a:path w="32905" h="45523" extrusionOk="0">
                  <a:moveTo>
                    <a:pt x="16458" y="0"/>
                  </a:moveTo>
                  <a:cubicBezTo>
                    <a:pt x="11996" y="0"/>
                    <a:pt x="8348" y="3625"/>
                    <a:pt x="8348" y="8099"/>
                  </a:cubicBezTo>
                  <a:cubicBezTo>
                    <a:pt x="8348" y="11010"/>
                    <a:pt x="9945" y="13671"/>
                    <a:pt x="12392" y="15087"/>
                  </a:cubicBezTo>
                  <a:cubicBezTo>
                    <a:pt x="12267" y="15076"/>
                    <a:pt x="12132" y="15065"/>
                    <a:pt x="12007" y="15031"/>
                  </a:cubicBezTo>
                  <a:cubicBezTo>
                    <a:pt x="11407" y="14906"/>
                    <a:pt x="10365" y="14374"/>
                    <a:pt x="9243" y="13819"/>
                  </a:cubicBezTo>
                  <a:cubicBezTo>
                    <a:pt x="7204" y="12777"/>
                    <a:pt x="4882" y="11621"/>
                    <a:pt x="3048" y="11621"/>
                  </a:cubicBezTo>
                  <a:cubicBezTo>
                    <a:pt x="2175" y="11621"/>
                    <a:pt x="1473" y="11882"/>
                    <a:pt x="952" y="12391"/>
                  </a:cubicBezTo>
                  <a:cubicBezTo>
                    <a:pt x="352" y="12969"/>
                    <a:pt x="46" y="13660"/>
                    <a:pt x="23" y="14453"/>
                  </a:cubicBezTo>
                  <a:cubicBezTo>
                    <a:pt x="1" y="16537"/>
                    <a:pt x="2085" y="18655"/>
                    <a:pt x="3750" y="20377"/>
                  </a:cubicBezTo>
                  <a:cubicBezTo>
                    <a:pt x="3897" y="20513"/>
                    <a:pt x="4022" y="20660"/>
                    <a:pt x="4146" y="20785"/>
                  </a:cubicBezTo>
                  <a:cubicBezTo>
                    <a:pt x="4305" y="20954"/>
                    <a:pt x="4475" y="21113"/>
                    <a:pt x="4645" y="21294"/>
                  </a:cubicBezTo>
                  <a:cubicBezTo>
                    <a:pt x="6593" y="23254"/>
                    <a:pt x="9017" y="25712"/>
                    <a:pt x="7408" y="29687"/>
                  </a:cubicBezTo>
                  <a:cubicBezTo>
                    <a:pt x="6763" y="31250"/>
                    <a:pt x="5777" y="32995"/>
                    <a:pt x="4826" y="34682"/>
                  </a:cubicBezTo>
                  <a:cubicBezTo>
                    <a:pt x="2900" y="38080"/>
                    <a:pt x="1088" y="41286"/>
                    <a:pt x="1802" y="43449"/>
                  </a:cubicBezTo>
                  <a:cubicBezTo>
                    <a:pt x="2051" y="44231"/>
                    <a:pt x="2606" y="44820"/>
                    <a:pt x="3421" y="45194"/>
                  </a:cubicBezTo>
                  <a:cubicBezTo>
                    <a:pt x="3908" y="45409"/>
                    <a:pt x="4407" y="45522"/>
                    <a:pt x="4894" y="45522"/>
                  </a:cubicBezTo>
                  <a:cubicBezTo>
                    <a:pt x="7238" y="45522"/>
                    <a:pt x="8971" y="43166"/>
                    <a:pt x="10829" y="40674"/>
                  </a:cubicBezTo>
                  <a:cubicBezTo>
                    <a:pt x="12585" y="38330"/>
                    <a:pt x="14397" y="35894"/>
                    <a:pt x="16447" y="35894"/>
                  </a:cubicBezTo>
                  <a:cubicBezTo>
                    <a:pt x="18508" y="35894"/>
                    <a:pt x="20321" y="38330"/>
                    <a:pt x="22076" y="40674"/>
                  </a:cubicBezTo>
                  <a:cubicBezTo>
                    <a:pt x="23923" y="43166"/>
                    <a:pt x="25667" y="45522"/>
                    <a:pt x="28000" y="45522"/>
                  </a:cubicBezTo>
                  <a:cubicBezTo>
                    <a:pt x="28499" y="45522"/>
                    <a:pt x="28997" y="45409"/>
                    <a:pt x="29473" y="45194"/>
                  </a:cubicBezTo>
                  <a:cubicBezTo>
                    <a:pt x="30300" y="44820"/>
                    <a:pt x="30855" y="44231"/>
                    <a:pt x="31104" y="43449"/>
                  </a:cubicBezTo>
                  <a:cubicBezTo>
                    <a:pt x="31817" y="41286"/>
                    <a:pt x="30005" y="38080"/>
                    <a:pt x="28080" y="34682"/>
                  </a:cubicBezTo>
                  <a:cubicBezTo>
                    <a:pt x="27117" y="32983"/>
                    <a:pt x="26143" y="31250"/>
                    <a:pt x="25497" y="29687"/>
                  </a:cubicBezTo>
                  <a:cubicBezTo>
                    <a:pt x="23889" y="25712"/>
                    <a:pt x="26313" y="23265"/>
                    <a:pt x="28261" y="21294"/>
                  </a:cubicBezTo>
                  <a:cubicBezTo>
                    <a:pt x="28431" y="21124"/>
                    <a:pt x="28601" y="20954"/>
                    <a:pt x="28759" y="20785"/>
                  </a:cubicBezTo>
                  <a:cubicBezTo>
                    <a:pt x="28884" y="20660"/>
                    <a:pt x="29031" y="20513"/>
                    <a:pt x="29156" y="20377"/>
                  </a:cubicBezTo>
                  <a:cubicBezTo>
                    <a:pt x="30821" y="18655"/>
                    <a:pt x="32905" y="16526"/>
                    <a:pt x="32882" y="14453"/>
                  </a:cubicBezTo>
                  <a:cubicBezTo>
                    <a:pt x="32859" y="13660"/>
                    <a:pt x="32554" y="12969"/>
                    <a:pt x="31953" y="12391"/>
                  </a:cubicBezTo>
                  <a:cubicBezTo>
                    <a:pt x="31432" y="11882"/>
                    <a:pt x="30719" y="11621"/>
                    <a:pt x="29858" y="11621"/>
                  </a:cubicBezTo>
                  <a:cubicBezTo>
                    <a:pt x="28023" y="11621"/>
                    <a:pt x="25712" y="12777"/>
                    <a:pt x="23662" y="13819"/>
                  </a:cubicBezTo>
                  <a:cubicBezTo>
                    <a:pt x="22541" y="14385"/>
                    <a:pt x="21499" y="14906"/>
                    <a:pt x="20898" y="15031"/>
                  </a:cubicBezTo>
                  <a:cubicBezTo>
                    <a:pt x="20774" y="15065"/>
                    <a:pt x="20649" y="15076"/>
                    <a:pt x="20513" y="15087"/>
                  </a:cubicBezTo>
                  <a:cubicBezTo>
                    <a:pt x="22971" y="13660"/>
                    <a:pt x="24557" y="11010"/>
                    <a:pt x="24557" y="8099"/>
                  </a:cubicBezTo>
                  <a:cubicBezTo>
                    <a:pt x="24557" y="3636"/>
                    <a:pt x="20932" y="0"/>
                    <a:pt x="16458" y="0"/>
                  </a:cubicBezTo>
                  <a:close/>
                </a:path>
              </a:pathLst>
            </a:custGeom>
            <a:solidFill>
              <a:srgbClr val="D48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6"/>
            <p:cNvSpPr/>
            <p:nvPr/>
          </p:nvSpPr>
          <p:spPr>
            <a:xfrm>
              <a:off x="2659025" y="657375"/>
              <a:ext cx="791475" cy="1106375"/>
            </a:xfrm>
            <a:custGeom>
              <a:avLst/>
              <a:gdLst/>
              <a:ahLst/>
              <a:cxnLst/>
              <a:rect l="l" t="t" r="r" b="b"/>
              <a:pathLst>
                <a:path w="31659" h="44255" extrusionOk="0">
                  <a:moveTo>
                    <a:pt x="15756" y="374"/>
                  </a:moveTo>
                  <a:cubicBezTo>
                    <a:pt x="19652" y="374"/>
                    <a:pt x="22812" y="3546"/>
                    <a:pt x="22812" y="7420"/>
                  </a:cubicBezTo>
                  <a:cubicBezTo>
                    <a:pt x="22812" y="10568"/>
                    <a:pt x="20705" y="13355"/>
                    <a:pt x="17681" y="14204"/>
                  </a:cubicBezTo>
                  <a:lnTo>
                    <a:pt x="17375" y="14295"/>
                  </a:lnTo>
                  <a:lnTo>
                    <a:pt x="17568" y="14544"/>
                  </a:lnTo>
                  <a:cubicBezTo>
                    <a:pt x="17930" y="14986"/>
                    <a:pt x="18565" y="15496"/>
                    <a:pt x="19629" y="15496"/>
                  </a:cubicBezTo>
                  <a:cubicBezTo>
                    <a:pt x="19879" y="15496"/>
                    <a:pt x="20150" y="15462"/>
                    <a:pt x="20434" y="15405"/>
                  </a:cubicBezTo>
                  <a:cubicBezTo>
                    <a:pt x="21170" y="15235"/>
                    <a:pt x="22212" y="14714"/>
                    <a:pt x="23446" y="14091"/>
                  </a:cubicBezTo>
                  <a:cubicBezTo>
                    <a:pt x="25383" y="13117"/>
                    <a:pt x="27581" y="12007"/>
                    <a:pt x="29166" y="12007"/>
                  </a:cubicBezTo>
                  <a:cubicBezTo>
                    <a:pt x="29767" y="12007"/>
                    <a:pt x="30220" y="12166"/>
                    <a:pt x="30537" y="12483"/>
                  </a:cubicBezTo>
                  <a:cubicBezTo>
                    <a:pt x="30956" y="12879"/>
                    <a:pt x="31137" y="13298"/>
                    <a:pt x="31149" y="13808"/>
                  </a:cubicBezTo>
                  <a:cubicBezTo>
                    <a:pt x="31171" y="15439"/>
                    <a:pt x="29178" y="17489"/>
                    <a:pt x="27728" y="18973"/>
                  </a:cubicBezTo>
                  <a:lnTo>
                    <a:pt x="27309" y="19392"/>
                  </a:lnTo>
                  <a:lnTo>
                    <a:pt x="26822" y="19879"/>
                  </a:lnTo>
                  <a:cubicBezTo>
                    <a:pt x="24874" y="21839"/>
                    <a:pt x="21951" y="24795"/>
                    <a:pt x="23832" y="29416"/>
                  </a:cubicBezTo>
                  <a:cubicBezTo>
                    <a:pt x="24500" y="31036"/>
                    <a:pt x="25497" y="32825"/>
                    <a:pt x="26482" y="34536"/>
                  </a:cubicBezTo>
                  <a:cubicBezTo>
                    <a:pt x="28204" y="37583"/>
                    <a:pt x="29993" y="40720"/>
                    <a:pt x="29427" y="42453"/>
                  </a:cubicBezTo>
                  <a:cubicBezTo>
                    <a:pt x="29268" y="42963"/>
                    <a:pt x="28906" y="43314"/>
                    <a:pt x="28362" y="43574"/>
                  </a:cubicBezTo>
                  <a:cubicBezTo>
                    <a:pt x="28022" y="43722"/>
                    <a:pt x="27671" y="43812"/>
                    <a:pt x="27332" y="43812"/>
                  </a:cubicBezTo>
                  <a:cubicBezTo>
                    <a:pt x="25519" y="43812"/>
                    <a:pt x="23911" y="41672"/>
                    <a:pt x="22235" y="39395"/>
                  </a:cubicBezTo>
                  <a:cubicBezTo>
                    <a:pt x="20332" y="36835"/>
                    <a:pt x="18349" y="34185"/>
                    <a:pt x="15778" y="34185"/>
                  </a:cubicBezTo>
                  <a:cubicBezTo>
                    <a:pt x="13196" y="34185"/>
                    <a:pt x="11214" y="36846"/>
                    <a:pt x="9288" y="39395"/>
                  </a:cubicBezTo>
                  <a:cubicBezTo>
                    <a:pt x="7589" y="41660"/>
                    <a:pt x="5992" y="43812"/>
                    <a:pt x="4191" y="43812"/>
                  </a:cubicBezTo>
                  <a:cubicBezTo>
                    <a:pt x="3851" y="43812"/>
                    <a:pt x="3500" y="43722"/>
                    <a:pt x="3160" y="43574"/>
                  </a:cubicBezTo>
                  <a:cubicBezTo>
                    <a:pt x="2605" y="43314"/>
                    <a:pt x="2254" y="42951"/>
                    <a:pt x="2096" y="42453"/>
                  </a:cubicBezTo>
                  <a:cubicBezTo>
                    <a:pt x="1529" y="40720"/>
                    <a:pt x="3319" y="37583"/>
                    <a:pt x="5041" y="34536"/>
                  </a:cubicBezTo>
                  <a:cubicBezTo>
                    <a:pt x="6015" y="32814"/>
                    <a:pt x="7023" y="31036"/>
                    <a:pt x="7691" y="29416"/>
                  </a:cubicBezTo>
                  <a:cubicBezTo>
                    <a:pt x="9571" y="24795"/>
                    <a:pt x="6638" y="21839"/>
                    <a:pt x="4701" y="19879"/>
                  </a:cubicBezTo>
                  <a:lnTo>
                    <a:pt x="4202" y="19392"/>
                  </a:lnTo>
                  <a:cubicBezTo>
                    <a:pt x="4067" y="19256"/>
                    <a:pt x="3942" y="19120"/>
                    <a:pt x="3795" y="18973"/>
                  </a:cubicBezTo>
                  <a:cubicBezTo>
                    <a:pt x="2334" y="17489"/>
                    <a:pt x="340" y="15450"/>
                    <a:pt x="374" y="13808"/>
                  </a:cubicBezTo>
                  <a:cubicBezTo>
                    <a:pt x="385" y="13298"/>
                    <a:pt x="578" y="12856"/>
                    <a:pt x="974" y="12483"/>
                  </a:cubicBezTo>
                  <a:cubicBezTo>
                    <a:pt x="1303" y="12166"/>
                    <a:pt x="1756" y="12007"/>
                    <a:pt x="2356" y="12007"/>
                  </a:cubicBezTo>
                  <a:cubicBezTo>
                    <a:pt x="3942" y="12007"/>
                    <a:pt x="6128" y="13117"/>
                    <a:pt x="8076" y="14091"/>
                  </a:cubicBezTo>
                  <a:cubicBezTo>
                    <a:pt x="9299" y="14714"/>
                    <a:pt x="10364" y="15258"/>
                    <a:pt x="11089" y="15405"/>
                  </a:cubicBezTo>
                  <a:cubicBezTo>
                    <a:pt x="11372" y="15462"/>
                    <a:pt x="11644" y="15496"/>
                    <a:pt x="11893" y="15496"/>
                  </a:cubicBezTo>
                  <a:cubicBezTo>
                    <a:pt x="12958" y="15496"/>
                    <a:pt x="13592" y="14986"/>
                    <a:pt x="13943" y="14544"/>
                  </a:cubicBezTo>
                  <a:lnTo>
                    <a:pt x="14147" y="14295"/>
                  </a:lnTo>
                  <a:lnTo>
                    <a:pt x="13830" y="14204"/>
                  </a:lnTo>
                  <a:cubicBezTo>
                    <a:pt x="10817" y="13343"/>
                    <a:pt x="8710" y="10568"/>
                    <a:pt x="8710" y="7420"/>
                  </a:cubicBezTo>
                  <a:cubicBezTo>
                    <a:pt x="8710" y="3535"/>
                    <a:pt x="11882" y="374"/>
                    <a:pt x="15756" y="374"/>
                  </a:cubicBezTo>
                  <a:close/>
                  <a:moveTo>
                    <a:pt x="15835" y="1"/>
                  </a:moveTo>
                  <a:cubicBezTo>
                    <a:pt x="11723" y="1"/>
                    <a:pt x="8371" y="3342"/>
                    <a:pt x="8371" y="7465"/>
                  </a:cubicBezTo>
                  <a:cubicBezTo>
                    <a:pt x="8371" y="10682"/>
                    <a:pt x="10455" y="13536"/>
                    <a:pt x="13468" y="14544"/>
                  </a:cubicBezTo>
                  <a:cubicBezTo>
                    <a:pt x="13151" y="14827"/>
                    <a:pt x="12675" y="15099"/>
                    <a:pt x="11961" y="15099"/>
                  </a:cubicBezTo>
                  <a:cubicBezTo>
                    <a:pt x="11735" y="15099"/>
                    <a:pt x="11508" y="15065"/>
                    <a:pt x="11259" y="15009"/>
                  </a:cubicBezTo>
                  <a:cubicBezTo>
                    <a:pt x="10579" y="14873"/>
                    <a:pt x="9492" y="14318"/>
                    <a:pt x="8337" y="13740"/>
                  </a:cubicBezTo>
                  <a:cubicBezTo>
                    <a:pt x="6355" y="12743"/>
                    <a:pt x="4112" y="11611"/>
                    <a:pt x="2424" y="11611"/>
                  </a:cubicBezTo>
                  <a:cubicBezTo>
                    <a:pt x="1733" y="11611"/>
                    <a:pt x="1178" y="11814"/>
                    <a:pt x="770" y="12211"/>
                  </a:cubicBezTo>
                  <a:cubicBezTo>
                    <a:pt x="283" y="12675"/>
                    <a:pt x="46" y="13208"/>
                    <a:pt x="34" y="13831"/>
                  </a:cubicBezTo>
                  <a:cubicBezTo>
                    <a:pt x="0" y="15643"/>
                    <a:pt x="1982" y="17682"/>
                    <a:pt x="3568" y="19313"/>
                  </a:cubicBezTo>
                  <a:cubicBezTo>
                    <a:pt x="3693" y="19460"/>
                    <a:pt x="3840" y="19596"/>
                    <a:pt x="3965" y="19720"/>
                  </a:cubicBezTo>
                  <a:lnTo>
                    <a:pt x="4463" y="20219"/>
                  </a:lnTo>
                  <a:cubicBezTo>
                    <a:pt x="6422" y="22212"/>
                    <a:pt x="9118" y="24931"/>
                    <a:pt x="7351" y="29291"/>
                  </a:cubicBezTo>
                  <a:cubicBezTo>
                    <a:pt x="6694" y="30900"/>
                    <a:pt x="5686" y="32656"/>
                    <a:pt x="4723" y="34366"/>
                  </a:cubicBezTo>
                  <a:cubicBezTo>
                    <a:pt x="2889" y="37639"/>
                    <a:pt x="1133" y="40720"/>
                    <a:pt x="1756" y="42623"/>
                  </a:cubicBezTo>
                  <a:cubicBezTo>
                    <a:pt x="1948" y="43235"/>
                    <a:pt x="2379" y="43688"/>
                    <a:pt x="3047" y="43982"/>
                  </a:cubicBezTo>
                  <a:cubicBezTo>
                    <a:pt x="3444" y="44163"/>
                    <a:pt x="3851" y="44254"/>
                    <a:pt x="4248" y="44254"/>
                  </a:cubicBezTo>
                  <a:cubicBezTo>
                    <a:pt x="6253" y="44254"/>
                    <a:pt x="7918" y="42023"/>
                    <a:pt x="9673" y="39667"/>
                  </a:cubicBezTo>
                  <a:cubicBezTo>
                    <a:pt x="11508" y="37186"/>
                    <a:pt x="13411" y="34626"/>
                    <a:pt x="15790" y="34626"/>
                  </a:cubicBezTo>
                  <a:cubicBezTo>
                    <a:pt x="18157" y="34626"/>
                    <a:pt x="20060" y="37186"/>
                    <a:pt x="21906" y="39667"/>
                  </a:cubicBezTo>
                  <a:cubicBezTo>
                    <a:pt x="23662" y="42023"/>
                    <a:pt x="25315" y="44254"/>
                    <a:pt x="27332" y="44254"/>
                  </a:cubicBezTo>
                  <a:cubicBezTo>
                    <a:pt x="27728" y="44254"/>
                    <a:pt x="28136" y="44152"/>
                    <a:pt x="28611" y="43982"/>
                  </a:cubicBezTo>
                  <a:cubicBezTo>
                    <a:pt x="29268" y="43688"/>
                    <a:pt x="29710" y="43235"/>
                    <a:pt x="29903" y="42623"/>
                  </a:cubicBezTo>
                  <a:cubicBezTo>
                    <a:pt x="30526" y="40720"/>
                    <a:pt x="28781" y="37639"/>
                    <a:pt x="26935" y="34366"/>
                  </a:cubicBezTo>
                  <a:cubicBezTo>
                    <a:pt x="25972" y="32667"/>
                    <a:pt x="24964" y="30900"/>
                    <a:pt x="24307" y="29291"/>
                  </a:cubicBezTo>
                  <a:cubicBezTo>
                    <a:pt x="22529" y="24931"/>
                    <a:pt x="25236" y="22212"/>
                    <a:pt x="27196" y="20219"/>
                  </a:cubicBezTo>
                  <a:lnTo>
                    <a:pt x="27694" y="19720"/>
                  </a:lnTo>
                  <a:cubicBezTo>
                    <a:pt x="27819" y="19596"/>
                    <a:pt x="27955" y="19460"/>
                    <a:pt x="28090" y="19313"/>
                  </a:cubicBezTo>
                  <a:cubicBezTo>
                    <a:pt x="29676" y="17670"/>
                    <a:pt x="31658" y="15643"/>
                    <a:pt x="31636" y="13831"/>
                  </a:cubicBezTo>
                  <a:cubicBezTo>
                    <a:pt x="31613" y="13208"/>
                    <a:pt x="31375" y="12664"/>
                    <a:pt x="30899" y="12211"/>
                  </a:cubicBezTo>
                  <a:cubicBezTo>
                    <a:pt x="30503" y="11814"/>
                    <a:pt x="29937" y="11611"/>
                    <a:pt x="29234" y="11611"/>
                  </a:cubicBezTo>
                  <a:cubicBezTo>
                    <a:pt x="27535" y="11611"/>
                    <a:pt x="25304" y="12732"/>
                    <a:pt x="23322" y="13740"/>
                  </a:cubicBezTo>
                  <a:cubicBezTo>
                    <a:pt x="22155" y="14318"/>
                    <a:pt x="21079" y="14873"/>
                    <a:pt x="20400" y="15009"/>
                  </a:cubicBezTo>
                  <a:cubicBezTo>
                    <a:pt x="20162" y="15065"/>
                    <a:pt x="19924" y="15099"/>
                    <a:pt x="19697" y="15099"/>
                  </a:cubicBezTo>
                  <a:cubicBezTo>
                    <a:pt x="18984" y="15099"/>
                    <a:pt x="18508" y="14827"/>
                    <a:pt x="18191" y="14544"/>
                  </a:cubicBezTo>
                  <a:cubicBezTo>
                    <a:pt x="21215" y="13536"/>
                    <a:pt x="23288" y="10682"/>
                    <a:pt x="23288" y="7465"/>
                  </a:cubicBezTo>
                  <a:cubicBezTo>
                    <a:pt x="23288" y="3342"/>
                    <a:pt x="19935" y="1"/>
                    <a:pt x="15835" y="1"/>
                  </a:cubicBezTo>
                  <a:close/>
                </a:path>
              </a:pathLst>
            </a:custGeom>
            <a:solidFill>
              <a:srgbClr val="F4A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6"/>
            <p:cNvSpPr/>
            <p:nvPr/>
          </p:nvSpPr>
          <p:spPr>
            <a:xfrm>
              <a:off x="3333800" y="956200"/>
              <a:ext cx="105850" cy="113400"/>
            </a:xfrm>
            <a:custGeom>
              <a:avLst/>
              <a:gdLst/>
              <a:ahLst/>
              <a:cxnLst/>
              <a:rect l="l" t="t" r="r" b="b"/>
              <a:pathLst>
                <a:path w="4234" h="4536" extrusionOk="0">
                  <a:moveTo>
                    <a:pt x="516" y="1"/>
                  </a:moveTo>
                  <a:cubicBezTo>
                    <a:pt x="378" y="1"/>
                    <a:pt x="240" y="146"/>
                    <a:pt x="318" y="303"/>
                  </a:cubicBezTo>
                  <a:cubicBezTo>
                    <a:pt x="522" y="666"/>
                    <a:pt x="1" y="1413"/>
                    <a:pt x="658" y="1606"/>
                  </a:cubicBezTo>
                  <a:cubicBezTo>
                    <a:pt x="997" y="1685"/>
                    <a:pt x="1620" y="1572"/>
                    <a:pt x="1473" y="2172"/>
                  </a:cubicBezTo>
                  <a:cubicBezTo>
                    <a:pt x="1417" y="2410"/>
                    <a:pt x="1439" y="2580"/>
                    <a:pt x="1553" y="2795"/>
                  </a:cubicBezTo>
                  <a:cubicBezTo>
                    <a:pt x="1620" y="2931"/>
                    <a:pt x="1870" y="3033"/>
                    <a:pt x="2006" y="3033"/>
                  </a:cubicBezTo>
                  <a:cubicBezTo>
                    <a:pt x="2069" y="3033"/>
                    <a:pt x="2164" y="3023"/>
                    <a:pt x="2262" y="3023"/>
                  </a:cubicBezTo>
                  <a:cubicBezTo>
                    <a:pt x="2481" y="3023"/>
                    <a:pt x="2717" y="3072"/>
                    <a:pt x="2663" y="3384"/>
                  </a:cubicBezTo>
                  <a:cubicBezTo>
                    <a:pt x="2640" y="3497"/>
                    <a:pt x="2572" y="3645"/>
                    <a:pt x="2572" y="3758"/>
                  </a:cubicBezTo>
                  <a:cubicBezTo>
                    <a:pt x="2583" y="4007"/>
                    <a:pt x="2663" y="4154"/>
                    <a:pt x="2855" y="4301"/>
                  </a:cubicBezTo>
                  <a:cubicBezTo>
                    <a:pt x="2952" y="4378"/>
                    <a:pt x="3064" y="4394"/>
                    <a:pt x="3181" y="4394"/>
                  </a:cubicBezTo>
                  <a:cubicBezTo>
                    <a:pt x="3269" y="4394"/>
                    <a:pt x="3358" y="4385"/>
                    <a:pt x="3446" y="4385"/>
                  </a:cubicBezTo>
                  <a:cubicBezTo>
                    <a:pt x="3571" y="4385"/>
                    <a:pt x="3692" y="4404"/>
                    <a:pt x="3795" y="4494"/>
                  </a:cubicBezTo>
                  <a:cubicBezTo>
                    <a:pt x="3833" y="4523"/>
                    <a:pt x="3874" y="4535"/>
                    <a:pt x="3915" y="4535"/>
                  </a:cubicBezTo>
                  <a:cubicBezTo>
                    <a:pt x="4081" y="4535"/>
                    <a:pt x="4233" y="4329"/>
                    <a:pt x="4078" y="4211"/>
                  </a:cubicBezTo>
                  <a:cubicBezTo>
                    <a:pt x="3942" y="4098"/>
                    <a:pt x="3829" y="4007"/>
                    <a:pt x="3648" y="3996"/>
                  </a:cubicBezTo>
                  <a:cubicBezTo>
                    <a:pt x="3588" y="3996"/>
                    <a:pt x="3495" y="4005"/>
                    <a:pt x="3397" y="4005"/>
                  </a:cubicBezTo>
                  <a:cubicBezTo>
                    <a:pt x="3179" y="4005"/>
                    <a:pt x="2940" y="3957"/>
                    <a:pt x="3002" y="3645"/>
                  </a:cubicBezTo>
                  <a:cubicBezTo>
                    <a:pt x="3014" y="3531"/>
                    <a:pt x="3082" y="3384"/>
                    <a:pt x="3082" y="3271"/>
                  </a:cubicBezTo>
                  <a:cubicBezTo>
                    <a:pt x="3041" y="2798"/>
                    <a:pt x="2751" y="2629"/>
                    <a:pt x="2337" y="2629"/>
                  </a:cubicBezTo>
                  <a:cubicBezTo>
                    <a:pt x="2285" y="2629"/>
                    <a:pt x="2231" y="2631"/>
                    <a:pt x="2175" y="2636"/>
                  </a:cubicBezTo>
                  <a:cubicBezTo>
                    <a:pt x="2171" y="2637"/>
                    <a:pt x="2167" y="2637"/>
                    <a:pt x="2163" y="2637"/>
                  </a:cubicBezTo>
                  <a:cubicBezTo>
                    <a:pt x="1719" y="2637"/>
                    <a:pt x="2147" y="1446"/>
                    <a:pt x="1564" y="1289"/>
                  </a:cubicBezTo>
                  <a:cubicBezTo>
                    <a:pt x="1224" y="1209"/>
                    <a:pt x="601" y="1323"/>
                    <a:pt x="760" y="722"/>
                  </a:cubicBezTo>
                  <a:cubicBezTo>
                    <a:pt x="816" y="484"/>
                    <a:pt x="794" y="314"/>
                    <a:pt x="680" y="99"/>
                  </a:cubicBezTo>
                  <a:cubicBezTo>
                    <a:pt x="638" y="29"/>
                    <a:pt x="577" y="1"/>
                    <a:pt x="516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6"/>
            <p:cNvSpPr/>
            <p:nvPr/>
          </p:nvSpPr>
          <p:spPr>
            <a:xfrm>
              <a:off x="3285675" y="970775"/>
              <a:ext cx="128425" cy="138425"/>
            </a:xfrm>
            <a:custGeom>
              <a:avLst/>
              <a:gdLst/>
              <a:ahLst/>
              <a:cxnLst/>
              <a:rect l="l" t="t" r="r" b="b"/>
              <a:pathLst>
                <a:path w="5137" h="5537" extrusionOk="0">
                  <a:moveTo>
                    <a:pt x="605" y="1"/>
                  </a:moveTo>
                  <a:cubicBezTo>
                    <a:pt x="449" y="1"/>
                    <a:pt x="288" y="173"/>
                    <a:pt x="397" y="366"/>
                  </a:cubicBezTo>
                  <a:cubicBezTo>
                    <a:pt x="623" y="807"/>
                    <a:pt x="0" y="1725"/>
                    <a:pt x="804" y="1951"/>
                  </a:cubicBezTo>
                  <a:cubicBezTo>
                    <a:pt x="1212" y="2065"/>
                    <a:pt x="1982" y="1929"/>
                    <a:pt x="1790" y="2642"/>
                  </a:cubicBezTo>
                  <a:cubicBezTo>
                    <a:pt x="1722" y="2948"/>
                    <a:pt x="1756" y="3141"/>
                    <a:pt x="1892" y="3401"/>
                  </a:cubicBezTo>
                  <a:cubicBezTo>
                    <a:pt x="1982" y="3571"/>
                    <a:pt x="2266" y="3696"/>
                    <a:pt x="2447" y="3696"/>
                  </a:cubicBezTo>
                  <a:cubicBezTo>
                    <a:pt x="2519" y="3696"/>
                    <a:pt x="2631" y="3684"/>
                    <a:pt x="2749" y="3684"/>
                  </a:cubicBezTo>
                  <a:cubicBezTo>
                    <a:pt x="3015" y="3684"/>
                    <a:pt x="3310" y="3744"/>
                    <a:pt x="3240" y="4138"/>
                  </a:cubicBezTo>
                  <a:cubicBezTo>
                    <a:pt x="3206" y="4273"/>
                    <a:pt x="3126" y="4443"/>
                    <a:pt x="3138" y="4591"/>
                  </a:cubicBezTo>
                  <a:cubicBezTo>
                    <a:pt x="3172" y="4896"/>
                    <a:pt x="3240" y="5066"/>
                    <a:pt x="3478" y="5270"/>
                  </a:cubicBezTo>
                  <a:cubicBezTo>
                    <a:pt x="3594" y="5362"/>
                    <a:pt x="3729" y="5384"/>
                    <a:pt x="3869" y="5384"/>
                  </a:cubicBezTo>
                  <a:cubicBezTo>
                    <a:pt x="3988" y="5384"/>
                    <a:pt x="4112" y="5368"/>
                    <a:pt x="4231" y="5368"/>
                  </a:cubicBezTo>
                  <a:cubicBezTo>
                    <a:pt x="4367" y="5368"/>
                    <a:pt x="4497" y="5388"/>
                    <a:pt x="4610" y="5474"/>
                  </a:cubicBezTo>
                  <a:cubicBezTo>
                    <a:pt x="4662" y="5518"/>
                    <a:pt x="4718" y="5537"/>
                    <a:pt x="4772" y="5537"/>
                  </a:cubicBezTo>
                  <a:cubicBezTo>
                    <a:pt x="4968" y="5537"/>
                    <a:pt x="5136" y="5294"/>
                    <a:pt x="4950" y="5134"/>
                  </a:cubicBezTo>
                  <a:cubicBezTo>
                    <a:pt x="4780" y="5010"/>
                    <a:pt x="4655" y="4885"/>
                    <a:pt x="4429" y="4885"/>
                  </a:cubicBezTo>
                  <a:cubicBezTo>
                    <a:pt x="4353" y="4885"/>
                    <a:pt x="4240" y="4897"/>
                    <a:pt x="4122" y="4897"/>
                  </a:cubicBezTo>
                  <a:cubicBezTo>
                    <a:pt x="3855" y="4897"/>
                    <a:pt x="3565" y="4837"/>
                    <a:pt x="3636" y="4443"/>
                  </a:cubicBezTo>
                  <a:cubicBezTo>
                    <a:pt x="3659" y="4307"/>
                    <a:pt x="3749" y="4138"/>
                    <a:pt x="3738" y="3990"/>
                  </a:cubicBezTo>
                  <a:cubicBezTo>
                    <a:pt x="3686" y="3380"/>
                    <a:pt x="3304" y="3204"/>
                    <a:pt x="2781" y="3204"/>
                  </a:cubicBezTo>
                  <a:cubicBezTo>
                    <a:pt x="2731" y="3204"/>
                    <a:pt x="2680" y="3206"/>
                    <a:pt x="2628" y="3209"/>
                  </a:cubicBezTo>
                  <a:cubicBezTo>
                    <a:pt x="2620" y="3209"/>
                    <a:pt x="2611" y="3210"/>
                    <a:pt x="2603" y="3210"/>
                  </a:cubicBezTo>
                  <a:cubicBezTo>
                    <a:pt x="2077" y="3210"/>
                    <a:pt x="2572" y="1756"/>
                    <a:pt x="1880" y="1566"/>
                  </a:cubicBezTo>
                  <a:cubicBezTo>
                    <a:pt x="1473" y="1453"/>
                    <a:pt x="702" y="1600"/>
                    <a:pt x="884" y="875"/>
                  </a:cubicBezTo>
                  <a:cubicBezTo>
                    <a:pt x="963" y="581"/>
                    <a:pt x="929" y="377"/>
                    <a:pt x="793" y="128"/>
                  </a:cubicBezTo>
                  <a:cubicBezTo>
                    <a:pt x="750" y="38"/>
                    <a:pt x="678" y="1"/>
                    <a:pt x="605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6"/>
            <p:cNvSpPr/>
            <p:nvPr/>
          </p:nvSpPr>
          <p:spPr>
            <a:xfrm>
              <a:off x="3325875" y="960000"/>
              <a:ext cx="106000" cy="113125"/>
            </a:xfrm>
            <a:custGeom>
              <a:avLst/>
              <a:gdLst/>
              <a:ahLst/>
              <a:cxnLst/>
              <a:rect l="l" t="t" r="r" b="b"/>
              <a:pathLst>
                <a:path w="4240" h="4525" extrusionOk="0">
                  <a:moveTo>
                    <a:pt x="522" y="1"/>
                  </a:moveTo>
                  <a:cubicBezTo>
                    <a:pt x="385" y="1"/>
                    <a:pt x="243" y="141"/>
                    <a:pt x="329" y="298"/>
                  </a:cubicBezTo>
                  <a:cubicBezTo>
                    <a:pt x="522" y="672"/>
                    <a:pt x="1" y="1420"/>
                    <a:pt x="669" y="1590"/>
                  </a:cubicBezTo>
                  <a:cubicBezTo>
                    <a:pt x="1009" y="1680"/>
                    <a:pt x="1632" y="1567"/>
                    <a:pt x="1473" y="2156"/>
                  </a:cubicBezTo>
                  <a:cubicBezTo>
                    <a:pt x="1416" y="2394"/>
                    <a:pt x="1450" y="2564"/>
                    <a:pt x="1564" y="2779"/>
                  </a:cubicBezTo>
                  <a:cubicBezTo>
                    <a:pt x="1632" y="2926"/>
                    <a:pt x="1870" y="3017"/>
                    <a:pt x="2017" y="3017"/>
                  </a:cubicBezTo>
                  <a:cubicBezTo>
                    <a:pt x="2072" y="3017"/>
                    <a:pt x="2155" y="3009"/>
                    <a:pt x="2245" y="3009"/>
                  </a:cubicBezTo>
                  <a:cubicBezTo>
                    <a:pt x="2468" y="3009"/>
                    <a:pt x="2727" y="3056"/>
                    <a:pt x="2662" y="3379"/>
                  </a:cubicBezTo>
                  <a:cubicBezTo>
                    <a:pt x="2651" y="3493"/>
                    <a:pt x="2583" y="3628"/>
                    <a:pt x="2583" y="3742"/>
                  </a:cubicBezTo>
                  <a:cubicBezTo>
                    <a:pt x="2594" y="4002"/>
                    <a:pt x="2662" y="4138"/>
                    <a:pt x="2866" y="4297"/>
                  </a:cubicBezTo>
                  <a:cubicBezTo>
                    <a:pt x="2958" y="4372"/>
                    <a:pt x="3066" y="4389"/>
                    <a:pt x="3179" y="4389"/>
                  </a:cubicBezTo>
                  <a:cubicBezTo>
                    <a:pt x="3272" y="4389"/>
                    <a:pt x="3369" y="4378"/>
                    <a:pt x="3463" y="4378"/>
                  </a:cubicBezTo>
                  <a:cubicBezTo>
                    <a:pt x="3582" y="4378"/>
                    <a:pt x="3697" y="4396"/>
                    <a:pt x="3795" y="4478"/>
                  </a:cubicBezTo>
                  <a:cubicBezTo>
                    <a:pt x="3837" y="4511"/>
                    <a:pt x="3883" y="4525"/>
                    <a:pt x="3927" y="4525"/>
                  </a:cubicBezTo>
                  <a:cubicBezTo>
                    <a:pt x="4095" y="4525"/>
                    <a:pt x="4240" y="4321"/>
                    <a:pt x="4078" y="4195"/>
                  </a:cubicBezTo>
                  <a:cubicBezTo>
                    <a:pt x="3954" y="4081"/>
                    <a:pt x="3840" y="4002"/>
                    <a:pt x="3659" y="3980"/>
                  </a:cubicBezTo>
                  <a:cubicBezTo>
                    <a:pt x="3596" y="3980"/>
                    <a:pt x="3501" y="3989"/>
                    <a:pt x="3402" y="3989"/>
                  </a:cubicBezTo>
                  <a:cubicBezTo>
                    <a:pt x="3184" y="3989"/>
                    <a:pt x="2947" y="3941"/>
                    <a:pt x="3002" y="3628"/>
                  </a:cubicBezTo>
                  <a:cubicBezTo>
                    <a:pt x="3036" y="3515"/>
                    <a:pt x="3093" y="3379"/>
                    <a:pt x="3093" y="3266"/>
                  </a:cubicBezTo>
                  <a:cubicBezTo>
                    <a:pt x="3052" y="2773"/>
                    <a:pt x="2741" y="2615"/>
                    <a:pt x="2321" y="2615"/>
                  </a:cubicBezTo>
                  <a:cubicBezTo>
                    <a:pt x="2277" y="2615"/>
                    <a:pt x="2232" y="2617"/>
                    <a:pt x="2187" y="2620"/>
                  </a:cubicBezTo>
                  <a:cubicBezTo>
                    <a:pt x="2180" y="2621"/>
                    <a:pt x="2174" y="2621"/>
                    <a:pt x="2168" y="2621"/>
                  </a:cubicBezTo>
                  <a:cubicBezTo>
                    <a:pt x="1723" y="2621"/>
                    <a:pt x="2145" y="1429"/>
                    <a:pt x="1575" y="1284"/>
                  </a:cubicBezTo>
                  <a:cubicBezTo>
                    <a:pt x="1235" y="1193"/>
                    <a:pt x="612" y="1306"/>
                    <a:pt x="771" y="717"/>
                  </a:cubicBezTo>
                  <a:cubicBezTo>
                    <a:pt x="827" y="468"/>
                    <a:pt x="793" y="298"/>
                    <a:pt x="680" y="94"/>
                  </a:cubicBezTo>
                  <a:cubicBezTo>
                    <a:pt x="642" y="28"/>
                    <a:pt x="582" y="1"/>
                    <a:pt x="5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6"/>
            <p:cNvSpPr/>
            <p:nvPr/>
          </p:nvSpPr>
          <p:spPr>
            <a:xfrm>
              <a:off x="3277450" y="974650"/>
              <a:ext cx="128650" cy="138525"/>
            </a:xfrm>
            <a:custGeom>
              <a:avLst/>
              <a:gdLst/>
              <a:ahLst/>
              <a:cxnLst/>
              <a:rect l="l" t="t" r="r" b="b"/>
              <a:pathLst>
                <a:path w="5146" h="5541" extrusionOk="0">
                  <a:moveTo>
                    <a:pt x="618" y="0"/>
                  </a:moveTo>
                  <a:cubicBezTo>
                    <a:pt x="463" y="0"/>
                    <a:pt x="296" y="174"/>
                    <a:pt x="397" y="369"/>
                  </a:cubicBezTo>
                  <a:cubicBezTo>
                    <a:pt x="624" y="811"/>
                    <a:pt x="1" y="1729"/>
                    <a:pt x="805" y="1955"/>
                  </a:cubicBezTo>
                  <a:cubicBezTo>
                    <a:pt x="1213" y="2068"/>
                    <a:pt x="1983" y="1921"/>
                    <a:pt x="1802" y="2646"/>
                  </a:cubicBezTo>
                  <a:cubicBezTo>
                    <a:pt x="1722" y="2940"/>
                    <a:pt x="1756" y="3144"/>
                    <a:pt x="1892" y="3394"/>
                  </a:cubicBezTo>
                  <a:cubicBezTo>
                    <a:pt x="1983" y="3563"/>
                    <a:pt x="2266" y="3699"/>
                    <a:pt x="2447" y="3699"/>
                  </a:cubicBezTo>
                  <a:cubicBezTo>
                    <a:pt x="2524" y="3699"/>
                    <a:pt x="2646" y="3685"/>
                    <a:pt x="2771" y="3685"/>
                  </a:cubicBezTo>
                  <a:cubicBezTo>
                    <a:pt x="3031" y="3685"/>
                    <a:pt x="3309" y="3747"/>
                    <a:pt x="3240" y="4130"/>
                  </a:cubicBezTo>
                  <a:cubicBezTo>
                    <a:pt x="3218" y="4277"/>
                    <a:pt x="3127" y="4447"/>
                    <a:pt x="3138" y="4583"/>
                  </a:cubicBezTo>
                  <a:cubicBezTo>
                    <a:pt x="3172" y="4900"/>
                    <a:pt x="3240" y="5070"/>
                    <a:pt x="3478" y="5262"/>
                  </a:cubicBezTo>
                  <a:cubicBezTo>
                    <a:pt x="3595" y="5359"/>
                    <a:pt x="3733" y="5381"/>
                    <a:pt x="3875" y="5381"/>
                  </a:cubicBezTo>
                  <a:cubicBezTo>
                    <a:pt x="3994" y="5381"/>
                    <a:pt x="4116" y="5366"/>
                    <a:pt x="4233" y="5366"/>
                  </a:cubicBezTo>
                  <a:cubicBezTo>
                    <a:pt x="4370" y="5366"/>
                    <a:pt x="4501" y="5387"/>
                    <a:pt x="4611" y="5478"/>
                  </a:cubicBezTo>
                  <a:cubicBezTo>
                    <a:pt x="4665" y="5522"/>
                    <a:pt x="4723" y="5541"/>
                    <a:pt x="4779" y="5541"/>
                  </a:cubicBezTo>
                  <a:cubicBezTo>
                    <a:pt x="4980" y="5541"/>
                    <a:pt x="5146" y="5298"/>
                    <a:pt x="4951" y="5138"/>
                  </a:cubicBezTo>
                  <a:cubicBezTo>
                    <a:pt x="4781" y="5013"/>
                    <a:pt x="4656" y="4877"/>
                    <a:pt x="4429" y="4877"/>
                  </a:cubicBezTo>
                  <a:cubicBezTo>
                    <a:pt x="4352" y="4877"/>
                    <a:pt x="4231" y="4892"/>
                    <a:pt x="4106" y="4892"/>
                  </a:cubicBezTo>
                  <a:cubicBezTo>
                    <a:pt x="3845" y="4892"/>
                    <a:pt x="3568" y="4830"/>
                    <a:pt x="3637" y="4447"/>
                  </a:cubicBezTo>
                  <a:cubicBezTo>
                    <a:pt x="3659" y="4300"/>
                    <a:pt x="3750" y="4130"/>
                    <a:pt x="3739" y="3994"/>
                  </a:cubicBezTo>
                  <a:cubicBezTo>
                    <a:pt x="3688" y="3395"/>
                    <a:pt x="3318" y="3205"/>
                    <a:pt x="2809" y="3205"/>
                  </a:cubicBezTo>
                  <a:cubicBezTo>
                    <a:pt x="2751" y="3205"/>
                    <a:pt x="2690" y="3208"/>
                    <a:pt x="2629" y="3212"/>
                  </a:cubicBezTo>
                  <a:cubicBezTo>
                    <a:pt x="2620" y="3213"/>
                    <a:pt x="2612" y="3213"/>
                    <a:pt x="2604" y="3213"/>
                  </a:cubicBezTo>
                  <a:cubicBezTo>
                    <a:pt x="2078" y="3213"/>
                    <a:pt x="2584" y="1748"/>
                    <a:pt x="1881" y="1570"/>
                  </a:cubicBezTo>
                  <a:cubicBezTo>
                    <a:pt x="1473" y="1457"/>
                    <a:pt x="703" y="1604"/>
                    <a:pt x="896" y="879"/>
                  </a:cubicBezTo>
                  <a:cubicBezTo>
                    <a:pt x="964" y="585"/>
                    <a:pt x="930" y="381"/>
                    <a:pt x="794" y="120"/>
                  </a:cubicBezTo>
                  <a:cubicBezTo>
                    <a:pt x="755" y="36"/>
                    <a:pt x="688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6"/>
            <p:cNvSpPr/>
            <p:nvPr/>
          </p:nvSpPr>
          <p:spPr>
            <a:xfrm>
              <a:off x="2687200" y="956200"/>
              <a:ext cx="106075" cy="113400"/>
            </a:xfrm>
            <a:custGeom>
              <a:avLst/>
              <a:gdLst/>
              <a:ahLst/>
              <a:cxnLst/>
              <a:rect l="l" t="t" r="r" b="b"/>
              <a:pathLst>
                <a:path w="4243" h="4536" extrusionOk="0">
                  <a:moveTo>
                    <a:pt x="3727" y="1"/>
                  </a:moveTo>
                  <a:cubicBezTo>
                    <a:pt x="3666" y="1"/>
                    <a:pt x="3604" y="29"/>
                    <a:pt x="3562" y="99"/>
                  </a:cubicBezTo>
                  <a:cubicBezTo>
                    <a:pt x="3449" y="314"/>
                    <a:pt x="3415" y="484"/>
                    <a:pt x="3472" y="722"/>
                  </a:cubicBezTo>
                  <a:cubicBezTo>
                    <a:pt x="3630" y="1323"/>
                    <a:pt x="3007" y="1209"/>
                    <a:pt x="2668" y="1289"/>
                  </a:cubicBezTo>
                  <a:cubicBezTo>
                    <a:pt x="2095" y="1446"/>
                    <a:pt x="2513" y="2637"/>
                    <a:pt x="2069" y="2637"/>
                  </a:cubicBezTo>
                  <a:cubicBezTo>
                    <a:pt x="2065" y="2637"/>
                    <a:pt x="2060" y="2637"/>
                    <a:pt x="2056" y="2636"/>
                  </a:cubicBezTo>
                  <a:cubicBezTo>
                    <a:pt x="2000" y="2631"/>
                    <a:pt x="1947" y="2629"/>
                    <a:pt x="1895" y="2629"/>
                  </a:cubicBezTo>
                  <a:cubicBezTo>
                    <a:pt x="1481" y="2629"/>
                    <a:pt x="1190" y="2798"/>
                    <a:pt x="1150" y="3271"/>
                  </a:cubicBezTo>
                  <a:cubicBezTo>
                    <a:pt x="1150" y="3384"/>
                    <a:pt x="1218" y="3531"/>
                    <a:pt x="1241" y="3645"/>
                  </a:cubicBezTo>
                  <a:cubicBezTo>
                    <a:pt x="1295" y="3957"/>
                    <a:pt x="1059" y="4005"/>
                    <a:pt x="840" y="4005"/>
                  </a:cubicBezTo>
                  <a:cubicBezTo>
                    <a:pt x="742" y="4005"/>
                    <a:pt x="647" y="3996"/>
                    <a:pt x="584" y="3996"/>
                  </a:cubicBezTo>
                  <a:cubicBezTo>
                    <a:pt x="402" y="4007"/>
                    <a:pt x="289" y="4098"/>
                    <a:pt x="164" y="4211"/>
                  </a:cubicBezTo>
                  <a:cubicBezTo>
                    <a:pt x="1" y="4329"/>
                    <a:pt x="151" y="4535"/>
                    <a:pt x="323" y="4535"/>
                  </a:cubicBezTo>
                  <a:cubicBezTo>
                    <a:pt x="364" y="4535"/>
                    <a:pt x="408" y="4523"/>
                    <a:pt x="448" y="4494"/>
                  </a:cubicBezTo>
                  <a:cubicBezTo>
                    <a:pt x="546" y="4404"/>
                    <a:pt x="665" y="4385"/>
                    <a:pt x="788" y="4385"/>
                  </a:cubicBezTo>
                  <a:cubicBezTo>
                    <a:pt x="875" y="4385"/>
                    <a:pt x="964" y="4394"/>
                    <a:pt x="1051" y="4394"/>
                  </a:cubicBezTo>
                  <a:cubicBezTo>
                    <a:pt x="1167" y="4394"/>
                    <a:pt x="1280" y="4378"/>
                    <a:pt x="1376" y="4301"/>
                  </a:cubicBezTo>
                  <a:cubicBezTo>
                    <a:pt x="1580" y="4154"/>
                    <a:pt x="1648" y="4007"/>
                    <a:pt x="1660" y="3758"/>
                  </a:cubicBezTo>
                  <a:cubicBezTo>
                    <a:pt x="1660" y="3645"/>
                    <a:pt x="1592" y="3497"/>
                    <a:pt x="1580" y="3384"/>
                  </a:cubicBezTo>
                  <a:cubicBezTo>
                    <a:pt x="1518" y="3072"/>
                    <a:pt x="1757" y="3023"/>
                    <a:pt x="1975" y="3023"/>
                  </a:cubicBezTo>
                  <a:cubicBezTo>
                    <a:pt x="2073" y="3023"/>
                    <a:pt x="2166" y="3033"/>
                    <a:pt x="2226" y="3033"/>
                  </a:cubicBezTo>
                  <a:cubicBezTo>
                    <a:pt x="2373" y="3033"/>
                    <a:pt x="2611" y="2931"/>
                    <a:pt x="2679" y="2795"/>
                  </a:cubicBezTo>
                  <a:cubicBezTo>
                    <a:pt x="2792" y="2580"/>
                    <a:pt x="2826" y="2410"/>
                    <a:pt x="2770" y="2172"/>
                  </a:cubicBezTo>
                  <a:cubicBezTo>
                    <a:pt x="2611" y="1572"/>
                    <a:pt x="3234" y="1685"/>
                    <a:pt x="3574" y="1606"/>
                  </a:cubicBezTo>
                  <a:cubicBezTo>
                    <a:pt x="4242" y="1413"/>
                    <a:pt x="3721" y="666"/>
                    <a:pt x="3914" y="303"/>
                  </a:cubicBezTo>
                  <a:cubicBezTo>
                    <a:pt x="4000" y="146"/>
                    <a:pt x="3864" y="1"/>
                    <a:pt x="3727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6"/>
            <p:cNvSpPr/>
            <p:nvPr/>
          </p:nvSpPr>
          <p:spPr>
            <a:xfrm>
              <a:off x="2713050" y="970775"/>
              <a:ext cx="128625" cy="138425"/>
            </a:xfrm>
            <a:custGeom>
              <a:avLst/>
              <a:gdLst/>
              <a:ahLst/>
              <a:cxnLst/>
              <a:rect l="l" t="t" r="r" b="b"/>
              <a:pathLst>
                <a:path w="5145" h="5537" extrusionOk="0">
                  <a:moveTo>
                    <a:pt x="4533" y="1"/>
                  </a:moveTo>
                  <a:cubicBezTo>
                    <a:pt x="4461" y="1"/>
                    <a:pt x="4392" y="38"/>
                    <a:pt x="4352" y="128"/>
                  </a:cubicBezTo>
                  <a:cubicBezTo>
                    <a:pt x="4216" y="377"/>
                    <a:pt x="4182" y="581"/>
                    <a:pt x="4250" y="875"/>
                  </a:cubicBezTo>
                  <a:cubicBezTo>
                    <a:pt x="4443" y="1600"/>
                    <a:pt x="3672" y="1453"/>
                    <a:pt x="3265" y="1566"/>
                  </a:cubicBezTo>
                  <a:cubicBezTo>
                    <a:pt x="2562" y="1756"/>
                    <a:pt x="3068" y="3210"/>
                    <a:pt x="2542" y="3210"/>
                  </a:cubicBezTo>
                  <a:cubicBezTo>
                    <a:pt x="2534" y="3210"/>
                    <a:pt x="2526" y="3209"/>
                    <a:pt x="2517" y="3209"/>
                  </a:cubicBezTo>
                  <a:cubicBezTo>
                    <a:pt x="2465" y="3206"/>
                    <a:pt x="2414" y="3204"/>
                    <a:pt x="2364" y="3204"/>
                  </a:cubicBezTo>
                  <a:cubicBezTo>
                    <a:pt x="1841" y="3204"/>
                    <a:pt x="1459" y="3380"/>
                    <a:pt x="1407" y="3990"/>
                  </a:cubicBezTo>
                  <a:cubicBezTo>
                    <a:pt x="1396" y="4138"/>
                    <a:pt x="1475" y="4307"/>
                    <a:pt x="1509" y="4443"/>
                  </a:cubicBezTo>
                  <a:cubicBezTo>
                    <a:pt x="1580" y="4837"/>
                    <a:pt x="1285" y="4897"/>
                    <a:pt x="1018" y="4897"/>
                  </a:cubicBezTo>
                  <a:cubicBezTo>
                    <a:pt x="901" y="4897"/>
                    <a:pt x="789" y="4885"/>
                    <a:pt x="716" y="4885"/>
                  </a:cubicBezTo>
                  <a:cubicBezTo>
                    <a:pt x="490" y="4885"/>
                    <a:pt x="365" y="5010"/>
                    <a:pt x="195" y="5134"/>
                  </a:cubicBezTo>
                  <a:cubicBezTo>
                    <a:pt x="0" y="5294"/>
                    <a:pt x="166" y="5537"/>
                    <a:pt x="367" y="5537"/>
                  </a:cubicBezTo>
                  <a:cubicBezTo>
                    <a:pt x="423" y="5537"/>
                    <a:pt x="481" y="5518"/>
                    <a:pt x="535" y="5474"/>
                  </a:cubicBezTo>
                  <a:cubicBezTo>
                    <a:pt x="644" y="5388"/>
                    <a:pt x="773" y="5368"/>
                    <a:pt x="909" y="5368"/>
                  </a:cubicBezTo>
                  <a:cubicBezTo>
                    <a:pt x="1029" y="5368"/>
                    <a:pt x="1153" y="5384"/>
                    <a:pt x="1274" y="5384"/>
                  </a:cubicBezTo>
                  <a:cubicBezTo>
                    <a:pt x="1415" y="5384"/>
                    <a:pt x="1551" y="5362"/>
                    <a:pt x="1668" y="5270"/>
                  </a:cubicBezTo>
                  <a:cubicBezTo>
                    <a:pt x="1906" y="5066"/>
                    <a:pt x="1973" y="4896"/>
                    <a:pt x="2007" y="4591"/>
                  </a:cubicBezTo>
                  <a:cubicBezTo>
                    <a:pt x="2019" y="4443"/>
                    <a:pt x="1928" y="4273"/>
                    <a:pt x="1906" y="4138"/>
                  </a:cubicBezTo>
                  <a:cubicBezTo>
                    <a:pt x="1835" y="3744"/>
                    <a:pt x="2130" y="3684"/>
                    <a:pt x="2397" y="3684"/>
                  </a:cubicBezTo>
                  <a:cubicBezTo>
                    <a:pt x="2514" y="3684"/>
                    <a:pt x="2626" y="3696"/>
                    <a:pt x="2698" y="3696"/>
                  </a:cubicBezTo>
                  <a:cubicBezTo>
                    <a:pt x="2880" y="3696"/>
                    <a:pt x="3163" y="3571"/>
                    <a:pt x="3253" y="3401"/>
                  </a:cubicBezTo>
                  <a:cubicBezTo>
                    <a:pt x="3389" y="3141"/>
                    <a:pt x="3423" y="2948"/>
                    <a:pt x="3344" y="2642"/>
                  </a:cubicBezTo>
                  <a:cubicBezTo>
                    <a:pt x="3163" y="1929"/>
                    <a:pt x="3933" y="2065"/>
                    <a:pt x="4341" y="1951"/>
                  </a:cubicBezTo>
                  <a:cubicBezTo>
                    <a:pt x="5145" y="1725"/>
                    <a:pt x="4522" y="807"/>
                    <a:pt x="4749" y="366"/>
                  </a:cubicBezTo>
                  <a:cubicBezTo>
                    <a:pt x="4849" y="173"/>
                    <a:pt x="4686" y="1"/>
                    <a:pt x="4533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6"/>
            <p:cNvSpPr/>
            <p:nvPr/>
          </p:nvSpPr>
          <p:spPr>
            <a:xfrm>
              <a:off x="2695400" y="960000"/>
              <a:ext cx="105800" cy="113125"/>
            </a:xfrm>
            <a:custGeom>
              <a:avLst/>
              <a:gdLst/>
              <a:ahLst/>
              <a:cxnLst/>
              <a:rect l="l" t="t" r="r" b="b"/>
              <a:pathLst>
                <a:path w="4232" h="4525" extrusionOk="0">
                  <a:moveTo>
                    <a:pt x="3716" y="1"/>
                  </a:moveTo>
                  <a:cubicBezTo>
                    <a:pt x="3654" y="1"/>
                    <a:pt x="3593" y="28"/>
                    <a:pt x="3552" y="94"/>
                  </a:cubicBezTo>
                  <a:cubicBezTo>
                    <a:pt x="3438" y="298"/>
                    <a:pt x="3416" y="468"/>
                    <a:pt x="3472" y="717"/>
                  </a:cubicBezTo>
                  <a:cubicBezTo>
                    <a:pt x="3631" y="1306"/>
                    <a:pt x="3008" y="1193"/>
                    <a:pt x="2668" y="1284"/>
                  </a:cubicBezTo>
                  <a:cubicBezTo>
                    <a:pt x="2087" y="1429"/>
                    <a:pt x="2509" y="2621"/>
                    <a:pt x="2075" y="2621"/>
                  </a:cubicBezTo>
                  <a:cubicBezTo>
                    <a:pt x="2069" y="2621"/>
                    <a:pt x="2063" y="2621"/>
                    <a:pt x="2056" y="2620"/>
                  </a:cubicBezTo>
                  <a:cubicBezTo>
                    <a:pt x="2010" y="2617"/>
                    <a:pt x="1964" y="2615"/>
                    <a:pt x="1920" y="2615"/>
                  </a:cubicBezTo>
                  <a:cubicBezTo>
                    <a:pt x="1493" y="2615"/>
                    <a:pt x="1191" y="2773"/>
                    <a:pt x="1150" y="3266"/>
                  </a:cubicBezTo>
                  <a:cubicBezTo>
                    <a:pt x="1150" y="3379"/>
                    <a:pt x="1218" y="3515"/>
                    <a:pt x="1230" y="3628"/>
                  </a:cubicBezTo>
                  <a:cubicBezTo>
                    <a:pt x="1292" y="3941"/>
                    <a:pt x="1053" y="3989"/>
                    <a:pt x="835" y="3989"/>
                  </a:cubicBezTo>
                  <a:cubicBezTo>
                    <a:pt x="737" y="3989"/>
                    <a:pt x="644" y="3980"/>
                    <a:pt x="584" y="3980"/>
                  </a:cubicBezTo>
                  <a:cubicBezTo>
                    <a:pt x="403" y="4002"/>
                    <a:pt x="290" y="4081"/>
                    <a:pt x="154" y="4195"/>
                  </a:cubicBezTo>
                  <a:cubicBezTo>
                    <a:pt x="1" y="4321"/>
                    <a:pt x="147" y="4525"/>
                    <a:pt x="311" y="4525"/>
                  </a:cubicBezTo>
                  <a:cubicBezTo>
                    <a:pt x="353" y="4525"/>
                    <a:pt x="397" y="4511"/>
                    <a:pt x="437" y="4478"/>
                  </a:cubicBezTo>
                  <a:cubicBezTo>
                    <a:pt x="535" y="4396"/>
                    <a:pt x="650" y="4378"/>
                    <a:pt x="769" y="4378"/>
                  </a:cubicBezTo>
                  <a:cubicBezTo>
                    <a:pt x="864" y="4378"/>
                    <a:pt x="961" y="4389"/>
                    <a:pt x="1056" y="4389"/>
                  </a:cubicBezTo>
                  <a:cubicBezTo>
                    <a:pt x="1171" y="4389"/>
                    <a:pt x="1282" y="4372"/>
                    <a:pt x="1377" y="4297"/>
                  </a:cubicBezTo>
                  <a:cubicBezTo>
                    <a:pt x="1569" y="4138"/>
                    <a:pt x="1649" y="4002"/>
                    <a:pt x="1660" y="3742"/>
                  </a:cubicBezTo>
                  <a:cubicBezTo>
                    <a:pt x="1660" y="3628"/>
                    <a:pt x="1592" y="3493"/>
                    <a:pt x="1569" y="3379"/>
                  </a:cubicBezTo>
                  <a:cubicBezTo>
                    <a:pt x="1513" y="3056"/>
                    <a:pt x="1768" y="3009"/>
                    <a:pt x="1993" y="3009"/>
                  </a:cubicBezTo>
                  <a:cubicBezTo>
                    <a:pt x="2083" y="3009"/>
                    <a:pt x="2168" y="3017"/>
                    <a:pt x="2226" y="3017"/>
                  </a:cubicBezTo>
                  <a:cubicBezTo>
                    <a:pt x="2362" y="3017"/>
                    <a:pt x="2612" y="2926"/>
                    <a:pt x="2679" y="2779"/>
                  </a:cubicBezTo>
                  <a:cubicBezTo>
                    <a:pt x="2793" y="2564"/>
                    <a:pt x="2815" y="2394"/>
                    <a:pt x="2759" y="2156"/>
                  </a:cubicBezTo>
                  <a:cubicBezTo>
                    <a:pt x="2612" y="1567"/>
                    <a:pt x="3234" y="1680"/>
                    <a:pt x="3574" y="1590"/>
                  </a:cubicBezTo>
                  <a:cubicBezTo>
                    <a:pt x="4231" y="1420"/>
                    <a:pt x="3710" y="672"/>
                    <a:pt x="3914" y="298"/>
                  </a:cubicBezTo>
                  <a:cubicBezTo>
                    <a:pt x="3993" y="141"/>
                    <a:pt x="3854" y="1"/>
                    <a:pt x="3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6"/>
            <p:cNvSpPr/>
            <p:nvPr/>
          </p:nvSpPr>
          <p:spPr>
            <a:xfrm>
              <a:off x="2720900" y="974650"/>
              <a:ext cx="128425" cy="138525"/>
            </a:xfrm>
            <a:custGeom>
              <a:avLst/>
              <a:gdLst/>
              <a:ahLst/>
              <a:cxnLst/>
              <a:rect l="l" t="t" r="r" b="b"/>
              <a:pathLst>
                <a:path w="5137" h="5541" extrusionOk="0">
                  <a:moveTo>
                    <a:pt x="4531" y="0"/>
                  </a:moveTo>
                  <a:cubicBezTo>
                    <a:pt x="4461" y="0"/>
                    <a:pt x="4394" y="36"/>
                    <a:pt x="4355" y="120"/>
                  </a:cubicBezTo>
                  <a:cubicBezTo>
                    <a:pt x="4208" y="381"/>
                    <a:pt x="4185" y="585"/>
                    <a:pt x="4253" y="879"/>
                  </a:cubicBezTo>
                  <a:cubicBezTo>
                    <a:pt x="4435" y="1604"/>
                    <a:pt x="3664" y="1457"/>
                    <a:pt x="3257" y="1570"/>
                  </a:cubicBezTo>
                  <a:cubicBezTo>
                    <a:pt x="2565" y="1748"/>
                    <a:pt x="3060" y="3213"/>
                    <a:pt x="2533" y="3213"/>
                  </a:cubicBezTo>
                  <a:cubicBezTo>
                    <a:pt x="2525" y="3213"/>
                    <a:pt x="2517" y="3213"/>
                    <a:pt x="2509" y="3212"/>
                  </a:cubicBezTo>
                  <a:cubicBezTo>
                    <a:pt x="2448" y="3208"/>
                    <a:pt x="2389" y="3205"/>
                    <a:pt x="2331" y="3205"/>
                  </a:cubicBezTo>
                  <a:cubicBezTo>
                    <a:pt x="1831" y="3205"/>
                    <a:pt x="1461" y="3395"/>
                    <a:pt x="1410" y="3994"/>
                  </a:cubicBezTo>
                  <a:cubicBezTo>
                    <a:pt x="1388" y="4130"/>
                    <a:pt x="1478" y="4300"/>
                    <a:pt x="1501" y="4447"/>
                  </a:cubicBezTo>
                  <a:cubicBezTo>
                    <a:pt x="1570" y="4830"/>
                    <a:pt x="1297" y="4892"/>
                    <a:pt x="1037" y="4892"/>
                  </a:cubicBezTo>
                  <a:cubicBezTo>
                    <a:pt x="911" y="4892"/>
                    <a:pt x="789" y="4877"/>
                    <a:pt x="708" y="4877"/>
                  </a:cubicBezTo>
                  <a:cubicBezTo>
                    <a:pt x="481" y="4877"/>
                    <a:pt x="357" y="5013"/>
                    <a:pt x="187" y="5138"/>
                  </a:cubicBezTo>
                  <a:cubicBezTo>
                    <a:pt x="1" y="5298"/>
                    <a:pt x="169" y="5541"/>
                    <a:pt x="365" y="5541"/>
                  </a:cubicBezTo>
                  <a:cubicBezTo>
                    <a:pt x="419" y="5541"/>
                    <a:pt x="475" y="5522"/>
                    <a:pt x="527" y="5478"/>
                  </a:cubicBezTo>
                  <a:cubicBezTo>
                    <a:pt x="641" y="5387"/>
                    <a:pt x="773" y="5366"/>
                    <a:pt x="910" y="5366"/>
                  </a:cubicBezTo>
                  <a:cubicBezTo>
                    <a:pt x="1027" y="5366"/>
                    <a:pt x="1148" y="5381"/>
                    <a:pt x="1265" y="5381"/>
                  </a:cubicBezTo>
                  <a:cubicBezTo>
                    <a:pt x="1406" y="5381"/>
                    <a:pt x="1542" y="5359"/>
                    <a:pt x="1659" y="5262"/>
                  </a:cubicBezTo>
                  <a:cubicBezTo>
                    <a:pt x="1897" y="5070"/>
                    <a:pt x="1965" y="4900"/>
                    <a:pt x="1999" y="4583"/>
                  </a:cubicBezTo>
                  <a:cubicBezTo>
                    <a:pt x="2011" y="4447"/>
                    <a:pt x="1931" y="4277"/>
                    <a:pt x="1897" y="4130"/>
                  </a:cubicBezTo>
                  <a:cubicBezTo>
                    <a:pt x="1836" y="3747"/>
                    <a:pt x="2111" y="3685"/>
                    <a:pt x="2369" y="3685"/>
                  </a:cubicBezTo>
                  <a:cubicBezTo>
                    <a:pt x="2493" y="3685"/>
                    <a:pt x="2613" y="3699"/>
                    <a:pt x="2690" y="3699"/>
                  </a:cubicBezTo>
                  <a:cubicBezTo>
                    <a:pt x="2871" y="3699"/>
                    <a:pt x="3155" y="3563"/>
                    <a:pt x="3245" y="3394"/>
                  </a:cubicBezTo>
                  <a:cubicBezTo>
                    <a:pt x="3381" y="3144"/>
                    <a:pt x="3415" y="2940"/>
                    <a:pt x="3347" y="2646"/>
                  </a:cubicBezTo>
                  <a:cubicBezTo>
                    <a:pt x="3166" y="1921"/>
                    <a:pt x="3925" y="2068"/>
                    <a:pt x="4333" y="1955"/>
                  </a:cubicBezTo>
                  <a:cubicBezTo>
                    <a:pt x="5137" y="1729"/>
                    <a:pt x="4514" y="811"/>
                    <a:pt x="4752" y="369"/>
                  </a:cubicBezTo>
                  <a:cubicBezTo>
                    <a:pt x="4853" y="174"/>
                    <a:pt x="4686" y="0"/>
                    <a:pt x="4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6"/>
            <p:cNvSpPr/>
            <p:nvPr/>
          </p:nvSpPr>
          <p:spPr>
            <a:xfrm>
              <a:off x="3263175" y="1633425"/>
              <a:ext cx="120875" cy="92850"/>
            </a:xfrm>
            <a:custGeom>
              <a:avLst/>
              <a:gdLst/>
              <a:ahLst/>
              <a:cxnLst/>
              <a:rect l="l" t="t" r="r" b="b"/>
              <a:pathLst>
                <a:path w="4835" h="3714" extrusionOk="0">
                  <a:moveTo>
                    <a:pt x="3571" y="1"/>
                  </a:moveTo>
                  <a:cubicBezTo>
                    <a:pt x="3378" y="1"/>
                    <a:pt x="3213" y="67"/>
                    <a:pt x="3132" y="319"/>
                  </a:cubicBezTo>
                  <a:cubicBezTo>
                    <a:pt x="3041" y="619"/>
                    <a:pt x="3102" y="1141"/>
                    <a:pt x="2711" y="1141"/>
                  </a:cubicBezTo>
                  <a:cubicBezTo>
                    <a:pt x="2659" y="1141"/>
                    <a:pt x="2600" y="1132"/>
                    <a:pt x="2531" y="1112"/>
                  </a:cubicBezTo>
                  <a:cubicBezTo>
                    <a:pt x="2445" y="1087"/>
                    <a:pt x="2368" y="1076"/>
                    <a:pt x="2294" y="1076"/>
                  </a:cubicBezTo>
                  <a:cubicBezTo>
                    <a:pt x="2164" y="1076"/>
                    <a:pt x="2045" y="1111"/>
                    <a:pt x="1908" y="1168"/>
                  </a:cubicBezTo>
                  <a:cubicBezTo>
                    <a:pt x="1772" y="1248"/>
                    <a:pt x="1659" y="1474"/>
                    <a:pt x="1659" y="1621"/>
                  </a:cubicBezTo>
                  <a:cubicBezTo>
                    <a:pt x="1649" y="1810"/>
                    <a:pt x="1735" y="2277"/>
                    <a:pt x="1374" y="2277"/>
                  </a:cubicBezTo>
                  <a:cubicBezTo>
                    <a:pt x="1344" y="2277"/>
                    <a:pt x="1311" y="2274"/>
                    <a:pt x="1274" y="2267"/>
                  </a:cubicBezTo>
                  <a:cubicBezTo>
                    <a:pt x="1169" y="2236"/>
                    <a:pt x="1045" y="2175"/>
                    <a:pt x="938" y="2175"/>
                  </a:cubicBezTo>
                  <a:cubicBezTo>
                    <a:pt x="929" y="2175"/>
                    <a:pt x="920" y="2176"/>
                    <a:pt x="912" y="2176"/>
                  </a:cubicBezTo>
                  <a:cubicBezTo>
                    <a:pt x="651" y="2188"/>
                    <a:pt x="515" y="2244"/>
                    <a:pt x="345" y="2448"/>
                  </a:cubicBezTo>
                  <a:cubicBezTo>
                    <a:pt x="119" y="2709"/>
                    <a:pt x="357" y="3105"/>
                    <a:pt x="130" y="3366"/>
                  </a:cubicBezTo>
                  <a:cubicBezTo>
                    <a:pt x="0" y="3513"/>
                    <a:pt x="128" y="3713"/>
                    <a:pt x="272" y="3713"/>
                  </a:cubicBezTo>
                  <a:cubicBezTo>
                    <a:pt x="316" y="3713"/>
                    <a:pt x="362" y="3694"/>
                    <a:pt x="402" y="3649"/>
                  </a:cubicBezTo>
                  <a:cubicBezTo>
                    <a:pt x="515" y="3524"/>
                    <a:pt x="606" y="3411"/>
                    <a:pt x="628" y="3219"/>
                  </a:cubicBezTo>
                  <a:cubicBezTo>
                    <a:pt x="639" y="3042"/>
                    <a:pt x="554" y="2572"/>
                    <a:pt x="905" y="2572"/>
                  </a:cubicBezTo>
                  <a:cubicBezTo>
                    <a:pt x="937" y="2572"/>
                    <a:pt x="973" y="2576"/>
                    <a:pt x="1013" y="2584"/>
                  </a:cubicBezTo>
                  <a:cubicBezTo>
                    <a:pt x="1108" y="2616"/>
                    <a:pt x="1241" y="2676"/>
                    <a:pt x="1350" y="2676"/>
                  </a:cubicBezTo>
                  <a:cubicBezTo>
                    <a:pt x="1359" y="2676"/>
                    <a:pt x="1367" y="2676"/>
                    <a:pt x="1376" y="2675"/>
                  </a:cubicBezTo>
                  <a:cubicBezTo>
                    <a:pt x="1908" y="2641"/>
                    <a:pt x="2067" y="2290"/>
                    <a:pt x="2056" y="1791"/>
                  </a:cubicBezTo>
                  <a:cubicBezTo>
                    <a:pt x="2044" y="1327"/>
                    <a:pt x="3245" y="1791"/>
                    <a:pt x="3415" y="1225"/>
                  </a:cubicBezTo>
                  <a:cubicBezTo>
                    <a:pt x="3505" y="925"/>
                    <a:pt x="3445" y="403"/>
                    <a:pt x="3836" y="403"/>
                  </a:cubicBezTo>
                  <a:cubicBezTo>
                    <a:pt x="3887" y="403"/>
                    <a:pt x="3947" y="412"/>
                    <a:pt x="4015" y="432"/>
                  </a:cubicBezTo>
                  <a:cubicBezTo>
                    <a:pt x="4106" y="458"/>
                    <a:pt x="4188" y="471"/>
                    <a:pt x="4266" y="471"/>
                  </a:cubicBezTo>
                  <a:cubicBezTo>
                    <a:pt x="4390" y="471"/>
                    <a:pt x="4506" y="438"/>
                    <a:pt x="4638" y="376"/>
                  </a:cubicBezTo>
                  <a:cubicBezTo>
                    <a:pt x="4834" y="297"/>
                    <a:pt x="4707" y="14"/>
                    <a:pt x="4522" y="14"/>
                  </a:cubicBezTo>
                  <a:cubicBezTo>
                    <a:pt x="4494" y="14"/>
                    <a:pt x="4464" y="21"/>
                    <a:pt x="4434" y="36"/>
                  </a:cubicBezTo>
                  <a:cubicBezTo>
                    <a:pt x="4374" y="68"/>
                    <a:pt x="4303" y="80"/>
                    <a:pt x="4225" y="80"/>
                  </a:cubicBezTo>
                  <a:cubicBezTo>
                    <a:pt x="4024" y="80"/>
                    <a:pt x="3781" y="1"/>
                    <a:pt x="3571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6"/>
            <p:cNvSpPr/>
            <p:nvPr/>
          </p:nvSpPr>
          <p:spPr>
            <a:xfrm>
              <a:off x="3224500" y="1585975"/>
              <a:ext cx="146925" cy="113775"/>
            </a:xfrm>
            <a:custGeom>
              <a:avLst/>
              <a:gdLst/>
              <a:ahLst/>
              <a:cxnLst/>
              <a:rect l="l" t="t" r="r" b="b"/>
              <a:pathLst>
                <a:path w="5877" h="4551" extrusionOk="0">
                  <a:moveTo>
                    <a:pt x="4356" y="0"/>
                  </a:moveTo>
                  <a:cubicBezTo>
                    <a:pt x="4118" y="0"/>
                    <a:pt x="3914" y="84"/>
                    <a:pt x="3818" y="405"/>
                  </a:cubicBezTo>
                  <a:cubicBezTo>
                    <a:pt x="3708" y="773"/>
                    <a:pt x="3774" y="1405"/>
                    <a:pt x="3313" y="1405"/>
                  </a:cubicBezTo>
                  <a:cubicBezTo>
                    <a:pt x="3250" y="1405"/>
                    <a:pt x="3177" y="1393"/>
                    <a:pt x="3093" y="1367"/>
                  </a:cubicBezTo>
                  <a:cubicBezTo>
                    <a:pt x="2981" y="1337"/>
                    <a:pt x="2882" y="1322"/>
                    <a:pt x="2787" y="1322"/>
                  </a:cubicBezTo>
                  <a:cubicBezTo>
                    <a:pt x="2633" y="1322"/>
                    <a:pt x="2491" y="1363"/>
                    <a:pt x="2323" y="1447"/>
                  </a:cubicBezTo>
                  <a:cubicBezTo>
                    <a:pt x="2153" y="1526"/>
                    <a:pt x="2017" y="1809"/>
                    <a:pt x="2017" y="1990"/>
                  </a:cubicBezTo>
                  <a:cubicBezTo>
                    <a:pt x="2006" y="2220"/>
                    <a:pt x="2102" y="2785"/>
                    <a:pt x="1675" y="2785"/>
                  </a:cubicBezTo>
                  <a:cubicBezTo>
                    <a:pt x="1638" y="2785"/>
                    <a:pt x="1597" y="2781"/>
                    <a:pt x="1552" y="2772"/>
                  </a:cubicBezTo>
                  <a:cubicBezTo>
                    <a:pt x="1405" y="2749"/>
                    <a:pt x="1247" y="2659"/>
                    <a:pt x="1099" y="2659"/>
                  </a:cubicBezTo>
                  <a:cubicBezTo>
                    <a:pt x="782" y="2670"/>
                    <a:pt x="612" y="2749"/>
                    <a:pt x="397" y="2987"/>
                  </a:cubicBezTo>
                  <a:cubicBezTo>
                    <a:pt x="137" y="3316"/>
                    <a:pt x="420" y="3791"/>
                    <a:pt x="148" y="4120"/>
                  </a:cubicBezTo>
                  <a:cubicBezTo>
                    <a:pt x="1" y="4302"/>
                    <a:pt x="152" y="4550"/>
                    <a:pt x="322" y="4550"/>
                  </a:cubicBezTo>
                  <a:cubicBezTo>
                    <a:pt x="374" y="4550"/>
                    <a:pt x="428" y="4527"/>
                    <a:pt x="476" y="4471"/>
                  </a:cubicBezTo>
                  <a:cubicBezTo>
                    <a:pt x="612" y="4312"/>
                    <a:pt x="726" y="4188"/>
                    <a:pt x="737" y="3961"/>
                  </a:cubicBezTo>
                  <a:cubicBezTo>
                    <a:pt x="758" y="3742"/>
                    <a:pt x="663" y="3167"/>
                    <a:pt x="1092" y="3167"/>
                  </a:cubicBezTo>
                  <a:cubicBezTo>
                    <a:pt x="1128" y="3167"/>
                    <a:pt x="1168" y="3171"/>
                    <a:pt x="1213" y="3180"/>
                  </a:cubicBezTo>
                  <a:cubicBezTo>
                    <a:pt x="1349" y="3214"/>
                    <a:pt x="1507" y="3293"/>
                    <a:pt x="1666" y="3293"/>
                  </a:cubicBezTo>
                  <a:cubicBezTo>
                    <a:pt x="2323" y="3270"/>
                    <a:pt x="2515" y="2829"/>
                    <a:pt x="2481" y="2217"/>
                  </a:cubicBezTo>
                  <a:cubicBezTo>
                    <a:pt x="2470" y="1651"/>
                    <a:pt x="3942" y="2240"/>
                    <a:pt x="4158" y="1526"/>
                  </a:cubicBezTo>
                  <a:cubicBezTo>
                    <a:pt x="4267" y="1167"/>
                    <a:pt x="4192" y="526"/>
                    <a:pt x="4654" y="526"/>
                  </a:cubicBezTo>
                  <a:cubicBezTo>
                    <a:pt x="4716" y="526"/>
                    <a:pt x="4788" y="538"/>
                    <a:pt x="4871" y="563"/>
                  </a:cubicBezTo>
                  <a:cubicBezTo>
                    <a:pt x="4980" y="598"/>
                    <a:pt x="5078" y="614"/>
                    <a:pt x="5174" y="614"/>
                  </a:cubicBezTo>
                  <a:cubicBezTo>
                    <a:pt x="5328" y="614"/>
                    <a:pt x="5474" y="572"/>
                    <a:pt x="5641" y="495"/>
                  </a:cubicBezTo>
                  <a:cubicBezTo>
                    <a:pt x="5876" y="358"/>
                    <a:pt x="5739" y="27"/>
                    <a:pt x="5515" y="27"/>
                  </a:cubicBezTo>
                  <a:cubicBezTo>
                    <a:pt x="5479" y="27"/>
                    <a:pt x="5442" y="35"/>
                    <a:pt x="5403" y="54"/>
                  </a:cubicBezTo>
                  <a:cubicBezTo>
                    <a:pt x="5333" y="87"/>
                    <a:pt x="5252" y="99"/>
                    <a:pt x="5164" y="99"/>
                  </a:cubicBezTo>
                  <a:cubicBezTo>
                    <a:pt x="4916" y="99"/>
                    <a:pt x="4615" y="0"/>
                    <a:pt x="4356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6"/>
            <p:cNvSpPr/>
            <p:nvPr/>
          </p:nvSpPr>
          <p:spPr>
            <a:xfrm>
              <a:off x="3259525" y="1625700"/>
              <a:ext cx="120550" cy="92800"/>
            </a:xfrm>
            <a:custGeom>
              <a:avLst/>
              <a:gdLst/>
              <a:ahLst/>
              <a:cxnLst/>
              <a:rect l="l" t="t" r="r" b="b"/>
              <a:pathLst>
                <a:path w="4822" h="3712" extrusionOk="0">
                  <a:moveTo>
                    <a:pt x="3579" y="1"/>
                  </a:moveTo>
                  <a:cubicBezTo>
                    <a:pt x="3384" y="1"/>
                    <a:pt x="3219" y="67"/>
                    <a:pt x="3142" y="322"/>
                  </a:cubicBezTo>
                  <a:cubicBezTo>
                    <a:pt x="3052" y="622"/>
                    <a:pt x="3121" y="1144"/>
                    <a:pt x="2724" y="1144"/>
                  </a:cubicBezTo>
                  <a:cubicBezTo>
                    <a:pt x="2671" y="1144"/>
                    <a:pt x="2611" y="1135"/>
                    <a:pt x="2541" y="1115"/>
                  </a:cubicBezTo>
                  <a:cubicBezTo>
                    <a:pt x="2450" y="1089"/>
                    <a:pt x="2369" y="1076"/>
                    <a:pt x="2291" y="1076"/>
                  </a:cubicBezTo>
                  <a:cubicBezTo>
                    <a:pt x="2166" y="1076"/>
                    <a:pt x="2051" y="1109"/>
                    <a:pt x="1918" y="1172"/>
                  </a:cubicBezTo>
                  <a:cubicBezTo>
                    <a:pt x="1771" y="1240"/>
                    <a:pt x="1669" y="1466"/>
                    <a:pt x="1669" y="1625"/>
                  </a:cubicBezTo>
                  <a:cubicBezTo>
                    <a:pt x="1648" y="1801"/>
                    <a:pt x="1732" y="2272"/>
                    <a:pt x="1390" y="2272"/>
                  </a:cubicBezTo>
                  <a:cubicBezTo>
                    <a:pt x="1358" y="2272"/>
                    <a:pt x="1323" y="2268"/>
                    <a:pt x="1284" y="2259"/>
                  </a:cubicBezTo>
                  <a:cubicBezTo>
                    <a:pt x="1178" y="2238"/>
                    <a:pt x="1043" y="2167"/>
                    <a:pt x="933" y="2167"/>
                  </a:cubicBezTo>
                  <a:cubicBezTo>
                    <a:pt x="925" y="2167"/>
                    <a:pt x="918" y="2168"/>
                    <a:pt x="910" y="2168"/>
                  </a:cubicBezTo>
                  <a:cubicBezTo>
                    <a:pt x="661" y="2191"/>
                    <a:pt x="514" y="2248"/>
                    <a:pt x="344" y="2440"/>
                  </a:cubicBezTo>
                  <a:cubicBezTo>
                    <a:pt x="117" y="2712"/>
                    <a:pt x="355" y="3108"/>
                    <a:pt x="129" y="3358"/>
                  </a:cubicBezTo>
                  <a:cubicBezTo>
                    <a:pt x="0" y="3512"/>
                    <a:pt x="124" y="3711"/>
                    <a:pt x="266" y="3711"/>
                  </a:cubicBezTo>
                  <a:cubicBezTo>
                    <a:pt x="312" y="3711"/>
                    <a:pt x="359" y="3691"/>
                    <a:pt x="401" y="3641"/>
                  </a:cubicBezTo>
                  <a:cubicBezTo>
                    <a:pt x="514" y="3516"/>
                    <a:pt x="616" y="3403"/>
                    <a:pt x="627" y="3222"/>
                  </a:cubicBezTo>
                  <a:cubicBezTo>
                    <a:pt x="637" y="3035"/>
                    <a:pt x="563" y="2575"/>
                    <a:pt x="904" y="2575"/>
                  </a:cubicBezTo>
                  <a:cubicBezTo>
                    <a:pt x="936" y="2575"/>
                    <a:pt x="972" y="2579"/>
                    <a:pt x="1012" y="2587"/>
                  </a:cubicBezTo>
                  <a:cubicBezTo>
                    <a:pt x="1117" y="2608"/>
                    <a:pt x="1241" y="2668"/>
                    <a:pt x="1357" y="2668"/>
                  </a:cubicBezTo>
                  <a:cubicBezTo>
                    <a:pt x="1367" y="2668"/>
                    <a:pt x="1377" y="2668"/>
                    <a:pt x="1386" y="2667"/>
                  </a:cubicBezTo>
                  <a:cubicBezTo>
                    <a:pt x="1918" y="2644"/>
                    <a:pt x="2077" y="2293"/>
                    <a:pt x="2054" y="1795"/>
                  </a:cubicBezTo>
                  <a:cubicBezTo>
                    <a:pt x="2043" y="1319"/>
                    <a:pt x="3244" y="1795"/>
                    <a:pt x="3425" y="1228"/>
                  </a:cubicBezTo>
                  <a:cubicBezTo>
                    <a:pt x="3505" y="928"/>
                    <a:pt x="3452" y="407"/>
                    <a:pt x="3838" y="407"/>
                  </a:cubicBezTo>
                  <a:cubicBezTo>
                    <a:pt x="3888" y="407"/>
                    <a:pt x="3947" y="416"/>
                    <a:pt x="4014" y="435"/>
                  </a:cubicBezTo>
                  <a:cubicBezTo>
                    <a:pt x="4100" y="460"/>
                    <a:pt x="4177" y="471"/>
                    <a:pt x="4251" y="471"/>
                  </a:cubicBezTo>
                  <a:cubicBezTo>
                    <a:pt x="4381" y="471"/>
                    <a:pt x="4500" y="436"/>
                    <a:pt x="4637" y="379"/>
                  </a:cubicBezTo>
                  <a:cubicBezTo>
                    <a:pt x="4822" y="281"/>
                    <a:pt x="4714" y="16"/>
                    <a:pt x="4536" y="16"/>
                  </a:cubicBezTo>
                  <a:cubicBezTo>
                    <a:pt x="4507" y="16"/>
                    <a:pt x="4476" y="23"/>
                    <a:pt x="4444" y="39"/>
                  </a:cubicBezTo>
                  <a:cubicBezTo>
                    <a:pt x="4384" y="68"/>
                    <a:pt x="4314" y="79"/>
                    <a:pt x="4239" y="79"/>
                  </a:cubicBezTo>
                  <a:cubicBezTo>
                    <a:pt x="4035" y="79"/>
                    <a:pt x="3790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6"/>
            <p:cNvSpPr/>
            <p:nvPr/>
          </p:nvSpPr>
          <p:spPr>
            <a:xfrm>
              <a:off x="3220900" y="1577950"/>
              <a:ext cx="146925" cy="113700"/>
            </a:xfrm>
            <a:custGeom>
              <a:avLst/>
              <a:gdLst/>
              <a:ahLst/>
              <a:cxnLst/>
              <a:rect l="l" t="t" r="r" b="b"/>
              <a:pathLst>
                <a:path w="5877" h="4548" extrusionOk="0">
                  <a:moveTo>
                    <a:pt x="4367" y="0"/>
                  </a:moveTo>
                  <a:cubicBezTo>
                    <a:pt x="4125" y="0"/>
                    <a:pt x="3917" y="84"/>
                    <a:pt x="3814" y="409"/>
                  </a:cubicBezTo>
                  <a:cubicBezTo>
                    <a:pt x="3704" y="769"/>
                    <a:pt x="3780" y="1405"/>
                    <a:pt x="3304" y="1405"/>
                  </a:cubicBezTo>
                  <a:cubicBezTo>
                    <a:pt x="3243" y="1405"/>
                    <a:pt x="3172" y="1395"/>
                    <a:pt x="3090" y="1371"/>
                  </a:cubicBezTo>
                  <a:cubicBezTo>
                    <a:pt x="2977" y="1337"/>
                    <a:pt x="2879" y="1320"/>
                    <a:pt x="2785" y="1320"/>
                  </a:cubicBezTo>
                  <a:cubicBezTo>
                    <a:pt x="2636" y="1320"/>
                    <a:pt x="2498" y="1362"/>
                    <a:pt x="2331" y="1439"/>
                  </a:cubicBezTo>
                  <a:cubicBezTo>
                    <a:pt x="2161" y="1519"/>
                    <a:pt x="2014" y="1802"/>
                    <a:pt x="2014" y="1994"/>
                  </a:cubicBezTo>
                  <a:cubicBezTo>
                    <a:pt x="2003" y="2213"/>
                    <a:pt x="2098" y="2778"/>
                    <a:pt x="1672" y="2778"/>
                  </a:cubicBezTo>
                  <a:cubicBezTo>
                    <a:pt x="1635" y="2778"/>
                    <a:pt x="1594" y="2773"/>
                    <a:pt x="1549" y="2764"/>
                  </a:cubicBezTo>
                  <a:cubicBezTo>
                    <a:pt x="1413" y="2742"/>
                    <a:pt x="1255" y="2651"/>
                    <a:pt x="1096" y="2651"/>
                  </a:cubicBezTo>
                  <a:cubicBezTo>
                    <a:pt x="790" y="2674"/>
                    <a:pt x="620" y="2742"/>
                    <a:pt x="405" y="2980"/>
                  </a:cubicBezTo>
                  <a:cubicBezTo>
                    <a:pt x="133" y="3308"/>
                    <a:pt x="416" y="3784"/>
                    <a:pt x="156" y="4112"/>
                  </a:cubicBezTo>
                  <a:cubicBezTo>
                    <a:pt x="1" y="4294"/>
                    <a:pt x="154" y="4547"/>
                    <a:pt x="322" y="4547"/>
                  </a:cubicBezTo>
                  <a:cubicBezTo>
                    <a:pt x="374" y="4547"/>
                    <a:pt x="427" y="4523"/>
                    <a:pt x="473" y="4463"/>
                  </a:cubicBezTo>
                  <a:cubicBezTo>
                    <a:pt x="620" y="4316"/>
                    <a:pt x="734" y="4180"/>
                    <a:pt x="745" y="3954"/>
                  </a:cubicBezTo>
                  <a:cubicBezTo>
                    <a:pt x="755" y="3735"/>
                    <a:pt x="660" y="3170"/>
                    <a:pt x="1087" y="3170"/>
                  </a:cubicBezTo>
                  <a:cubicBezTo>
                    <a:pt x="1124" y="3170"/>
                    <a:pt x="1164" y="3175"/>
                    <a:pt x="1209" y="3184"/>
                  </a:cubicBezTo>
                  <a:cubicBezTo>
                    <a:pt x="1357" y="3206"/>
                    <a:pt x="1504" y="3297"/>
                    <a:pt x="1662" y="3297"/>
                  </a:cubicBezTo>
                  <a:cubicBezTo>
                    <a:pt x="2331" y="3263"/>
                    <a:pt x="2512" y="2821"/>
                    <a:pt x="2489" y="2221"/>
                  </a:cubicBezTo>
                  <a:cubicBezTo>
                    <a:pt x="2467" y="1654"/>
                    <a:pt x="3939" y="2232"/>
                    <a:pt x="4154" y="1519"/>
                  </a:cubicBezTo>
                  <a:cubicBezTo>
                    <a:pt x="4265" y="1158"/>
                    <a:pt x="4189" y="522"/>
                    <a:pt x="4664" y="522"/>
                  </a:cubicBezTo>
                  <a:cubicBezTo>
                    <a:pt x="4726" y="522"/>
                    <a:pt x="4797" y="532"/>
                    <a:pt x="4879" y="556"/>
                  </a:cubicBezTo>
                  <a:cubicBezTo>
                    <a:pt x="4988" y="591"/>
                    <a:pt x="5087" y="607"/>
                    <a:pt x="5182" y="607"/>
                  </a:cubicBezTo>
                  <a:cubicBezTo>
                    <a:pt x="5334" y="607"/>
                    <a:pt x="5478" y="565"/>
                    <a:pt x="5638" y="488"/>
                  </a:cubicBezTo>
                  <a:cubicBezTo>
                    <a:pt x="5876" y="369"/>
                    <a:pt x="5723" y="24"/>
                    <a:pt x="5499" y="24"/>
                  </a:cubicBezTo>
                  <a:cubicBezTo>
                    <a:pt x="5467" y="24"/>
                    <a:pt x="5434" y="31"/>
                    <a:pt x="5400" y="46"/>
                  </a:cubicBezTo>
                  <a:cubicBezTo>
                    <a:pt x="5328" y="80"/>
                    <a:pt x="5246" y="93"/>
                    <a:pt x="5156" y="93"/>
                  </a:cubicBezTo>
                  <a:cubicBezTo>
                    <a:pt x="4914" y="93"/>
                    <a:pt x="4622" y="0"/>
                    <a:pt x="4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6"/>
            <p:cNvSpPr/>
            <p:nvPr/>
          </p:nvSpPr>
          <p:spPr>
            <a:xfrm>
              <a:off x="2712075" y="1633425"/>
              <a:ext cx="120400" cy="92850"/>
            </a:xfrm>
            <a:custGeom>
              <a:avLst/>
              <a:gdLst/>
              <a:ahLst/>
              <a:cxnLst/>
              <a:rect l="l" t="t" r="r" b="b"/>
              <a:pathLst>
                <a:path w="4816" h="3714" extrusionOk="0">
                  <a:moveTo>
                    <a:pt x="1253" y="1"/>
                  </a:moveTo>
                  <a:cubicBezTo>
                    <a:pt x="1043" y="1"/>
                    <a:pt x="799" y="80"/>
                    <a:pt x="595" y="80"/>
                  </a:cubicBezTo>
                  <a:cubicBezTo>
                    <a:pt x="516" y="80"/>
                    <a:pt x="444" y="68"/>
                    <a:pt x="381" y="36"/>
                  </a:cubicBezTo>
                  <a:cubicBezTo>
                    <a:pt x="351" y="21"/>
                    <a:pt x="322" y="14"/>
                    <a:pt x="294" y="14"/>
                  </a:cubicBezTo>
                  <a:cubicBezTo>
                    <a:pt x="114" y="14"/>
                    <a:pt x="1" y="297"/>
                    <a:pt x="178" y="376"/>
                  </a:cubicBezTo>
                  <a:cubicBezTo>
                    <a:pt x="303" y="438"/>
                    <a:pt x="416" y="471"/>
                    <a:pt x="542" y="471"/>
                  </a:cubicBezTo>
                  <a:cubicBezTo>
                    <a:pt x="621" y="471"/>
                    <a:pt x="705" y="458"/>
                    <a:pt x="801" y="432"/>
                  </a:cubicBezTo>
                  <a:cubicBezTo>
                    <a:pt x="869" y="412"/>
                    <a:pt x="928" y="403"/>
                    <a:pt x="979" y="403"/>
                  </a:cubicBezTo>
                  <a:cubicBezTo>
                    <a:pt x="1369" y="403"/>
                    <a:pt x="1299" y="925"/>
                    <a:pt x="1389" y="1225"/>
                  </a:cubicBezTo>
                  <a:cubicBezTo>
                    <a:pt x="1571" y="1791"/>
                    <a:pt x="2783" y="1327"/>
                    <a:pt x="2760" y="1791"/>
                  </a:cubicBezTo>
                  <a:cubicBezTo>
                    <a:pt x="2749" y="2290"/>
                    <a:pt x="2907" y="2641"/>
                    <a:pt x="3440" y="2675"/>
                  </a:cubicBezTo>
                  <a:cubicBezTo>
                    <a:pt x="3448" y="2676"/>
                    <a:pt x="3457" y="2676"/>
                    <a:pt x="3466" y="2676"/>
                  </a:cubicBezTo>
                  <a:cubicBezTo>
                    <a:pt x="3575" y="2676"/>
                    <a:pt x="3709" y="2616"/>
                    <a:pt x="3813" y="2584"/>
                  </a:cubicBezTo>
                  <a:cubicBezTo>
                    <a:pt x="3853" y="2576"/>
                    <a:pt x="3888" y="2572"/>
                    <a:pt x="3919" y="2572"/>
                  </a:cubicBezTo>
                  <a:cubicBezTo>
                    <a:pt x="4261" y="2572"/>
                    <a:pt x="4178" y="3042"/>
                    <a:pt x="4199" y="3219"/>
                  </a:cubicBezTo>
                  <a:cubicBezTo>
                    <a:pt x="4210" y="3411"/>
                    <a:pt x="4312" y="3524"/>
                    <a:pt x="4425" y="3649"/>
                  </a:cubicBezTo>
                  <a:cubicBezTo>
                    <a:pt x="4465" y="3694"/>
                    <a:pt x="4510" y="3713"/>
                    <a:pt x="4553" y="3713"/>
                  </a:cubicBezTo>
                  <a:cubicBezTo>
                    <a:pt x="4694" y="3713"/>
                    <a:pt x="4815" y="3513"/>
                    <a:pt x="4686" y="3366"/>
                  </a:cubicBezTo>
                  <a:cubicBezTo>
                    <a:pt x="4459" y="3105"/>
                    <a:pt x="4708" y="2709"/>
                    <a:pt x="4482" y="2448"/>
                  </a:cubicBezTo>
                  <a:cubicBezTo>
                    <a:pt x="4312" y="2244"/>
                    <a:pt x="4165" y="2188"/>
                    <a:pt x="3915" y="2176"/>
                  </a:cubicBezTo>
                  <a:cubicBezTo>
                    <a:pt x="3907" y="2176"/>
                    <a:pt x="3898" y="2175"/>
                    <a:pt x="3889" y="2175"/>
                  </a:cubicBezTo>
                  <a:cubicBezTo>
                    <a:pt x="3780" y="2175"/>
                    <a:pt x="3646" y="2236"/>
                    <a:pt x="3542" y="2267"/>
                  </a:cubicBezTo>
                  <a:cubicBezTo>
                    <a:pt x="3506" y="2274"/>
                    <a:pt x="3473" y="2277"/>
                    <a:pt x="3444" y="2277"/>
                  </a:cubicBezTo>
                  <a:cubicBezTo>
                    <a:pt x="3092" y="2277"/>
                    <a:pt x="3177" y="1810"/>
                    <a:pt x="3156" y="1621"/>
                  </a:cubicBezTo>
                  <a:cubicBezTo>
                    <a:pt x="3156" y="1474"/>
                    <a:pt x="3043" y="1248"/>
                    <a:pt x="2907" y="1168"/>
                  </a:cubicBezTo>
                  <a:cubicBezTo>
                    <a:pt x="2770" y="1111"/>
                    <a:pt x="2651" y="1076"/>
                    <a:pt x="2522" y="1076"/>
                  </a:cubicBezTo>
                  <a:cubicBezTo>
                    <a:pt x="2448" y="1076"/>
                    <a:pt x="2371" y="1087"/>
                    <a:pt x="2284" y="1112"/>
                  </a:cubicBezTo>
                  <a:cubicBezTo>
                    <a:pt x="2217" y="1132"/>
                    <a:pt x="2159" y="1141"/>
                    <a:pt x="2108" y="1141"/>
                  </a:cubicBezTo>
                  <a:cubicBezTo>
                    <a:pt x="1723" y="1141"/>
                    <a:pt x="1774" y="619"/>
                    <a:pt x="1684" y="319"/>
                  </a:cubicBezTo>
                  <a:cubicBezTo>
                    <a:pt x="1607" y="67"/>
                    <a:pt x="1445" y="1"/>
                    <a:pt x="1253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6"/>
            <p:cNvSpPr/>
            <p:nvPr/>
          </p:nvSpPr>
          <p:spPr>
            <a:xfrm>
              <a:off x="2724700" y="1585975"/>
              <a:ext cx="146650" cy="113775"/>
            </a:xfrm>
            <a:custGeom>
              <a:avLst/>
              <a:gdLst/>
              <a:ahLst/>
              <a:cxnLst/>
              <a:rect l="l" t="t" r="r" b="b"/>
              <a:pathLst>
                <a:path w="5866" h="4551" extrusionOk="0">
                  <a:moveTo>
                    <a:pt x="1508" y="0"/>
                  </a:moveTo>
                  <a:cubicBezTo>
                    <a:pt x="1249" y="0"/>
                    <a:pt x="951" y="99"/>
                    <a:pt x="704" y="99"/>
                  </a:cubicBezTo>
                  <a:cubicBezTo>
                    <a:pt x="617" y="99"/>
                    <a:pt x="536" y="87"/>
                    <a:pt x="465" y="54"/>
                  </a:cubicBezTo>
                  <a:cubicBezTo>
                    <a:pt x="428" y="35"/>
                    <a:pt x="392" y="27"/>
                    <a:pt x="358" y="27"/>
                  </a:cubicBezTo>
                  <a:cubicBezTo>
                    <a:pt x="141" y="27"/>
                    <a:pt x="1" y="358"/>
                    <a:pt x="216" y="495"/>
                  </a:cubicBezTo>
                  <a:cubicBezTo>
                    <a:pt x="384" y="572"/>
                    <a:pt x="530" y="614"/>
                    <a:pt x="683" y="614"/>
                  </a:cubicBezTo>
                  <a:cubicBezTo>
                    <a:pt x="779" y="614"/>
                    <a:pt x="878" y="598"/>
                    <a:pt x="986" y="563"/>
                  </a:cubicBezTo>
                  <a:cubicBezTo>
                    <a:pt x="1070" y="538"/>
                    <a:pt x="1142" y="526"/>
                    <a:pt x="1204" y="526"/>
                  </a:cubicBezTo>
                  <a:cubicBezTo>
                    <a:pt x="1665" y="526"/>
                    <a:pt x="1592" y="1167"/>
                    <a:pt x="1711" y="1526"/>
                  </a:cubicBezTo>
                  <a:cubicBezTo>
                    <a:pt x="1915" y="2240"/>
                    <a:pt x="3388" y="1651"/>
                    <a:pt x="3376" y="2217"/>
                  </a:cubicBezTo>
                  <a:cubicBezTo>
                    <a:pt x="3354" y="2829"/>
                    <a:pt x="3535" y="3270"/>
                    <a:pt x="4203" y="3293"/>
                  </a:cubicBezTo>
                  <a:cubicBezTo>
                    <a:pt x="4350" y="3293"/>
                    <a:pt x="4509" y="3214"/>
                    <a:pt x="4656" y="3180"/>
                  </a:cubicBezTo>
                  <a:cubicBezTo>
                    <a:pt x="4701" y="3171"/>
                    <a:pt x="4741" y="3167"/>
                    <a:pt x="4777" y="3167"/>
                  </a:cubicBezTo>
                  <a:cubicBezTo>
                    <a:pt x="5206" y="3167"/>
                    <a:pt x="5110" y="3742"/>
                    <a:pt x="5121" y="3961"/>
                  </a:cubicBezTo>
                  <a:cubicBezTo>
                    <a:pt x="5132" y="4188"/>
                    <a:pt x="5245" y="4312"/>
                    <a:pt x="5393" y="4471"/>
                  </a:cubicBezTo>
                  <a:cubicBezTo>
                    <a:pt x="5438" y="4527"/>
                    <a:pt x="5490" y="4550"/>
                    <a:pt x="5542" y="4550"/>
                  </a:cubicBezTo>
                  <a:cubicBezTo>
                    <a:pt x="5710" y="4550"/>
                    <a:pt x="5866" y="4302"/>
                    <a:pt x="5710" y="4120"/>
                  </a:cubicBezTo>
                  <a:cubicBezTo>
                    <a:pt x="5449" y="3791"/>
                    <a:pt x="5732" y="3316"/>
                    <a:pt x="5460" y="2987"/>
                  </a:cubicBezTo>
                  <a:cubicBezTo>
                    <a:pt x="5245" y="2749"/>
                    <a:pt x="5075" y="2670"/>
                    <a:pt x="4770" y="2659"/>
                  </a:cubicBezTo>
                  <a:cubicBezTo>
                    <a:pt x="4611" y="2659"/>
                    <a:pt x="4452" y="2749"/>
                    <a:pt x="4316" y="2772"/>
                  </a:cubicBezTo>
                  <a:cubicBezTo>
                    <a:pt x="4272" y="2781"/>
                    <a:pt x="4231" y="2785"/>
                    <a:pt x="4194" y="2785"/>
                  </a:cubicBezTo>
                  <a:cubicBezTo>
                    <a:pt x="3767" y="2785"/>
                    <a:pt x="3862" y="2220"/>
                    <a:pt x="3841" y="1990"/>
                  </a:cubicBezTo>
                  <a:cubicBezTo>
                    <a:pt x="3841" y="1809"/>
                    <a:pt x="3705" y="1526"/>
                    <a:pt x="3535" y="1447"/>
                  </a:cubicBezTo>
                  <a:cubicBezTo>
                    <a:pt x="3367" y="1363"/>
                    <a:pt x="3229" y="1322"/>
                    <a:pt x="3075" y="1322"/>
                  </a:cubicBezTo>
                  <a:cubicBezTo>
                    <a:pt x="2981" y="1322"/>
                    <a:pt x="2881" y="1337"/>
                    <a:pt x="2765" y="1367"/>
                  </a:cubicBezTo>
                  <a:cubicBezTo>
                    <a:pt x="2680" y="1393"/>
                    <a:pt x="2608" y="1405"/>
                    <a:pt x="2545" y="1405"/>
                  </a:cubicBezTo>
                  <a:cubicBezTo>
                    <a:pt x="2086" y="1405"/>
                    <a:pt x="2161" y="773"/>
                    <a:pt x="2051" y="405"/>
                  </a:cubicBezTo>
                  <a:cubicBezTo>
                    <a:pt x="1950" y="84"/>
                    <a:pt x="1746" y="0"/>
                    <a:pt x="1508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6"/>
            <p:cNvSpPr/>
            <p:nvPr/>
          </p:nvSpPr>
          <p:spPr>
            <a:xfrm>
              <a:off x="2715875" y="1625700"/>
              <a:ext cx="120525" cy="92800"/>
            </a:xfrm>
            <a:custGeom>
              <a:avLst/>
              <a:gdLst/>
              <a:ahLst/>
              <a:cxnLst/>
              <a:rect l="l" t="t" r="r" b="b"/>
              <a:pathLst>
                <a:path w="4821" h="3712" extrusionOk="0">
                  <a:moveTo>
                    <a:pt x="1253" y="1"/>
                  </a:moveTo>
                  <a:cubicBezTo>
                    <a:pt x="1042" y="1"/>
                    <a:pt x="797" y="79"/>
                    <a:pt x="593" y="79"/>
                  </a:cubicBezTo>
                  <a:cubicBezTo>
                    <a:pt x="518" y="79"/>
                    <a:pt x="448" y="68"/>
                    <a:pt x="388" y="39"/>
                  </a:cubicBezTo>
                  <a:cubicBezTo>
                    <a:pt x="355" y="23"/>
                    <a:pt x="323" y="16"/>
                    <a:pt x="293" y="16"/>
                  </a:cubicBezTo>
                  <a:cubicBezTo>
                    <a:pt x="107" y="16"/>
                    <a:pt x="1" y="281"/>
                    <a:pt x="195" y="379"/>
                  </a:cubicBezTo>
                  <a:cubicBezTo>
                    <a:pt x="325" y="436"/>
                    <a:pt x="442" y="471"/>
                    <a:pt x="573" y="471"/>
                  </a:cubicBezTo>
                  <a:cubicBezTo>
                    <a:pt x="648" y="471"/>
                    <a:pt x="728" y="460"/>
                    <a:pt x="818" y="435"/>
                  </a:cubicBezTo>
                  <a:cubicBezTo>
                    <a:pt x="886" y="416"/>
                    <a:pt x="944" y="407"/>
                    <a:pt x="994" y="407"/>
                  </a:cubicBezTo>
                  <a:cubicBezTo>
                    <a:pt x="1378" y="407"/>
                    <a:pt x="1317" y="928"/>
                    <a:pt x="1407" y="1228"/>
                  </a:cubicBezTo>
                  <a:cubicBezTo>
                    <a:pt x="1577" y="1795"/>
                    <a:pt x="2778" y="1319"/>
                    <a:pt x="2767" y="1795"/>
                  </a:cubicBezTo>
                  <a:cubicBezTo>
                    <a:pt x="2755" y="2293"/>
                    <a:pt x="2914" y="2644"/>
                    <a:pt x="3446" y="2667"/>
                  </a:cubicBezTo>
                  <a:cubicBezTo>
                    <a:pt x="3455" y="2668"/>
                    <a:pt x="3464" y="2668"/>
                    <a:pt x="3473" y="2668"/>
                  </a:cubicBezTo>
                  <a:cubicBezTo>
                    <a:pt x="3582" y="2668"/>
                    <a:pt x="3715" y="2608"/>
                    <a:pt x="3820" y="2587"/>
                  </a:cubicBezTo>
                  <a:cubicBezTo>
                    <a:pt x="3860" y="2579"/>
                    <a:pt x="3896" y="2575"/>
                    <a:pt x="3928" y="2575"/>
                  </a:cubicBezTo>
                  <a:cubicBezTo>
                    <a:pt x="4268" y="2575"/>
                    <a:pt x="4183" y="3035"/>
                    <a:pt x="4194" y="3222"/>
                  </a:cubicBezTo>
                  <a:cubicBezTo>
                    <a:pt x="4216" y="3403"/>
                    <a:pt x="4307" y="3516"/>
                    <a:pt x="4420" y="3641"/>
                  </a:cubicBezTo>
                  <a:cubicBezTo>
                    <a:pt x="4462" y="3691"/>
                    <a:pt x="4509" y="3711"/>
                    <a:pt x="4555" y="3711"/>
                  </a:cubicBezTo>
                  <a:cubicBezTo>
                    <a:pt x="4697" y="3711"/>
                    <a:pt x="4821" y="3512"/>
                    <a:pt x="4692" y="3358"/>
                  </a:cubicBezTo>
                  <a:cubicBezTo>
                    <a:pt x="4466" y="3108"/>
                    <a:pt x="4703" y="2712"/>
                    <a:pt x="4477" y="2440"/>
                  </a:cubicBezTo>
                  <a:cubicBezTo>
                    <a:pt x="4307" y="2248"/>
                    <a:pt x="4171" y="2191"/>
                    <a:pt x="3911" y="2168"/>
                  </a:cubicBezTo>
                  <a:cubicBezTo>
                    <a:pt x="3903" y="2168"/>
                    <a:pt x="3896" y="2167"/>
                    <a:pt x="3888" y="2167"/>
                  </a:cubicBezTo>
                  <a:cubicBezTo>
                    <a:pt x="3779" y="2167"/>
                    <a:pt x="3654" y="2238"/>
                    <a:pt x="3548" y="2259"/>
                  </a:cubicBezTo>
                  <a:cubicBezTo>
                    <a:pt x="3509" y="2268"/>
                    <a:pt x="3474" y="2272"/>
                    <a:pt x="3442" y="2272"/>
                  </a:cubicBezTo>
                  <a:cubicBezTo>
                    <a:pt x="3098" y="2272"/>
                    <a:pt x="3173" y="1801"/>
                    <a:pt x="3163" y="1625"/>
                  </a:cubicBezTo>
                  <a:cubicBezTo>
                    <a:pt x="3163" y="1466"/>
                    <a:pt x="3050" y="1240"/>
                    <a:pt x="2914" y="1172"/>
                  </a:cubicBezTo>
                  <a:cubicBezTo>
                    <a:pt x="2781" y="1109"/>
                    <a:pt x="2666" y="1076"/>
                    <a:pt x="2541" y="1076"/>
                  </a:cubicBezTo>
                  <a:cubicBezTo>
                    <a:pt x="2464" y="1076"/>
                    <a:pt x="2382" y="1089"/>
                    <a:pt x="2291" y="1115"/>
                  </a:cubicBezTo>
                  <a:cubicBezTo>
                    <a:pt x="2222" y="1135"/>
                    <a:pt x="2163" y="1144"/>
                    <a:pt x="2112" y="1144"/>
                  </a:cubicBezTo>
                  <a:cubicBezTo>
                    <a:pt x="1720" y="1144"/>
                    <a:pt x="1781" y="622"/>
                    <a:pt x="1691" y="322"/>
                  </a:cubicBezTo>
                  <a:cubicBezTo>
                    <a:pt x="1613" y="67"/>
                    <a:pt x="1448" y="1"/>
                    <a:pt x="1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6"/>
            <p:cNvSpPr/>
            <p:nvPr/>
          </p:nvSpPr>
          <p:spPr>
            <a:xfrm>
              <a:off x="2728100" y="1577950"/>
              <a:ext cx="147000" cy="113700"/>
            </a:xfrm>
            <a:custGeom>
              <a:avLst/>
              <a:gdLst/>
              <a:ahLst/>
              <a:cxnLst/>
              <a:rect l="l" t="t" r="r" b="b"/>
              <a:pathLst>
                <a:path w="5880" h="4548" extrusionOk="0">
                  <a:moveTo>
                    <a:pt x="1515" y="0"/>
                  </a:moveTo>
                  <a:cubicBezTo>
                    <a:pt x="1259" y="0"/>
                    <a:pt x="965" y="93"/>
                    <a:pt x="721" y="93"/>
                  </a:cubicBezTo>
                  <a:cubicBezTo>
                    <a:pt x="631" y="93"/>
                    <a:pt x="549" y="80"/>
                    <a:pt x="477" y="46"/>
                  </a:cubicBezTo>
                  <a:cubicBezTo>
                    <a:pt x="442" y="31"/>
                    <a:pt x="407" y="24"/>
                    <a:pt x="375" y="24"/>
                  </a:cubicBezTo>
                  <a:cubicBezTo>
                    <a:pt x="145" y="24"/>
                    <a:pt x="1" y="369"/>
                    <a:pt x="239" y="488"/>
                  </a:cubicBezTo>
                  <a:cubicBezTo>
                    <a:pt x="406" y="565"/>
                    <a:pt x="552" y="607"/>
                    <a:pt x="706" y="607"/>
                  </a:cubicBezTo>
                  <a:cubicBezTo>
                    <a:pt x="802" y="607"/>
                    <a:pt x="900" y="591"/>
                    <a:pt x="1009" y="556"/>
                  </a:cubicBezTo>
                  <a:cubicBezTo>
                    <a:pt x="1090" y="532"/>
                    <a:pt x="1160" y="522"/>
                    <a:pt x="1220" y="522"/>
                  </a:cubicBezTo>
                  <a:cubicBezTo>
                    <a:pt x="1688" y="522"/>
                    <a:pt x="1612" y="1158"/>
                    <a:pt x="1723" y="1519"/>
                  </a:cubicBezTo>
                  <a:cubicBezTo>
                    <a:pt x="1938" y="2232"/>
                    <a:pt x="3410" y="1654"/>
                    <a:pt x="3399" y="2221"/>
                  </a:cubicBezTo>
                  <a:cubicBezTo>
                    <a:pt x="3365" y="2821"/>
                    <a:pt x="3558" y="3263"/>
                    <a:pt x="4214" y="3297"/>
                  </a:cubicBezTo>
                  <a:cubicBezTo>
                    <a:pt x="4373" y="3297"/>
                    <a:pt x="4532" y="3206"/>
                    <a:pt x="4668" y="3184"/>
                  </a:cubicBezTo>
                  <a:cubicBezTo>
                    <a:pt x="4713" y="3175"/>
                    <a:pt x="4753" y="3170"/>
                    <a:pt x="4790" y="3170"/>
                  </a:cubicBezTo>
                  <a:cubicBezTo>
                    <a:pt x="5217" y="3170"/>
                    <a:pt x="5122" y="3735"/>
                    <a:pt x="5143" y="3954"/>
                  </a:cubicBezTo>
                  <a:cubicBezTo>
                    <a:pt x="5155" y="4180"/>
                    <a:pt x="5268" y="4316"/>
                    <a:pt x="5404" y="4463"/>
                  </a:cubicBezTo>
                  <a:cubicBezTo>
                    <a:pt x="5452" y="4523"/>
                    <a:pt x="5507" y="4547"/>
                    <a:pt x="5560" y="4547"/>
                  </a:cubicBezTo>
                  <a:cubicBezTo>
                    <a:pt x="5730" y="4547"/>
                    <a:pt x="5879" y="4294"/>
                    <a:pt x="5732" y="4112"/>
                  </a:cubicBezTo>
                  <a:cubicBezTo>
                    <a:pt x="5460" y="3784"/>
                    <a:pt x="5744" y="3308"/>
                    <a:pt x="5483" y="2980"/>
                  </a:cubicBezTo>
                  <a:cubicBezTo>
                    <a:pt x="5268" y="2742"/>
                    <a:pt x="5098" y="2674"/>
                    <a:pt x="4781" y="2651"/>
                  </a:cubicBezTo>
                  <a:cubicBezTo>
                    <a:pt x="4634" y="2651"/>
                    <a:pt x="4475" y="2742"/>
                    <a:pt x="4328" y="2764"/>
                  </a:cubicBezTo>
                  <a:cubicBezTo>
                    <a:pt x="4283" y="2773"/>
                    <a:pt x="4242" y="2778"/>
                    <a:pt x="4205" y="2778"/>
                  </a:cubicBezTo>
                  <a:cubicBezTo>
                    <a:pt x="3779" y="2778"/>
                    <a:pt x="3874" y="2213"/>
                    <a:pt x="3863" y="1994"/>
                  </a:cubicBezTo>
                  <a:cubicBezTo>
                    <a:pt x="3863" y="1802"/>
                    <a:pt x="3727" y="1519"/>
                    <a:pt x="3558" y="1439"/>
                  </a:cubicBezTo>
                  <a:cubicBezTo>
                    <a:pt x="3390" y="1362"/>
                    <a:pt x="3248" y="1320"/>
                    <a:pt x="3095" y="1320"/>
                  </a:cubicBezTo>
                  <a:cubicBezTo>
                    <a:pt x="3000" y="1320"/>
                    <a:pt x="2900" y="1337"/>
                    <a:pt x="2787" y="1371"/>
                  </a:cubicBezTo>
                  <a:cubicBezTo>
                    <a:pt x="2707" y="1395"/>
                    <a:pt x="2637" y="1405"/>
                    <a:pt x="2576" y="1405"/>
                  </a:cubicBezTo>
                  <a:cubicBezTo>
                    <a:pt x="2108" y="1405"/>
                    <a:pt x="2183" y="769"/>
                    <a:pt x="2062" y="409"/>
                  </a:cubicBezTo>
                  <a:cubicBezTo>
                    <a:pt x="1965" y="84"/>
                    <a:pt x="1757" y="0"/>
                    <a:pt x="1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6"/>
            <p:cNvSpPr/>
            <p:nvPr/>
          </p:nvSpPr>
          <p:spPr>
            <a:xfrm>
              <a:off x="2955200" y="829550"/>
              <a:ext cx="41950" cy="41650"/>
            </a:xfrm>
            <a:custGeom>
              <a:avLst/>
              <a:gdLst/>
              <a:ahLst/>
              <a:cxnLst/>
              <a:rect l="l" t="t" r="r" b="b"/>
              <a:pathLst>
                <a:path w="1678" h="1666" extrusionOk="0">
                  <a:moveTo>
                    <a:pt x="839" y="0"/>
                  </a:moveTo>
                  <a:cubicBezTo>
                    <a:pt x="375" y="0"/>
                    <a:pt x="1" y="385"/>
                    <a:pt x="1" y="838"/>
                  </a:cubicBezTo>
                  <a:cubicBezTo>
                    <a:pt x="1" y="1303"/>
                    <a:pt x="386" y="1665"/>
                    <a:pt x="839" y="1665"/>
                  </a:cubicBezTo>
                  <a:cubicBezTo>
                    <a:pt x="1304" y="1665"/>
                    <a:pt x="1677" y="1292"/>
                    <a:pt x="1677" y="838"/>
                  </a:cubicBezTo>
                  <a:cubicBezTo>
                    <a:pt x="1677" y="374"/>
                    <a:pt x="1304" y="0"/>
                    <a:pt x="839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6"/>
            <p:cNvSpPr/>
            <p:nvPr/>
          </p:nvSpPr>
          <p:spPr>
            <a:xfrm>
              <a:off x="3117475" y="829550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838" y="0"/>
                  </a:moveTo>
                  <a:cubicBezTo>
                    <a:pt x="363" y="0"/>
                    <a:pt x="0" y="385"/>
                    <a:pt x="0" y="838"/>
                  </a:cubicBezTo>
                  <a:cubicBezTo>
                    <a:pt x="0" y="1303"/>
                    <a:pt x="385" y="1665"/>
                    <a:pt x="838" y="1665"/>
                  </a:cubicBezTo>
                  <a:cubicBezTo>
                    <a:pt x="1303" y="1665"/>
                    <a:pt x="1665" y="1292"/>
                    <a:pt x="1665" y="838"/>
                  </a:cubicBezTo>
                  <a:cubicBezTo>
                    <a:pt x="1665" y="374"/>
                    <a:pt x="1303" y="0"/>
                    <a:pt x="838" y="0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6"/>
            <p:cNvSpPr/>
            <p:nvPr/>
          </p:nvSpPr>
          <p:spPr>
            <a:xfrm>
              <a:off x="3016950" y="881075"/>
              <a:ext cx="80425" cy="44500"/>
            </a:xfrm>
            <a:custGeom>
              <a:avLst/>
              <a:gdLst/>
              <a:ahLst/>
              <a:cxnLst/>
              <a:rect l="l" t="t" r="r" b="b"/>
              <a:pathLst>
                <a:path w="3217" h="1780" extrusionOk="0">
                  <a:moveTo>
                    <a:pt x="2877" y="341"/>
                  </a:moveTo>
                  <a:cubicBezTo>
                    <a:pt x="2764" y="986"/>
                    <a:pt x="2277" y="1405"/>
                    <a:pt x="1609" y="1451"/>
                  </a:cubicBezTo>
                  <a:cubicBezTo>
                    <a:pt x="952" y="1405"/>
                    <a:pt x="465" y="986"/>
                    <a:pt x="363" y="341"/>
                  </a:cubicBezTo>
                  <a:close/>
                  <a:moveTo>
                    <a:pt x="170" y="1"/>
                  </a:moveTo>
                  <a:cubicBezTo>
                    <a:pt x="79" y="1"/>
                    <a:pt x="0" y="80"/>
                    <a:pt x="0" y="171"/>
                  </a:cubicBezTo>
                  <a:cubicBezTo>
                    <a:pt x="45" y="1065"/>
                    <a:pt x="668" y="1700"/>
                    <a:pt x="1541" y="1779"/>
                  </a:cubicBezTo>
                  <a:lnTo>
                    <a:pt x="1620" y="1779"/>
                  </a:lnTo>
                  <a:cubicBezTo>
                    <a:pt x="2549" y="1700"/>
                    <a:pt x="3172" y="1065"/>
                    <a:pt x="3217" y="171"/>
                  </a:cubicBezTo>
                  <a:cubicBezTo>
                    <a:pt x="3217" y="91"/>
                    <a:pt x="3126" y="1"/>
                    <a:pt x="3047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6"/>
            <p:cNvSpPr/>
            <p:nvPr/>
          </p:nvSpPr>
          <p:spPr>
            <a:xfrm>
              <a:off x="2904250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6" y="1"/>
                  </a:moveTo>
                  <a:cubicBezTo>
                    <a:pt x="555" y="1"/>
                    <a:pt x="0" y="567"/>
                    <a:pt x="0" y="1247"/>
                  </a:cubicBezTo>
                  <a:cubicBezTo>
                    <a:pt x="0" y="1937"/>
                    <a:pt x="566" y="2492"/>
                    <a:pt x="1246" y="2492"/>
                  </a:cubicBezTo>
                  <a:cubicBezTo>
                    <a:pt x="1948" y="2492"/>
                    <a:pt x="2492" y="1926"/>
                    <a:pt x="2492" y="1247"/>
                  </a:cubicBezTo>
                  <a:cubicBezTo>
                    <a:pt x="2492" y="567"/>
                    <a:pt x="1926" y="12"/>
                    <a:pt x="1246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6"/>
            <p:cNvSpPr/>
            <p:nvPr/>
          </p:nvSpPr>
          <p:spPr>
            <a:xfrm>
              <a:off x="3148325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7" y="1"/>
                  </a:moveTo>
                  <a:cubicBezTo>
                    <a:pt x="544" y="1"/>
                    <a:pt x="1" y="567"/>
                    <a:pt x="1" y="1247"/>
                  </a:cubicBezTo>
                  <a:cubicBezTo>
                    <a:pt x="1" y="1937"/>
                    <a:pt x="567" y="2492"/>
                    <a:pt x="1247" y="2492"/>
                  </a:cubicBezTo>
                  <a:cubicBezTo>
                    <a:pt x="1938" y="2492"/>
                    <a:pt x="2493" y="1926"/>
                    <a:pt x="2493" y="1247"/>
                  </a:cubicBezTo>
                  <a:cubicBezTo>
                    <a:pt x="2493" y="567"/>
                    <a:pt x="1938" y="12"/>
                    <a:pt x="1247" y="1"/>
                  </a:cubicBezTo>
                  <a:close/>
                </a:path>
              </a:pathLst>
            </a:custGeom>
            <a:solidFill>
              <a:srgbClr val="BA6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6"/>
            <p:cNvSpPr/>
            <p:nvPr/>
          </p:nvSpPr>
          <p:spPr>
            <a:xfrm>
              <a:off x="2951525" y="829550"/>
              <a:ext cx="41650" cy="41650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828" y="0"/>
                  </a:moveTo>
                  <a:cubicBezTo>
                    <a:pt x="363" y="0"/>
                    <a:pt x="1" y="385"/>
                    <a:pt x="1" y="838"/>
                  </a:cubicBezTo>
                  <a:cubicBezTo>
                    <a:pt x="1" y="1303"/>
                    <a:pt x="374" y="1665"/>
                    <a:pt x="828" y="1665"/>
                  </a:cubicBezTo>
                  <a:cubicBezTo>
                    <a:pt x="1303" y="1665"/>
                    <a:pt x="1666" y="1292"/>
                    <a:pt x="1666" y="838"/>
                  </a:cubicBezTo>
                  <a:cubicBezTo>
                    <a:pt x="1666" y="374"/>
                    <a:pt x="1281" y="0"/>
                    <a:pt x="828" y="0"/>
                  </a:cubicBezTo>
                  <a:close/>
                </a:path>
              </a:pathLst>
            </a:custGeom>
            <a:solidFill>
              <a:srgbClr val="5E2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6"/>
            <p:cNvSpPr/>
            <p:nvPr/>
          </p:nvSpPr>
          <p:spPr>
            <a:xfrm>
              <a:off x="3113500" y="829550"/>
              <a:ext cx="41925" cy="41650"/>
            </a:xfrm>
            <a:custGeom>
              <a:avLst/>
              <a:gdLst/>
              <a:ahLst/>
              <a:cxnLst/>
              <a:rect l="l" t="t" r="r" b="b"/>
              <a:pathLst>
                <a:path w="1677" h="1666" extrusionOk="0">
                  <a:moveTo>
                    <a:pt x="839" y="0"/>
                  </a:moveTo>
                  <a:cubicBezTo>
                    <a:pt x="374" y="0"/>
                    <a:pt x="1" y="385"/>
                    <a:pt x="1" y="838"/>
                  </a:cubicBezTo>
                  <a:cubicBezTo>
                    <a:pt x="1" y="1303"/>
                    <a:pt x="386" y="1665"/>
                    <a:pt x="839" y="1665"/>
                  </a:cubicBezTo>
                  <a:cubicBezTo>
                    <a:pt x="1303" y="1665"/>
                    <a:pt x="1677" y="1292"/>
                    <a:pt x="1677" y="838"/>
                  </a:cubicBezTo>
                  <a:cubicBezTo>
                    <a:pt x="1677" y="374"/>
                    <a:pt x="1303" y="0"/>
                    <a:pt x="839" y="0"/>
                  </a:cubicBezTo>
                  <a:close/>
                </a:path>
              </a:pathLst>
            </a:custGeom>
            <a:solidFill>
              <a:srgbClr val="5E2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6"/>
            <p:cNvSpPr/>
            <p:nvPr/>
          </p:nvSpPr>
          <p:spPr>
            <a:xfrm>
              <a:off x="3012975" y="881075"/>
              <a:ext cx="80450" cy="44500"/>
            </a:xfrm>
            <a:custGeom>
              <a:avLst/>
              <a:gdLst/>
              <a:ahLst/>
              <a:cxnLst/>
              <a:rect l="l" t="t" r="r" b="b"/>
              <a:pathLst>
                <a:path w="3218" h="1780" extrusionOk="0">
                  <a:moveTo>
                    <a:pt x="2878" y="341"/>
                  </a:moveTo>
                  <a:cubicBezTo>
                    <a:pt x="2764" y="986"/>
                    <a:pt x="2277" y="1405"/>
                    <a:pt x="1620" y="1451"/>
                  </a:cubicBezTo>
                  <a:cubicBezTo>
                    <a:pt x="952" y="1405"/>
                    <a:pt x="465" y="986"/>
                    <a:pt x="374" y="341"/>
                  </a:cubicBezTo>
                  <a:close/>
                  <a:moveTo>
                    <a:pt x="170" y="1"/>
                  </a:moveTo>
                  <a:cubicBezTo>
                    <a:pt x="91" y="1"/>
                    <a:pt x="1" y="80"/>
                    <a:pt x="1" y="171"/>
                  </a:cubicBezTo>
                  <a:cubicBezTo>
                    <a:pt x="46" y="1065"/>
                    <a:pt x="669" y="1700"/>
                    <a:pt x="1564" y="1779"/>
                  </a:cubicBezTo>
                  <a:lnTo>
                    <a:pt x="1643" y="1779"/>
                  </a:lnTo>
                  <a:cubicBezTo>
                    <a:pt x="2549" y="1700"/>
                    <a:pt x="3172" y="1065"/>
                    <a:pt x="3217" y="171"/>
                  </a:cubicBezTo>
                  <a:cubicBezTo>
                    <a:pt x="3217" y="91"/>
                    <a:pt x="3127" y="1"/>
                    <a:pt x="3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6"/>
            <p:cNvSpPr/>
            <p:nvPr/>
          </p:nvSpPr>
          <p:spPr>
            <a:xfrm>
              <a:off x="2900000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6" y="1"/>
                  </a:moveTo>
                  <a:cubicBezTo>
                    <a:pt x="555" y="1"/>
                    <a:pt x="0" y="567"/>
                    <a:pt x="0" y="1247"/>
                  </a:cubicBezTo>
                  <a:cubicBezTo>
                    <a:pt x="0" y="1937"/>
                    <a:pt x="567" y="2492"/>
                    <a:pt x="1246" y="2492"/>
                  </a:cubicBezTo>
                  <a:cubicBezTo>
                    <a:pt x="1948" y="2492"/>
                    <a:pt x="2492" y="1926"/>
                    <a:pt x="2492" y="1247"/>
                  </a:cubicBezTo>
                  <a:cubicBezTo>
                    <a:pt x="2492" y="567"/>
                    <a:pt x="1948" y="12"/>
                    <a:pt x="1246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6"/>
            <p:cNvSpPr/>
            <p:nvPr/>
          </p:nvSpPr>
          <p:spPr>
            <a:xfrm>
              <a:off x="3144375" y="872300"/>
              <a:ext cx="62325" cy="62325"/>
            </a:xfrm>
            <a:custGeom>
              <a:avLst/>
              <a:gdLst/>
              <a:ahLst/>
              <a:cxnLst/>
              <a:rect l="l" t="t" r="r" b="b"/>
              <a:pathLst>
                <a:path w="2493" h="2493" extrusionOk="0">
                  <a:moveTo>
                    <a:pt x="1246" y="1"/>
                  </a:moveTo>
                  <a:cubicBezTo>
                    <a:pt x="555" y="1"/>
                    <a:pt x="0" y="567"/>
                    <a:pt x="0" y="1247"/>
                  </a:cubicBezTo>
                  <a:cubicBezTo>
                    <a:pt x="0" y="1937"/>
                    <a:pt x="567" y="2492"/>
                    <a:pt x="1246" y="2492"/>
                  </a:cubicBezTo>
                  <a:cubicBezTo>
                    <a:pt x="1937" y="2492"/>
                    <a:pt x="2492" y="1926"/>
                    <a:pt x="2492" y="1247"/>
                  </a:cubicBezTo>
                  <a:cubicBezTo>
                    <a:pt x="2492" y="567"/>
                    <a:pt x="1937" y="12"/>
                    <a:pt x="1246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6"/>
            <p:cNvSpPr/>
            <p:nvPr/>
          </p:nvSpPr>
          <p:spPr>
            <a:xfrm>
              <a:off x="3055175" y="988975"/>
              <a:ext cx="113000" cy="94275"/>
            </a:xfrm>
            <a:custGeom>
              <a:avLst/>
              <a:gdLst/>
              <a:ahLst/>
              <a:cxnLst/>
              <a:rect l="l" t="t" r="r" b="b"/>
              <a:pathLst>
                <a:path w="4520" h="3771" extrusionOk="0">
                  <a:moveTo>
                    <a:pt x="3572" y="1"/>
                  </a:moveTo>
                  <a:cubicBezTo>
                    <a:pt x="2564" y="1"/>
                    <a:pt x="0" y="1790"/>
                    <a:pt x="0" y="1790"/>
                  </a:cubicBezTo>
                  <a:lnTo>
                    <a:pt x="0" y="2164"/>
                  </a:lnTo>
                  <a:cubicBezTo>
                    <a:pt x="0" y="2164"/>
                    <a:pt x="2486" y="3771"/>
                    <a:pt x="3474" y="3771"/>
                  </a:cubicBezTo>
                  <a:cubicBezTo>
                    <a:pt x="3539" y="3771"/>
                    <a:pt x="3597" y="3764"/>
                    <a:pt x="3647" y="3749"/>
                  </a:cubicBezTo>
                  <a:cubicBezTo>
                    <a:pt x="4474" y="3523"/>
                    <a:pt x="4520" y="533"/>
                    <a:pt x="3840" y="68"/>
                  </a:cubicBezTo>
                  <a:cubicBezTo>
                    <a:pt x="3773" y="22"/>
                    <a:pt x="3682" y="1"/>
                    <a:pt x="3572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6"/>
            <p:cNvSpPr/>
            <p:nvPr/>
          </p:nvSpPr>
          <p:spPr>
            <a:xfrm>
              <a:off x="3058275" y="1016675"/>
              <a:ext cx="56675" cy="19325"/>
            </a:xfrm>
            <a:custGeom>
              <a:avLst/>
              <a:gdLst/>
              <a:ahLst/>
              <a:cxnLst/>
              <a:rect l="l" t="t" r="r" b="b"/>
              <a:pathLst>
                <a:path w="2267" h="773" extrusionOk="0">
                  <a:moveTo>
                    <a:pt x="1945" y="0"/>
                  </a:moveTo>
                  <a:cubicBezTo>
                    <a:pt x="1411" y="0"/>
                    <a:pt x="1" y="772"/>
                    <a:pt x="1" y="772"/>
                  </a:cubicBezTo>
                  <a:cubicBezTo>
                    <a:pt x="1" y="772"/>
                    <a:pt x="2266" y="557"/>
                    <a:pt x="2142" y="104"/>
                  </a:cubicBezTo>
                  <a:cubicBezTo>
                    <a:pt x="2123" y="31"/>
                    <a:pt x="2051" y="0"/>
                    <a:pt x="1945" y="0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6"/>
            <p:cNvSpPr/>
            <p:nvPr/>
          </p:nvSpPr>
          <p:spPr>
            <a:xfrm>
              <a:off x="3058275" y="1042700"/>
              <a:ext cx="54025" cy="11400"/>
            </a:xfrm>
            <a:custGeom>
              <a:avLst/>
              <a:gdLst/>
              <a:ahLst/>
              <a:cxnLst/>
              <a:rect l="l" t="t" r="r" b="b"/>
              <a:pathLst>
                <a:path w="2161" h="456" extrusionOk="0">
                  <a:moveTo>
                    <a:pt x="613" y="1"/>
                  </a:moveTo>
                  <a:cubicBezTo>
                    <a:pt x="267" y="1"/>
                    <a:pt x="1" y="15"/>
                    <a:pt x="1" y="15"/>
                  </a:cubicBezTo>
                  <a:cubicBezTo>
                    <a:pt x="1" y="15"/>
                    <a:pt x="1276" y="455"/>
                    <a:pt x="1863" y="455"/>
                  </a:cubicBezTo>
                  <a:cubicBezTo>
                    <a:pt x="2035" y="455"/>
                    <a:pt x="2148" y="418"/>
                    <a:pt x="2153" y="320"/>
                  </a:cubicBezTo>
                  <a:cubicBezTo>
                    <a:pt x="2160" y="48"/>
                    <a:pt x="1251" y="1"/>
                    <a:pt x="613" y="1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6"/>
            <p:cNvSpPr/>
            <p:nvPr/>
          </p:nvSpPr>
          <p:spPr>
            <a:xfrm>
              <a:off x="2937375" y="988975"/>
              <a:ext cx="112725" cy="94275"/>
            </a:xfrm>
            <a:custGeom>
              <a:avLst/>
              <a:gdLst/>
              <a:ahLst/>
              <a:cxnLst/>
              <a:rect l="l" t="t" r="r" b="b"/>
              <a:pathLst>
                <a:path w="4509" h="3771" extrusionOk="0">
                  <a:moveTo>
                    <a:pt x="945" y="1"/>
                  </a:moveTo>
                  <a:cubicBezTo>
                    <a:pt x="836" y="1"/>
                    <a:pt x="746" y="22"/>
                    <a:pt x="680" y="68"/>
                  </a:cubicBezTo>
                  <a:cubicBezTo>
                    <a:pt x="0" y="533"/>
                    <a:pt x="34" y="3523"/>
                    <a:pt x="861" y="3749"/>
                  </a:cubicBezTo>
                  <a:cubicBezTo>
                    <a:pt x="912" y="3764"/>
                    <a:pt x="970" y="3771"/>
                    <a:pt x="1034" y="3771"/>
                  </a:cubicBezTo>
                  <a:cubicBezTo>
                    <a:pt x="2023" y="3771"/>
                    <a:pt x="4508" y="2164"/>
                    <a:pt x="4508" y="2164"/>
                  </a:cubicBezTo>
                  <a:lnTo>
                    <a:pt x="4508" y="1790"/>
                  </a:lnTo>
                  <a:cubicBezTo>
                    <a:pt x="4508" y="1790"/>
                    <a:pt x="1945" y="1"/>
                    <a:pt x="945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6"/>
            <p:cNvSpPr/>
            <p:nvPr/>
          </p:nvSpPr>
          <p:spPr>
            <a:xfrm>
              <a:off x="2990325" y="1016675"/>
              <a:ext cx="56650" cy="19325"/>
            </a:xfrm>
            <a:custGeom>
              <a:avLst/>
              <a:gdLst/>
              <a:ahLst/>
              <a:cxnLst/>
              <a:rect l="l" t="t" r="r" b="b"/>
              <a:pathLst>
                <a:path w="2266" h="773" extrusionOk="0">
                  <a:moveTo>
                    <a:pt x="322" y="0"/>
                  </a:moveTo>
                  <a:cubicBezTo>
                    <a:pt x="215" y="0"/>
                    <a:pt x="144" y="31"/>
                    <a:pt x="125" y="104"/>
                  </a:cubicBezTo>
                  <a:cubicBezTo>
                    <a:pt x="0" y="557"/>
                    <a:pt x="2266" y="772"/>
                    <a:pt x="2266" y="772"/>
                  </a:cubicBezTo>
                  <a:cubicBezTo>
                    <a:pt x="2266" y="772"/>
                    <a:pt x="855" y="0"/>
                    <a:pt x="322" y="0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6"/>
            <p:cNvSpPr/>
            <p:nvPr/>
          </p:nvSpPr>
          <p:spPr>
            <a:xfrm>
              <a:off x="2992975" y="1042700"/>
              <a:ext cx="54000" cy="11400"/>
            </a:xfrm>
            <a:custGeom>
              <a:avLst/>
              <a:gdLst/>
              <a:ahLst/>
              <a:cxnLst/>
              <a:rect l="l" t="t" r="r" b="b"/>
              <a:pathLst>
                <a:path w="2160" h="456" extrusionOk="0">
                  <a:moveTo>
                    <a:pt x="1548" y="1"/>
                  </a:moveTo>
                  <a:cubicBezTo>
                    <a:pt x="909" y="1"/>
                    <a:pt x="0" y="48"/>
                    <a:pt x="8" y="320"/>
                  </a:cubicBezTo>
                  <a:cubicBezTo>
                    <a:pt x="15" y="418"/>
                    <a:pt x="130" y="455"/>
                    <a:pt x="302" y="455"/>
                  </a:cubicBezTo>
                  <a:cubicBezTo>
                    <a:pt x="892" y="455"/>
                    <a:pt x="2160" y="15"/>
                    <a:pt x="2160" y="15"/>
                  </a:cubicBezTo>
                  <a:cubicBezTo>
                    <a:pt x="2160" y="15"/>
                    <a:pt x="1893" y="1"/>
                    <a:pt x="1548" y="1"/>
                  </a:cubicBezTo>
                  <a:close/>
                </a:path>
              </a:pathLst>
            </a:custGeom>
            <a:solidFill>
              <a:srgbClr val="F46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6"/>
            <p:cNvSpPr/>
            <p:nvPr/>
          </p:nvSpPr>
          <p:spPr>
            <a:xfrm>
              <a:off x="3032800" y="1019550"/>
              <a:ext cx="39675" cy="39675"/>
            </a:xfrm>
            <a:custGeom>
              <a:avLst/>
              <a:gdLst/>
              <a:ahLst/>
              <a:cxnLst/>
              <a:rect l="l" t="t" r="r" b="b"/>
              <a:pathLst>
                <a:path w="1587" h="1587" extrusionOk="0">
                  <a:moveTo>
                    <a:pt x="793" y="0"/>
                  </a:moveTo>
                  <a:cubicBezTo>
                    <a:pt x="352" y="0"/>
                    <a:pt x="0" y="352"/>
                    <a:pt x="0" y="793"/>
                  </a:cubicBezTo>
                  <a:cubicBezTo>
                    <a:pt x="0" y="1235"/>
                    <a:pt x="352" y="1586"/>
                    <a:pt x="793" y="1586"/>
                  </a:cubicBezTo>
                  <a:cubicBezTo>
                    <a:pt x="1235" y="1586"/>
                    <a:pt x="1586" y="1235"/>
                    <a:pt x="1586" y="793"/>
                  </a:cubicBezTo>
                  <a:cubicBezTo>
                    <a:pt x="1586" y="352"/>
                    <a:pt x="1235" y="0"/>
                    <a:pt x="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6"/>
            <p:cNvSpPr/>
            <p:nvPr/>
          </p:nvSpPr>
          <p:spPr>
            <a:xfrm>
              <a:off x="3022900" y="1174150"/>
              <a:ext cx="59475" cy="59500"/>
            </a:xfrm>
            <a:custGeom>
              <a:avLst/>
              <a:gdLst/>
              <a:ahLst/>
              <a:cxnLst/>
              <a:rect l="l" t="t" r="r" b="b"/>
              <a:pathLst>
                <a:path w="2379" h="2380" extrusionOk="0">
                  <a:moveTo>
                    <a:pt x="1189" y="1"/>
                  </a:moveTo>
                  <a:cubicBezTo>
                    <a:pt x="521" y="1"/>
                    <a:pt x="0" y="545"/>
                    <a:pt x="0" y="1190"/>
                  </a:cubicBezTo>
                  <a:cubicBezTo>
                    <a:pt x="0" y="1858"/>
                    <a:pt x="544" y="2379"/>
                    <a:pt x="1189" y="2379"/>
                  </a:cubicBezTo>
                  <a:cubicBezTo>
                    <a:pt x="1858" y="2379"/>
                    <a:pt x="2379" y="1847"/>
                    <a:pt x="2379" y="1190"/>
                  </a:cubicBezTo>
                  <a:cubicBezTo>
                    <a:pt x="2379" y="545"/>
                    <a:pt x="1846" y="1"/>
                    <a:pt x="1189" y="1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6"/>
            <p:cNvSpPr/>
            <p:nvPr/>
          </p:nvSpPr>
          <p:spPr>
            <a:xfrm>
              <a:off x="3032800" y="11883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8" y="0"/>
                  </a:moveTo>
                  <a:cubicBezTo>
                    <a:pt x="136" y="0"/>
                    <a:pt x="0" y="147"/>
                    <a:pt x="0" y="317"/>
                  </a:cubicBezTo>
                  <a:cubicBezTo>
                    <a:pt x="0" y="487"/>
                    <a:pt x="136" y="623"/>
                    <a:pt x="318" y="623"/>
                  </a:cubicBezTo>
                  <a:cubicBezTo>
                    <a:pt x="488" y="623"/>
                    <a:pt x="623" y="487"/>
                    <a:pt x="623" y="317"/>
                  </a:cubicBezTo>
                  <a:cubicBezTo>
                    <a:pt x="623" y="136"/>
                    <a:pt x="48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6"/>
            <p:cNvSpPr/>
            <p:nvPr/>
          </p:nvSpPr>
          <p:spPr>
            <a:xfrm>
              <a:off x="3022900" y="1332450"/>
              <a:ext cx="59475" cy="59500"/>
            </a:xfrm>
            <a:custGeom>
              <a:avLst/>
              <a:gdLst/>
              <a:ahLst/>
              <a:cxnLst/>
              <a:rect l="l" t="t" r="r" b="b"/>
              <a:pathLst>
                <a:path w="2379" h="2380" extrusionOk="0">
                  <a:moveTo>
                    <a:pt x="1189" y="0"/>
                  </a:moveTo>
                  <a:cubicBezTo>
                    <a:pt x="521" y="0"/>
                    <a:pt x="0" y="533"/>
                    <a:pt x="0" y="1190"/>
                  </a:cubicBezTo>
                  <a:cubicBezTo>
                    <a:pt x="0" y="1858"/>
                    <a:pt x="544" y="2379"/>
                    <a:pt x="1189" y="2379"/>
                  </a:cubicBezTo>
                  <a:cubicBezTo>
                    <a:pt x="1858" y="2379"/>
                    <a:pt x="2379" y="1847"/>
                    <a:pt x="2379" y="1190"/>
                  </a:cubicBezTo>
                  <a:cubicBezTo>
                    <a:pt x="2379" y="533"/>
                    <a:pt x="1846" y="0"/>
                    <a:pt x="1189" y="0"/>
                  </a:cubicBezTo>
                  <a:close/>
                </a:path>
              </a:pathLst>
            </a:custGeom>
            <a:solidFill>
              <a:srgbClr val="FFB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6"/>
            <p:cNvSpPr/>
            <p:nvPr/>
          </p:nvSpPr>
          <p:spPr>
            <a:xfrm>
              <a:off x="3032800" y="13466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8" y="1"/>
                  </a:moveTo>
                  <a:cubicBezTo>
                    <a:pt x="136" y="1"/>
                    <a:pt x="0" y="148"/>
                    <a:pt x="0" y="318"/>
                  </a:cubicBezTo>
                  <a:cubicBezTo>
                    <a:pt x="0" y="488"/>
                    <a:pt x="136" y="624"/>
                    <a:pt x="318" y="624"/>
                  </a:cubicBezTo>
                  <a:cubicBezTo>
                    <a:pt x="488" y="624"/>
                    <a:pt x="623" y="488"/>
                    <a:pt x="623" y="318"/>
                  </a:cubicBezTo>
                  <a:cubicBezTo>
                    <a:pt x="623" y="148"/>
                    <a:pt x="488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6"/>
            <p:cNvSpPr/>
            <p:nvPr/>
          </p:nvSpPr>
          <p:spPr>
            <a:xfrm>
              <a:off x="2904800" y="799525"/>
              <a:ext cx="9950" cy="9950"/>
            </a:xfrm>
            <a:custGeom>
              <a:avLst/>
              <a:gdLst/>
              <a:ahLst/>
              <a:cxnLst/>
              <a:rect l="l" t="t" r="r" b="b"/>
              <a:pathLst>
                <a:path w="398" h="398" extrusionOk="0">
                  <a:moveTo>
                    <a:pt x="193" y="1"/>
                  </a:moveTo>
                  <a:cubicBezTo>
                    <a:pt x="80" y="1"/>
                    <a:pt x="1" y="80"/>
                    <a:pt x="1" y="193"/>
                  </a:cubicBezTo>
                  <a:cubicBezTo>
                    <a:pt x="1" y="306"/>
                    <a:pt x="80" y="397"/>
                    <a:pt x="193" y="397"/>
                  </a:cubicBezTo>
                  <a:cubicBezTo>
                    <a:pt x="307" y="397"/>
                    <a:pt x="397" y="306"/>
                    <a:pt x="397" y="193"/>
                  </a:cubicBezTo>
                  <a:cubicBezTo>
                    <a:pt x="397" y="80"/>
                    <a:pt x="307" y="1"/>
                    <a:pt x="1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6"/>
            <p:cNvSpPr/>
            <p:nvPr/>
          </p:nvSpPr>
          <p:spPr>
            <a:xfrm>
              <a:off x="2943025" y="780000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1" y="0"/>
                  </a:moveTo>
                  <a:cubicBezTo>
                    <a:pt x="148" y="0"/>
                    <a:pt x="1" y="159"/>
                    <a:pt x="1" y="340"/>
                  </a:cubicBezTo>
                  <a:cubicBezTo>
                    <a:pt x="1" y="521"/>
                    <a:pt x="148" y="680"/>
                    <a:pt x="341" y="680"/>
                  </a:cubicBezTo>
                  <a:cubicBezTo>
                    <a:pt x="522" y="680"/>
                    <a:pt x="681" y="521"/>
                    <a:pt x="681" y="340"/>
                  </a:cubicBezTo>
                  <a:cubicBezTo>
                    <a:pt x="681" y="136"/>
                    <a:pt x="533" y="0"/>
                    <a:pt x="341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6"/>
            <p:cNvSpPr/>
            <p:nvPr/>
          </p:nvSpPr>
          <p:spPr>
            <a:xfrm>
              <a:off x="2927750" y="75422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0" y="0"/>
                  </a:moveTo>
                  <a:cubicBezTo>
                    <a:pt x="68" y="0"/>
                    <a:pt x="0" y="68"/>
                    <a:pt x="0" y="170"/>
                  </a:cubicBezTo>
                  <a:cubicBezTo>
                    <a:pt x="0" y="261"/>
                    <a:pt x="68" y="340"/>
                    <a:pt x="170" y="340"/>
                  </a:cubicBezTo>
                  <a:cubicBezTo>
                    <a:pt x="272" y="340"/>
                    <a:pt x="340" y="261"/>
                    <a:pt x="340" y="170"/>
                  </a:cubicBezTo>
                  <a:cubicBezTo>
                    <a:pt x="340" y="68"/>
                    <a:pt x="272" y="0"/>
                    <a:pt x="17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6"/>
            <p:cNvSpPr/>
            <p:nvPr/>
          </p:nvSpPr>
          <p:spPr>
            <a:xfrm>
              <a:off x="3106700" y="748550"/>
              <a:ext cx="9950" cy="9950"/>
            </a:xfrm>
            <a:custGeom>
              <a:avLst/>
              <a:gdLst/>
              <a:ahLst/>
              <a:cxnLst/>
              <a:rect l="l" t="t" r="r" b="b"/>
              <a:pathLst>
                <a:path w="398" h="398" extrusionOk="0">
                  <a:moveTo>
                    <a:pt x="205" y="1"/>
                  </a:moveTo>
                  <a:cubicBezTo>
                    <a:pt x="91" y="1"/>
                    <a:pt x="1" y="80"/>
                    <a:pt x="1" y="193"/>
                  </a:cubicBezTo>
                  <a:cubicBezTo>
                    <a:pt x="1" y="307"/>
                    <a:pt x="91" y="397"/>
                    <a:pt x="205" y="397"/>
                  </a:cubicBezTo>
                  <a:cubicBezTo>
                    <a:pt x="318" y="397"/>
                    <a:pt x="397" y="307"/>
                    <a:pt x="397" y="193"/>
                  </a:cubicBezTo>
                  <a:cubicBezTo>
                    <a:pt x="397" y="80"/>
                    <a:pt x="318" y="1"/>
                    <a:pt x="205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6"/>
            <p:cNvSpPr/>
            <p:nvPr/>
          </p:nvSpPr>
          <p:spPr>
            <a:xfrm>
              <a:off x="3145500" y="729025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0" y="0"/>
                  </a:moveTo>
                  <a:cubicBezTo>
                    <a:pt x="148" y="0"/>
                    <a:pt x="0" y="159"/>
                    <a:pt x="0" y="340"/>
                  </a:cubicBezTo>
                  <a:cubicBezTo>
                    <a:pt x="0" y="521"/>
                    <a:pt x="148" y="680"/>
                    <a:pt x="340" y="680"/>
                  </a:cubicBezTo>
                  <a:cubicBezTo>
                    <a:pt x="522" y="680"/>
                    <a:pt x="680" y="521"/>
                    <a:pt x="680" y="340"/>
                  </a:cubicBezTo>
                  <a:cubicBezTo>
                    <a:pt x="680" y="136"/>
                    <a:pt x="522" y="0"/>
                    <a:pt x="34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6"/>
            <p:cNvSpPr/>
            <p:nvPr/>
          </p:nvSpPr>
          <p:spPr>
            <a:xfrm>
              <a:off x="3129650" y="703250"/>
              <a:ext cx="8800" cy="8525"/>
            </a:xfrm>
            <a:custGeom>
              <a:avLst/>
              <a:gdLst/>
              <a:ahLst/>
              <a:cxnLst/>
              <a:rect l="l" t="t" r="r" b="b"/>
              <a:pathLst>
                <a:path w="352" h="341" extrusionOk="0">
                  <a:moveTo>
                    <a:pt x="170" y="1"/>
                  </a:moveTo>
                  <a:cubicBezTo>
                    <a:pt x="79" y="1"/>
                    <a:pt x="0" y="69"/>
                    <a:pt x="0" y="170"/>
                  </a:cubicBezTo>
                  <a:cubicBezTo>
                    <a:pt x="0" y="261"/>
                    <a:pt x="79" y="340"/>
                    <a:pt x="170" y="340"/>
                  </a:cubicBezTo>
                  <a:cubicBezTo>
                    <a:pt x="272" y="340"/>
                    <a:pt x="351" y="261"/>
                    <a:pt x="351" y="170"/>
                  </a:cubicBezTo>
                  <a:cubicBezTo>
                    <a:pt x="351" y="69"/>
                    <a:pt x="272" y="1"/>
                    <a:pt x="17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6"/>
            <p:cNvSpPr/>
            <p:nvPr/>
          </p:nvSpPr>
          <p:spPr>
            <a:xfrm>
              <a:off x="3072725" y="1130825"/>
              <a:ext cx="9925" cy="9950"/>
            </a:xfrm>
            <a:custGeom>
              <a:avLst/>
              <a:gdLst/>
              <a:ahLst/>
              <a:cxnLst/>
              <a:rect l="l" t="t" r="r" b="b"/>
              <a:pathLst>
                <a:path w="397" h="398" extrusionOk="0">
                  <a:moveTo>
                    <a:pt x="204" y="1"/>
                  </a:moveTo>
                  <a:cubicBezTo>
                    <a:pt x="91" y="1"/>
                    <a:pt x="1" y="80"/>
                    <a:pt x="1" y="193"/>
                  </a:cubicBezTo>
                  <a:cubicBezTo>
                    <a:pt x="1" y="307"/>
                    <a:pt x="91" y="397"/>
                    <a:pt x="204" y="397"/>
                  </a:cubicBezTo>
                  <a:cubicBezTo>
                    <a:pt x="318" y="397"/>
                    <a:pt x="397" y="307"/>
                    <a:pt x="397" y="193"/>
                  </a:cubicBezTo>
                  <a:cubicBezTo>
                    <a:pt x="397" y="80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6"/>
            <p:cNvSpPr/>
            <p:nvPr/>
          </p:nvSpPr>
          <p:spPr>
            <a:xfrm>
              <a:off x="3110950" y="1111300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0" y="0"/>
                  </a:moveTo>
                  <a:cubicBezTo>
                    <a:pt x="159" y="0"/>
                    <a:pt x="1" y="159"/>
                    <a:pt x="1" y="340"/>
                  </a:cubicBezTo>
                  <a:cubicBezTo>
                    <a:pt x="1" y="521"/>
                    <a:pt x="159" y="680"/>
                    <a:pt x="340" y="680"/>
                  </a:cubicBezTo>
                  <a:cubicBezTo>
                    <a:pt x="533" y="680"/>
                    <a:pt x="680" y="521"/>
                    <a:pt x="680" y="340"/>
                  </a:cubicBezTo>
                  <a:cubicBezTo>
                    <a:pt x="680" y="159"/>
                    <a:pt x="544" y="0"/>
                    <a:pt x="34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6"/>
            <p:cNvSpPr/>
            <p:nvPr/>
          </p:nvSpPr>
          <p:spPr>
            <a:xfrm>
              <a:off x="3095950" y="108552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0" y="1"/>
                  </a:moveTo>
                  <a:cubicBezTo>
                    <a:pt x="68" y="1"/>
                    <a:pt x="0" y="69"/>
                    <a:pt x="0" y="171"/>
                  </a:cubicBezTo>
                  <a:cubicBezTo>
                    <a:pt x="0" y="261"/>
                    <a:pt x="68" y="340"/>
                    <a:pt x="170" y="340"/>
                  </a:cubicBezTo>
                  <a:cubicBezTo>
                    <a:pt x="261" y="340"/>
                    <a:pt x="340" y="261"/>
                    <a:pt x="340" y="171"/>
                  </a:cubicBezTo>
                  <a:cubicBezTo>
                    <a:pt x="340" y="69"/>
                    <a:pt x="261" y="1"/>
                    <a:pt x="17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6"/>
            <p:cNvSpPr/>
            <p:nvPr/>
          </p:nvSpPr>
          <p:spPr>
            <a:xfrm>
              <a:off x="3270100" y="1117525"/>
              <a:ext cx="9925" cy="9925"/>
            </a:xfrm>
            <a:custGeom>
              <a:avLst/>
              <a:gdLst/>
              <a:ahLst/>
              <a:cxnLst/>
              <a:rect l="l" t="t" r="r" b="b"/>
              <a:pathLst>
                <a:path w="397" h="397" extrusionOk="0">
                  <a:moveTo>
                    <a:pt x="193" y="1"/>
                  </a:moveTo>
                  <a:cubicBezTo>
                    <a:pt x="80" y="1"/>
                    <a:pt x="0" y="91"/>
                    <a:pt x="0" y="204"/>
                  </a:cubicBezTo>
                  <a:cubicBezTo>
                    <a:pt x="0" y="318"/>
                    <a:pt x="80" y="397"/>
                    <a:pt x="193" y="397"/>
                  </a:cubicBezTo>
                  <a:cubicBezTo>
                    <a:pt x="306" y="397"/>
                    <a:pt x="397" y="318"/>
                    <a:pt x="397" y="204"/>
                  </a:cubicBezTo>
                  <a:cubicBezTo>
                    <a:pt x="397" y="91"/>
                    <a:pt x="306" y="1"/>
                    <a:pt x="1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6"/>
            <p:cNvSpPr/>
            <p:nvPr/>
          </p:nvSpPr>
          <p:spPr>
            <a:xfrm>
              <a:off x="3308600" y="1098275"/>
              <a:ext cx="17025" cy="17000"/>
            </a:xfrm>
            <a:custGeom>
              <a:avLst/>
              <a:gdLst/>
              <a:ahLst/>
              <a:cxnLst/>
              <a:rect l="l" t="t" r="r" b="b"/>
              <a:pathLst>
                <a:path w="681" h="680" extrusionOk="0">
                  <a:moveTo>
                    <a:pt x="340" y="0"/>
                  </a:moveTo>
                  <a:cubicBezTo>
                    <a:pt x="159" y="0"/>
                    <a:pt x="1" y="148"/>
                    <a:pt x="1" y="340"/>
                  </a:cubicBezTo>
                  <a:cubicBezTo>
                    <a:pt x="1" y="521"/>
                    <a:pt x="159" y="680"/>
                    <a:pt x="340" y="680"/>
                  </a:cubicBezTo>
                  <a:cubicBezTo>
                    <a:pt x="522" y="680"/>
                    <a:pt x="680" y="521"/>
                    <a:pt x="680" y="340"/>
                  </a:cubicBezTo>
                  <a:cubicBezTo>
                    <a:pt x="680" y="148"/>
                    <a:pt x="522" y="0"/>
                    <a:pt x="34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6"/>
            <p:cNvSpPr/>
            <p:nvPr/>
          </p:nvSpPr>
          <p:spPr>
            <a:xfrm>
              <a:off x="3293025" y="107222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69" y="0"/>
                    <a:pt x="1" y="80"/>
                    <a:pt x="1" y="170"/>
                  </a:cubicBezTo>
                  <a:cubicBezTo>
                    <a:pt x="1" y="272"/>
                    <a:pt x="69" y="340"/>
                    <a:pt x="171" y="340"/>
                  </a:cubicBezTo>
                  <a:cubicBezTo>
                    <a:pt x="273" y="340"/>
                    <a:pt x="341" y="272"/>
                    <a:pt x="341" y="170"/>
                  </a:cubicBezTo>
                  <a:cubicBezTo>
                    <a:pt x="341" y="91"/>
                    <a:pt x="273" y="0"/>
                    <a:pt x="171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6"/>
            <p:cNvSpPr/>
            <p:nvPr/>
          </p:nvSpPr>
          <p:spPr>
            <a:xfrm>
              <a:off x="3282275" y="1140750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0" y="0"/>
                  </a:moveTo>
                  <a:cubicBezTo>
                    <a:pt x="68" y="0"/>
                    <a:pt x="0" y="68"/>
                    <a:pt x="0" y="170"/>
                  </a:cubicBezTo>
                  <a:cubicBezTo>
                    <a:pt x="0" y="261"/>
                    <a:pt x="68" y="340"/>
                    <a:pt x="170" y="340"/>
                  </a:cubicBezTo>
                  <a:cubicBezTo>
                    <a:pt x="272" y="340"/>
                    <a:pt x="340" y="261"/>
                    <a:pt x="340" y="170"/>
                  </a:cubicBezTo>
                  <a:cubicBezTo>
                    <a:pt x="340" y="80"/>
                    <a:pt x="272" y="0"/>
                    <a:pt x="17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6"/>
            <p:cNvSpPr/>
            <p:nvPr/>
          </p:nvSpPr>
          <p:spPr>
            <a:xfrm>
              <a:off x="3146925" y="1531500"/>
              <a:ext cx="11350" cy="10225"/>
            </a:xfrm>
            <a:custGeom>
              <a:avLst/>
              <a:gdLst/>
              <a:ahLst/>
              <a:cxnLst/>
              <a:rect l="l" t="t" r="r" b="b"/>
              <a:pathLst>
                <a:path w="454" h="409" extrusionOk="0">
                  <a:moveTo>
                    <a:pt x="211" y="1"/>
                  </a:moveTo>
                  <a:cubicBezTo>
                    <a:pt x="156" y="1"/>
                    <a:pt x="104" y="26"/>
                    <a:pt x="68" y="80"/>
                  </a:cubicBezTo>
                  <a:cubicBezTo>
                    <a:pt x="0" y="171"/>
                    <a:pt x="11" y="296"/>
                    <a:pt x="91" y="364"/>
                  </a:cubicBezTo>
                  <a:cubicBezTo>
                    <a:pt x="131" y="394"/>
                    <a:pt x="178" y="408"/>
                    <a:pt x="223" y="408"/>
                  </a:cubicBezTo>
                  <a:cubicBezTo>
                    <a:pt x="281" y="408"/>
                    <a:pt x="336" y="385"/>
                    <a:pt x="374" y="341"/>
                  </a:cubicBezTo>
                  <a:cubicBezTo>
                    <a:pt x="453" y="250"/>
                    <a:pt x="431" y="126"/>
                    <a:pt x="351" y="58"/>
                  </a:cubicBezTo>
                  <a:cubicBezTo>
                    <a:pt x="309" y="21"/>
                    <a:pt x="259" y="1"/>
                    <a:pt x="211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6"/>
            <p:cNvSpPr/>
            <p:nvPr/>
          </p:nvSpPr>
          <p:spPr>
            <a:xfrm>
              <a:off x="3157100" y="1485450"/>
              <a:ext cx="19575" cy="17150"/>
            </a:xfrm>
            <a:custGeom>
              <a:avLst/>
              <a:gdLst/>
              <a:ahLst/>
              <a:cxnLst/>
              <a:rect l="l" t="t" r="r" b="b"/>
              <a:pathLst>
                <a:path w="783" h="686" extrusionOk="0">
                  <a:moveTo>
                    <a:pt x="393" y="1"/>
                  </a:moveTo>
                  <a:cubicBezTo>
                    <a:pt x="294" y="1"/>
                    <a:pt x="195" y="45"/>
                    <a:pt x="125" y="122"/>
                  </a:cubicBezTo>
                  <a:cubicBezTo>
                    <a:pt x="1" y="269"/>
                    <a:pt x="24" y="495"/>
                    <a:pt x="171" y="609"/>
                  </a:cubicBezTo>
                  <a:cubicBezTo>
                    <a:pt x="229" y="662"/>
                    <a:pt x="303" y="686"/>
                    <a:pt x="378" y="686"/>
                  </a:cubicBezTo>
                  <a:cubicBezTo>
                    <a:pt x="479" y="686"/>
                    <a:pt x="581" y="641"/>
                    <a:pt x="647" y="563"/>
                  </a:cubicBezTo>
                  <a:cubicBezTo>
                    <a:pt x="782" y="416"/>
                    <a:pt x="748" y="201"/>
                    <a:pt x="613" y="88"/>
                  </a:cubicBezTo>
                  <a:cubicBezTo>
                    <a:pt x="548" y="28"/>
                    <a:pt x="470" y="1"/>
                    <a:pt x="3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6"/>
            <p:cNvSpPr/>
            <p:nvPr/>
          </p:nvSpPr>
          <p:spPr>
            <a:xfrm>
              <a:off x="3126525" y="1485675"/>
              <a:ext cx="9650" cy="8800"/>
            </a:xfrm>
            <a:custGeom>
              <a:avLst/>
              <a:gdLst/>
              <a:ahLst/>
              <a:cxnLst/>
              <a:rect l="l" t="t" r="r" b="b"/>
              <a:pathLst>
                <a:path w="386" h="352" extrusionOk="0">
                  <a:moveTo>
                    <a:pt x="193" y="1"/>
                  </a:moveTo>
                  <a:cubicBezTo>
                    <a:pt x="140" y="1"/>
                    <a:pt x="90" y="27"/>
                    <a:pt x="57" y="79"/>
                  </a:cubicBezTo>
                  <a:cubicBezTo>
                    <a:pt x="1" y="146"/>
                    <a:pt x="23" y="260"/>
                    <a:pt x="91" y="316"/>
                  </a:cubicBezTo>
                  <a:cubicBezTo>
                    <a:pt x="120" y="340"/>
                    <a:pt x="156" y="352"/>
                    <a:pt x="192" y="352"/>
                  </a:cubicBezTo>
                  <a:cubicBezTo>
                    <a:pt x="244" y="352"/>
                    <a:pt x="296" y="329"/>
                    <a:pt x="329" y="282"/>
                  </a:cubicBezTo>
                  <a:cubicBezTo>
                    <a:pt x="386" y="214"/>
                    <a:pt x="374" y="101"/>
                    <a:pt x="306" y="45"/>
                  </a:cubicBezTo>
                  <a:cubicBezTo>
                    <a:pt x="272" y="15"/>
                    <a:pt x="232" y="1"/>
                    <a:pt x="193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6"/>
            <p:cNvSpPr/>
            <p:nvPr/>
          </p:nvSpPr>
          <p:spPr>
            <a:xfrm>
              <a:off x="3172675" y="1537350"/>
              <a:ext cx="9650" cy="8700"/>
            </a:xfrm>
            <a:custGeom>
              <a:avLst/>
              <a:gdLst/>
              <a:ahLst/>
              <a:cxnLst/>
              <a:rect l="l" t="t" r="r" b="b"/>
              <a:pathLst>
                <a:path w="386" h="348" extrusionOk="0">
                  <a:moveTo>
                    <a:pt x="186" y="1"/>
                  </a:moveTo>
                  <a:cubicBezTo>
                    <a:pt x="137" y="1"/>
                    <a:pt x="90" y="28"/>
                    <a:pt x="57" y="73"/>
                  </a:cubicBezTo>
                  <a:cubicBezTo>
                    <a:pt x="1" y="141"/>
                    <a:pt x="12" y="254"/>
                    <a:pt x="80" y="311"/>
                  </a:cubicBezTo>
                  <a:cubicBezTo>
                    <a:pt x="114" y="335"/>
                    <a:pt x="155" y="347"/>
                    <a:pt x="195" y="347"/>
                  </a:cubicBezTo>
                  <a:cubicBezTo>
                    <a:pt x="247" y="347"/>
                    <a:pt x="297" y="327"/>
                    <a:pt x="329" y="288"/>
                  </a:cubicBezTo>
                  <a:cubicBezTo>
                    <a:pt x="386" y="220"/>
                    <a:pt x="363" y="107"/>
                    <a:pt x="295" y="50"/>
                  </a:cubicBezTo>
                  <a:cubicBezTo>
                    <a:pt x="261" y="16"/>
                    <a:pt x="223" y="1"/>
                    <a:pt x="186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6"/>
            <p:cNvSpPr/>
            <p:nvPr/>
          </p:nvSpPr>
          <p:spPr>
            <a:xfrm>
              <a:off x="2824950" y="1168525"/>
              <a:ext cx="11350" cy="10150"/>
            </a:xfrm>
            <a:custGeom>
              <a:avLst/>
              <a:gdLst/>
              <a:ahLst/>
              <a:cxnLst/>
              <a:rect l="l" t="t" r="r" b="b"/>
              <a:pathLst>
                <a:path w="454" h="406" extrusionOk="0">
                  <a:moveTo>
                    <a:pt x="232" y="1"/>
                  </a:moveTo>
                  <a:cubicBezTo>
                    <a:pt x="174" y="1"/>
                    <a:pt x="114" y="27"/>
                    <a:pt x="69" y="79"/>
                  </a:cubicBezTo>
                  <a:cubicBezTo>
                    <a:pt x="1" y="158"/>
                    <a:pt x="23" y="282"/>
                    <a:pt x="103" y="362"/>
                  </a:cubicBezTo>
                  <a:cubicBezTo>
                    <a:pt x="141" y="391"/>
                    <a:pt x="187" y="405"/>
                    <a:pt x="231" y="405"/>
                  </a:cubicBezTo>
                  <a:cubicBezTo>
                    <a:pt x="290" y="405"/>
                    <a:pt x="347" y="380"/>
                    <a:pt x="386" y="328"/>
                  </a:cubicBezTo>
                  <a:cubicBezTo>
                    <a:pt x="454" y="249"/>
                    <a:pt x="442" y="113"/>
                    <a:pt x="352" y="45"/>
                  </a:cubicBezTo>
                  <a:cubicBezTo>
                    <a:pt x="318" y="16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6"/>
            <p:cNvSpPr/>
            <p:nvPr/>
          </p:nvSpPr>
          <p:spPr>
            <a:xfrm>
              <a:off x="2835150" y="1122675"/>
              <a:ext cx="19550" cy="17200"/>
            </a:xfrm>
            <a:custGeom>
              <a:avLst/>
              <a:gdLst/>
              <a:ahLst/>
              <a:cxnLst/>
              <a:rect l="l" t="t" r="r" b="b"/>
              <a:pathLst>
                <a:path w="782" h="688" extrusionOk="0">
                  <a:moveTo>
                    <a:pt x="409" y="0"/>
                  </a:moveTo>
                  <a:cubicBezTo>
                    <a:pt x="310" y="0"/>
                    <a:pt x="208" y="45"/>
                    <a:pt x="136" y="123"/>
                  </a:cubicBezTo>
                  <a:cubicBezTo>
                    <a:pt x="0" y="270"/>
                    <a:pt x="34" y="497"/>
                    <a:pt x="182" y="610"/>
                  </a:cubicBezTo>
                  <a:cubicBezTo>
                    <a:pt x="239" y="663"/>
                    <a:pt x="314" y="687"/>
                    <a:pt x="388" y="687"/>
                  </a:cubicBezTo>
                  <a:cubicBezTo>
                    <a:pt x="490" y="687"/>
                    <a:pt x="592" y="643"/>
                    <a:pt x="657" y="565"/>
                  </a:cubicBezTo>
                  <a:cubicBezTo>
                    <a:pt x="782" y="417"/>
                    <a:pt x="759" y="191"/>
                    <a:pt x="612" y="78"/>
                  </a:cubicBezTo>
                  <a:cubicBezTo>
                    <a:pt x="554" y="25"/>
                    <a:pt x="482" y="0"/>
                    <a:pt x="409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6"/>
            <p:cNvSpPr/>
            <p:nvPr/>
          </p:nvSpPr>
          <p:spPr>
            <a:xfrm>
              <a:off x="2804850" y="1122925"/>
              <a:ext cx="9650" cy="8550"/>
            </a:xfrm>
            <a:custGeom>
              <a:avLst/>
              <a:gdLst/>
              <a:ahLst/>
              <a:cxnLst/>
              <a:rect l="l" t="t" r="r" b="b"/>
              <a:pathLst>
                <a:path w="386" h="342" extrusionOk="0">
                  <a:moveTo>
                    <a:pt x="187" y="0"/>
                  </a:moveTo>
                  <a:cubicBezTo>
                    <a:pt x="138" y="0"/>
                    <a:pt x="89" y="23"/>
                    <a:pt x="57" y="68"/>
                  </a:cubicBezTo>
                  <a:cubicBezTo>
                    <a:pt x="0" y="136"/>
                    <a:pt x="12" y="249"/>
                    <a:pt x="91" y="306"/>
                  </a:cubicBezTo>
                  <a:cubicBezTo>
                    <a:pt x="120" y="330"/>
                    <a:pt x="158" y="342"/>
                    <a:pt x="196" y="342"/>
                  </a:cubicBezTo>
                  <a:cubicBezTo>
                    <a:pt x="246" y="342"/>
                    <a:pt x="297" y="321"/>
                    <a:pt x="329" y="283"/>
                  </a:cubicBezTo>
                  <a:cubicBezTo>
                    <a:pt x="386" y="215"/>
                    <a:pt x="374" y="102"/>
                    <a:pt x="295" y="45"/>
                  </a:cubicBezTo>
                  <a:cubicBezTo>
                    <a:pt x="265" y="15"/>
                    <a:pt x="226" y="0"/>
                    <a:pt x="187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6"/>
            <p:cNvSpPr/>
            <p:nvPr/>
          </p:nvSpPr>
          <p:spPr>
            <a:xfrm>
              <a:off x="2851000" y="1174475"/>
              <a:ext cx="9375" cy="8825"/>
            </a:xfrm>
            <a:custGeom>
              <a:avLst/>
              <a:gdLst/>
              <a:ahLst/>
              <a:cxnLst/>
              <a:rect l="l" t="t" r="r" b="b"/>
              <a:pathLst>
                <a:path w="375" h="353" extrusionOk="0">
                  <a:moveTo>
                    <a:pt x="191" y="1"/>
                  </a:moveTo>
                  <a:cubicBezTo>
                    <a:pt x="141" y="1"/>
                    <a:pt x="90" y="27"/>
                    <a:pt x="57" y="78"/>
                  </a:cubicBezTo>
                  <a:cubicBezTo>
                    <a:pt x="1" y="146"/>
                    <a:pt x="12" y="260"/>
                    <a:pt x="80" y="316"/>
                  </a:cubicBezTo>
                  <a:cubicBezTo>
                    <a:pt x="109" y="341"/>
                    <a:pt x="147" y="353"/>
                    <a:pt x="185" y="353"/>
                  </a:cubicBezTo>
                  <a:cubicBezTo>
                    <a:pt x="235" y="353"/>
                    <a:pt x="286" y="332"/>
                    <a:pt x="318" y="294"/>
                  </a:cubicBezTo>
                  <a:cubicBezTo>
                    <a:pt x="375" y="214"/>
                    <a:pt x="363" y="101"/>
                    <a:pt x="295" y="44"/>
                  </a:cubicBezTo>
                  <a:cubicBezTo>
                    <a:pt x="266" y="15"/>
                    <a:pt x="229" y="1"/>
                    <a:pt x="191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6"/>
            <p:cNvSpPr/>
            <p:nvPr/>
          </p:nvSpPr>
          <p:spPr>
            <a:xfrm>
              <a:off x="2798050" y="1549075"/>
              <a:ext cx="9950" cy="9925"/>
            </a:xfrm>
            <a:custGeom>
              <a:avLst/>
              <a:gdLst/>
              <a:ahLst/>
              <a:cxnLst/>
              <a:rect l="l" t="t" r="r" b="b"/>
              <a:pathLst>
                <a:path w="398" h="397" extrusionOk="0">
                  <a:moveTo>
                    <a:pt x="205" y="0"/>
                  </a:moveTo>
                  <a:cubicBezTo>
                    <a:pt x="91" y="0"/>
                    <a:pt x="1" y="91"/>
                    <a:pt x="1" y="204"/>
                  </a:cubicBezTo>
                  <a:cubicBezTo>
                    <a:pt x="1" y="306"/>
                    <a:pt x="91" y="397"/>
                    <a:pt x="205" y="397"/>
                  </a:cubicBezTo>
                  <a:cubicBezTo>
                    <a:pt x="318" y="397"/>
                    <a:pt x="397" y="318"/>
                    <a:pt x="397" y="204"/>
                  </a:cubicBezTo>
                  <a:cubicBezTo>
                    <a:pt x="397" y="91"/>
                    <a:pt x="318" y="0"/>
                    <a:pt x="205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6"/>
            <p:cNvSpPr/>
            <p:nvPr/>
          </p:nvSpPr>
          <p:spPr>
            <a:xfrm>
              <a:off x="2836850" y="1529525"/>
              <a:ext cx="17000" cy="17025"/>
            </a:xfrm>
            <a:custGeom>
              <a:avLst/>
              <a:gdLst/>
              <a:ahLst/>
              <a:cxnLst/>
              <a:rect l="l" t="t" r="r" b="b"/>
              <a:pathLst>
                <a:path w="680" h="681" extrusionOk="0">
                  <a:moveTo>
                    <a:pt x="340" y="1"/>
                  </a:moveTo>
                  <a:cubicBezTo>
                    <a:pt x="148" y="1"/>
                    <a:pt x="0" y="159"/>
                    <a:pt x="0" y="341"/>
                  </a:cubicBezTo>
                  <a:cubicBezTo>
                    <a:pt x="0" y="522"/>
                    <a:pt x="148" y="680"/>
                    <a:pt x="340" y="680"/>
                  </a:cubicBezTo>
                  <a:cubicBezTo>
                    <a:pt x="521" y="680"/>
                    <a:pt x="680" y="533"/>
                    <a:pt x="680" y="341"/>
                  </a:cubicBezTo>
                  <a:cubicBezTo>
                    <a:pt x="680" y="159"/>
                    <a:pt x="521" y="1"/>
                    <a:pt x="34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6"/>
            <p:cNvSpPr/>
            <p:nvPr/>
          </p:nvSpPr>
          <p:spPr>
            <a:xfrm>
              <a:off x="2821000" y="1503775"/>
              <a:ext cx="8800" cy="8500"/>
            </a:xfrm>
            <a:custGeom>
              <a:avLst/>
              <a:gdLst/>
              <a:ahLst/>
              <a:cxnLst/>
              <a:rect l="l" t="t" r="r" b="b"/>
              <a:pathLst>
                <a:path w="352" h="340" extrusionOk="0">
                  <a:moveTo>
                    <a:pt x="181" y="0"/>
                  </a:moveTo>
                  <a:cubicBezTo>
                    <a:pt x="79" y="0"/>
                    <a:pt x="0" y="68"/>
                    <a:pt x="0" y="170"/>
                  </a:cubicBezTo>
                  <a:cubicBezTo>
                    <a:pt x="0" y="272"/>
                    <a:pt x="79" y="340"/>
                    <a:pt x="181" y="340"/>
                  </a:cubicBezTo>
                  <a:cubicBezTo>
                    <a:pt x="272" y="340"/>
                    <a:pt x="351" y="272"/>
                    <a:pt x="351" y="170"/>
                  </a:cubicBezTo>
                  <a:cubicBezTo>
                    <a:pt x="351" y="91"/>
                    <a:pt x="272" y="0"/>
                    <a:pt x="181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6"/>
            <p:cNvSpPr/>
            <p:nvPr/>
          </p:nvSpPr>
          <p:spPr>
            <a:xfrm>
              <a:off x="2923775" y="1297325"/>
              <a:ext cx="9950" cy="9950"/>
            </a:xfrm>
            <a:custGeom>
              <a:avLst/>
              <a:gdLst/>
              <a:ahLst/>
              <a:cxnLst/>
              <a:rect l="l" t="t" r="r" b="b"/>
              <a:pathLst>
                <a:path w="398" h="398" extrusionOk="0">
                  <a:moveTo>
                    <a:pt x="205" y="1"/>
                  </a:moveTo>
                  <a:cubicBezTo>
                    <a:pt x="91" y="1"/>
                    <a:pt x="1" y="92"/>
                    <a:pt x="1" y="205"/>
                  </a:cubicBezTo>
                  <a:cubicBezTo>
                    <a:pt x="1" y="318"/>
                    <a:pt x="91" y="397"/>
                    <a:pt x="205" y="397"/>
                  </a:cubicBezTo>
                  <a:cubicBezTo>
                    <a:pt x="318" y="397"/>
                    <a:pt x="397" y="318"/>
                    <a:pt x="397" y="205"/>
                  </a:cubicBezTo>
                  <a:cubicBezTo>
                    <a:pt x="397" y="92"/>
                    <a:pt x="318" y="1"/>
                    <a:pt x="205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6"/>
            <p:cNvSpPr/>
            <p:nvPr/>
          </p:nvSpPr>
          <p:spPr>
            <a:xfrm>
              <a:off x="2962300" y="1278075"/>
              <a:ext cx="17000" cy="17025"/>
            </a:xfrm>
            <a:custGeom>
              <a:avLst/>
              <a:gdLst/>
              <a:ahLst/>
              <a:cxnLst/>
              <a:rect l="l" t="t" r="r" b="b"/>
              <a:pathLst>
                <a:path w="680" h="681" extrusionOk="0">
                  <a:moveTo>
                    <a:pt x="340" y="1"/>
                  </a:moveTo>
                  <a:cubicBezTo>
                    <a:pt x="159" y="1"/>
                    <a:pt x="0" y="148"/>
                    <a:pt x="0" y="341"/>
                  </a:cubicBezTo>
                  <a:cubicBezTo>
                    <a:pt x="0" y="522"/>
                    <a:pt x="159" y="680"/>
                    <a:pt x="340" y="680"/>
                  </a:cubicBezTo>
                  <a:cubicBezTo>
                    <a:pt x="532" y="680"/>
                    <a:pt x="680" y="522"/>
                    <a:pt x="680" y="341"/>
                  </a:cubicBezTo>
                  <a:cubicBezTo>
                    <a:pt x="680" y="148"/>
                    <a:pt x="532" y="1"/>
                    <a:pt x="340" y="1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6"/>
            <p:cNvSpPr/>
            <p:nvPr/>
          </p:nvSpPr>
          <p:spPr>
            <a:xfrm>
              <a:off x="2946725" y="1252600"/>
              <a:ext cx="8500" cy="8225"/>
            </a:xfrm>
            <a:custGeom>
              <a:avLst/>
              <a:gdLst/>
              <a:ahLst/>
              <a:cxnLst/>
              <a:rect l="l" t="t" r="r" b="b"/>
              <a:pathLst>
                <a:path w="340" h="329" extrusionOk="0">
                  <a:moveTo>
                    <a:pt x="170" y="0"/>
                  </a:moveTo>
                  <a:cubicBezTo>
                    <a:pt x="79" y="0"/>
                    <a:pt x="0" y="68"/>
                    <a:pt x="0" y="170"/>
                  </a:cubicBezTo>
                  <a:cubicBezTo>
                    <a:pt x="0" y="261"/>
                    <a:pt x="79" y="329"/>
                    <a:pt x="170" y="329"/>
                  </a:cubicBezTo>
                  <a:cubicBezTo>
                    <a:pt x="272" y="329"/>
                    <a:pt x="340" y="261"/>
                    <a:pt x="340" y="170"/>
                  </a:cubicBezTo>
                  <a:cubicBezTo>
                    <a:pt x="340" y="68"/>
                    <a:pt x="272" y="0"/>
                    <a:pt x="170" y="0"/>
                  </a:cubicBezTo>
                  <a:close/>
                </a:path>
              </a:pathLst>
            </a:custGeom>
            <a:solidFill>
              <a:srgbClr val="C46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6"/>
            <p:cNvSpPr/>
            <p:nvPr/>
          </p:nvSpPr>
          <p:spPr>
            <a:xfrm>
              <a:off x="2673750" y="1821875"/>
              <a:ext cx="28050" cy="24725"/>
            </a:xfrm>
            <a:custGeom>
              <a:avLst/>
              <a:gdLst/>
              <a:ahLst/>
              <a:cxnLst/>
              <a:rect l="l" t="t" r="r" b="b"/>
              <a:pathLst>
                <a:path w="1122" h="989" extrusionOk="0">
                  <a:moveTo>
                    <a:pt x="559" y="0"/>
                  </a:moveTo>
                  <a:cubicBezTo>
                    <a:pt x="501" y="0"/>
                    <a:pt x="443" y="10"/>
                    <a:pt x="385" y="30"/>
                  </a:cubicBezTo>
                  <a:cubicBezTo>
                    <a:pt x="136" y="132"/>
                    <a:pt x="0" y="415"/>
                    <a:pt x="102" y="676"/>
                  </a:cubicBezTo>
                  <a:cubicBezTo>
                    <a:pt x="182" y="870"/>
                    <a:pt x="371" y="988"/>
                    <a:pt x="569" y="988"/>
                  </a:cubicBezTo>
                  <a:cubicBezTo>
                    <a:pt x="625" y="988"/>
                    <a:pt x="681" y="979"/>
                    <a:pt x="736" y="959"/>
                  </a:cubicBezTo>
                  <a:cubicBezTo>
                    <a:pt x="997" y="857"/>
                    <a:pt x="1122" y="574"/>
                    <a:pt x="1020" y="313"/>
                  </a:cubicBezTo>
                  <a:cubicBezTo>
                    <a:pt x="949" y="119"/>
                    <a:pt x="761" y="0"/>
                    <a:pt x="559" y="0"/>
                  </a:cubicBezTo>
                  <a:close/>
                </a:path>
              </a:pathLst>
            </a:custGeom>
            <a:solidFill>
              <a:srgbClr val="FFD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56"/>
          <p:cNvGrpSpPr/>
          <p:nvPr/>
        </p:nvGrpSpPr>
        <p:grpSpPr>
          <a:xfrm rot="-784465">
            <a:off x="8430351" y="3747257"/>
            <a:ext cx="1097321" cy="1328852"/>
            <a:chOff x="9529754" y="281869"/>
            <a:chExt cx="890358" cy="1078221"/>
          </a:xfrm>
        </p:grpSpPr>
        <p:grpSp>
          <p:nvGrpSpPr>
            <p:cNvPr id="438" name="Google Shape;438;p56"/>
            <p:cNvGrpSpPr/>
            <p:nvPr/>
          </p:nvGrpSpPr>
          <p:grpSpPr>
            <a:xfrm>
              <a:off x="9704695" y="281869"/>
              <a:ext cx="715417" cy="708993"/>
              <a:chOff x="697225" y="3090625"/>
              <a:chExt cx="348050" cy="344925"/>
            </a:xfrm>
          </p:grpSpPr>
          <p:sp>
            <p:nvSpPr>
              <p:cNvPr id="439" name="Google Shape;439;p56"/>
              <p:cNvSpPr/>
              <p:nvPr/>
            </p:nvSpPr>
            <p:spPr>
              <a:xfrm>
                <a:off x="697225" y="3090625"/>
                <a:ext cx="3480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13797" extrusionOk="0">
                    <a:moveTo>
                      <a:pt x="10172" y="1"/>
                    </a:moveTo>
                    <a:lnTo>
                      <a:pt x="1" y="3818"/>
                    </a:lnTo>
                    <a:lnTo>
                      <a:pt x="3750" y="13797"/>
                    </a:lnTo>
                    <a:lnTo>
                      <a:pt x="13921" y="9980"/>
                    </a:lnTo>
                    <a:lnTo>
                      <a:pt x="10172" y="1"/>
                    </a:ln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56"/>
              <p:cNvSpPr/>
              <p:nvPr/>
            </p:nvSpPr>
            <p:spPr>
              <a:xfrm>
                <a:off x="697225" y="3090625"/>
                <a:ext cx="3480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3922" h="13797" extrusionOk="0">
                    <a:moveTo>
                      <a:pt x="10172" y="1"/>
                    </a:moveTo>
                    <a:lnTo>
                      <a:pt x="1" y="3818"/>
                    </a:lnTo>
                    <a:lnTo>
                      <a:pt x="3750" y="13797"/>
                    </a:lnTo>
                    <a:lnTo>
                      <a:pt x="13921" y="9980"/>
                    </a:lnTo>
                    <a:lnTo>
                      <a:pt x="10172" y="1"/>
                    </a:lnTo>
                    <a:close/>
                  </a:path>
                </a:pathLst>
              </a:custGeom>
              <a:solidFill>
                <a:srgbClr val="FFB6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56"/>
              <p:cNvSpPr/>
              <p:nvPr/>
            </p:nvSpPr>
            <p:spPr>
              <a:xfrm>
                <a:off x="909900" y="311452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53" y="1"/>
                    </a:moveTo>
                    <a:cubicBezTo>
                      <a:pt x="495" y="1"/>
                      <a:pt x="434" y="10"/>
                      <a:pt x="374" y="30"/>
                    </a:cubicBezTo>
                    <a:cubicBezTo>
                      <a:pt x="125" y="132"/>
                      <a:pt x="0" y="416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6" y="857"/>
                      <a:pt x="1110" y="574"/>
                      <a:pt x="1020" y="314"/>
                    </a:cubicBezTo>
                    <a:cubicBezTo>
                      <a:pt x="949" y="119"/>
                      <a:pt x="761" y="1"/>
                      <a:pt x="553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56"/>
              <p:cNvSpPr/>
              <p:nvPr/>
            </p:nvSpPr>
            <p:spPr>
              <a:xfrm>
                <a:off x="984375" y="3313450"/>
                <a:ext cx="280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90" extrusionOk="0">
                    <a:moveTo>
                      <a:pt x="572" y="1"/>
                    </a:moveTo>
                    <a:cubicBezTo>
                      <a:pt x="510" y="1"/>
                      <a:pt x="447" y="12"/>
                      <a:pt x="385" y="36"/>
                    </a:cubicBezTo>
                    <a:cubicBezTo>
                      <a:pt x="136" y="138"/>
                      <a:pt x="0" y="421"/>
                      <a:pt x="102" y="670"/>
                    </a:cubicBezTo>
                    <a:cubicBezTo>
                      <a:pt x="180" y="869"/>
                      <a:pt x="364" y="989"/>
                      <a:pt x="557" y="989"/>
                    </a:cubicBezTo>
                    <a:cubicBezTo>
                      <a:pt x="617" y="989"/>
                      <a:pt x="678" y="978"/>
                      <a:pt x="736" y="954"/>
                    </a:cubicBezTo>
                    <a:cubicBezTo>
                      <a:pt x="997" y="852"/>
                      <a:pt x="1121" y="568"/>
                      <a:pt x="1020" y="319"/>
                    </a:cubicBezTo>
                    <a:cubicBezTo>
                      <a:pt x="959" y="120"/>
                      <a:pt x="773" y="1"/>
                      <a:pt x="57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56"/>
              <p:cNvSpPr/>
              <p:nvPr/>
            </p:nvSpPr>
            <p:spPr>
              <a:xfrm>
                <a:off x="959725" y="3247100"/>
                <a:ext cx="280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2" extrusionOk="0">
                    <a:moveTo>
                      <a:pt x="547" y="0"/>
                    </a:moveTo>
                    <a:cubicBezTo>
                      <a:pt x="493" y="0"/>
                      <a:pt x="439" y="9"/>
                      <a:pt x="386" y="28"/>
                    </a:cubicBezTo>
                    <a:cubicBezTo>
                      <a:pt x="125" y="130"/>
                      <a:pt x="1" y="413"/>
                      <a:pt x="103" y="663"/>
                    </a:cubicBezTo>
                    <a:cubicBezTo>
                      <a:pt x="172" y="862"/>
                      <a:pt x="353" y="981"/>
                      <a:pt x="551" y="981"/>
                    </a:cubicBezTo>
                    <a:cubicBezTo>
                      <a:pt x="613" y="981"/>
                      <a:pt x="675" y="970"/>
                      <a:pt x="737" y="946"/>
                    </a:cubicBezTo>
                    <a:cubicBezTo>
                      <a:pt x="986" y="844"/>
                      <a:pt x="1122" y="561"/>
                      <a:pt x="1020" y="311"/>
                    </a:cubicBezTo>
                    <a:cubicBezTo>
                      <a:pt x="940" y="124"/>
                      <a:pt x="747" y="0"/>
                      <a:pt x="547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6"/>
              <p:cNvSpPr/>
              <p:nvPr/>
            </p:nvSpPr>
            <p:spPr>
              <a:xfrm>
                <a:off x="934800" y="3180725"/>
                <a:ext cx="280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6" extrusionOk="0">
                    <a:moveTo>
                      <a:pt x="559" y="0"/>
                    </a:moveTo>
                    <a:cubicBezTo>
                      <a:pt x="502" y="0"/>
                      <a:pt x="443" y="10"/>
                      <a:pt x="386" y="33"/>
                    </a:cubicBezTo>
                    <a:cubicBezTo>
                      <a:pt x="137" y="135"/>
                      <a:pt x="1" y="418"/>
                      <a:pt x="103" y="667"/>
                    </a:cubicBezTo>
                    <a:cubicBezTo>
                      <a:pt x="181" y="866"/>
                      <a:pt x="364" y="986"/>
                      <a:pt x="558" y="986"/>
                    </a:cubicBezTo>
                    <a:cubicBezTo>
                      <a:pt x="618" y="986"/>
                      <a:pt x="678" y="974"/>
                      <a:pt x="737" y="950"/>
                    </a:cubicBezTo>
                    <a:cubicBezTo>
                      <a:pt x="998" y="860"/>
                      <a:pt x="1122" y="577"/>
                      <a:pt x="1020" y="316"/>
                    </a:cubicBezTo>
                    <a:cubicBezTo>
                      <a:pt x="950" y="130"/>
                      <a:pt x="762" y="0"/>
                      <a:pt x="559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56"/>
              <p:cNvSpPr/>
              <p:nvPr/>
            </p:nvSpPr>
            <p:spPr>
              <a:xfrm>
                <a:off x="938775" y="3292575"/>
                <a:ext cx="2805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6" extrusionOk="0">
                    <a:moveTo>
                      <a:pt x="564" y="0"/>
                    </a:moveTo>
                    <a:cubicBezTo>
                      <a:pt x="506" y="0"/>
                      <a:pt x="445" y="10"/>
                      <a:pt x="386" y="33"/>
                    </a:cubicBezTo>
                    <a:cubicBezTo>
                      <a:pt x="125" y="135"/>
                      <a:pt x="1" y="418"/>
                      <a:pt x="102" y="667"/>
                    </a:cubicBezTo>
                    <a:cubicBezTo>
                      <a:pt x="180" y="866"/>
                      <a:pt x="364" y="986"/>
                      <a:pt x="557" y="986"/>
                    </a:cubicBezTo>
                    <a:cubicBezTo>
                      <a:pt x="617" y="986"/>
                      <a:pt x="678" y="974"/>
                      <a:pt x="737" y="950"/>
                    </a:cubicBezTo>
                    <a:cubicBezTo>
                      <a:pt x="997" y="860"/>
                      <a:pt x="1122" y="577"/>
                      <a:pt x="1020" y="316"/>
                    </a:cubicBezTo>
                    <a:cubicBezTo>
                      <a:pt x="958" y="131"/>
                      <a:pt x="772" y="0"/>
                      <a:pt x="564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56"/>
              <p:cNvSpPr/>
              <p:nvPr/>
            </p:nvSpPr>
            <p:spPr>
              <a:xfrm>
                <a:off x="914150" y="322637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8" y="1"/>
                    </a:moveTo>
                    <a:cubicBezTo>
                      <a:pt x="490" y="1"/>
                      <a:pt x="431" y="10"/>
                      <a:pt x="374" y="30"/>
                    </a:cubicBezTo>
                    <a:cubicBezTo>
                      <a:pt x="125" y="132"/>
                      <a:pt x="0" y="416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6" y="857"/>
                      <a:pt x="1110" y="574"/>
                      <a:pt x="1019" y="314"/>
                    </a:cubicBezTo>
                    <a:cubicBezTo>
                      <a:pt x="940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56"/>
              <p:cNvSpPr/>
              <p:nvPr/>
            </p:nvSpPr>
            <p:spPr>
              <a:xfrm>
                <a:off x="889225" y="316025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7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56"/>
              <p:cNvSpPr/>
              <p:nvPr/>
            </p:nvSpPr>
            <p:spPr>
              <a:xfrm>
                <a:off x="843625" y="3139375"/>
                <a:ext cx="280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5" extrusionOk="0">
                    <a:moveTo>
                      <a:pt x="553" y="0"/>
                    </a:moveTo>
                    <a:cubicBezTo>
                      <a:pt x="497" y="0"/>
                      <a:pt x="441" y="11"/>
                      <a:pt x="386" y="33"/>
                    </a:cubicBezTo>
                    <a:cubicBezTo>
                      <a:pt x="125" y="135"/>
                      <a:pt x="1" y="418"/>
                      <a:pt x="103" y="667"/>
                    </a:cubicBezTo>
                    <a:cubicBezTo>
                      <a:pt x="173" y="860"/>
                      <a:pt x="357" y="985"/>
                      <a:pt x="558" y="985"/>
                    </a:cubicBezTo>
                    <a:cubicBezTo>
                      <a:pt x="617" y="985"/>
                      <a:pt x="678" y="974"/>
                      <a:pt x="737" y="951"/>
                    </a:cubicBezTo>
                    <a:cubicBezTo>
                      <a:pt x="986" y="849"/>
                      <a:pt x="1122" y="565"/>
                      <a:pt x="1020" y="316"/>
                    </a:cubicBezTo>
                    <a:cubicBezTo>
                      <a:pt x="941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56"/>
              <p:cNvSpPr/>
              <p:nvPr/>
            </p:nvSpPr>
            <p:spPr>
              <a:xfrm>
                <a:off x="918375" y="3338225"/>
                <a:ext cx="278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89" extrusionOk="0">
                    <a:moveTo>
                      <a:pt x="548" y="1"/>
                    </a:moveTo>
                    <a:cubicBezTo>
                      <a:pt x="491" y="1"/>
                      <a:pt x="432" y="10"/>
                      <a:pt x="375" y="30"/>
                    </a:cubicBezTo>
                    <a:cubicBezTo>
                      <a:pt x="126" y="132"/>
                      <a:pt x="1" y="416"/>
                      <a:pt x="92" y="676"/>
                    </a:cubicBezTo>
                    <a:cubicBezTo>
                      <a:pt x="171" y="870"/>
                      <a:pt x="361" y="989"/>
                      <a:pt x="564" y="989"/>
                    </a:cubicBezTo>
                    <a:cubicBezTo>
                      <a:pt x="621" y="989"/>
                      <a:pt x="680" y="979"/>
                      <a:pt x="737" y="959"/>
                    </a:cubicBezTo>
                    <a:cubicBezTo>
                      <a:pt x="986" y="857"/>
                      <a:pt x="1111" y="574"/>
                      <a:pt x="1020" y="314"/>
                    </a:cubicBezTo>
                    <a:cubicBezTo>
                      <a:pt x="941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56"/>
              <p:cNvSpPr/>
              <p:nvPr/>
            </p:nvSpPr>
            <p:spPr>
              <a:xfrm>
                <a:off x="893475" y="32721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2" y="569"/>
                      <a:pt x="1020" y="320"/>
                    </a:cubicBezTo>
                    <a:cubicBezTo>
                      <a:pt x="942" y="121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56"/>
              <p:cNvSpPr/>
              <p:nvPr/>
            </p:nvSpPr>
            <p:spPr>
              <a:xfrm>
                <a:off x="868275" y="320572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5" y="0"/>
                    </a:moveTo>
                    <a:cubicBezTo>
                      <a:pt x="506" y="0"/>
                      <a:pt x="445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8" y="981"/>
                      <a:pt x="563" y="981"/>
                    </a:cubicBezTo>
                    <a:cubicBezTo>
                      <a:pt x="621" y="981"/>
                      <a:pt x="680" y="970"/>
                      <a:pt x="736" y="947"/>
                    </a:cubicBezTo>
                    <a:cubicBezTo>
                      <a:pt x="997" y="845"/>
                      <a:pt x="1122" y="562"/>
                      <a:pt x="1020" y="313"/>
                    </a:cubicBezTo>
                    <a:cubicBezTo>
                      <a:pt x="958" y="119"/>
                      <a:pt x="772" y="0"/>
                      <a:pt x="565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56"/>
              <p:cNvSpPr/>
              <p:nvPr/>
            </p:nvSpPr>
            <p:spPr>
              <a:xfrm>
                <a:off x="872525" y="331757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0" y="0"/>
                    </a:moveTo>
                    <a:cubicBezTo>
                      <a:pt x="502" y="0"/>
                      <a:pt x="443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7" y="981"/>
                      <a:pt x="563" y="981"/>
                    </a:cubicBezTo>
                    <a:cubicBezTo>
                      <a:pt x="621" y="981"/>
                      <a:pt x="680" y="970"/>
                      <a:pt x="736" y="947"/>
                    </a:cubicBezTo>
                    <a:cubicBezTo>
                      <a:pt x="997" y="845"/>
                      <a:pt x="1121" y="562"/>
                      <a:pt x="1019" y="313"/>
                    </a:cubicBezTo>
                    <a:cubicBezTo>
                      <a:pt x="958" y="119"/>
                      <a:pt x="765" y="0"/>
                      <a:pt x="56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56"/>
              <p:cNvSpPr/>
              <p:nvPr/>
            </p:nvSpPr>
            <p:spPr>
              <a:xfrm>
                <a:off x="847875" y="3251225"/>
                <a:ext cx="280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7" extrusionOk="0">
                    <a:moveTo>
                      <a:pt x="553" y="0"/>
                    </a:moveTo>
                    <a:cubicBezTo>
                      <a:pt x="497" y="0"/>
                      <a:pt x="441" y="11"/>
                      <a:pt x="386" y="33"/>
                    </a:cubicBezTo>
                    <a:cubicBezTo>
                      <a:pt x="125" y="135"/>
                      <a:pt x="1" y="418"/>
                      <a:pt x="103" y="667"/>
                    </a:cubicBezTo>
                    <a:cubicBezTo>
                      <a:pt x="172" y="866"/>
                      <a:pt x="353" y="986"/>
                      <a:pt x="551" y="986"/>
                    </a:cubicBezTo>
                    <a:cubicBezTo>
                      <a:pt x="613" y="986"/>
                      <a:pt x="675" y="975"/>
                      <a:pt x="737" y="951"/>
                    </a:cubicBezTo>
                    <a:cubicBezTo>
                      <a:pt x="986" y="849"/>
                      <a:pt x="1122" y="566"/>
                      <a:pt x="1020" y="316"/>
                    </a:cubicBezTo>
                    <a:cubicBezTo>
                      <a:pt x="941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56"/>
              <p:cNvSpPr/>
              <p:nvPr/>
            </p:nvSpPr>
            <p:spPr>
              <a:xfrm>
                <a:off x="822950" y="3184925"/>
                <a:ext cx="280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8" extrusionOk="0">
                    <a:moveTo>
                      <a:pt x="565" y="1"/>
                    </a:moveTo>
                    <a:cubicBezTo>
                      <a:pt x="506" y="1"/>
                      <a:pt x="445" y="12"/>
                      <a:pt x="386" y="35"/>
                    </a:cubicBezTo>
                    <a:cubicBezTo>
                      <a:pt x="137" y="137"/>
                      <a:pt x="1" y="420"/>
                      <a:pt x="103" y="669"/>
                    </a:cubicBezTo>
                    <a:cubicBezTo>
                      <a:pt x="181" y="868"/>
                      <a:pt x="364" y="988"/>
                      <a:pt x="558" y="988"/>
                    </a:cubicBezTo>
                    <a:cubicBezTo>
                      <a:pt x="618" y="988"/>
                      <a:pt x="678" y="976"/>
                      <a:pt x="737" y="952"/>
                    </a:cubicBezTo>
                    <a:cubicBezTo>
                      <a:pt x="998" y="862"/>
                      <a:pt x="1122" y="578"/>
                      <a:pt x="1020" y="318"/>
                    </a:cubicBezTo>
                    <a:cubicBezTo>
                      <a:pt x="950" y="126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56"/>
              <p:cNvSpPr/>
              <p:nvPr/>
            </p:nvSpPr>
            <p:spPr>
              <a:xfrm>
                <a:off x="777375" y="31645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7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56"/>
              <p:cNvSpPr/>
              <p:nvPr/>
            </p:nvSpPr>
            <p:spPr>
              <a:xfrm>
                <a:off x="852125" y="3363075"/>
                <a:ext cx="280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7" extrusionOk="0">
                    <a:moveTo>
                      <a:pt x="553" y="0"/>
                    </a:moveTo>
                    <a:cubicBezTo>
                      <a:pt x="497" y="0"/>
                      <a:pt x="440" y="11"/>
                      <a:pt x="386" y="33"/>
                    </a:cubicBezTo>
                    <a:cubicBezTo>
                      <a:pt x="125" y="135"/>
                      <a:pt x="1" y="418"/>
                      <a:pt x="102" y="668"/>
                    </a:cubicBezTo>
                    <a:cubicBezTo>
                      <a:pt x="172" y="867"/>
                      <a:pt x="353" y="986"/>
                      <a:pt x="551" y="986"/>
                    </a:cubicBezTo>
                    <a:cubicBezTo>
                      <a:pt x="612" y="986"/>
                      <a:pt x="675" y="975"/>
                      <a:pt x="737" y="951"/>
                    </a:cubicBezTo>
                    <a:cubicBezTo>
                      <a:pt x="986" y="849"/>
                      <a:pt x="1122" y="566"/>
                      <a:pt x="1020" y="316"/>
                    </a:cubicBezTo>
                    <a:cubicBezTo>
                      <a:pt x="940" y="131"/>
                      <a:pt x="751" y="0"/>
                      <a:pt x="553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56"/>
              <p:cNvSpPr/>
              <p:nvPr/>
            </p:nvSpPr>
            <p:spPr>
              <a:xfrm>
                <a:off x="826925" y="3296775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71" y="1"/>
                    </a:moveTo>
                    <a:cubicBezTo>
                      <a:pt x="510" y="1"/>
                      <a:pt x="448" y="12"/>
                      <a:pt x="386" y="35"/>
                    </a:cubicBezTo>
                    <a:cubicBezTo>
                      <a:pt x="125" y="137"/>
                      <a:pt x="0" y="420"/>
                      <a:pt x="102" y="669"/>
                    </a:cubicBezTo>
                    <a:cubicBezTo>
                      <a:pt x="180" y="868"/>
                      <a:pt x="364" y="988"/>
                      <a:pt x="557" y="988"/>
                    </a:cubicBezTo>
                    <a:cubicBezTo>
                      <a:pt x="617" y="988"/>
                      <a:pt x="678" y="976"/>
                      <a:pt x="737" y="952"/>
                    </a:cubicBezTo>
                    <a:cubicBezTo>
                      <a:pt x="997" y="850"/>
                      <a:pt x="1122" y="567"/>
                      <a:pt x="1020" y="318"/>
                    </a:cubicBezTo>
                    <a:cubicBezTo>
                      <a:pt x="959" y="126"/>
                      <a:pt x="776" y="1"/>
                      <a:pt x="57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56"/>
              <p:cNvSpPr/>
              <p:nvPr/>
            </p:nvSpPr>
            <p:spPr>
              <a:xfrm>
                <a:off x="802300" y="323062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7" y="1"/>
                    </a:moveTo>
                    <a:cubicBezTo>
                      <a:pt x="490" y="1"/>
                      <a:pt x="431" y="10"/>
                      <a:pt x="374" y="30"/>
                    </a:cubicBezTo>
                    <a:cubicBezTo>
                      <a:pt x="125" y="132"/>
                      <a:pt x="0" y="415"/>
                      <a:pt x="91" y="676"/>
                    </a:cubicBezTo>
                    <a:cubicBezTo>
                      <a:pt x="170" y="870"/>
                      <a:pt x="360" y="989"/>
                      <a:pt x="563" y="989"/>
                    </a:cubicBezTo>
                    <a:cubicBezTo>
                      <a:pt x="620" y="989"/>
                      <a:pt x="679" y="979"/>
                      <a:pt x="736" y="959"/>
                    </a:cubicBezTo>
                    <a:cubicBezTo>
                      <a:pt x="985" y="857"/>
                      <a:pt x="1110" y="574"/>
                      <a:pt x="1019" y="314"/>
                    </a:cubicBezTo>
                    <a:cubicBezTo>
                      <a:pt x="940" y="119"/>
                      <a:pt x="751" y="1"/>
                      <a:pt x="547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56"/>
              <p:cNvSpPr/>
              <p:nvPr/>
            </p:nvSpPr>
            <p:spPr>
              <a:xfrm>
                <a:off x="806525" y="3342475"/>
                <a:ext cx="277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989" extrusionOk="0">
                    <a:moveTo>
                      <a:pt x="548" y="1"/>
                    </a:moveTo>
                    <a:cubicBezTo>
                      <a:pt x="491" y="1"/>
                      <a:pt x="432" y="10"/>
                      <a:pt x="375" y="30"/>
                    </a:cubicBezTo>
                    <a:cubicBezTo>
                      <a:pt x="126" y="132"/>
                      <a:pt x="1" y="416"/>
                      <a:pt x="92" y="676"/>
                    </a:cubicBezTo>
                    <a:cubicBezTo>
                      <a:pt x="171" y="870"/>
                      <a:pt x="360" y="989"/>
                      <a:pt x="564" y="989"/>
                    </a:cubicBezTo>
                    <a:cubicBezTo>
                      <a:pt x="621" y="989"/>
                      <a:pt x="680" y="979"/>
                      <a:pt x="737" y="959"/>
                    </a:cubicBezTo>
                    <a:cubicBezTo>
                      <a:pt x="986" y="857"/>
                      <a:pt x="1111" y="574"/>
                      <a:pt x="1020" y="314"/>
                    </a:cubicBezTo>
                    <a:cubicBezTo>
                      <a:pt x="941" y="119"/>
                      <a:pt x="751" y="1"/>
                      <a:pt x="548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56"/>
              <p:cNvSpPr/>
              <p:nvPr/>
            </p:nvSpPr>
            <p:spPr>
              <a:xfrm>
                <a:off x="781625" y="327635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8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2" y="569"/>
                      <a:pt x="1020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56"/>
              <p:cNvSpPr/>
              <p:nvPr/>
            </p:nvSpPr>
            <p:spPr>
              <a:xfrm>
                <a:off x="756425" y="3209950"/>
                <a:ext cx="280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3" extrusionOk="0">
                    <a:moveTo>
                      <a:pt x="565" y="1"/>
                    </a:moveTo>
                    <a:cubicBezTo>
                      <a:pt x="506" y="1"/>
                      <a:pt x="445" y="10"/>
                      <a:pt x="385" y="30"/>
                    </a:cubicBezTo>
                    <a:cubicBezTo>
                      <a:pt x="136" y="121"/>
                      <a:pt x="0" y="404"/>
                      <a:pt x="102" y="665"/>
                    </a:cubicBezTo>
                    <a:cubicBezTo>
                      <a:pt x="181" y="857"/>
                      <a:pt x="368" y="982"/>
                      <a:pt x="563" y="982"/>
                    </a:cubicBezTo>
                    <a:cubicBezTo>
                      <a:pt x="621" y="982"/>
                      <a:pt x="680" y="971"/>
                      <a:pt x="736" y="948"/>
                    </a:cubicBezTo>
                    <a:cubicBezTo>
                      <a:pt x="997" y="846"/>
                      <a:pt x="1121" y="563"/>
                      <a:pt x="1020" y="314"/>
                    </a:cubicBezTo>
                    <a:cubicBezTo>
                      <a:pt x="958" y="119"/>
                      <a:pt x="772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56"/>
              <p:cNvSpPr/>
              <p:nvPr/>
            </p:nvSpPr>
            <p:spPr>
              <a:xfrm>
                <a:off x="711100" y="3189175"/>
                <a:ext cx="280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988" extrusionOk="0">
                    <a:moveTo>
                      <a:pt x="565" y="1"/>
                    </a:moveTo>
                    <a:cubicBezTo>
                      <a:pt x="506" y="1"/>
                      <a:pt x="445" y="11"/>
                      <a:pt x="386" y="35"/>
                    </a:cubicBezTo>
                    <a:cubicBezTo>
                      <a:pt x="137" y="137"/>
                      <a:pt x="1" y="420"/>
                      <a:pt x="103" y="669"/>
                    </a:cubicBezTo>
                    <a:cubicBezTo>
                      <a:pt x="181" y="868"/>
                      <a:pt x="364" y="988"/>
                      <a:pt x="558" y="988"/>
                    </a:cubicBezTo>
                    <a:cubicBezTo>
                      <a:pt x="617" y="988"/>
                      <a:pt x="678" y="976"/>
                      <a:pt x="737" y="952"/>
                    </a:cubicBezTo>
                    <a:cubicBezTo>
                      <a:pt x="998" y="861"/>
                      <a:pt x="1122" y="578"/>
                      <a:pt x="1020" y="318"/>
                    </a:cubicBezTo>
                    <a:cubicBezTo>
                      <a:pt x="950" y="125"/>
                      <a:pt x="766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56"/>
              <p:cNvSpPr/>
              <p:nvPr/>
            </p:nvSpPr>
            <p:spPr>
              <a:xfrm>
                <a:off x="785875" y="3388200"/>
                <a:ext cx="280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8" extrusionOk="0">
                    <a:moveTo>
                      <a:pt x="565" y="1"/>
                    </a:moveTo>
                    <a:cubicBezTo>
                      <a:pt x="505" y="1"/>
                      <a:pt x="444" y="12"/>
                      <a:pt x="385" y="36"/>
                    </a:cubicBezTo>
                    <a:cubicBezTo>
                      <a:pt x="125" y="127"/>
                      <a:pt x="0" y="410"/>
                      <a:pt x="102" y="671"/>
                    </a:cubicBezTo>
                    <a:cubicBezTo>
                      <a:pt x="181" y="863"/>
                      <a:pt x="367" y="988"/>
                      <a:pt x="563" y="988"/>
                    </a:cubicBezTo>
                    <a:cubicBezTo>
                      <a:pt x="621" y="988"/>
                      <a:pt x="680" y="977"/>
                      <a:pt x="736" y="954"/>
                    </a:cubicBezTo>
                    <a:cubicBezTo>
                      <a:pt x="997" y="852"/>
                      <a:pt x="1121" y="569"/>
                      <a:pt x="1019" y="319"/>
                    </a:cubicBezTo>
                    <a:cubicBezTo>
                      <a:pt x="942" y="120"/>
                      <a:pt x="758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56"/>
              <p:cNvSpPr/>
              <p:nvPr/>
            </p:nvSpPr>
            <p:spPr>
              <a:xfrm>
                <a:off x="760675" y="3321825"/>
                <a:ext cx="28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82" extrusionOk="0">
                    <a:moveTo>
                      <a:pt x="560" y="0"/>
                    </a:moveTo>
                    <a:cubicBezTo>
                      <a:pt x="502" y="0"/>
                      <a:pt x="443" y="10"/>
                      <a:pt x="385" y="30"/>
                    </a:cubicBezTo>
                    <a:cubicBezTo>
                      <a:pt x="136" y="120"/>
                      <a:pt x="0" y="403"/>
                      <a:pt x="102" y="664"/>
                    </a:cubicBezTo>
                    <a:cubicBezTo>
                      <a:pt x="181" y="856"/>
                      <a:pt x="367" y="981"/>
                      <a:pt x="563" y="981"/>
                    </a:cubicBezTo>
                    <a:cubicBezTo>
                      <a:pt x="621" y="981"/>
                      <a:pt x="679" y="970"/>
                      <a:pt x="736" y="947"/>
                    </a:cubicBezTo>
                    <a:cubicBezTo>
                      <a:pt x="997" y="845"/>
                      <a:pt x="1121" y="562"/>
                      <a:pt x="1019" y="313"/>
                    </a:cubicBezTo>
                    <a:cubicBezTo>
                      <a:pt x="958" y="119"/>
                      <a:pt x="765" y="0"/>
                      <a:pt x="56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56"/>
              <p:cNvSpPr/>
              <p:nvPr/>
            </p:nvSpPr>
            <p:spPr>
              <a:xfrm>
                <a:off x="736025" y="3255400"/>
                <a:ext cx="280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990" extrusionOk="0">
                    <a:moveTo>
                      <a:pt x="565" y="1"/>
                    </a:moveTo>
                    <a:cubicBezTo>
                      <a:pt x="505" y="1"/>
                      <a:pt x="445" y="12"/>
                      <a:pt x="386" y="36"/>
                    </a:cubicBezTo>
                    <a:cubicBezTo>
                      <a:pt x="125" y="138"/>
                      <a:pt x="1" y="421"/>
                      <a:pt x="103" y="670"/>
                    </a:cubicBezTo>
                    <a:cubicBezTo>
                      <a:pt x="172" y="869"/>
                      <a:pt x="353" y="989"/>
                      <a:pt x="551" y="989"/>
                    </a:cubicBezTo>
                    <a:cubicBezTo>
                      <a:pt x="613" y="989"/>
                      <a:pt x="675" y="978"/>
                      <a:pt x="737" y="954"/>
                    </a:cubicBezTo>
                    <a:cubicBezTo>
                      <a:pt x="986" y="852"/>
                      <a:pt x="1122" y="568"/>
                      <a:pt x="1020" y="319"/>
                    </a:cubicBezTo>
                    <a:cubicBezTo>
                      <a:pt x="942" y="120"/>
                      <a:pt x="759" y="1"/>
                      <a:pt x="565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6"/>
              <p:cNvSpPr/>
              <p:nvPr/>
            </p:nvSpPr>
            <p:spPr>
              <a:xfrm>
                <a:off x="725825" y="3179175"/>
                <a:ext cx="267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4174" extrusionOk="0">
                    <a:moveTo>
                      <a:pt x="10433" y="0"/>
                    </a:moveTo>
                    <a:cubicBezTo>
                      <a:pt x="10411" y="0"/>
                      <a:pt x="10388" y="5"/>
                      <a:pt x="10365" y="16"/>
                    </a:cubicBezTo>
                    <a:cubicBezTo>
                      <a:pt x="6978" y="1284"/>
                      <a:pt x="3580" y="2564"/>
                      <a:pt x="193" y="3833"/>
                    </a:cubicBezTo>
                    <a:cubicBezTo>
                      <a:pt x="0" y="3894"/>
                      <a:pt x="90" y="4173"/>
                      <a:pt x="257" y="4173"/>
                    </a:cubicBezTo>
                    <a:cubicBezTo>
                      <a:pt x="277" y="4173"/>
                      <a:pt x="297" y="4169"/>
                      <a:pt x="318" y="4161"/>
                    </a:cubicBezTo>
                    <a:cubicBezTo>
                      <a:pt x="3705" y="2881"/>
                      <a:pt x="7103" y="1613"/>
                      <a:pt x="10489" y="333"/>
                    </a:cubicBezTo>
                    <a:cubicBezTo>
                      <a:pt x="10680" y="273"/>
                      <a:pt x="10596" y="0"/>
                      <a:pt x="10433" y="0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56"/>
              <p:cNvSpPr/>
              <p:nvPr/>
            </p:nvSpPr>
            <p:spPr>
              <a:xfrm>
                <a:off x="853250" y="3121325"/>
                <a:ext cx="104650" cy="25842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337" extrusionOk="0">
                    <a:moveTo>
                      <a:pt x="217" y="1"/>
                    </a:moveTo>
                    <a:cubicBezTo>
                      <a:pt x="109" y="1"/>
                      <a:pt x="1" y="103"/>
                      <a:pt x="57" y="245"/>
                    </a:cubicBezTo>
                    <a:cubicBezTo>
                      <a:pt x="1315" y="3575"/>
                      <a:pt x="2561" y="6894"/>
                      <a:pt x="3807" y="10224"/>
                    </a:cubicBezTo>
                    <a:cubicBezTo>
                      <a:pt x="3831" y="10303"/>
                      <a:pt x="3893" y="10336"/>
                      <a:pt x="3956" y="10336"/>
                    </a:cubicBezTo>
                    <a:cubicBezTo>
                      <a:pt x="4067" y="10336"/>
                      <a:pt x="4185" y="10236"/>
                      <a:pt x="4135" y="10100"/>
                    </a:cubicBezTo>
                    <a:cubicBezTo>
                      <a:pt x="2867" y="6770"/>
                      <a:pt x="1621" y="3440"/>
                      <a:pt x="375" y="121"/>
                    </a:cubicBezTo>
                    <a:cubicBezTo>
                      <a:pt x="345" y="37"/>
                      <a:pt x="281" y="1"/>
                      <a:pt x="217" y="1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56"/>
              <p:cNvSpPr/>
              <p:nvPr/>
            </p:nvSpPr>
            <p:spPr>
              <a:xfrm>
                <a:off x="888675" y="3149825"/>
                <a:ext cx="66825" cy="72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901" extrusionOk="0">
                    <a:moveTo>
                      <a:pt x="1083" y="357"/>
                    </a:moveTo>
                    <a:cubicBezTo>
                      <a:pt x="1150" y="357"/>
                      <a:pt x="1223" y="377"/>
                      <a:pt x="1302" y="419"/>
                    </a:cubicBezTo>
                    <a:cubicBezTo>
                      <a:pt x="1875" y="733"/>
                      <a:pt x="919" y="1777"/>
                      <a:pt x="369" y="2306"/>
                    </a:cubicBezTo>
                    <a:lnTo>
                      <a:pt x="369" y="2306"/>
                    </a:lnTo>
                    <a:cubicBezTo>
                      <a:pt x="400" y="1604"/>
                      <a:pt x="547" y="357"/>
                      <a:pt x="1083" y="357"/>
                    </a:cubicBezTo>
                    <a:close/>
                    <a:moveTo>
                      <a:pt x="1052" y="0"/>
                    </a:moveTo>
                    <a:cubicBezTo>
                      <a:pt x="72" y="0"/>
                      <a:pt x="1" y="2031"/>
                      <a:pt x="11" y="2730"/>
                    </a:cubicBezTo>
                    <a:cubicBezTo>
                      <a:pt x="11" y="2803"/>
                      <a:pt x="47" y="2849"/>
                      <a:pt x="97" y="2870"/>
                    </a:cubicBezTo>
                    <a:lnTo>
                      <a:pt x="97" y="2870"/>
                    </a:lnTo>
                    <a:cubicBezTo>
                      <a:pt x="122" y="2889"/>
                      <a:pt x="153" y="2900"/>
                      <a:pt x="185" y="2900"/>
                    </a:cubicBezTo>
                    <a:cubicBezTo>
                      <a:pt x="220" y="2900"/>
                      <a:pt x="258" y="2887"/>
                      <a:pt x="294" y="2855"/>
                    </a:cubicBezTo>
                    <a:cubicBezTo>
                      <a:pt x="759" y="2447"/>
                      <a:pt x="2673" y="635"/>
                      <a:pt x="1438" y="91"/>
                    </a:cubicBezTo>
                    <a:cubicBezTo>
                      <a:pt x="1296" y="29"/>
                      <a:pt x="1167" y="0"/>
                      <a:pt x="1052" y="0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56"/>
              <p:cNvSpPr/>
              <p:nvPr/>
            </p:nvSpPr>
            <p:spPr>
              <a:xfrm>
                <a:off x="888575" y="3214200"/>
                <a:ext cx="859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808" extrusionOk="0">
                    <a:moveTo>
                      <a:pt x="606" y="359"/>
                    </a:moveTo>
                    <a:cubicBezTo>
                      <a:pt x="1375" y="400"/>
                      <a:pt x="2783" y="565"/>
                      <a:pt x="2552" y="1174"/>
                    </a:cubicBezTo>
                    <a:cubicBezTo>
                      <a:pt x="2476" y="1368"/>
                      <a:pt x="2346" y="1447"/>
                      <a:pt x="2186" y="1447"/>
                    </a:cubicBezTo>
                    <a:cubicBezTo>
                      <a:pt x="1725" y="1447"/>
                      <a:pt x="1012" y="789"/>
                      <a:pt x="606" y="359"/>
                    </a:cubicBezTo>
                    <a:close/>
                    <a:moveTo>
                      <a:pt x="207" y="1"/>
                    </a:moveTo>
                    <a:cubicBezTo>
                      <a:pt x="188" y="1"/>
                      <a:pt x="169" y="4"/>
                      <a:pt x="151" y="9"/>
                    </a:cubicBezTo>
                    <a:lnTo>
                      <a:pt x="151" y="9"/>
                    </a:lnTo>
                    <a:cubicBezTo>
                      <a:pt x="97" y="16"/>
                      <a:pt x="60" y="46"/>
                      <a:pt x="42" y="87"/>
                    </a:cubicBezTo>
                    <a:lnTo>
                      <a:pt x="42" y="87"/>
                    </a:lnTo>
                    <a:cubicBezTo>
                      <a:pt x="5" y="140"/>
                      <a:pt x="1" y="212"/>
                      <a:pt x="60" y="280"/>
                    </a:cubicBezTo>
                    <a:cubicBezTo>
                      <a:pt x="438" y="724"/>
                      <a:pt x="1454" y="1808"/>
                      <a:pt x="2210" y="1808"/>
                    </a:cubicBezTo>
                    <a:cubicBezTo>
                      <a:pt x="2475" y="1808"/>
                      <a:pt x="2708" y="1674"/>
                      <a:pt x="2869" y="1333"/>
                    </a:cubicBezTo>
                    <a:cubicBezTo>
                      <a:pt x="3438" y="152"/>
                      <a:pt x="1000" y="16"/>
                      <a:pt x="258" y="8"/>
                    </a:cubicBezTo>
                    <a:lnTo>
                      <a:pt x="258" y="8"/>
                    </a:lnTo>
                    <a:cubicBezTo>
                      <a:pt x="242" y="3"/>
                      <a:pt x="224" y="1"/>
                      <a:pt x="207" y="1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56"/>
              <p:cNvSpPr/>
              <p:nvPr/>
            </p:nvSpPr>
            <p:spPr>
              <a:xfrm>
                <a:off x="831175" y="3214075"/>
                <a:ext cx="66825" cy="7252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901" extrusionOk="0">
                    <a:moveTo>
                      <a:pt x="2305" y="595"/>
                    </a:moveTo>
                    <a:lnTo>
                      <a:pt x="2305" y="595"/>
                    </a:lnTo>
                    <a:cubicBezTo>
                      <a:pt x="2273" y="1298"/>
                      <a:pt x="2126" y="2544"/>
                      <a:pt x="1591" y="2544"/>
                    </a:cubicBezTo>
                    <a:cubicBezTo>
                      <a:pt x="1524" y="2544"/>
                      <a:pt x="1451" y="2524"/>
                      <a:pt x="1371" y="2482"/>
                    </a:cubicBezTo>
                    <a:cubicBezTo>
                      <a:pt x="798" y="2168"/>
                      <a:pt x="1754" y="1124"/>
                      <a:pt x="2305" y="595"/>
                    </a:cubicBezTo>
                    <a:close/>
                    <a:moveTo>
                      <a:pt x="2491" y="0"/>
                    </a:moveTo>
                    <a:cubicBezTo>
                      <a:pt x="2455" y="0"/>
                      <a:pt x="2416" y="14"/>
                      <a:pt x="2379" y="47"/>
                    </a:cubicBezTo>
                    <a:cubicBezTo>
                      <a:pt x="1915" y="454"/>
                      <a:pt x="0" y="2267"/>
                      <a:pt x="1235" y="2810"/>
                    </a:cubicBezTo>
                    <a:cubicBezTo>
                      <a:pt x="1377" y="2873"/>
                      <a:pt x="1506" y="2901"/>
                      <a:pt x="1621" y="2901"/>
                    </a:cubicBezTo>
                    <a:cubicBezTo>
                      <a:pt x="2601" y="2901"/>
                      <a:pt x="2672" y="870"/>
                      <a:pt x="2662" y="171"/>
                    </a:cubicBezTo>
                    <a:cubicBezTo>
                      <a:pt x="2662" y="104"/>
                      <a:pt x="2631" y="59"/>
                      <a:pt x="2587" y="36"/>
                    </a:cubicBezTo>
                    <a:lnTo>
                      <a:pt x="2587" y="36"/>
                    </a:lnTo>
                    <a:cubicBezTo>
                      <a:pt x="2560" y="14"/>
                      <a:pt x="2527" y="0"/>
                      <a:pt x="2491" y="0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56"/>
              <p:cNvSpPr/>
              <p:nvPr/>
            </p:nvSpPr>
            <p:spPr>
              <a:xfrm>
                <a:off x="812125" y="3177025"/>
                <a:ext cx="8597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808" extrusionOk="0">
                    <a:moveTo>
                      <a:pt x="1253" y="362"/>
                    </a:moveTo>
                    <a:cubicBezTo>
                      <a:pt x="1714" y="362"/>
                      <a:pt x="2427" y="1019"/>
                      <a:pt x="2833" y="1449"/>
                    </a:cubicBezTo>
                    <a:lnTo>
                      <a:pt x="2833" y="1449"/>
                    </a:lnTo>
                    <a:cubicBezTo>
                      <a:pt x="2064" y="1408"/>
                      <a:pt x="656" y="1243"/>
                      <a:pt x="887" y="634"/>
                    </a:cubicBezTo>
                    <a:cubicBezTo>
                      <a:pt x="964" y="440"/>
                      <a:pt x="1093" y="362"/>
                      <a:pt x="1253" y="362"/>
                    </a:cubicBezTo>
                    <a:close/>
                    <a:moveTo>
                      <a:pt x="1225" y="1"/>
                    </a:moveTo>
                    <a:cubicBezTo>
                      <a:pt x="958" y="1"/>
                      <a:pt x="723" y="134"/>
                      <a:pt x="558" y="475"/>
                    </a:cubicBezTo>
                    <a:cubicBezTo>
                      <a:pt x="1" y="1656"/>
                      <a:pt x="2440" y="1792"/>
                      <a:pt x="3181" y="1800"/>
                    </a:cubicBezTo>
                    <a:lnTo>
                      <a:pt x="3181" y="1800"/>
                    </a:lnTo>
                    <a:cubicBezTo>
                      <a:pt x="3198" y="1805"/>
                      <a:pt x="3215" y="1808"/>
                      <a:pt x="3232" y="1808"/>
                    </a:cubicBezTo>
                    <a:cubicBezTo>
                      <a:pt x="3251" y="1808"/>
                      <a:pt x="3270" y="1805"/>
                      <a:pt x="3288" y="1799"/>
                    </a:cubicBezTo>
                    <a:lnTo>
                      <a:pt x="3288" y="1799"/>
                    </a:lnTo>
                    <a:cubicBezTo>
                      <a:pt x="3342" y="1793"/>
                      <a:pt x="3379" y="1762"/>
                      <a:pt x="3398" y="1721"/>
                    </a:cubicBezTo>
                    <a:lnTo>
                      <a:pt x="3398" y="1721"/>
                    </a:lnTo>
                    <a:cubicBezTo>
                      <a:pt x="3434" y="1668"/>
                      <a:pt x="3438" y="1597"/>
                      <a:pt x="3379" y="1529"/>
                    </a:cubicBezTo>
                    <a:cubicBezTo>
                      <a:pt x="3002" y="1084"/>
                      <a:pt x="1985" y="1"/>
                      <a:pt x="1225" y="1"/>
                    </a:cubicBez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56"/>
            <p:cNvGrpSpPr/>
            <p:nvPr/>
          </p:nvGrpSpPr>
          <p:grpSpPr>
            <a:xfrm>
              <a:off x="9529754" y="631312"/>
              <a:ext cx="723536" cy="728778"/>
              <a:chOff x="725550" y="3326525"/>
              <a:chExt cx="352000" cy="354550"/>
            </a:xfrm>
          </p:grpSpPr>
          <p:sp>
            <p:nvSpPr>
              <p:cNvPr id="473" name="Google Shape;473;p56"/>
              <p:cNvSpPr/>
              <p:nvPr/>
            </p:nvSpPr>
            <p:spPr>
              <a:xfrm>
                <a:off x="725550" y="3326525"/>
                <a:ext cx="35200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4080" h="14182" extrusionOk="0">
                    <a:moveTo>
                      <a:pt x="4293" y="0"/>
                    </a:moveTo>
                    <a:lnTo>
                      <a:pt x="1" y="9979"/>
                    </a:lnTo>
                    <a:lnTo>
                      <a:pt x="9798" y="14181"/>
                    </a:lnTo>
                    <a:lnTo>
                      <a:pt x="14080" y="4214"/>
                    </a:lnTo>
                    <a:lnTo>
                      <a:pt x="4293" y="0"/>
                    </a:lnTo>
                    <a:close/>
                  </a:path>
                </a:pathLst>
              </a:custGeom>
              <a:solidFill>
                <a:srgbClr val="C43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56"/>
              <p:cNvSpPr/>
              <p:nvPr/>
            </p:nvSpPr>
            <p:spPr>
              <a:xfrm>
                <a:off x="811475" y="3361250"/>
                <a:ext cx="118150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10333" extrusionOk="0">
                    <a:moveTo>
                      <a:pt x="4491" y="0"/>
                    </a:moveTo>
                    <a:cubicBezTo>
                      <a:pt x="4430" y="0"/>
                      <a:pt x="4373" y="31"/>
                      <a:pt x="4345" y="106"/>
                    </a:cubicBezTo>
                    <a:lnTo>
                      <a:pt x="52" y="10085"/>
                    </a:lnTo>
                    <a:cubicBezTo>
                      <a:pt x="0" y="10226"/>
                      <a:pt x="118" y="10333"/>
                      <a:pt x="231" y="10333"/>
                    </a:cubicBezTo>
                    <a:cubicBezTo>
                      <a:pt x="291" y="10333"/>
                      <a:pt x="349" y="10303"/>
                      <a:pt x="381" y="10232"/>
                    </a:cubicBezTo>
                    <a:lnTo>
                      <a:pt x="4673" y="242"/>
                    </a:lnTo>
                    <a:cubicBezTo>
                      <a:pt x="4725" y="109"/>
                      <a:pt x="4603" y="0"/>
                      <a:pt x="44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56"/>
              <p:cNvSpPr/>
              <p:nvPr/>
            </p:nvSpPr>
            <p:spPr>
              <a:xfrm>
                <a:off x="787625" y="3413250"/>
                <a:ext cx="257575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4567" extrusionOk="0">
                    <a:moveTo>
                      <a:pt x="235" y="0"/>
                    </a:moveTo>
                    <a:cubicBezTo>
                      <a:pt x="73" y="0"/>
                      <a:pt x="1" y="260"/>
                      <a:pt x="168" y="348"/>
                    </a:cubicBezTo>
                    <a:cubicBezTo>
                      <a:pt x="3441" y="1753"/>
                      <a:pt x="6703" y="3146"/>
                      <a:pt x="9966" y="4550"/>
                    </a:cubicBezTo>
                    <a:cubicBezTo>
                      <a:pt x="9991" y="4561"/>
                      <a:pt x="10016" y="4566"/>
                      <a:pt x="10039" y="4566"/>
                    </a:cubicBezTo>
                    <a:cubicBezTo>
                      <a:pt x="10211" y="4566"/>
                      <a:pt x="10302" y="4302"/>
                      <a:pt x="10113" y="4222"/>
                    </a:cubicBezTo>
                    <a:cubicBezTo>
                      <a:pt x="6839" y="2829"/>
                      <a:pt x="3589" y="1424"/>
                      <a:pt x="315" y="20"/>
                    </a:cubicBezTo>
                    <a:cubicBezTo>
                      <a:pt x="287" y="6"/>
                      <a:pt x="260" y="0"/>
                      <a:pt x="2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56"/>
              <p:cNvSpPr/>
              <p:nvPr/>
            </p:nvSpPr>
            <p:spPr>
              <a:xfrm>
                <a:off x="824950" y="3386825"/>
                <a:ext cx="64250" cy="745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982" extrusionOk="0">
                    <a:moveTo>
                      <a:pt x="1600" y="377"/>
                    </a:moveTo>
                    <a:cubicBezTo>
                      <a:pt x="2111" y="377"/>
                      <a:pt x="2193" y="1637"/>
                      <a:pt x="2195" y="2355"/>
                    </a:cubicBezTo>
                    <a:lnTo>
                      <a:pt x="2195" y="2355"/>
                    </a:lnTo>
                    <a:cubicBezTo>
                      <a:pt x="1642" y="1776"/>
                      <a:pt x="719" y="655"/>
                      <a:pt x="1484" y="397"/>
                    </a:cubicBezTo>
                    <a:cubicBezTo>
                      <a:pt x="1525" y="384"/>
                      <a:pt x="1563" y="377"/>
                      <a:pt x="1600" y="377"/>
                    </a:cubicBezTo>
                    <a:close/>
                    <a:moveTo>
                      <a:pt x="1658" y="1"/>
                    </a:moveTo>
                    <a:cubicBezTo>
                      <a:pt x="1568" y="1"/>
                      <a:pt x="1469" y="22"/>
                      <a:pt x="1359" y="69"/>
                    </a:cubicBezTo>
                    <a:cubicBezTo>
                      <a:pt x="0" y="635"/>
                      <a:pt x="1699" y="2391"/>
                      <a:pt x="2266" y="2934"/>
                    </a:cubicBezTo>
                    <a:cubicBezTo>
                      <a:pt x="2301" y="2967"/>
                      <a:pt x="2338" y="2981"/>
                      <a:pt x="2374" y="2981"/>
                    </a:cubicBezTo>
                    <a:cubicBezTo>
                      <a:pt x="2411" y="2981"/>
                      <a:pt x="2446" y="2967"/>
                      <a:pt x="2475" y="2943"/>
                    </a:cubicBezTo>
                    <a:lnTo>
                      <a:pt x="2475" y="2943"/>
                    </a:lnTo>
                    <a:cubicBezTo>
                      <a:pt x="2514" y="2921"/>
                      <a:pt x="2543" y="2881"/>
                      <a:pt x="2549" y="2821"/>
                    </a:cubicBezTo>
                    <a:cubicBezTo>
                      <a:pt x="2549" y="2821"/>
                      <a:pt x="2549" y="2821"/>
                      <a:pt x="2549" y="2821"/>
                    </a:cubicBezTo>
                    <a:lnTo>
                      <a:pt x="2549" y="2821"/>
                    </a:lnTo>
                    <a:cubicBezTo>
                      <a:pt x="2553" y="2801"/>
                      <a:pt x="2553" y="2781"/>
                      <a:pt x="2551" y="2760"/>
                    </a:cubicBezTo>
                    <a:lnTo>
                      <a:pt x="2551" y="2760"/>
                    </a:lnTo>
                    <a:cubicBezTo>
                      <a:pt x="2569" y="2094"/>
                      <a:pt x="2551" y="1"/>
                      <a:pt x="16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56"/>
              <p:cNvSpPr/>
              <p:nvPr/>
            </p:nvSpPr>
            <p:spPr>
              <a:xfrm>
                <a:off x="880175" y="3417750"/>
                <a:ext cx="8330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1753" extrusionOk="0">
                    <a:moveTo>
                      <a:pt x="2243" y="372"/>
                    </a:moveTo>
                    <a:cubicBezTo>
                      <a:pt x="2377" y="372"/>
                      <a:pt x="2485" y="428"/>
                      <a:pt x="2548" y="565"/>
                    </a:cubicBezTo>
                    <a:cubicBezTo>
                      <a:pt x="2883" y="1279"/>
                      <a:pt x="1491" y="1394"/>
                      <a:pt x="686" y="1394"/>
                    </a:cubicBezTo>
                    <a:cubicBezTo>
                      <a:pt x="668" y="1394"/>
                      <a:pt x="650" y="1394"/>
                      <a:pt x="633" y="1394"/>
                    </a:cubicBezTo>
                    <a:lnTo>
                      <a:pt x="633" y="1394"/>
                    </a:lnTo>
                    <a:cubicBezTo>
                      <a:pt x="1063" y="988"/>
                      <a:pt x="1799" y="372"/>
                      <a:pt x="2243" y="372"/>
                    </a:cubicBezTo>
                    <a:close/>
                    <a:moveTo>
                      <a:pt x="2306" y="0"/>
                    </a:moveTo>
                    <a:cubicBezTo>
                      <a:pt x="1584" y="0"/>
                      <a:pt x="508" y="1015"/>
                      <a:pt x="121" y="1406"/>
                    </a:cubicBezTo>
                    <a:lnTo>
                      <a:pt x="121" y="1406"/>
                    </a:lnTo>
                    <a:cubicBezTo>
                      <a:pt x="94" y="1422"/>
                      <a:pt x="72" y="1445"/>
                      <a:pt x="56" y="1472"/>
                    </a:cubicBezTo>
                    <a:lnTo>
                      <a:pt x="56" y="1472"/>
                    </a:lnTo>
                    <a:cubicBezTo>
                      <a:pt x="0" y="1536"/>
                      <a:pt x="7" y="1604"/>
                      <a:pt x="45" y="1655"/>
                    </a:cubicBezTo>
                    <a:lnTo>
                      <a:pt x="45" y="1655"/>
                    </a:lnTo>
                    <a:cubicBezTo>
                      <a:pt x="67" y="1701"/>
                      <a:pt x="111" y="1736"/>
                      <a:pt x="181" y="1743"/>
                    </a:cubicBezTo>
                    <a:cubicBezTo>
                      <a:pt x="298" y="1748"/>
                      <a:pt x="452" y="1753"/>
                      <a:pt x="627" y="1753"/>
                    </a:cubicBezTo>
                    <a:cubicBezTo>
                      <a:pt x="1627" y="1753"/>
                      <a:pt x="3331" y="1596"/>
                      <a:pt x="2888" y="440"/>
                    </a:cubicBezTo>
                    <a:cubicBezTo>
                      <a:pt x="2767" y="124"/>
                      <a:pt x="2558" y="0"/>
                      <a:pt x="23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56"/>
              <p:cNvSpPr/>
              <p:nvPr/>
            </p:nvSpPr>
            <p:spPr>
              <a:xfrm>
                <a:off x="879675" y="3452200"/>
                <a:ext cx="6450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981" extrusionOk="0">
                    <a:moveTo>
                      <a:pt x="378" y="620"/>
                    </a:moveTo>
                    <a:lnTo>
                      <a:pt x="378" y="620"/>
                    </a:lnTo>
                    <a:cubicBezTo>
                      <a:pt x="928" y="1198"/>
                      <a:pt x="1855" y="2326"/>
                      <a:pt x="1096" y="2585"/>
                    </a:cubicBezTo>
                    <a:cubicBezTo>
                      <a:pt x="1054" y="2598"/>
                      <a:pt x="1015" y="2604"/>
                      <a:pt x="978" y="2604"/>
                    </a:cubicBezTo>
                    <a:cubicBezTo>
                      <a:pt x="459" y="2604"/>
                      <a:pt x="382" y="1337"/>
                      <a:pt x="378" y="620"/>
                    </a:cubicBezTo>
                    <a:close/>
                    <a:moveTo>
                      <a:pt x="206" y="1"/>
                    </a:moveTo>
                    <a:cubicBezTo>
                      <a:pt x="175" y="1"/>
                      <a:pt x="145" y="11"/>
                      <a:pt x="119" y="28"/>
                    </a:cubicBezTo>
                    <a:lnTo>
                      <a:pt x="119" y="28"/>
                    </a:lnTo>
                    <a:cubicBezTo>
                      <a:pt x="71" y="47"/>
                      <a:pt x="35" y="90"/>
                      <a:pt x="31" y="161"/>
                    </a:cubicBezTo>
                    <a:cubicBezTo>
                      <a:pt x="31" y="161"/>
                      <a:pt x="31" y="161"/>
                      <a:pt x="31" y="161"/>
                    </a:cubicBezTo>
                    <a:lnTo>
                      <a:pt x="31" y="161"/>
                    </a:lnTo>
                    <a:cubicBezTo>
                      <a:pt x="28" y="179"/>
                      <a:pt x="27" y="197"/>
                      <a:pt x="29" y="215"/>
                    </a:cubicBezTo>
                    <a:lnTo>
                      <a:pt x="29" y="215"/>
                    </a:lnTo>
                    <a:cubicBezTo>
                      <a:pt x="0" y="867"/>
                      <a:pt x="15" y="2981"/>
                      <a:pt x="920" y="2981"/>
                    </a:cubicBezTo>
                    <a:cubicBezTo>
                      <a:pt x="1011" y="2981"/>
                      <a:pt x="1111" y="2959"/>
                      <a:pt x="1221" y="2913"/>
                    </a:cubicBezTo>
                    <a:cubicBezTo>
                      <a:pt x="2580" y="2347"/>
                      <a:pt x="881" y="591"/>
                      <a:pt x="314" y="47"/>
                    </a:cubicBezTo>
                    <a:cubicBezTo>
                      <a:pt x="279" y="15"/>
                      <a:pt x="242" y="1"/>
                      <a:pt x="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56"/>
              <p:cNvSpPr/>
              <p:nvPr/>
            </p:nvSpPr>
            <p:spPr>
              <a:xfrm>
                <a:off x="805925" y="3452000"/>
                <a:ext cx="830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771" extrusionOk="0">
                    <a:moveTo>
                      <a:pt x="2646" y="358"/>
                    </a:moveTo>
                    <a:cubicBezTo>
                      <a:pt x="2664" y="358"/>
                      <a:pt x="2682" y="359"/>
                      <a:pt x="2700" y="359"/>
                    </a:cubicBezTo>
                    <a:lnTo>
                      <a:pt x="2700" y="359"/>
                    </a:lnTo>
                    <a:cubicBezTo>
                      <a:pt x="2270" y="765"/>
                      <a:pt x="1533" y="1381"/>
                      <a:pt x="1090" y="1381"/>
                    </a:cubicBezTo>
                    <a:cubicBezTo>
                      <a:pt x="955" y="1381"/>
                      <a:pt x="848" y="1324"/>
                      <a:pt x="784" y="1188"/>
                    </a:cubicBezTo>
                    <a:cubicBezTo>
                      <a:pt x="449" y="473"/>
                      <a:pt x="1841" y="358"/>
                      <a:pt x="2646" y="358"/>
                    </a:cubicBezTo>
                    <a:close/>
                    <a:moveTo>
                      <a:pt x="2709" y="0"/>
                    </a:moveTo>
                    <a:cubicBezTo>
                      <a:pt x="1709" y="0"/>
                      <a:pt x="0" y="158"/>
                      <a:pt x="444" y="1335"/>
                    </a:cubicBezTo>
                    <a:cubicBezTo>
                      <a:pt x="565" y="1648"/>
                      <a:pt x="773" y="1770"/>
                      <a:pt x="1024" y="1770"/>
                    </a:cubicBezTo>
                    <a:cubicBezTo>
                      <a:pt x="1782" y="1770"/>
                      <a:pt x="2932" y="654"/>
                      <a:pt x="3264" y="305"/>
                    </a:cubicBezTo>
                    <a:cubicBezTo>
                      <a:pt x="3318" y="243"/>
                      <a:pt x="3322" y="180"/>
                      <a:pt x="3299" y="128"/>
                    </a:cubicBezTo>
                    <a:lnTo>
                      <a:pt x="3299" y="128"/>
                    </a:lnTo>
                    <a:cubicBezTo>
                      <a:pt x="3283" y="68"/>
                      <a:pt x="3236" y="18"/>
                      <a:pt x="3151" y="10"/>
                    </a:cubicBezTo>
                    <a:cubicBezTo>
                      <a:pt x="3035" y="5"/>
                      <a:pt x="2883" y="0"/>
                      <a:pt x="27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" name="Google Shape;480;p56"/>
          <p:cNvGrpSpPr/>
          <p:nvPr/>
        </p:nvGrpSpPr>
        <p:grpSpPr>
          <a:xfrm>
            <a:off x="-63338" y="4796610"/>
            <a:ext cx="9293759" cy="476675"/>
            <a:chOff x="-63338" y="4415610"/>
            <a:chExt cx="9293759" cy="476675"/>
          </a:xfrm>
        </p:grpSpPr>
        <p:grpSp>
          <p:nvGrpSpPr>
            <p:cNvPr id="481" name="Google Shape;481;p56"/>
            <p:cNvGrpSpPr/>
            <p:nvPr/>
          </p:nvGrpSpPr>
          <p:grpSpPr>
            <a:xfrm>
              <a:off x="-63338" y="4432609"/>
              <a:ext cx="3386121" cy="399505"/>
              <a:chOff x="581300" y="3757663"/>
              <a:chExt cx="696575" cy="73925"/>
            </a:xfrm>
          </p:grpSpPr>
          <p:sp>
            <p:nvSpPr>
              <p:cNvPr id="482" name="Google Shape;482;p56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56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56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56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6" name="Google Shape;486;p56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487" name="Google Shape;487;p56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56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56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56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" name="Google Shape;491;p56"/>
            <p:cNvGrpSpPr/>
            <p:nvPr/>
          </p:nvGrpSpPr>
          <p:grpSpPr>
            <a:xfrm>
              <a:off x="5844300" y="4415610"/>
              <a:ext cx="3386121" cy="399505"/>
              <a:chOff x="581300" y="3757663"/>
              <a:chExt cx="696575" cy="73925"/>
            </a:xfrm>
          </p:grpSpPr>
          <p:sp>
            <p:nvSpPr>
              <p:cNvPr id="492" name="Google Shape;492;p56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56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56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56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6" name="Google Shape;496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5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59"/>
          <p:cNvGrpSpPr/>
          <p:nvPr/>
        </p:nvGrpSpPr>
        <p:grpSpPr>
          <a:xfrm>
            <a:off x="-45" y="36"/>
            <a:ext cx="9144083" cy="5143461"/>
            <a:chOff x="-45" y="36"/>
            <a:chExt cx="9144083" cy="5143461"/>
          </a:xfrm>
        </p:grpSpPr>
        <p:sp>
          <p:nvSpPr>
            <p:cNvPr id="867" name="Google Shape;867;p59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59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9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59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59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59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59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59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59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59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59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59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59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59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59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59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59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59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59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59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59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59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59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59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59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59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59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59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59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59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59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59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59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59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59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59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59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59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59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59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59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59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59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59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59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59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59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59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59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59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59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59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59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59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59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59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59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59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59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59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59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59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59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9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59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59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59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59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9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59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59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59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59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59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59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59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59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59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59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59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59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59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59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59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59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59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59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59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59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59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59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59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59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71"/>
          <p:cNvSpPr/>
          <p:nvPr/>
        </p:nvSpPr>
        <p:spPr>
          <a:xfrm rot="10800000" flipH="1">
            <a:off x="-25" y="198850"/>
            <a:ext cx="9144064" cy="104169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7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2458" name="Google Shape;2458;p7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2600"/>
              <a:buFont typeface="Mountains of Christmas"/>
              <a:buNone/>
              <a:defRPr sz="26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2459" name="Google Shape;2459;p7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7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62" name="Google Shape;2462;p71"/>
          <p:cNvGrpSpPr/>
          <p:nvPr/>
        </p:nvGrpSpPr>
        <p:grpSpPr>
          <a:xfrm>
            <a:off x="-45" y="36"/>
            <a:ext cx="9144083" cy="5143461"/>
            <a:chOff x="-45" y="36"/>
            <a:chExt cx="9144083" cy="5143461"/>
          </a:xfrm>
        </p:grpSpPr>
        <p:sp>
          <p:nvSpPr>
            <p:cNvPr id="2463" name="Google Shape;2463;p71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71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71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71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71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71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71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71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71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71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71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71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71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71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71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71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71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71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71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71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71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71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71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71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71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71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71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71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71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71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71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71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71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71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71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71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71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71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71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71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71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71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71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71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71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71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71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71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71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71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71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71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71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71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71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71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71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71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71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71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71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71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71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71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71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71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71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71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71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71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71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71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71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71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71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71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71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71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71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71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71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71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71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71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71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71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71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71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71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71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71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71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71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72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3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8" name="Google Shape;2558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59" name="Google Shape;2559;p72"/>
          <p:cNvGrpSpPr/>
          <p:nvPr/>
        </p:nvGrpSpPr>
        <p:grpSpPr>
          <a:xfrm>
            <a:off x="-45" y="36"/>
            <a:ext cx="9144083" cy="5143461"/>
            <a:chOff x="-45" y="36"/>
            <a:chExt cx="9144083" cy="5143461"/>
          </a:xfrm>
        </p:grpSpPr>
        <p:sp>
          <p:nvSpPr>
            <p:cNvPr id="2560" name="Google Shape;2560;p72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72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72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72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72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72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72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72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72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72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72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72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72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72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72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72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72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72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72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72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72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72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72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72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72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72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72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72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72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72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72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72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72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72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72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72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72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72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72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72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72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72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72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72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72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72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72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72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72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72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72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72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72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72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72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72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72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72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72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72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72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72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72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72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72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72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72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72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72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72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72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72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72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72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72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72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72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72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72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72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72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72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72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72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72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72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72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72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72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72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72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72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72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4" name="Google Shape;2654;p73"/>
          <p:cNvGrpSpPr/>
          <p:nvPr/>
        </p:nvGrpSpPr>
        <p:grpSpPr>
          <a:xfrm>
            <a:off x="-34" y="838300"/>
            <a:ext cx="9144064" cy="1892072"/>
            <a:chOff x="1190200" y="503225"/>
            <a:chExt cx="5212075" cy="1819825"/>
          </a:xfrm>
        </p:grpSpPr>
        <p:sp>
          <p:nvSpPr>
            <p:cNvPr id="2655" name="Google Shape;2655;p73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73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73"/>
          <p:cNvGrpSpPr/>
          <p:nvPr/>
        </p:nvGrpSpPr>
        <p:grpSpPr>
          <a:xfrm>
            <a:off x="-45" y="36"/>
            <a:ext cx="9144083" cy="5143461"/>
            <a:chOff x="-45" y="36"/>
            <a:chExt cx="9144083" cy="5143461"/>
          </a:xfrm>
        </p:grpSpPr>
        <p:sp>
          <p:nvSpPr>
            <p:cNvPr id="2658" name="Google Shape;2658;p73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73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73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73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73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73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73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73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73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73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73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73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73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73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73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73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73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73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73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73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73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73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73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73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73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73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73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73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73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73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73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73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73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73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73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73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73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73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73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73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73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73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73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73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73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73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73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73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73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73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73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73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73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73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73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73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73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73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73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73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73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73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73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73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73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73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73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73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73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73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73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73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73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73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73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73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73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73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73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73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73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73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73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73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73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73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73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73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73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73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73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73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73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1" name="Google Shape;2751;p7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2" name="Google Shape;2752;p73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753" name="Google Shape;2753;p7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6" name="Google Shape;2756;p75"/>
          <p:cNvGrpSpPr/>
          <p:nvPr/>
        </p:nvGrpSpPr>
        <p:grpSpPr>
          <a:xfrm>
            <a:off x="-45" y="36"/>
            <a:ext cx="9144083" cy="5143461"/>
            <a:chOff x="-45" y="36"/>
            <a:chExt cx="9144083" cy="5143461"/>
          </a:xfrm>
        </p:grpSpPr>
        <p:sp>
          <p:nvSpPr>
            <p:cNvPr id="2757" name="Google Shape;2757;p75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75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75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75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75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75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75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75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75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75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75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75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75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75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75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75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75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75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75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75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75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75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75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75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75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75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75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75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75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75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75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75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75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75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75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75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75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75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75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75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75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75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75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75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75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75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75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75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75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75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75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75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75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75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75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75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75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75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75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75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75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75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75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75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75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75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75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75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75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75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75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75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75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75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75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75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75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75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75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75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75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75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75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75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75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75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75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75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75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75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75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75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2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76"/>
          <p:cNvGrpSpPr/>
          <p:nvPr/>
        </p:nvGrpSpPr>
        <p:grpSpPr>
          <a:xfrm>
            <a:off x="-34" y="838300"/>
            <a:ext cx="9144064" cy="1892072"/>
            <a:chOff x="1190200" y="503225"/>
            <a:chExt cx="5212075" cy="1819825"/>
          </a:xfrm>
        </p:grpSpPr>
        <p:sp>
          <p:nvSpPr>
            <p:cNvPr id="2852" name="Google Shape;2852;p76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76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76"/>
          <p:cNvGrpSpPr/>
          <p:nvPr/>
        </p:nvGrpSpPr>
        <p:grpSpPr>
          <a:xfrm>
            <a:off x="-32" y="36"/>
            <a:ext cx="9144070" cy="4509083"/>
            <a:chOff x="-32" y="36"/>
            <a:chExt cx="9144070" cy="4509083"/>
          </a:xfrm>
        </p:grpSpPr>
        <p:sp>
          <p:nvSpPr>
            <p:cNvPr id="2855" name="Google Shape;2855;p76"/>
            <p:cNvSpPr/>
            <p:nvPr/>
          </p:nvSpPr>
          <p:spPr>
            <a:xfrm>
              <a:off x="361637" y="41136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6" name="Google Shape;2856;p76"/>
            <p:cNvGrpSpPr/>
            <p:nvPr/>
          </p:nvGrpSpPr>
          <p:grpSpPr>
            <a:xfrm flipH="1">
              <a:off x="1247201" y="36"/>
              <a:ext cx="7896837" cy="4509083"/>
              <a:chOff x="1533850" y="565700"/>
              <a:chExt cx="4483019" cy="2560088"/>
            </a:xfrm>
          </p:grpSpPr>
          <p:sp>
            <p:nvSpPr>
              <p:cNvPr id="2857" name="Google Shape;2857;p76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76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76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76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76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76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76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76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76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76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76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76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76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76"/>
              <p:cNvSpPr/>
              <p:nvPr/>
            </p:nvSpPr>
            <p:spPr>
              <a:xfrm>
                <a:off x="2363485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76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76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76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76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76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76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76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76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76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76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76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76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76"/>
              <p:cNvSpPr/>
              <p:nvPr/>
            </p:nvSpPr>
            <p:spPr>
              <a:xfrm>
                <a:off x="5992969" y="29346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76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76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76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76"/>
              <p:cNvSpPr/>
              <p:nvPr/>
            </p:nvSpPr>
            <p:spPr>
              <a:xfrm>
                <a:off x="5663849" y="282878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76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76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76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76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76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76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76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76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76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76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76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76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76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1" name="Google Shape;2901;p76"/>
            <p:cNvGrpSpPr/>
            <p:nvPr/>
          </p:nvGrpSpPr>
          <p:grpSpPr>
            <a:xfrm>
              <a:off x="-32" y="36"/>
              <a:ext cx="8455812" cy="4488725"/>
              <a:chOff x="1533850" y="565700"/>
              <a:chExt cx="4800348" cy="2548529"/>
            </a:xfrm>
          </p:grpSpPr>
          <p:sp>
            <p:nvSpPr>
              <p:cNvPr id="2902" name="Google Shape;2902;p76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76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76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76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76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76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76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76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76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76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76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76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76"/>
              <p:cNvSpPr/>
              <p:nvPr/>
            </p:nvSpPr>
            <p:spPr>
              <a:xfrm>
                <a:off x="630284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76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76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76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76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76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76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76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76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76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76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76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76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76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76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76"/>
              <p:cNvSpPr/>
              <p:nvPr/>
            </p:nvSpPr>
            <p:spPr>
              <a:xfrm>
                <a:off x="2834895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76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76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76"/>
              <p:cNvSpPr/>
              <p:nvPr/>
            </p:nvSpPr>
            <p:spPr>
              <a:xfrm>
                <a:off x="5447982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76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76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76"/>
              <p:cNvSpPr/>
              <p:nvPr/>
            </p:nvSpPr>
            <p:spPr>
              <a:xfrm>
                <a:off x="1997155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76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76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76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76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76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76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76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76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76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45" name="Google Shape;2945;p76"/>
          <p:cNvGrpSpPr/>
          <p:nvPr/>
        </p:nvGrpSpPr>
        <p:grpSpPr>
          <a:xfrm>
            <a:off x="2196883" y="3486330"/>
            <a:ext cx="4273069" cy="1720080"/>
            <a:chOff x="1839859" y="3015529"/>
            <a:chExt cx="5464283" cy="2199592"/>
          </a:xfrm>
        </p:grpSpPr>
        <p:grpSp>
          <p:nvGrpSpPr>
            <p:cNvPr id="2946" name="Google Shape;2946;p76"/>
            <p:cNvGrpSpPr/>
            <p:nvPr/>
          </p:nvGrpSpPr>
          <p:grpSpPr>
            <a:xfrm>
              <a:off x="1839859" y="4157287"/>
              <a:ext cx="5464283" cy="1012356"/>
              <a:chOff x="1971760" y="2938346"/>
              <a:chExt cx="5464283" cy="1164297"/>
            </a:xfrm>
          </p:grpSpPr>
          <p:grpSp>
            <p:nvGrpSpPr>
              <p:cNvPr id="2947" name="Google Shape;2947;p76"/>
              <p:cNvGrpSpPr/>
              <p:nvPr/>
            </p:nvGrpSpPr>
            <p:grpSpPr>
              <a:xfrm>
                <a:off x="1971760" y="2938346"/>
                <a:ext cx="5464283" cy="1164297"/>
                <a:chOff x="581300" y="3757663"/>
                <a:chExt cx="696575" cy="73925"/>
              </a:xfrm>
            </p:grpSpPr>
            <p:sp>
              <p:nvSpPr>
                <p:cNvPr id="2948" name="Google Shape;2948;p76"/>
                <p:cNvSpPr/>
                <p:nvPr/>
              </p:nvSpPr>
              <p:spPr>
                <a:xfrm>
                  <a:off x="581300" y="3757663"/>
                  <a:ext cx="696575" cy="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3" h="2957" extrusionOk="0">
                      <a:moveTo>
                        <a:pt x="15496" y="1"/>
                      </a:moveTo>
                      <a:cubicBezTo>
                        <a:pt x="14452" y="1"/>
                        <a:pt x="13665" y="377"/>
                        <a:pt x="12614" y="848"/>
                      </a:cubicBezTo>
                      <a:cubicBezTo>
                        <a:pt x="11969" y="1123"/>
                        <a:pt x="11335" y="1230"/>
                        <a:pt x="10697" y="1230"/>
                      </a:cubicBezTo>
                      <a:cubicBezTo>
                        <a:pt x="9585" y="1230"/>
                        <a:pt x="8464" y="905"/>
                        <a:pt x="7262" y="589"/>
                      </a:cubicBezTo>
                      <a:cubicBezTo>
                        <a:pt x="6988" y="514"/>
                        <a:pt x="6736" y="482"/>
                        <a:pt x="6504" y="482"/>
                      </a:cubicBezTo>
                      <a:cubicBezTo>
                        <a:pt x="5196" y="482"/>
                        <a:pt x="4476" y="1491"/>
                        <a:pt x="3465" y="1491"/>
                      </a:cubicBezTo>
                      <a:cubicBezTo>
                        <a:pt x="3418" y="1491"/>
                        <a:pt x="3371" y="1489"/>
                        <a:pt x="3323" y="1484"/>
                      </a:cubicBezTo>
                      <a:cubicBezTo>
                        <a:pt x="2514" y="1407"/>
                        <a:pt x="1921" y="1041"/>
                        <a:pt x="1405" y="1041"/>
                      </a:cubicBezTo>
                      <a:cubicBezTo>
                        <a:pt x="1120" y="1041"/>
                        <a:pt x="858" y="1152"/>
                        <a:pt x="597" y="1484"/>
                      </a:cubicBezTo>
                      <a:cubicBezTo>
                        <a:pt x="0" y="2240"/>
                        <a:pt x="1234" y="2957"/>
                        <a:pt x="1234" y="2957"/>
                      </a:cubicBezTo>
                      <a:lnTo>
                        <a:pt x="13927" y="2957"/>
                      </a:lnTo>
                      <a:lnTo>
                        <a:pt x="13927" y="2937"/>
                      </a:lnTo>
                      <a:lnTo>
                        <a:pt x="27079" y="2937"/>
                      </a:lnTo>
                      <a:cubicBezTo>
                        <a:pt x="27079" y="2937"/>
                        <a:pt x="27863" y="533"/>
                        <a:pt x="25193" y="533"/>
                      </a:cubicBezTo>
                      <a:cubicBezTo>
                        <a:pt x="25010" y="533"/>
                        <a:pt x="24810" y="545"/>
                        <a:pt x="24592" y="569"/>
                      </a:cubicBezTo>
                      <a:cubicBezTo>
                        <a:pt x="22595" y="792"/>
                        <a:pt x="21569" y="1078"/>
                        <a:pt x="20523" y="1078"/>
                      </a:cubicBezTo>
                      <a:cubicBezTo>
                        <a:pt x="19797" y="1078"/>
                        <a:pt x="19062" y="940"/>
                        <a:pt x="17986" y="549"/>
                      </a:cubicBezTo>
                      <a:cubicBezTo>
                        <a:pt x="16954" y="158"/>
                        <a:pt x="16171" y="1"/>
                        <a:pt x="154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9" name="Google Shape;2949;p76"/>
                <p:cNvSpPr/>
                <p:nvPr/>
              </p:nvSpPr>
              <p:spPr>
                <a:xfrm>
                  <a:off x="715440" y="3781566"/>
                  <a:ext cx="920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916" extrusionOk="0">
                      <a:moveTo>
                        <a:pt x="1771" y="0"/>
                      </a:moveTo>
                      <a:cubicBezTo>
                        <a:pt x="1652" y="0"/>
                        <a:pt x="1532" y="20"/>
                        <a:pt x="1393" y="60"/>
                      </a:cubicBezTo>
                      <a:cubicBezTo>
                        <a:pt x="1274" y="80"/>
                        <a:pt x="1154" y="119"/>
                        <a:pt x="1055" y="159"/>
                      </a:cubicBezTo>
                      <a:cubicBezTo>
                        <a:pt x="916" y="179"/>
                        <a:pt x="816" y="259"/>
                        <a:pt x="717" y="299"/>
                      </a:cubicBezTo>
                      <a:lnTo>
                        <a:pt x="577" y="378"/>
                      </a:lnTo>
                      <a:cubicBezTo>
                        <a:pt x="537" y="398"/>
                        <a:pt x="498" y="418"/>
                        <a:pt x="458" y="478"/>
                      </a:cubicBezTo>
                      <a:cubicBezTo>
                        <a:pt x="378" y="517"/>
                        <a:pt x="299" y="577"/>
                        <a:pt x="259" y="657"/>
                      </a:cubicBezTo>
                      <a:lnTo>
                        <a:pt x="100" y="796"/>
                      </a:lnTo>
                      <a:cubicBezTo>
                        <a:pt x="40" y="876"/>
                        <a:pt x="0" y="915"/>
                        <a:pt x="0" y="915"/>
                      </a:cubicBezTo>
                      <a:cubicBezTo>
                        <a:pt x="0" y="915"/>
                        <a:pt x="80" y="895"/>
                        <a:pt x="179" y="876"/>
                      </a:cubicBezTo>
                      <a:cubicBezTo>
                        <a:pt x="239" y="856"/>
                        <a:pt x="299" y="856"/>
                        <a:pt x="358" y="796"/>
                      </a:cubicBezTo>
                      <a:lnTo>
                        <a:pt x="577" y="716"/>
                      </a:lnTo>
                      <a:cubicBezTo>
                        <a:pt x="657" y="696"/>
                        <a:pt x="756" y="677"/>
                        <a:pt x="856" y="657"/>
                      </a:cubicBezTo>
                      <a:lnTo>
                        <a:pt x="1154" y="577"/>
                      </a:lnTo>
                      <a:cubicBezTo>
                        <a:pt x="1254" y="557"/>
                        <a:pt x="1373" y="557"/>
                        <a:pt x="1473" y="517"/>
                      </a:cubicBezTo>
                      <a:cubicBezTo>
                        <a:pt x="1572" y="497"/>
                        <a:pt x="1691" y="497"/>
                        <a:pt x="1791" y="497"/>
                      </a:cubicBezTo>
                      <a:cubicBezTo>
                        <a:pt x="1841" y="488"/>
                        <a:pt x="1900" y="488"/>
                        <a:pt x="1963" y="488"/>
                      </a:cubicBezTo>
                      <a:cubicBezTo>
                        <a:pt x="2025" y="488"/>
                        <a:pt x="2089" y="488"/>
                        <a:pt x="2149" y="478"/>
                      </a:cubicBezTo>
                      <a:lnTo>
                        <a:pt x="2786" y="478"/>
                      </a:lnTo>
                      <a:cubicBezTo>
                        <a:pt x="2885" y="478"/>
                        <a:pt x="2985" y="478"/>
                        <a:pt x="3064" y="497"/>
                      </a:cubicBezTo>
                      <a:cubicBezTo>
                        <a:pt x="3442" y="557"/>
                        <a:pt x="3681" y="577"/>
                        <a:pt x="3681" y="577"/>
                      </a:cubicBezTo>
                      <a:cubicBezTo>
                        <a:pt x="3681" y="577"/>
                        <a:pt x="3482" y="398"/>
                        <a:pt x="3144" y="259"/>
                      </a:cubicBezTo>
                      <a:cubicBezTo>
                        <a:pt x="2965" y="179"/>
                        <a:pt x="2746" y="100"/>
                        <a:pt x="2527" y="60"/>
                      </a:cubicBezTo>
                      <a:cubicBezTo>
                        <a:pt x="2388" y="20"/>
                        <a:pt x="2268" y="0"/>
                        <a:pt x="21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0" name="Google Shape;2950;p76"/>
                <p:cNvSpPr/>
                <p:nvPr/>
              </p:nvSpPr>
              <p:spPr>
                <a:xfrm>
                  <a:off x="1198572" y="3779705"/>
                  <a:ext cx="50359" cy="26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1374" extrusionOk="0">
                      <a:moveTo>
                        <a:pt x="916" y="1"/>
                      </a:moveTo>
                      <a:cubicBezTo>
                        <a:pt x="817" y="1"/>
                        <a:pt x="737" y="1"/>
                        <a:pt x="638" y="21"/>
                      </a:cubicBezTo>
                      <a:cubicBezTo>
                        <a:pt x="558" y="40"/>
                        <a:pt x="498" y="40"/>
                        <a:pt x="419" y="60"/>
                      </a:cubicBezTo>
                      <a:cubicBezTo>
                        <a:pt x="339" y="100"/>
                        <a:pt x="299" y="120"/>
                        <a:pt x="240" y="140"/>
                      </a:cubicBezTo>
                      <a:cubicBezTo>
                        <a:pt x="200" y="160"/>
                        <a:pt x="140" y="200"/>
                        <a:pt x="120" y="220"/>
                      </a:cubicBezTo>
                      <a:cubicBezTo>
                        <a:pt x="41" y="259"/>
                        <a:pt x="1" y="299"/>
                        <a:pt x="1" y="299"/>
                      </a:cubicBezTo>
                      <a:cubicBezTo>
                        <a:pt x="1" y="299"/>
                        <a:pt x="41" y="319"/>
                        <a:pt x="120" y="319"/>
                      </a:cubicBezTo>
                      <a:cubicBezTo>
                        <a:pt x="200" y="339"/>
                        <a:pt x="319" y="339"/>
                        <a:pt x="439" y="359"/>
                      </a:cubicBezTo>
                      <a:cubicBezTo>
                        <a:pt x="518" y="399"/>
                        <a:pt x="578" y="399"/>
                        <a:pt x="638" y="399"/>
                      </a:cubicBezTo>
                      <a:cubicBezTo>
                        <a:pt x="717" y="399"/>
                        <a:pt x="797" y="419"/>
                        <a:pt x="876" y="438"/>
                      </a:cubicBezTo>
                      <a:cubicBezTo>
                        <a:pt x="916" y="438"/>
                        <a:pt x="936" y="458"/>
                        <a:pt x="996" y="458"/>
                      </a:cubicBezTo>
                      <a:cubicBezTo>
                        <a:pt x="1016" y="458"/>
                        <a:pt x="1075" y="498"/>
                        <a:pt x="1095" y="498"/>
                      </a:cubicBezTo>
                      <a:lnTo>
                        <a:pt x="1314" y="558"/>
                      </a:lnTo>
                      <a:cubicBezTo>
                        <a:pt x="1394" y="598"/>
                        <a:pt x="1433" y="617"/>
                        <a:pt x="1513" y="637"/>
                      </a:cubicBezTo>
                      <a:cubicBezTo>
                        <a:pt x="1573" y="657"/>
                        <a:pt x="1632" y="717"/>
                        <a:pt x="1692" y="737"/>
                      </a:cubicBezTo>
                      <a:cubicBezTo>
                        <a:pt x="1712" y="757"/>
                        <a:pt x="1732" y="797"/>
                        <a:pt x="1772" y="797"/>
                      </a:cubicBezTo>
                      <a:lnTo>
                        <a:pt x="1831" y="856"/>
                      </a:lnTo>
                      <a:cubicBezTo>
                        <a:pt x="1891" y="916"/>
                        <a:pt x="1931" y="956"/>
                        <a:pt x="1991" y="996"/>
                      </a:cubicBezTo>
                      <a:cubicBezTo>
                        <a:pt x="2190" y="1214"/>
                        <a:pt x="2289" y="1374"/>
                        <a:pt x="2289" y="1374"/>
                      </a:cubicBezTo>
                      <a:cubicBezTo>
                        <a:pt x="2289" y="1374"/>
                        <a:pt x="2309" y="1334"/>
                        <a:pt x="2309" y="1254"/>
                      </a:cubicBezTo>
                      <a:cubicBezTo>
                        <a:pt x="2309" y="1194"/>
                        <a:pt x="2329" y="1035"/>
                        <a:pt x="2289" y="916"/>
                      </a:cubicBezTo>
                      <a:cubicBezTo>
                        <a:pt x="2269" y="836"/>
                        <a:pt x="2229" y="757"/>
                        <a:pt x="2190" y="697"/>
                      </a:cubicBezTo>
                      <a:cubicBezTo>
                        <a:pt x="2150" y="637"/>
                        <a:pt x="2130" y="617"/>
                        <a:pt x="2110" y="558"/>
                      </a:cubicBezTo>
                      <a:cubicBezTo>
                        <a:pt x="2090" y="518"/>
                        <a:pt x="2050" y="498"/>
                        <a:pt x="2010" y="438"/>
                      </a:cubicBezTo>
                      <a:cubicBezTo>
                        <a:pt x="1931" y="359"/>
                        <a:pt x="1851" y="299"/>
                        <a:pt x="1792" y="239"/>
                      </a:cubicBezTo>
                      <a:cubicBezTo>
                        <a:pt x="1692" y="200"/>
                        <a:pt x="1613" y="140"/>
                        <a:pt x="1513" y="100"/>
                      </a:cubicBezTo>
                      <a:cubicBezTo>
                        <a:pt x="1414" y="60"/>
                        <a:pt x="1314" y="21"/>
                        <a:pt x="1215" y="21"/>
                      </a:cubicBezTo>
                      <a:cubicBezTo>
                        <a:pt x="1115" y="1"/>
                        <a:pt x="1016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51" name="Google Shape;2951;p76"/>
              <p:cNvSpPr/>
              <p:nvPr/>
            </p:nvSpPr>
            <p:spPr>
              <a:xfrm>
                <a:off x="4008225" y="3770850"/>
                <a:ext cx="3282000" cy="331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2" name="Google Shape;2952;p76"/>
            <p:cNvSpPr/>
            <p:nvPr/>
          </p:nvSpPr>
          <p:spPr>
            <a:xfrm rot="-551033">
              <a:off x="2276375" y="4876313"/>
              <a:ext cx="340047" cy="132424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3" name="Google Shape;2953;p76"/>
            <p:cNvGrpSpPr/>
            <p:nvPr/>
          </p:nvGrpSpPr>
          <p:grpSpPr>
            <a:xfrm>
              <a:off x="4368709" y="3015529"/>
              <a:ext cx="2271242" cy="2199592"/>
              <a:chOff x="2752121" y="3546070"/>
              <a:chExt cx="1771501" cy="1715616"/>
            </a:xfrm>
          </p:grpSpPr>
          <p:grpSp>
            <p:nvGrpSpPr>
              <p:cNvPr id="2954" name="Google Shape;2954;p76"/>
              <p:cNvGrpSpPr/>
              <p:nvPr/>
            </p:nvGrpSpPr>
            <p:grpSpPr>
              <a:xfrm rot="2700000">
                <a:off x="3089207" y="3739431"/>
                <a:ext cx="1097355" cy="1328893"/>
                <a:chOff x="9529754" y="281869"/>
                <a:chExt cx="890358" cy="1078221"/>
              </a:xfrm>
            </p:grpSpPr>
            <p:grpSp>
              <p:nvGrpSpPr>
                <p:cNvPr id="2955" name="Google Shape;2955;p76"/>
                <p:cNvGrpSpPr/>
                <p:nvPr/>
              </p:nvGrpSpPr>
              <p:grpSpPr>
                <a:xfrm>
                  <a:off x="9704695" y="281869"/>
                  <a:ext cx="715417" cy="708993"/>
                  <a:chOff x="697225" y="3090625"/>
                  <a:chExt cx="348050" cy="344925"/>
                </a:xfrm>
              </p:grpSpPr>
              <p:sp>
                <p:nvSpPr>
                  <p:cNvPr id="2956" name="Google Shape;2956;p76"/>
                  <p:cNvSpPr/>
                  <p:nvPr/>
                </p:nvSpPr>
                <p:spPr>
                  <a:xfrm>
                    <a:off x="697225" y="3090625"/>
                    <a:ext cx="348050" cy="3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13797" extrusionOk="0">
                        <a:moveTo>
                          <a:pt x="10172" y="1"/>
                        </a:moveTo>
                        <a:lnTo>
                          <a:pt x="1" y="3818"/>
                        </a:lnTo>
                        <a:lnTo>
                          <a:pt x="3750" y="13797"/>
                        </a:lnTo>
                        <a:lnTo>
                          <a:pt x="13921" y="9980"/>
                        </a:lnTo>
                        <a:lnTo>
                          <a:pt x="10172" y="1"/>
                        </a:lnTo>
                        <a:close/>
                      </a:path>
                    </a:pathLst>
                  </a:custGeom>
                  <a:solidFill>
                    <a:srgbClr val="C436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7" name="Google Shape;2957;p76"/>
                  <p:cNvSpPr/>
                  <p:nvPr/>
                </p:nvSpPr>
                <p:spPr>
                  <a:xfrm>
                    <a:off x="697225" y="3090625"/>
                    <a:ext cx="348050" cy="3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13797" extrusionOk="0">
                        <a:moveTo>
                          <a:pt x="10172" y="1"/>
                        </a:moveTo>
                        <a:lnTo>
                          <a:pt x="1" y="3818"/>
                        </a:lnTo>
                        <a:lnTo>
                          <a:pt x="3750" y="13797"/>
                        </a:lnTo>
                        <a:lnTo>
                          <a:pt x="13921" y="9980"/>
                        </a:lnTo>
                        <a:lnTo>
                          <a:pt x="1017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8" name="Google Shape;2958;p76"/>
                  <p:cNvSpPr/>
                  <p:nvPr/>
                </p:nvSpPr>
                <p:spPr>
                  <a:xfrm>
                    <a:off x="909900" y="311452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53" y="1"/>
                        </a:moveTo>
                        <a:cubicBezTo>
                          <a:pt x="495" y="1"/>
                          <a:pt x="434" y="10"/>
                          <a:pt x="374" y="30"/>
                        </a:cubicBezTo>
                        <a:cubicBezTo>
                          <a:pt x="125" y="132"/>
                          <a:pt x="0" y="416"/>
                          <a:pt x="91" y="676"/>
                        </a:cubicBezTo>
                        <a:cubicBezTo>
                          <a:pt x="170" y="870"/>
                          <a:pt x="360" y="989"/>
                          <a:pt x="563" y="989"/>
                        </a:cubicBezTo>
                        <a:cubicBezTo>
                          <a:pt x="620" y="989"/>
                          <a:pt x="679" y="979"/>
                          <a:pt x="736" y="959"/>
                        </a:cubicBezTo>
                        <a:cubicBezTo>
                          <a:pt x="986" y="857"/>
                          <a:pt x="1110" y="574"/>
                          <a:pt x="1020" y="314"/>
                        </a:cubicBezTo>
                        <a:cubicBezTo>
                          <a:pt x="949" y="119"/>
                          <a:pt x="761" y="1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9" name="Google Shape;2959;p76"/>
                  <p:cNvSpPr/>
                  <p:nvPr/>
                </p:nvSpPr>
                <p:spPr>
                  <a:xfrm>
                    <a:off x="984375" y="3313450"/>
                    <a:ext cx="28050" cy="2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90" extrusionOk="0">
                        <a:moveTo>
                          <a:pt x="572" y="1"/>
                        </a:moveTo>
                        <a:cubicBezTo>
                          <a:pt x="510" y="1"/>
                          <a:pt x="447" y="12"/>
                          <a:pt x="385" y="36"/>
                        </a:cubicBezTo>
                        <a:cubicBezTo>
                          <a:pt x="136" y="138"/>
                          <a:pt x="0" y="421"/>
                          <a:pt x="102" y="670"/>
                        </a:cubicBezTo>
                        <a:cubicBezTo>
                          <a:pt x="180" y="869"/>
                          <a:pt x="364" y="989"/>
                          <a:pt x="557" y="989"/>
                        </a:cubicBezTo>
                        <a:cubicBezTo>
                          <a:pt x="617" y="989"/>
                          <a:pt x="678" y="978"/>
                          <a:pt x="736" y="954"/>
                        </a:cubicBezTo>
                        <a:cubicBezTo>
                          <a:pt x="997" y="852"/>
                          <a:pt x="1121" y="568"/>
                          <a:pt x="1020" y="319"/>
                        </a:cubicBezTo>
                        <a:cubicBezTo>
                          <a:pt x="959" y="120"/>
                          <a:pt x="773" y="1"/>
                          <a:pt x="57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0" name="Google Shape;2960;p76"/>
                  <p:cNvSpPr/>
                  <p:nvPr/>
                </p:nvSpPr>
                <p:spPr>
                  <a:xfrm>
                    <a:off x="959725" y="3247100"/>
                    <a:ext cx="28075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2" extrusionOk="0">
                        <a:moveTo>
                          <a:pt x="547" y="0"/>
                        </a:moveTo>
                        <a:cubicBezTo>
                          <a:pt x="493" y="0"/>
                          <a:pt x="439" y="9"/>
                          <a:pt x="386" y="28"/>
                        </a:cubicBezTo>
                        <a:cubicBezTo>
                          <a:pt x="125" y="130"/>
                          <a:pt x="1" y="413"/>
                          <a:pt x="103" y="663"/>
                        </a:cubicBezTo>
                        <a:cubicBezTo>
                          <a:pt x="172" y="862"/>
                          <a:pt x="353" y="981"/>
                          <a:pt x="551" y="981"/>
                        </a:cubicBezTo>
                        <a:cubicBezTo>
                          <a:pt x="613" y="981"/>
                          <a:pt x="675" y="970"/>
                          <a:pt x="737" y="946"/>
                        </a:cubicBezTo>
                        <a:cubicBezTo>
                          <a:pt x="986" y="844"/>
                          <a:pt x="1122" y="561"/>
                          <a:pt x="1020" y="311"/>
                        </a:cubicBezTo>
                        <a:cubicBezTo>
                          <a:pt x="940" y="124"/>
                          <a:pt x="747" y="0"/>
                          <a:pt x="54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1" name="Google Shape;2961;p76"/>
                  <p:cNvSpPr/>
                  <p:nvPr/>
                </p:nvSpPr>
                <p:spPr>
                  <a:xfrm>
                    <a:off x="934800" y="3180725"/>
                    <a:ext cx="28075" cy="2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6" extrusionOk="0">
                        <a:moveTo>
                          <a:pt x="559" y="0"/>
                        </a:moveTo>
                        <a:cubicBezTo>
                          <a:pt x="502" y="0"/>
                          <a:pt x="443" y="10"/>
                          <a:pt x="386" y="33"/>
                        </a:cubicBezTo>
                        <a:cubicBezTo>
                          <a:pt x="137" y="135"/>
                          <a:pt x="1" y="418"/>
                          <a:pt x="103" y="667"/>
                        </a:cubicBezTo>
                        <a:cubicBezTo>
                          <a:pt x="181" y="866"/>
                          <a:pt x="364" y="986"/>
                          <a:pt x="558" y="986"/>
                        </a:cubicBezTo>
                        <a:cubicBezTo>
                          <a:pt x="618" y="986"/>
                          <a:pt x="678" y="974"/>
                          <a:pt x="737" y="950"/>
                        </a:cubicBezTo>
                        <a:cubicBezTo>
                          <a:pt x="998" y="860"/>
                          <a:pt x="1122" y="577"/>
                          <a:pt x="1020" y="316"/>
                        </a:cubicBezTo>
                        <a:cubicBezTo>
                          <a:pt x="950" y="130"/>
                          <a:pt x="762" y="0"/>
                          <a:pt x="5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2" name="Google Shape;2962;p76"/>
                  <p:cNvSpPr/>
                  <p:nvPr/>
                </p:nvSpPr>
                <p:spPr>
                  <a:xfrm>
                    <a:off x="938775" y="3292575"/>
                    <a:ext cx="28050" cy="24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6" extrusionOk="0">
                        <a:moveTo>
                          <a:pt x="564" y="0"/>
                        </a:moveTo>
                        <a:cubicBezTo>
                          <a:pt x="506" y="0"/>
                          <a:pt x="445" y="10"/>
                          <a:pt x="386" y="33"/>
                        </a:cubicBezTo>
                        <a:cubicBezTo>
                          <a:pt x="125" y="135"/>
                          <a:pt x="1" y="418"/>
                          <a:pt x="102" y="667"/>
                        </a:cubicBezTo>
                        <a:cubicBezTo>
                          <a:pt x="180" y="866"/>
                          <a:pt x="364" y="986"/>
                          <a:pt x="557" y="986"/>
                        </a:cubicBezTo>
                        <a:cubicBezTo>
                          <a:pt x="617" y="986"/>
                          <a:pt x="678" y="974"/>
                          <a:pt x="737" y="950"/>
                        </a:cubicBezTo>
                        <a:cubicBezTo>
                          <a:pt x="997" y="860"/>
                          <a:pt x="1122" y="577"/>
                          <a:pt x="1020" y="316"/>
                        </a:cubicBezTo>
                        <a:cubicBezTo>
                          <a:pt x="958" y="131"/>
                          <a:pt x="772" y="0"/>
                          <a:pt x="56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3" name="Google Shape;2963;p76"/>
                  <p:cNvSpPr/>
                  <p:nvPr/>
                </p:nvSpPr>
                <p:spPr>
                  <a:xfrm>
                    <a:off x="914150" y="322637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48" y="1"/>
                        </a:moveTo>
                        <a:cubicBezTo>
                          <a:pt x="490" y="1"/>
                          <a:pt x="431" y="10"/>
                          <a:pt x="374" y="30"/>
                        </a:cubicBezTo>
                        <a:cubicBezTo>
                          <a:pt x="125" y="132"/>
                          <a:pt x="0" y="416"/>
                          <a:pt x="91" y="676"/>
                        </a:cubicBezTo>
                        <a:cubicBezTo>
                          <a:pt x="170" y="870"/>
                          <a:pt x="360" y="989"/>
                          <a:pt x="563" y="989"/>
                        </a:cubicBezTo>
                        <a:cubicBezTo>
                          <a:pt x="620" y="989"/>
                          <a:pt x="679" y="979"/>
                          <a:pt x="736" y="959"/>
                        </a:cubicBezTo>
                        <a:cubicBezTo>
                          <a:pt x="986" y="857"/>
                          <a:pt x="1110" y="574"/>
                          <a:pt x="1019" y="314"/>
                        </a:cubicBezTo>
                        <a:cubicBezTo>
                          <a:pt x="940" y="119"/>
                          <a:pt x="751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4" name="Google Shape;2964;p76"/>
                  <p:cNvSpPr/>
                  <p:nvPr/>
                </p:nvSpPr>
                <p:spPr>
                  <a:xfrm>
                    <a:off x="889225" y="316025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7" y="954"/>
                        </a:cubicBezTo>
                        <a:cubicBezTo>
                          <a:pt x="997" y="852"/>
                          <a:pt x="1122" y="569"/>
                          <a:pt x="1020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5" name="Google Shape;2965;p76"/>
                  <p:cNvSpPr/>
                  <p:nvPr/>
                </p:nvSpPr>
                <p:spPr>
                  <a:xfrm>
                    <a:off x="843625" y="3139375"/>
                    <a:ext cx="28075" cy="2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5" extrusionOk="0">
                        <a:moveTo>
                          <a:pt x="553" y="0"/>
                        </a:moveTo>
                        <a:cubicBezTo>
                          <a:pt x="497" y="0"/>
                          <a:pt x="441" y="11"/>
                          <a:pt x="386" y="33"/>
                        </a:cubicBezTo>
                        <a:cubicBezTo>
                          <a:pt x="125" y="135"/>
                          <a:pt x="1" y="418"/>
                          <a:pt x="103" y="667"/>
                        </a:cubicBezTo>
                        <a:cubicBezTo>
                          <a:pt x="173" y="860"/>
                          <a:pt x="357" y="985"/>
                          <a:pt x="558" y="985"/>
                        </a:cubicBezTo>
                        <a:cubicBezTo>
                          <a:pt x="617" y="985"/>
                          <a:pt x="678" y="974"/>
                          <a:pt x="737" y="951"/>
                        </a:cubicBezTo>
                        <a:cubicBezTo>
                          <a:pt x="986" y="849"/>
                          <a:pt x="1122" y="565"/>
                          <a:pt x="1020" y="316"/>
                        </a:cubicBezTo>
                        <a:cubicBezTo>
                          <a:pt x="941" y="131"/>
                          <a:pt x="751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6" name="Google Shape;2966;p76"/>
                  <p:cNvSpPr/>
                  <p:nvPr/>
                </p:nvSpPr>
                <p:spPr>
                  <a:xfrm>
                    <a:off x="918375" y="3338225"/>
                    <a:ext cx="27800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2" h="989" extrusionOk="0">
                        <a:moveTo>
                          <a:pt x="548" y="1"/>
                        </a:moveTo>
                        <a:cubicBezTo>
                          <a:pt x="491" y="1"/>
                          <a:pt x="432" y="10"/>
                          <a:pt x="375" y="30"/>
                        </a:cubicBezTo>
                        <a:cubicBezTo>
                          <a:pt x="126" y="132"/>
                          <a:pt x="1" y="416"/>
                          <a:pt x="92" y="676"/>
                        </a:cubicBezTo>
                        <a:cubicBezTo>
                          <a:pt x="171" y="870"/>
                          <a:pt x="361" y="989"/>
                          <a:pt x="564" y="989"/>
                        </a:cubicBezTo>
                        <a:cubicBezTo>
                          <a:pt x="621" y="989"/>
                          <a:pt x="680" y="979"/>
                          <a:pt x="737" y="959"/>
                        </a:cubicBezTo>
                        <a:cubicBezTo>
                          <a:pt x="986" y="857"/>
                          <a:pt x="1111" y="574"/>
                          <a:pt x="1020" y="314"/>
                        </a:cubicBezTo>
                        <a:cubicBezTo>
                          <a:pt x="941" y="119"/>
                          <a:pt x="751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7" name="Google Shape;2967;p76"/>
                  <p:cNvSpPr/>
                  <p:nvPr/>
                </p:nvSpPr>
                <p:spPr>
                  <a:xfrm>
                    <a:off x="893475" y="327210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6" y="954"/>
                        </a:cubicBezTo>
                        <a:cubicBezTo>
                          <a:pt x="997" y="852"/>
                          <a:pt x="1122" y="569"/>
                          <a:pt x="1020" y="320"/>
                        </a:cubicBezTo>
                        <a:cubicBezTo>
                          <a:pt x="942" y="121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8" name="Google Shape;2968;p76"/>
                  <p:cNvSpPr/>
                  <p:nvPr/>
                </p:nvSpPr>
                <p:spPr>
                  <a:xfrm>
                    <a:off x="868275" y="3205725"/>
                    <a:ext cx="28050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2" extrusionOk="0">
                        <a:moveTo>
                          <a:pt x="565" y="0"/>
                        </a:moveTo>
                        <a:cubicBezTo>
                          <a:pt x="506" y="0"/>
                          <a:pt x="445" y="10"/>
                          <a:pt x="385" y="30"/>
                        </a:cubicBezTo>
                        <a:cubicBezTo>
                          <a:pt x="136" y="120"/>
                          <a:pt x="0" y="403"/>
                          <a:pt x="102" y="664"/>
                        </a:cubicBezTo>
                        <a:cubicBezTo>
                          <a:pt x="181" y="856"/>
                          <a:pt x="368" y="981"/>
                          <a:pt x="563" y="981"/>
                        </a:cubicBezTo>
                        <a:cubicBezTo>
                          <a:pt x="621" y="981"/>
                          <a:pt x="680" y="970"/>
                          <a:pt x="736" y="947"/>
                        </a:cubicBezTo>
                        <a:cubicBezTo>
                          <a:pt x="997" y="845"/>
                          <a:pt x="1122" y="562"/>
                          <a:pt x="1020" y="313"/>
                        </a:cubicBezTo>
                        <a:cubicBezTo>
                          <a:pt x="958" y="119"/>
                          <a:pt x="772" y="0"/>
                          <a:pt x="565" y="0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9" name="Google Shape;2969;p76"/>
                  <p:cNvSpPr/>
                  <p:nvPr/>
                </p:nvSpPr>
                <p:spPr>
                  <a:xfrm>
                    <a:off x="872525" y="3317575"/>
                    <a:ext cx="28050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2" extrusionOk="0">
                        <a:moveTo>
                          <a:pt x="560" y="0"/>
                        </a:moveTo>
                        <a:cubicBezTo>
                          <a:pt x="502" y="0"/>
                          <a:pt x="443" y="10"/>
                          <a:pt x="385" y="30"/>
                        </a:cubicBezTo>
                        <a:cubicBezTo>
                          <a:pt x="136" y="120"/>
                          <a:pt x="0" y="403"/>
                          <a:pt x="102" y="664"/>
                        </a:cubicBezTo>
                        <a:cubicBezTo>
                          <a:pt x="181" y="856"/>
                          <a:pt x="367" y="981"/>
                          <a:pt x="563" y="981"/>
                        </a:cubicBezTo>
                        <a:cubicBezTo>
                          <a:pt x="621" y="981"/>
                          <a:pt x="680" y="970"/>
                          <a:pt x="736" y="947"/>
                        </a:cubicBezTo>
                        <a:cubicBezTo>
                          <a:pt x="997" y="845"/>
                          <a:pt x="1121" y="562"/>
                          <a:pt x="1019" y="313"/>
                        </a:cubicBezTo>
                        <a:cubicBezTo>
                          <a:pt x="958" y="119"/>
                          <a:pt x="765" y="0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0" name="Google Shape;2970;p76"/>
                  <p:cNvSpPr/>
                  <p:nvPr/>
                </p:nvSpPr>
                <p:spPr>
                  <a:xfrm>
                    <a:off x="847875" y="3251225"/>
                    <a:ext cx="28050" cy="2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7" extrusionOk="0">
                        <a:moveTo>
                          <a:pt x="553" y="0"/>
                        </a:moveTo>
                        <a:cubicBezTo>
                          <a:pt x="497" y="0"/>
                          <a:pt x="441" y="11"/>
                          <a:pt x="386" y="33"/>
                        </a:cubicBezTo>
                        <a:cubicBezTo>
                          <a:pt x="125" y="135"/>
                          <a:pt x="1" y="418"/>
                          <a:pt x="103" y="667"/>
                        </a:cubicBezTo>
                        <a:cubicBezTo>
                          <a:pt x="172" y="866"/>
                          <a:pt x="353" y="986"/>
                          <a:pt x="551" y="986"/>
                        </a:cubicBezTo>
                        <a:cubicBezTo>
                          <a:pt x="613" y="986"/>
                          <a:pt x="675" y="975"/>
                          <a:pt x="737" y="951"/>
                        </a:cubicBezTo>
                        <a:cubicBezTo>
                          <a:pt x="986" y="849"/>
                          <a:pt x="1122" y="566"/>
                          <a:pt x="1020" y="316"/>
                        </a:cubicBezTo>
                        <a:cubicBezTo>
                          <a:pt x="941" y="131"/>
                          <a:pt x="751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1" name="Google Shape;2971;p76"/>
                  <p:cNvSpPr/>
                  <p:nvPr/>
                </p:nvSpPr>
                <p:spPr>
                  <a:xfrm>
                    <a:off x="822950" y="3184925"/>
                    <a:ext cx="28075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8" extrusionOk="0">
                        <a:moveTo>
                          <a:pt x="565" y="1"/>
                        </a:moveTo>
                        <a:cubicBezTo>
                          <a:pt x="506" y="1"/>
                          <a:pt x="445" y="12"/>
                          <a:pt x="386" y="35"/>
                        </a:cubicBezTo>
                        <a:cubicBezTo>
                          <a:pt x="137" y="137"/>
                          <a:pt x="1" y="420"/>
                          <a:pt x="103" y="669"/>
                        </a:cubicBezTo>
                        <a:cubicBezTo>
                          <a:pt x="181" y="868"/>
                          <a:pt x="364" y="988"/>
                          <a:pt x="558" y="988"/>
                        </a:cubicBezTo>
                        <a:cubicBezTo>
                          <a:pt x="618" y="988"/>
                          <a:pt x="678" y="976"/>
                          <a:pt x="737" y="952"/>
                        </a:cubicBezTo>
                        <a:cubicBezTo>
                          <a:pt x="998" y="862"/>
                          <a:pt x="1122" y="578"/>
                          <a:pt x="1020" y="318"/>
                        </a:cubicBezTo>
                        <a:cubicBezTo>
                          <a:pt x="950" y="126"/>
                          <a:pt x="766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2" name="Google Shape;2972;p76"/>
                  <p:cNvSpPr/>
                  <p:nvPr/>
                </p:nvSpPr>
                <p:spPr>
                  <a:xfrm>
                    <a:off x="777375" y="316450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7" y="954"/>
                        </a:cubicBezTo>
                        <a:cubicBezTo>
                          <a:pt x="997" y="852"/>
                          <a:pt x="1122" y="569"/>
                          <a:pt x="1020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3" name="Google Shape;2973;p76"/>
                  <p:cNvSpPr/>
                  <p:nvPr/>
                </p:nvSpPr>
                <p:spPr>
                  <a:xfrm>
                    <a:off x="852125" y="3363075"/>
                    <a:ext cx="28050" cy="2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7" extrusionOk="0">
                        <a:moveTo>
                          <a:pt x="553" y="0"/>
                        </a:moveTo>
                        <a:cubicBezTo>
                          <a:pt x="497" y="0"/>
                          <a:pt x="440" y="11"/>
                          <a:pt x="386" y="33"/>
                        </a:cubicBezTo>
                        <a:cubicBezTo>
                          <a:pt x="125" y="135"/>
                          <a:pt x="1" y="418"/>
                          <a:pt x="102" y="668"/>
                        </a:cubicBezTo>
                        <a:cubicBezTo>
                          <a:pt x="172" y="867"/>
                          <a:pt x="353" y="986"/>
                          <a:pt x="551" y="986"/>
                        </a:cubicBezTo>
                        <a:cubicBezTo>
                          <a:pt x="612" y="986"/>
                          <a:pt x="675" y="975"/>
                          <a:pt x="737" y="951"/>
                        </a:cubicBezTo>
                        <a:cubicBezTo>
                          <a:pt x="986" y="849"/>
                          <a:pt x="1122" y="566"/>
                          <a:pt x="1020" y="316"/>
                        </a:cubicBezTo>
                        <a:cubicBezTo>
                          <a:pt x="940" y="131"/>
                          <a:pt x="751" y="0"/>
                          <a:pt x="553" y="0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4" name="Google Shape;2974;p76"/>
                  <p:cNvSpPr/>
                  <p:nvPr/>
                </p:nvSpPr>
                <p:spPr>
                  <a:xfrm>
                    <a:off x="826925" y="3296775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71" y="1"/>
                        </a:moveTo>
                        <a:cubicBezTo>
                          <a:pt x="510" y="1"/>
                          <a:pt x="448" y="12"/>
                          <a:pt x="386" y="35"/>
                        </a:cubicBezTo>
                        <a:cubicBezTo>
                          <a:pt x="125" y="137"/>
                          <a:pt x="0" y="420"/>
                          <a:pt x="102" y="669"/>
                        </a:cubicBezTo>
                        <a:cubicBezTo>
                          <a:pt x="180" y="868"/>
                          <a:pt x="364" y="988"/>
                          <a:pt x="557" y="988"/>
                        </a:cubicBezTo>
                        <a:cubicBezTo>
                          <a:pt x="617" y="988"/>
                          <a:pt x="678" y="976"/>
                          <a:pt x="737" y="952"/>
                        </a:cubicBezTo>
                        <a:cubicBezTo>
                          <a:pt x="997" y="850"/>
                          <a:pt x="1122" y="567"/>
                          <a:pt x="1020" y="318"/>
                        </a:cubicBezTo>
                        <a:cubicBezTo>
                          <a:pt x="959" y="126"/>
                          <a:pt x="776" y="1"/>
                          <a:pt x="57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5" name="Google Shape;2975;p76"/>
                  <p:cNvSpPr/>
                  <p:nvPr/>
                </p:nvSpPr>
                <p:spPr>
                  <a:xfrm>
                    <a:off x="802300" y="323062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47" y="1"/>
                        </a:moveTo>
                        <a:cubicBezTo>
                          <a:pt x="490" y="1"/>
                          <a:pt x="431" y="10"/>
                          <a:pt x="374" y="30"/>
                        </a:cubicBezTo>
                        <a:cubicBezTo>
                          <a:pt x="125" y="132"/>
                          <a:pt x="0" y="415"/>
                          <a:pt x="91" y="676"/>
                        </a:cubicBezTo>
                        <a:cubicBezTo>
                          <a:pt x="170" y="870"/>
                          <a:pt x="360" y="989"/>
                          <a:pt x="563" y="989"/>
                        </a:cubicBezTo>
                        <a:cubicBezTo>
                          <a:pt x="620" y="989"/>
                          <a:pt x="679" y="979"/>
                          <a:pt x="736" y="959"/>
                        </a:cubicBezTo>
                        <a:cubicBezTo>
                          <a:pt x="985" y="857"/>
                          <a:pt x="1110" y="574"/>
                          <a:pt x="1019" y="314"/>
                        </a:cubicBezTo>
                        <a:cubicBezTo>
                          <a:pt x="940" y="119"/>
                          <a:pt x="751" y="1"/>
                          <a:pt x="54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6" name="Google Shape;2976;p76"/>
                  <p:cNvSpPr/>
                  <p:nvPr/>
                </p:nvSpPr>
                <p:spPr>
                  <a:xfrm>
                    <a:off x="806525" y="3342475"/>
                    <a:ext cx="27775" cy="2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1" h="989" extrusionOk="0">
                        <a:moveTo>
                          <a:pt x="548" y="1"/>
                        </a:moveTo>
                        <a:cubicBezTo>
                          <a:pt x="491" y="1"/>
                          <a:pt x="432" y="10"/>
                          <a:pt x="375" y="30"/>
                        </a:cubicBezTo>
                        <a:cubicBezTo>
                          <a:pt x="126" y="132"/>
                          <a:pt x="1" y="416"/>
                          <a:pt x="92" y="676"/>
                        </a:cubicBezTo>
                        <a:cubicBezTo>
                          <a:pt x="171" y="870"/>
                          <a:pt x="360" y="989"/>
                          <a:pt x="564" y="989"/>
                        </a:cubicBezTo>
                        <a:cubicBezTo>
                          <a:pt x="621" y="989"/>
                          <a:pt x="680" y="979"/>
                          <a:pt x="737" y="959"/>
                        </a:cubicBezTo>
                        <a:cubicBezTo>
                          <a:pt x="986" y="857"/>
                          <a:pt x="1111" y="574"/>
                          <a:pt x="1020" y="314"/>
                        </a:cubicBezTo>
                        <a:cubicBezTo>
                          <a:pt x="941" y="119"/>
                          <a:pt x="751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7" name="Google Shape;2977;p76"/>
                  <p:cNvSpPr/>
                  <p:nvPr/>
                </p:nvSpPr>
                <p:spPr>
                  <a:xfrm>
                    <a:off x="781625" y="327635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8" y="988"/>
                          <a:pt x="563" y="988"/>
                        </a:cubicBezTo>
                        <a:cubicBezTo>
                          <a:pt x="621" y="988"/>
                          <a:pt x="680" y="977"/>
                          <a:pt x="736" y="954"/>
                        </a:cubicBezTo>
                        <a:cubicBezTo>
                          <a:pt x="997" y="852"/>
                          <a:pt x="1122" y="569"/>
                          <a:pt x="1020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8" name="Google Shape;2978;p76"/>
                  <p:cNvSpPr/>
                  <p:nvPr/>
                </p:nvSpPr>
                <p:spPr>
                  <a:xfrm>
                    <a:off x="756425" y="3209950"/>
                    <a:ext cx="28050" cy="2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3" extrusionOk="0">
                        <a:moveTo>
                          <a:pt x="565" y="1"/>
                        </a:moveTo>
                        <a:cubicBezTo>
                          <a:pt x="506" y="1"/>
                          <a:pt x="445" y="10"/>
                          <a:pt x="385" y="30"/>
                        </a:cubicBezTo>
                        <a:cubicBezTo>
                          <a:pt x="136" y="121"/>
                          <a:pt x="0" y="404"/>
                          <a:pt x="102" y="665"/>
                        </a:cubicBezTo>
                        <a:cubicBezTo>
                          <a:pt x="181" y="857"/>
                          <a:pt x="368" y="982"/>
                          <a:pt x="563" y="982"/>
                        </a:cubicBezTo>
                        <a:cubicBezTo>
                          <a:pt x="621" y="982"/>
                          <a:pt x="680" y="971"/>
                          <a:pt x="736" y="948"/>
                        </a:cubicBezTo>
                        <a:cubicBezTo>
                          <a:pt x="997" y="846"/>
                          <a:pt x="1121" y="563"/>
                          <a:pt x="1020" y="314"/>
                        </a:cubicBezTo>
                        <a:cubicBezTo>
                          <a:pt x="958" y="119"/>
                          <a:pt x="772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9" name="Google Shape;2979;p76"/>
                  <p:cNvSpPr/>
                  <p:nvPr/>
                </p:nvSpPr>
                <p:spPr>
                  <a:xfrm>
                    <a:off x="711100" y="3189175"/>
                    <a:ext cx="28075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3" h="988" extrusionOk="0">
                        <a:moveTo>
                          <a:pt x="565" y="1"/>
                        </a:moveTo>
                        <a:cubicBezTo>
                          <a:pt x="506" y="1"/>
                          <a:pt x="445" y="11"/>
                          <a:pt x="386" y="35"/>
                        </a:cubicBezTo>
                        <a:cubicBezTo>
                          <a:pt x="137" y="137"/>
                          <a:pt x="1" y="420"/>
                          <a:pt x="103" y="669"/>
                        </a:cubicBezTo>
                        <a:cubicBezTo>
                          <a:pt x="181" y="868"/>
                          <a:pt x="364" y="988"/>
                          <a:pt x="558" y="988"/>
                        </a:cubicBezTo>
                        <a:cubicBezTo>
                          <a:pt x="617" y="988"/>
                          <a:pt x="678" y="976"/>
                          <a:pt x="737" y="952"/>
                        </a:cubicBezTo>
                        <a:cubicBezTo>
                          <a:pt x="998" y="861"/>
                          <a:pt x="1122" y="578"/>
                          <a:pt x="1020" y="318"/>
                        </a:cubicBezTo>
                        <a:cubicBezTo>
                          <a:pt x="950" y="125"/>
                          <a:pt x="766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0" name="Google Shape;2980;p76"/>
                  <p:cNvSpPr/>
                  <p:nvPr/>
                </p:nvSpPr>
                <p:spPr>
                  <a:xfrm>
                    <a:off x="785875" y="3388200"/>
                    <a:ext cx="28050" cy="2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8" extrusionOk="0">
                        <a:moveTo>
                          <a:pt x="565" y="1"/>
                        </a:moveTo>
                        <a:cubicBezTo>
                          <a:pt x="505" y="1"/>
                          <a:pt x="444" y="12"/>
                          <a:pt x="385" y="36"/>
                        </a:cubicBezTo>
                        <a:cubicBezTo>
                          <a:pt x="125" y="127"/>
                          <a:pt x="0" y="410"/>
                          <a:pt x="102" y="671"/>
                        </a:cubicBezTo>
                        <a:cubicBezTo>
                          <a:pt x="181" y="863"/>
                          <a:pt x="367" y="988"/>
                          <a:pt x="563" y="988"/>
                        </a:cubicBezTo>
                        <a:cubicBezTo>
                          <a:pt x="621" y="988"/>
                          <a:pt x="680" y="977"/>
                          <a:pt x="736" y="954"/>
                        </a:cubicBezTo>
                        <a:cubicBezTo>
                          <a:pt x="997" y="852"/>
                          <a:pt x="1121" y="569"/>
                          <a:pt x="1019" y="319"/>
                        </a:cubicBezTo>
                        <a:cubicBezTo>
                          <a:pt x="942" y="120"/>
                          <a:pt x="758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1" name="Google Shape;2981;p76"/>
                  <p:cNvSpPr/>
                  <p:nvPr/>
                </p:nvSpPr>
                <p:spPr>
                  <a:xfrm>
                    <a:off x="760675" y="3321825"/>
                    <a:ext cx="28050" cy="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82" extrusionOk="0">
                        <a:moveTo>
                          <a:pt x="560" y="0"/>
                        </a:moveTo>
                        <a:cubicBezTo>
                          <a:pt x="502" y="0"/>
                          <a:pt x="443" y="10"/>
                          <a:pt x="385" y="30"/>
                        </a:cubicBezTo>
                        <a:cubicBezTo>
                          <a:pt x="136" y="120"/>
                          <a:pt x="0" y="403"/>
                          <a:pt x="102" y="664"/>
                        </a:cubicBezTo>
                        <a:cubicBezTo>
                          <a:pt x="181" y="856"/>
                          <a:pt x="367" y="981"/>
                          <a:pt x="563" y="981"/>
                        </a:cubicBezTo>
                        <a:cubicBezTo>
                          <a:pt x="621" y="981"/>
                          <a:pt x="679" y="970"/>
                          <a:pt x="736" y="947"/>
                        </a:cubicBezTo>
                        <a:cubicBezTo>
                          <a:pt x="997" y="845"/>
                          <a:pt x="1121" y="562"/>
                          <a:pt x="1019" y="313"/>
                        </a:cubicBezTo>
                        <a:cubicBezTo>
                          <a:pt x="958" y="119"/>
                          <a:pt x="765" y="0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rgbClr val="FFDE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2" name="Google Shape;2982;p76"/>
                  <p:cNvSpPr/>
                  <p:nvPr/>
                </p:nvSpPr>
                <p:spPr>
                  <a:xfrm>
                    <a:off x="736025" y="3255400"/>
                    <a:ext cx="28050" cy="2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990" extrusionOk="0">
                        <a:moveTo>
                          <a:pt x="565" y="1"/>
                        </a:moveTo>
                        <a:cubicBezTo>
                          <a:pt x="505" y="1"/>
                          <a:pt x="445" y="12"/>
                          <a:pt x="386" y="36"/>
                        </a:cubicBezTo>
                        <a:cubicBezTo>
                          <a:pt x="125" y="138"/>
                          <a:pt x="1" y="421"/>
                          <a:pt x="103" y="670"/>
                        </a:cubicBezTo>
                        <a:cubicBezTo>
                          <a:pt x="172" y="869"/>
                          <a:pt x="353" y="989"/>
                          <a:pt x="551" y="989"/>
                        </a:cubicBezTo>
                        <a:cubicBezTo>
                          <a:pt x="613" y="989"/>
                          <a:pt x="675" y="978"/>
                          <a:pt x="737" y="954"/>
                        </a:cubicBezTo>
                        <a:cubicBezTo>
                          <a:pt x="986" y="852"/>
                          <a:pt x="1122" y="568"/>
                          <a:pt x="1020" y="319"/>
                        </a:cubicBezTo>
                        <a:cubicBezTo>
                          <a:pt x="942" y="120"/>
                          <a:pt x="759" y="1"/>
                          <a:pt x="5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333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3" name="Google Shape;2983;p76"/>
                  <p:cNvSpPr/>
                  <p:nvPr/>
                </p:nvSpPr>
                <p:spPr>
                  <a:xfrm>
                    <a:off x="725825" y="3179175"/>
                    <a:ext cx="267000" cy="10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80" h="4174" extrusionOk="0">
                        <a:moveTo>
                          <a:pt x="10433" y="0"/>
                        </a:moveTo>
                        <a:cubicBezTo>
                          <a:pt x="10411" y="0"/>
                          <a:pt x="10388" y="5"/>
                          <a:pt x="10365" y="16"/>
                        </a:cubicBezTo>
                        <a:cubicBezTo>
                          <a:pt x="6978" y="1284"/>
                          <a:pt x="3580" y="2564"/>
                          <a:pt x="193" y="3833"/>
                        </a:cubicBezTo>
                        <a:cubicBezTo>
                          <a:pt x="0" y="3894"/>
                          <a:pt x="90" y="4173"/>
                          <a:pt x="257" y="4173"/>
                        </a:cubicBezTo>
                        <a:cubicBezTo>
                          <a:pt x="277" y="4173"/>
                          <a:pt x="297" y="4169"/>
                          <a:pt x="318" y="4161"/>
                        </a:cubicBezTo>
                        <a:cubicBezTo>
                          <a:pt x="3705" y="2881"/>
                          <a:pt x="7103" y="1613"/>
                          <a:pt x="10489" y="333"/>
                        </a:cubicBezTo>
                        <a:cubicBezTo>
                          <a:pt x="10680" y="273"/>
                          <a:pt x="10596" y="0"/>
                          <a:pt x="104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4" name="Google Shape;2984;p76"/>
                  <p:cNvSpPr/>
                  <p:nvPr/>
                </p:nvSpPr>
                <p:spPr>
                  <a:xfrm>
                    <a:off x="853250" y="3121325"/>
                    <a:ext cx="104650" cy="25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6" h="10337" extrusionOk="0">
                        <a:moveTo>
                          <a:pt x="217" y="1"/>
                        </a:moveTo>
                        <a:cubicBezTo>
                          <a:pt x="109" y="1"/>
                          <a:pt x="1" y="103"/>
                          <a:pt x="57" y="245"/>
                        </a:cubicBezTo>
                        <a:cubicBezTo>
                          <a:pt x="1315" y="3575"/>
                          <a:pt x="2561" y="6894"/>
                          <a:pt x="3807" y="10224"/>
                        </a:cubicBezTo>
                        <a:cubicBezTo>
                          <a:pt x="3831" y="10303"/>
                          <a:pt x="3893" y="10336"/>
                          <a:pt x="3956" y="10336"/>
                        </a:cubicBezTo>
                        <a:cubicBezTo>
                          <a:pt x="4067" y="10336"/>
                          <a:pt x="4185" y="10236"/>
                          <a:pt x="4135" y="10100"/>
                        </a:cubicBezTo>
                        <a:cubicBezTo>
                          <a:pt x="2867" y="6770"/>
                          <a:pt x="1621" y="3440"/>
                          <a:pt x="375" y="121"/>
                        </a:cubicBezTo>
                        <a:cubicBezTo>
                          <a:pt x="345" y="37"/>
                          <a:pt x="281" y="1"/>
                          <a:pt x="21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5" name="Google Shape;2985;p76"/>
                  <p:cNvSpPr/>
                  <p:nvPr/>
                </p:nvSpPr>
                <p:spPr>
                  <a:xfrm>
                    <a:off x="888675" y="3149825"/>
                    <a:ext cx="66825" cy="7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3" h="2901" extrusionOk="0">
                        <a:moveTo>
                          <a:pt x="1083" y="357"/>
                        </a:moveTo>
                        <a:cubicBezTo>
                          <a:pt x="1150" y="357"/>
                          <a:pt x="1223" y="377"/>
                          <a:pt x="1302" y="419"/>
                        </a:cubicBezTo>
                        <a:cubicBezTo>
                          <a:pt x="1875" y="733"/>
                          <a:pt x="919" y="1777"/>
                          <a:pt x="369" y="2306"/>
                        </a:cubicBezTo>
                        <a:lnTo>
                          <a:pt x="369" y="2306"/>
                        </a:lnTo>
                        <a:cubicBezTo>
                          <a:pt x="400" y="1604"/>
                          <a:pt x="547" y="357"/>
                          <a:pt x="1083" y="357"/>
                        </a:cubicBezTo>
                        <a:close/>
                        <a:moveTo>
                          <a:pt x="1052" y="0"/>
                        </a:moveTo>
                        <a:cubicBezTo>
                          <a:pt x="72" y="0"/>
                          <a:pt x="1" y="2031"/>
                          <a:pt x="11" y="2730"/>
                        </a:cubicBezTo>
                        <a:cubicBezTo>
                          <a:pt x="11" y="2803"/>
                          <a:pt x="47" y="2849"/>
                          <a:pt x="97" y="2870"/>
                        </a:cubicBezTo>
                        <a:lnTo>
                          <a:pt x="97" y="2870"/>
                        </a:lnTo>
                        <a:cubicBezTo>
                          <a:pt x="122" y="2889"/>
                          <a:pt x="153" y="2900"/>
                          <a:pt x="185" y="2900"/>
                        </a:cubicBezTo>
                        <a:cubicBezTo>
                          <a:pt x="220" y="2900"/>
                          <a:pt x="258" y="2887"/>
                          <a:pt x="294" y="2855"/>
                        </a:cubicBezTo>
                        <a:cubicBezTo>
                          <a:pt x="759" y="2447"/>
                          <a:pt x="2673" y="635"/>
                          <a:pt x="1438" y="91"/>
                        </a:cubicBezTo>
                        <a:cubicBezTo>
                          <a:pt x="1296" y="29"/>
                          <a:pt x="1167" y="0"/>
                          <a:pt x="105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6" name="Google Shape;2986;p76"/>
                  <p:cNvSpPr/>
                  <p:nvPr/>
                </p:nvSpPr>
                <p:spPr>
                  <a:xfrm>
                    <a:off x="888575" y="3214200"/>
                    <a:ext cx="85950" cy="4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8" h="1808" extrusionOk="0">
                        <a:moveTo>
                          <a:pt x="606" y="359"/>
                        </a:moveTo>
                        <a:cubicBezTo>
                          <a:pt x="1375" y="400"/>
                          <a:pt x="2783" y="565"/>
                          <a:pt x="2552" y="1174"/>
                        </a:cubicBezTo>
                        <a:cubicBezTo>
                          <a:pt x="2476" y="1368"/>
                          <a:pt x="2346" y="1447"/>
                          <a:pt x="2186" y="1447"/>
                        </a:cubicBezTo>
                        <a:cubicBezTo>
                          <a:pt x="1725" y="1447"/>
                          <a:pt x="1012" y="789"/>
                          <a:pt x="606" y="359"/>
                        </a:cubicBezTo>
                        <a:close/>
                        <a:moveTo>
                          <a:pt x="207" y="1"/>
                        </a:moveTo>
                        <a:cubicBezTo>
                          <a:pt x="188" y="1"/>
                          <a:pt x="169" y="4"/>
                          <a:pt x="151" y="9"/>
                        </a:cubicBezTo>
                        <a:lnTo>
                          <a:pt x="151" y="9"/>
                        </a:lnTo>
                        <a:cubicBezTo>
                          <a:pt x="97" y="16"/>
                          <a:pt x="60" y="46"/>
                          <a:pt x="42" y="87"/>
                        </a:cubicBezTo>
                        <a:lnTo>
                          <a:pt x="42" y="87"/>
                        </a:lnTo>
                        <a:cubicBezTo>
                          <a:pt x="5" y="140"/>
                          <a:pt x="1" y="212"/>
                          <a:pt x="60" y="280"/>
                        </a:cubicBezTo>
                        <a:cubicBezTo>
                          <a:pt x="438" y="724"/>
                          <a:pt x="1454" y="1808"/>
                          <a:pt x="2210" y="1808"/>
                        </a:cubicBezTo>
                        <a:cubicBezTo>
                          <a:pt x="2475" y="1808"/>
                          <a:pt x="2708" y="1674"/>
                          <a:pt x="2869" y="1333"/>
                        </a:cubicBezTo>
                        <a:cubicBezTo>
                          <a:pt x="3438" y="152"/>
                          <a:pt x="1000" y="16"/>
                          <a:pt x="258" y="8"/>
                        </a:cubicBezTo>
                        <a:lnTo>
                          <a:pt x="258" y="8"/>
                        </a:lnTo>
                        <a:cubicBezTo>
                          <a:pt x="242" y="3"/>
                          <a:pt x="224" y="1"/>
                          <a:pt x="20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7" name="Google Shape;2987;p76"/>
                  <p:cNvSpPr/>
                  <p:nvPr/>
                </p:nvSpPr>
                <p:spPr>
                  <a:xfrm>
                    <a:off x="831175" y="3214075"/>
                    <a:ext cx="66825" cy="7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3" h="2901" extrusionOk="0">
                        <a:moveTo>
                          <a:pt x="2305" y="595"/>
                        </a:moveTo>
                        <a:lnTo>
                          <a:pt x="2305" y="595"/>
                        </a:lnTo>
                        <a:cubicBezTo>
                          <a:pt x="2273" y="1298"/>
                          <a:pt x="2126" y="2544"/>
                          <a:pt x="1591" y="2544"/>
                        </a:cubicBezTo>
                        <a:cubicBezTo>
                          <a:pt x="1524" y="2544"/>
                          <a:pt x="1451" y="2524"/>
                          <a:pt x="1371" y="2482"/>
                        </a:cubicBezTo>
                        <a:cubicBezTo>
                          <a:pt x="798" y="2168"/>
                          <a:pt x="1754" y="1124"/>
                          <a:pt x="2305" y="595"/>
                        </a:cubicBezTo>
                        <a:close/>
                        <a:moveTo>
                          <a:pt x="2491" y="0"/>
                        </a:moveTo>
                        <a:cubicBezTo>
                          <a:pt x="2455" y="0"/>
                          <a:pt x="2416" y="14"/>
                          <a:pt x="2379" y="47"/>
                        </a:cubicBezTo>
                        <a:cubicBezTo>
                          <a:pt x="1915" y="454"/>
                          <a:pt x="0" y="2267"/>
                          <a:pt x="1235" y="2810"/>
                        </a:cubicBezTo>
                        <a:cubicBezTo>
                          <a:pt x="1377" y="2873"/>
                          <a:pt x="1506" y="2901"/>
                          <a:pt x="1621" y="2901"/>
                        </a:cubicBezTo>
                        <a:cubicBezTo>
                          <a:pt x="2601" y="2901"/>
                          <a:pt x="2672" y="870"/>
                          <a:pt x="2662" y="171"/>
                        </a:cubicBezTo>
                        <a:cubicBezTo>
                          <a:pt x="2662" y="104"/>
                          <a:pt x="2631" y="59"/>
                          <a:pt x="2587" y="36"/>
                        </a:cubicBezTo>
                        <a:lnTo>
                          <a:pt x="2587" y="36"/>
                        </a:lnTo>
                        <a:cubicBezTo>
                          <a:pt x="2560" y="14"/>
                          <a:pt x="2527" y="0"/>
                          <a:pt x="249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8" name="Google Shape;2988;p76"/>
                  <p:cNvSpPr/>
                  <p:nvPr/>
                </p:nvSpPr>
                <p:spPr>
                  <a:xfrm>
                    <a:off x="812125" y="3177025"/>
                    <a:ext cx="85975" cy="4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9" h="1808" extrusionOk="0">
                        <a:moveTo>
                          <a:pt x="1253" y="362"/>
                        </a:moveTo>
                        <a:cubicBezTo>
                          <a:pt x="1714" y="362"/>
                          <a:pt x="2427" y="1019"/>
                          <a:pt x="2833" y="1449"/>
                        </a:cubicBezTo>
                        <a:lnTo>
                          <a:pt x="2833" y="1449"/>
                        </a:lnTo>
                        <a:cubicBezTo>
                          <a:pt x="2064" y="1408"/>
                          <a:pt x="656" y="1243"/>
                          <a:pt x="887" y="634"/>
                        </a:cubicBezTo>
                        <a:cubicBezTo>
                          <a:pt x="964" y="440"/>
                          <a:pt x="1093" y="362"/>
                          <a:pt x="1253" y="362"/>
                        </a:cubicBezTo>
                        <a:close/>
                        <a:moveTo>
                          <a:pt x="1225" y="1"/>
                        </a:moveTo>
                        <a:cubicBezTo>
                          <a:pt x="958" y="1"/>
                          <a:pt x="723" y="134"/>
                          <a:pt x="558" y="475"/>
                        </a:cubicBezTo>
                        <a:cubicBezTo>
                          <a:pt x="1" y="1656"/>
                          <a:pt x="2440" y="1792"/>
                          <a:pt x="3181" y="1800"/>
                        </a:cubicBezTo>
                        <a:lnTo>
                          <a:pt x="3181" y="1800"/>
                        </a:lnTo>
                        <a:cubicBezTo>
                          <a:pt x="3198" y="1805"/>
                          <a:pt x="3215" y="1808"/>
                          <a:pt x="3232" y="1808"/>
                        </a:cubicBezTo>
                        <a:cubicBezTo>
                          <a:pt x="3251" y="1808"/>
                          <a:pt x="3270" y="1805"/>
                          <a:pt x="3288" y="1799"/>
                        </a:cubicBezTo>
                        <a:lnTo>
                          <a:pt x="3288" y="1799"/>
                        </a:lnTo>
                        <a:cubicBezTo>
                          <a:pt x="3342" y="1793"/>
                          <a:pt x="3379" y="1762"/>
                          <a:pt x="3398" y="1721"/>
                        </a:cubicBezTo>
                        <a:lnTo>
                          <a:pt x="3398" y="1721"/>
                        </a:lnTo>
                        <a:cubicBezTo>
                          <a:pt x="3434" y="1668"/>
                          <a:pt x="3438" y="1597"/>
                          <a:pt x="3379" y="1529"/>
                        </a:cubicBezTo>
                        <a:cubicBezTo>
                          <a:pt x="3002" y="1084"/>
                          <a:pt x="1985" y="1"/>
                          <a:pt x="122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89" name="Google Shape;2989;p76"/>
                <p:cNvGrpSpPr/>
                <p:nvPr/>
              </p:nvGrpSpPr>
              <p:grpSpPr>
                <a:xfrm>
                  <a:off x="9529754" y="631312"/>
                  <a:ext cx="723536" cy="728778"/>
                  <a:chOff x="725550" y="3326525"/>
                  <a:chExt cx="352000" cy="354550"/>
                </a:xfrm>
              </p:grpSpPr>
              <p:sp>
                <p:nvSpPr>
                  <p:cNvPr id="2990" name="Google Shape;2990;p76"/>
                  <p:cNvSpPr/>
                  <p:nvPr/>
                </p:nvSpPr>
                <p:spPr>
                  <a:xfrm>
                    <a:off x="725550" y="3326525"/>
                    <a:ext cx="352000" cy="35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0" h="14182" extrusionOk="0">
                        <a:moveTo>
                          <a:pt x="4293" y="0"/>
                        </a:moveTo>
                        <a:lnTo>
                          <a:pt x="1" y="9979"/>
                        </a:lnTo>
                        <a:lnTo>
                          <a:pt x="9798" y="14181"/>
                        </a:lnTo>
                        <a:lnTo>
                          <a:pt x="14080" y="4214"/>
                        </a:lnTo>
                        <a:lnTo>
                          <a:pt x="429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1" name="Google Shape;2991;p76"/>
                  <p:cNvSpPr/>
                  <p:nvPr/>
                </p:nvSpPr>
                <p:spPr>
                  <a:xfrm>
                    <a:off x="811475" y="3361250"/>
                    <a:ext cx="118150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6" h="10333" extrusionOk="0">
                        <a:moveTo>
                          <a:pt x="4491" y="0"/>
                        </a:moveTo>
                        <a:cubicBezTo>
                          <a:pt x="4430" y="0"/>
                          <a:pt x="4373" y="31"/>
                          <a:pt x="4345" y="106"/>
                        </a:cubicBezTo>
                        <a:lnTo>
                          <a:pt x="52" y="10085"/>
                        </a:lnTo>
                        <a:cubicBezTo>
                          <a:pt x="0" y="10226"/>
                          <a:pt x="118" y="10333"/>
                          <a:pt x="231" y="10333"/>
                        </a:cubicBezTo>
                        <a:cubicBezTo>
                          <a:pt x="291" y="10333"/>
                          <a:pt x="349" y="10303"/>
                          <a:pt x="381" y="10232"/>
                        </a:cubicBezTo>
                        <a:lnTo>
                          <a:pt x="4673" y="242"/>
                        </a:lnTo>
                        <a:cubicBezTo>
                          <a:pt x="4725" y="109"/>
                          <a:pt x="4603" y="0"/>
                          <a:pt x="44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2" name="Google Shape;2992;p76"/>
                  <p:cNvSpPr/>
                  <p:nvPr/>
                </p:nvSpPr>
                <p:spPr>
                  <a:xfrm>
                    <a:off x="787625" y="3413250"/>
                    <a:ext cx="257575" cy="11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3" h="4567" extrusionOk="0">
                        <a:moveTo>
                          <a:pt x="235" y="0"/>
                        </a:moveTo>
                        <a:cubicBezTo>
                          <a:pt x="73" y="0"/>
                          <a:pt x="1" y="260"/>
                          <a:pt x="168" y="348"/>
                        </a:cubicBezTo>
                        <a:cubicBezTo>
                          <a:pt x="3441" y="1753"/>
                          <a:pt x="6703" y="3146"/>
                          <a:pt x="9966" y="4550"/>
                        </a:cubicBezTo>
                        <a:cubicBezTo>
                          <a:pt x="9991" y="4561"/>
                          <a:pt x="10016" y="4566"/>
                          <a:pt x="10039" y="4566"/>
                        </a:cubicBezTo>
                        <a:cubicBezTo>
                          <a:pt x="10211" y="4566"/>
                          <a:pt x="10302" y="4302"/>
                          <a:pt x="10113" y="4222"/>
                        </a:cubicBezTo>
                        <a:cubicBezTo>
                          <a:pt x="6839" y="2829"/>
                          <a:pt x="3589" y="1424"/>
                          <a:pt x="315" y="20"/>
                        </a:cubicBezTo>
                        <a:cubicBezTo>
                          <a:pt x="287" y="6"/>
                          <a:pt x="260" y="0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3" name="Google Shape;2993;p76"/>
                  <p:cNvSpPr/>
                  <p:nvPr/>
                </p:nvSpPr>
                <p:spPr>
                  <a:xfrm>
                    <a:off x="824950" y="3386825"/>
                    <a:ext cx="64250" cy="7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0" h="2982" extrusionOk="0">
                        <a:moveTo>
                          <a:pt x="1600" y="377"/>
                        </a:moveTo>
                        <a:cubicBezTo>
                          <a:pt x="2111" y="377"/>
                          <a:pt x="2193" y="1637"/>
                          <a:pt x="2195" y="2355"/>
                        </a:cubicBezTo>
                        <a:lnTo>
                          <a:pt x="2195" y="2355"/>
                        </a:lnTo>
                        <a:cubicBezTo>
                          <a:pt x="1642" y="1776"/>
                          <a:pt x="719" y="655"/>
                          <a:pt x="1484" y="397"/>
                        </a:cubicBezTo>
                        <a:cubicBezTo>
                          <a:pt x="1525" y="384"/>
                          <a:pt x="1563" y="377"/>
                          <a:pt x="1600" y="377"/>
                        </a:cubicBezTo>
                        <a:close/>
                        <a:moveTo>
                          <a:pt x="1658" y="1"/>
                        </a:moveTo>
                        <a:cubicBezTo>
                          <a:pt x="1568" y="1"/>
                          <a:pt x="1469" y="22"/>
                          <a:pt x="1359" y="69"/>
                        </a:cubicBezTo>
                        <a:cubicBezTo>
                          <a:pt x="0" y="635"/>
                          <a:pt x="1699" y="2391"/>
                          <a:pt x="2266" y="2934"/>
                        </a:cubicBezTo>
                        <a:cubicBezTo>
                          <a:pt x="2301" y="2967"/>
                          <a:pt x="2338" y="2981"/>
                          <a:pt x="2374" y="2981"/>
                        </a:cubicBezTo>
                        <a:cubicBezTo>
                          <a:pt x="2411" y="2981"/>
                          <a:pt x="2446" y="2967"/>
                          <a:pt x="2475" y="2943"/>
                        </a:cubicBezTo>
                        <a:lnTo>
                          <a:pt x="2475" y="2943"/>
                        </a:lnTo>
                        <a:cubicBezTo>
                          <a:pt x="2514" y="2921"/>
                          <a:pt x="2543" y="2881"/>
                          <a:pt x="2549" y="2821"/>
                        </a:cubicBezTo>
                        <a:cubicBezTo>
                          <a:pt x="2549" y="2821"/>
                          <a:pt x="2549" y="2821"/>
                          <a:pt x="2549" y="2821"/>
                        </a:cubicBezTo>
                        <a:lnTo>
                          <a:pt x="2549" y="2821"/>
                        </a:lnTo>
                        <a:cubicBezTo>
                          <a:pt x="2553" y="2801"/>
                          <a:pt x="2553" y="2781"/>
                          <a:pt x="2551" y="2760"/>
                        </a:cubicBezTo>
                        <a:lnTo>
                          <a:pt x="2551" y="2760"/>
                        </a:lnTo>
                        <a:cubicBezTo>
                          <a:pt x="2569" y="2094"/>
                          <a:pt x="2551" y="1"/>
                          <a:pt x="165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4" name="Google Shape;2994;p76"/>
                  <p:cNvSpPr/>
                  <p:nvPr/>
                </p:nvSpPr>
                <p:spPr>
                  <a:xfrm>
                    <a:off x="880175" y="3417750"/>
                    <a:ext cx="83300" cy="4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2" h="1753" extrusionOk="0">
                        <a:moveTo>
                          <a:pt x="2243" y="372"/>
                        </a:moveTo>
                        <a:cubicBezTo>
                          <a:pt x="2377" y="372"/>
                          <a:pt x="2485" y="428"/>
                          <a:pt x="2548" y="565"/>
                        </a:cubicBezTo>
                        <a:cubicBezTo>
                          <a:pt x="2883" y="1279"/>
                          <a:pt x="1491" y="1394"/>
                          <a:pt x="686" y="1394"/>
                        </a:cubicBezTo>
                        <a:cubicBezTo>
                          <a:pt x="668" y="1394"/>
                          <a:pt x="650" y="1394"/>
                          <a:pt x="633" y="1394"/>
                        </a:cubicBezTo>
                        <a:lnTo>
                          <a:pt x="633" y="1394"/>
                        </a:lnTo>
                        <a:cubicBezTo>
                          <a:pt x="1063" y="988"/>
                          <a:pt x="1799" y="372"/>
                          <a:pt x="2243" y="372"/>
                        </a:cubicBezTo>
                        <a:close/>
                        <a:moveTo>
                          <a:pt x="2306" y="0"/>
                        </a:moveTo>
                        <a:cubicBezTo>
                          <a:pt x="1584" y="0"/>
                          <a:pt x="508" y="1015"/>
                          <a:pt x="121" y="1406"/>
                        </a:cubicBezTo>
                        <a:lnTo>
                          <a:pt x="121" y="1406"/>
                        </a:lnTo>
                        <a:cubicBezTo>
                          <a:pt x="94" y="1422"/>
                          <a:pt x="72" y="1445"/>
                          <a:pt x="56" y="1472"/>
                        </a:cubicBezTo>
                        <a:lnTo>
                          <a:pt x="56" y="1472"/>
                        </a:lnTo>
                        <a:cubicBezTo>
                          <a:pt x="0" y="1536"/>
                          <a:pt x="7" y="1604"/>
                          <a:pt x="45" y="1655"/>
                        </a:cubicBezTo>
                        <a:lnTo>
                          <a:pt x="45" y="1655"/>
                        </a:lnTo>
                        <a:cubicBezTo>
                          <a:pt x="67" y="1701"/>
                          <a:pt x="111" y="1736"/>
                          <a:pt x="181" y="1743"/>
                        </a:cubicBezTo>
                        <a:cubicBezTo>
                          <a:pt x="298" y="1748"/>
                          <a:pt x="452" y="1753"/>
                          <a:pt x="627" y="1753"/>
                        </a:cubicBezTo>
                        <a:cubicBezTo>
                          <a:pt x="1627" y="1753"/>
                          <a:pt x="3331" y="1596"/>
                          <a:pt x="2888" y="440"/>
                        </a:cubicBezTo>
                        <a:cubicBezTo>
                          <a:pt x="2767" y="124"/>
                          <a:pt x="2558" y="0"/>
                          <a:pt x="230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5" name="Google Shape;2995;p76"/>
                  <p:cNvSpPr/>
                  <p:nvPr/>
                </p:nvSpPr>
                <p:spPr>
                  <a:xfrm>
                    <a:off x="879675" y="3452200"/>
                    <a:ext cx="6450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0" h="2981" extrusionOk="0">
                        <a:moveTo>
                          <a:pt x="378" y="620"/>
                        </a:moveTo>
                        <a:lnTo>
                          <a:pt x="378" y="620"/>
                        </a:lnTo>
                        <a:cubicBezTo>
                          <a:pt x="928" y="1198"/>
                          <a:pt x="1855" y="2326"/>
                          <a:pt x="1096" y="2585"/>
                        </a:cubicBezTo>
                        <a:cubicBezTo>
                          <a:pt x="1054" y="2598"/>
                          <a:pt x="1015" y="2604"/>
                          <a:pt x="978" y="2604"/>
                        </a:cubicBezTo>
                        <a:cubicBezTo>
                          <a:pt x="459" y="2604"/>
                          <a:pt x="382" y="1337"/>
                          <a:pt x="378" y="620"/>
                        </a:cubicBezTo>
                        <a:close/>
                        <a:moveTo>
                          <a:pt x="206" y="1"/>
                        </a:moveTo>
                        <a:cubicBezTo>
                          <a:pt x="175" y="1"/>
                          <a:pt x="145" y="11"/>
                          <a:pt x="119" y="28"/>
                        </a:cubicBezTo>
                        <a:lnTo>
                          <a:pt x="119" y="28"/>
                        </a:lnTo>
                        <a:cubicBezTo>
                          <a:pt x="71" y="47"/>
                          <a:pt x="35" y="90"/>
                          <a:pt x="31" y="161"/>
                        </a:cubicBezTo>
                        <a:cubicBezTo>
                          <a:pt x="31" y="161"/>
                          <a:pt x="31" y="161"/>
                          <a:pt x="31" y="161"/>
                        </a:cubicBezTo>
                        <a:lnTo>
                          <a:pt x="31" y="161"/>
                        </a:lnTo>
                        <a:cubicBezTo>
                          <a:pt x="28" y="179"/>
                          <a:pt x="27" y="197"/>
                          <a:pt x="29" y="215"/>
                        </a:cubicBezTo>
                        <a:lnTo>
                          <a:pt x="29" y="215"/>
                        </a:lnTo>
                        <a:cubicBezTo>
                          <a:pt x="0" y="867"/>
                          <a:pt x="15" y="2981"/>
                          <a:pt x="920" y="2981"/>
                        </a:cubicBezTo>
                        <a:cubicBezTo>
                          <a:pt x="1011" y="2981"/>
                          <a:pt x="1111" y="2959"/>
                          <a:pt x="1221" y="2913"/>
                        </a:cubicBezTo>
                        <a:cubicBezTo>
                          <a:pt x="2580" y="2347"/>
                          <a:pt x="881" y="591"/>
                          <a:pt x="314" y="47"/>
                        </a:cubicBezTo>
                        <a:cubicBezTo>
                          <a:pt x="279" y="15"/>
                          <a:pt x="242" y="1"/>
                          <a:pt x="2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6" name="Google Shape;2996;p76"/>
                  <p:cNvSpPr/>
                  <p:nvPr/>
                </p:nvSpPr>
                <p:spPr>
                  <a:xfrm>
                    <a:off x="805925" y="3452000"/>
                    <a:ext cx="83075" cy="4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3" h="1771" extrusionOk="0">
                        <a:moveTo>
                          <a:pt x="2646" y="358"/>
                        </a:moveTo>
                        <a:cubicBezTo>
                          <a:pt x="2664" y="358"/>
                          <a:pt x="2682" y="359"/>
                          <a:pt x="2700" y="359"/>
                        </a:cubicBezTo>
                        <a:lnTo>
                          <a:pt x="2700" y="359"/>
                        </a:lnTo>
                        <a:cubicBezTo>
                          <a:pt x="2270" y="765"/>
                          <a:pt x="1533" y="1381"/>
                          <a:pt x="1090" y="1381"/>
                        </a:cubicBezTo>
                        <a:cubicBezTo>
                          <a:pt x="955" y="1381"/>
                          <a:pt x="848" y="1324"/>
                          <a:pt x="784" y="1188"/>
                        </a:cubicBezTo>
                        <a:cubicBezTo>
                          <a:pt x="449" y="473"/>
                          <a:pt x="1841" y="358"/>
                          <a:pt x="2646" y="358"/>
                        </a:cubicBezTo>
                        <a:close/>
                        <a:moveTo>
                          <a:pt x="2709" y="0"/>
                        </a:moveTo>
                        <a:cubicBezTo>
                          <a:pt x="1709" y="0"/>
                          <a:pt x="0" y="158"/>
                          <a:pt x="444" y="1335"/>
                        </a:cubicBezTo>
                        <a:cubicBezTo>
                          <a:pt x="565" y="1648"/>
                          <a:pt x="773" y="1770"/>
                          <a:pt x="1024" y="1770"/>
                        </a:cubicBezTo>
                        <a:cubicBezTo>
                          <a:pt x="1782" y="1770"/>
                          <a:pt x="2932" y="654"/>
                          <a:pt x="3264" y="305"/>
                        </a:cubicBezTo>
                        <a:cubicBezTo>
                          <a:pt x="3318" y="243"/>
                          <a:pt x="3322" y="180"/>
                          <a:pt x="3299" y="128"/>
                        </a:cubicBezTo>
                        <a:lnTo>
                          <a:pt x="3299" y="128"/>
                        </a:lnTo>
                        <a:cubicBezTo>
                          <a:pt x="3283" y="68"/>
                          <a:pt x="3236" y="18"/>
                          <a:pt x="3151" y="10"/>
                        </a:cubicBezTo>
                        <a:cubicBezTo>
                          <a:pt x="3035" y="5"/>
                          <a:pt x="2883" y="0"/>
                          <a:pt x="270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997" name="Google Shape;2997;p76"/>
              <p:cNvGrpSpPr/>
              <p:nvPr/>
            </p:nvGrpSpPr>
            <p:grpSpPr>
              <a:xfrm rot="1621118">
                <a:off x="3531545" y="3960253"/>
                <a:ext cx="770041" cy="302630"/>
                <a:chOff x="9971983" y="3037112"/>
                <a:chExt cx="628146" cy="222482"/>
              </a:xfrm>
            </p:grpSpPr>
            <p:sp>
              <p:nvSpPr>
                <p:cNvPr id="2998" name="Google Shape;2998;p76"/>
                <p:cNvSpPr/>
                <p:nvPr/>
              </p:nvSpPr>
              <p:spPr>
                <a:xfrm>
                  <a:off x="9971983" y="3037112"/>
                  <a:ext cx="628146" cy="22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21" h="6312" extrusionOk="0">
                      <a:moveTo>
                        <a:pt x="7925" y="0"/>
                      </a:moveTo>
                      <a:cubicBezTo>
                        <a:pt x="4657" y="0"/>
                        <a:pt x="1802" y="56"/>
                        <a:pt x="1644" y="247"/>
                      </a:cubicBezTo>
                      <a:cubicBezTo>
                        <a:pt x="1227" y="705"/>
                        <a:pt x="152" y="5042"/>
                        <a:pt x="152" y="5042"/>
                      </a:cubicBezTo>
                      <a:cubicBezTo>
                        <a:pt x="152" y="5042"/>
                        <a:pt x="0" y="6311"/>
                        <a:pt x="972" y="6311"/>
                      </a:cubicBezTo>
                      <a:cubicBezTo>
                        <a:pt x="1167" y="6311"/>
                        <a:pt x="1408" y="6260"/>
                        <a:pt x="1704" y="6137"/>
                      </a:cubicBezTo>
                      <a:cubicBezTo>
                        <a:pt x="2756" y="5671"/>
                        <a:pt x="3270" y="3652"/>
                        <a:pt x="4385" y="3652"/>
                      </a:cubicBezTo>
                      <a:cubicBezTo>
                        <a:pt x="4557" y="3652"/>
                        <a:pt x="4743" y="3700"/>
                        <a:pt x="4947" y="3809"/>
                      </a:cubicBezTo>
                      <a:cubicBezTo>
                        <a:pt x="5730" y="4230"/>
                        <a:pt x="6245" y="4505"/>
                        <a:pt x="6777" y="4505"/>
                      </a:cubicBezTo>
                      <a:cubicBezTo>
                        <a:pt x="7300" y="4505"/>
                        <a:pt x="7840" y="4240"/>
                        <a:pt x="8668" y="3590"/>
                      </a:cubicBezTo>
                      <a:cubicBezTo>
                        <a:pt x="9659" y="2802"/>
                        <a:pt x="10270" y="2558"/>
                        <a:pt x="10738" y="2558"/>
                      </a:cubicBezTo>
                      <a:cubicBezTo>
                        <a:pt x="11050" y="2558"/>
                        <a:pt x="11298" y="2667"/>
                        <a:pt x="11553" y="2794"/>
                      </a:cubicBezTo>
                      <a:cubicBezTo>
                        <a:pt x="11946" y="2989"/>
                        <a:pt x="12311" y="3074"/>
                        <a:pt x="12655" y="3074"/>
                      </a:cubicBezTo>
                      <a:cubicBezTo>
                        <a:pt x="13719" y="3074"/>
                        <a:pt x="14594" y="2259"/>
                        <a:pt x="15572" y="1342"/>
                      </a:cubicBezTo>
                      <a:cubicBezTo>
                        <a:pt x="16845" y="108"/>
                        <a:pt x="17820" y="108"/>
                        <a:pt x="17820" y="108"/>
                      </a:cubicBezTo>
                      <a:cubicBezTo>
                        <a:pt x="17820" y="108"/>
                        <a:pt x="12472" y="0"/>
                        <a:pt x="79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9" name="Google Shape;2999;p76"/>
                <p:cNvSpPr/>
                <p:nvPr/>
              </p:nvSpPr>
              <p:spPr>
                <a:xfrm>
                  <a:off x="9988549" y="3172039"/>
                  <a:ext cx="34402" cy="75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2130" extrusionOk="0">
                      <a:moveTo>
                        <a:pt x="538" y="1"/>
                      </a:moveTo>
                      <a:cubicBezTo>
                        <a:pt x="538" y="1"/>
                        <a:pt x="398" y="120"/>
                        <a:pt x="239" y="339"/>
                      </a:cubicBezTo>
                      <a:cubicBezTo>
                        <a:pt x="140" y="558"/>
                        <a:pt x="1" y="916"/>
                        <a:pt x="40" y="1254"/>
                      </a:cubicBezTo>
                      <a:cubicBezTo>
                        <a:pt x="40" y="1354"/>
                        <a:pt x="60" y="1453"/>
                        <a:pt x="80" y="1533"/>
                      </a:cubicBezTo>
                      <a:cubicBezTo>
                        <a:pt x="140" y="1632"/>
                        <a:pt x="160" y="1712"/>
                        <a:pt x="199" y="1791"/>
                      </a:cubicBezTo>
                      <a:cubicBezTo>
                        <a:pt x="259" y="1851"/>
                        <a:pt x="299" y="1911"/>
                        <a:pt x="379" y="1950"/>
                      </a:cubicBezTo>
                      <a:cubicBezTo>
                        <a:pt x="438" y="2010"/>
                        <a:pt x="478" y="2030"/>
                        <a:pt x="558" y="2050"/>
                      </a:cubicBezTo>
                      <a:cubicBezTo>
                        <a:pt x="637" y="2090"/>
                        <a:pt x="677" y="2110"/>
                        <a:pt x="737" y="2110"/>
                      </a:cubicBezTo>
                      <a:cubicBezTo>
                        <a:pt x="776" y="2130"/>
                        <a:pt x="836" y="2130"/>
                        <a:pt x="856" y="2130"/>
                      </a:cubicBezTo>
                      <a:lnTo>
                        <a:pt x="975" y="2130"/>
                      </a:lnTo>
                      <a:cubicBezTo>
                        <a:pt x="975" y="2130"/>
                        <a:pt x="956" y="2110"/>
                        <a:pt x="876" y="2090"/>
                      </a:cubicBezTo>
                      <a:cubicBezTo>
                        <a:pt x="856" y="2090"/>
                        <a:pt x="836" y="2050"/>
                        <a:pt x="776" y="2030"/>
                      </a:cubicBezTo>
                      <a:cubicBezTo>
                        <a:pt x="737" y="2010"/>
                        <a:pt x="697" y="1950"/>
                        <a:pt x="657" y="1931"/>
                      </a:cubicBezTo>
                      <a:cubicBezTo>
                        <a:pt x="597" y="1911"/>
                        <a:pt x="578" y="1851"/>
                        <a:pt x="538" y="1811"/>
                      </a:cubicBezTo>
                      <a:cubicBezTo>
                        <a:pt x="478" y="1791"/>
                        <a:pt x="458" y="1712"/>
                        <a:pt x="438" y="1652"/>
                      </a:cubicBezTo>
                      <a:cubicBezTo>
                        <a:pt x="379" y="1592"/>
                        <a:pt x="379" y="1513"/>
                        <a:pt x="359" y="1453"/>
                      </a:cubicBezTo>
                      <a:cubicBezTo>
                        <a:pt x="359" y="1393"/>
                        <a:pt x="339" y="1314"/>
                        <a:pt x="339" y="1234"/>
                      </a:cubicBezTo>
                      <a:cubicBezTo>
                        <a:pt x="339" y="1095"/>
                        <a:pt x="339" y="936"/>
                        <a:pt x="359" y="797"/>
                      </a:cubicBezTo>
                      <a:cubicBezTo>
                        <a:pt x="379" y="637"/>
                        <a:pt x="398" y="518"/>
                        <a:pt x="438" y="399"/>
                      </a:cubicBezTo>
                      <a:cubicBezTo>
                        <a:pt x="498" y="140"/>
                        <a:pt x="538" y="1"/>
                        <a:pt x="53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0" name="Google Shape;3000;p76"/>
                <p:cNvSpPr/>
                <p:nvPr/>
              </p:nvSpPr>
              <p:spPr>
                <a:xfrm>
                  <a:off x="10165985" y="3158715"/>
                  <a:ext cx="77157" cy="2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9" h="717" extrusionOk="0">
                      <a:moveTo>
                        <a:pt x="0" y="1"/>
                      </a:moveTo>
                      <a:cubicBezTo>
                        <a:pt x="0" y="1"/>
                        <a:pt x="100" y="140"/>
                        <a:pt x="279" y="279"/>
                      </a:cubicBezTo>
                      <a:cubicBezTo>
                        <a:pt x="478" y="438"/>
                        <a:pt x="776" y="637"/>
                        <a:pt x="1114" y="697"/>
                      </a:cubicBezTo>
                      <a:cubicBezTo>
                        <a:pt x="1214" y="717"/>
                        <a:pt x="1294" y="717"/>
                        <a:pt x="1393" y="717"/>
                      </a:cubicBezTo>
                      <a:cubicBezTo>
                        <a:pt x="1473" y="717"/>
                        <a:pt x="1572" y="697"/>
                        <a:pt x="1632" y="677"/>
                      </a:cubicBezTo>
                      <a:cubicBezTo>
                        <a:pt x="1731" y="637"/>
                        <a:pt x="1811" y="598"/>
                        <a:pt x="1871" y="538"/>
                      </a:cubicBezTo>
                      <a:cubicBezTo>
                        <a:pt x="1930" y="498"/>
                        <a:pt x="1990" y="438"/>
                        <a:pt x="2010" y="399"/>
                      </a:cubicBezTo>
                      <a:cubicBezTo>
                        <a:pt x="2069" y="339"/>
                        <a:pt x="2089" y="299"/>
                        <a:pt x="2109" y="239"/>
                      </a:cubicBezTo>
                      <a:cubicBezTo>
                        <a:pt x="2129" y="200"/>
                        <a:pt x="2169" y="140"/>
                        <a:pt x="2169" y="120"/>
                      </a:cubicBezTo>
                      <a:cubicBezTo>
                        <a:pt x="2189" y="80"/>
                        <a:pt x="2189" y="21"/>
                        <a:pt x="2189" y="21"/>
                      </a:cubicBezTo>
                      <a:lnTo>
                        <a:pt x="2189" y="21"/>
                      </a:lnTo>
                      <a:lnTo>
                        <a:pt x="2109" y="100"/>
                      </a:lnTo>
                      <a:cubicBezTo>
                        <a:pt x="2089" y="120"/>
                        <a:pt x="2069" y="180"/>
                        <a:pt x="2030" y="200"/>
                      </a:cubicBezTo>
                      <a:cubicBezTo>
                        <a:pt x="2010" y="219"/>
                        <a:pt x="1970" y="239"/>
                        <a:pt x="1910" y="299"/>
                      </a:cubicBezTo>
                      <a:cubicBezTo>
                        <a:pt x="1871" y="339"/>
                        <a:pt x="1811" y="359"/>
                        <a:pt x="1771" y="399"/>
                      </a:cubicBezTo>
                      <a:cubicBezTo>
                        <a:pt x="1711" y="438"/>
                        <a:pt x="1632" y="438"/>
                        <a:pt x="1592" y="478"/>
                      </a:cubicBezTo>
                      <a:cubicBezTo>
                        <a:pt x="1562" y="488"/>
                        <a:pt x="1532" y="488"/>
                        <a:pt x="1500" y="488"/>
                      </a:cubicBezTo>
                      <a:cubicBezTo>
                        <a:pt x="1468" y="488"/>
                        <a:pt x="1433" y="488"/>
                        <a:pt x="1393" y="498"/>
                      </a:cubicBezTo>
                      <a:cubicBezTo>
                        <a:pt x="1313" y="498"/>
                        <a:pt x="1234" y="498"/>
                        <a:pt x="1174" y="478"/>
                      </a:cubicBezTo>
                      <a:cubicBezTo>
                        <a:pt x="1015" y="438"/>
                        <a:pt x="896" y="399"/>
                        <a:pt x="736" y="339"/>
                      </a:cubicBezTo>
                      <a:cubicBezTo>
                        <a:pt x="597" y="279"/>
                        <a:pt x="478" y="219"/>
                        <a:pt x="378" y="180"/>
                      </a:cubicBezTo>
                      <a:cubicBezTo>
                        <a:pt x="140" y="8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1" name="Google Shape;3001;p76"/>
                <p:cNvSpPr/>
                <p:nvPr/>
              </p:nvSpPr>
              <p:spPr>
                <a:xfrm>
                  <a:off x="10381277" y="3105421"/>
                  <a:ext cx="77862" cy="30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857" extrusionOk="0">
                      <a:moveTo>
                        <a:pt x="2209" y="1"/>
                      </a:moveTo>
                      <a:cubicBezTo>
                        <a:pt x="2209" y="1"/>
                        <a:pt x="2189" y="40"/>
                        <a:pt x="2149" y="100"/>
                      </a:cubicBezTo>
                      <a:cubicBezTo>
                        <a:pt x="2129" y="120"/>
                        <a:pt x="2090" y="140"/>
                        <a:pt x="2070" y="199"/>
                      </a:cubicBezTo>
                      <a:cubicBezTo>
                        <a:pt x="2050" y="239"/>
                        <a:pt x="1990" y="259"/>
                        <a:pt x="1970" y="319"/>
                      </a:cubicBezTo>
                      <a:cubicBezTo>
                        <a:pt x="1950" y="359"/>
                        <a:pt x="1891" y="398"/>
                        <a:pt x="1851" y="438"/>
                      </a:cubicBezTo>
                      <a:cubicBezTo>
                        <a:pt x="1791" y="498"/>
                        <a:pt x="1712" y="518"/>
                        <a:pt x="1672" y="538"/>
                      </a:cubicBezTo>
                      <a:cubicBezTo>
                        <a:pt x="1592" y="558"/>
                        <a:pt x="1552" y="558"/>
                        <a:pt x="1473" y="578"/>
                      </a:cubicBezTo>
                      <a:cubicBezTo>
                        <a:pt x="1393" y="617"/>
                        <a:pt x="1314" y="617"/>
                        <a:pt x="1254" y="617"/>
                      </a:cubicBezTo>
                      <a:cubicBezTo>
                        <a:pt x="1095" y="617"/>
                        <a:pt x="955" y="597"/>
                        <a:pt x="796" y="558"/>
                      </a:cubicBezTo>
                      <a:cubicBezTo>
                        <a:pt x="657" y="538"/>
                        <a:pt x="518" y="498"/>
                        <a:pt x="398" y="458"/>
                      </a:cubicBezTo>
                      <a:cubicBezTo>
                        <a:pt x="160" y="398"/>
                        <a:pt x="0" y="339"/>
                        <a:pt x="0" y="339"/>
                      </a:cubicBezTo>
                      <a:lnTo>
                        <a:pt x="0" y="339"/>
                      </a:lnTo>
                      <a:cubicBezTo>
                        <a:pt x="0" y="339"/>
                        <a:pt x="140" y="458"/>
                        <a:pt x="359" y="597"/>
                      </a:cubicBezTo>
                      <a:cubicBezTo>
                        <a:pt x="577" y="717"/>
                        <a:pt x="896" y="856"/>
                        <a:pt x="1254" y="856"/>
                      </a:cubicBezTo>
                      <a:cubicBezTo>
                        <a:pt x="1353" y="856"/>
                        <a:pt x="1433" y="836"/>
                        <a:pt x="1532" y="836"/>
                      </a:cubicBezTo>
                      <a:cubicBezTo>
                        <a:pt x="1632" y="816"/>
                        <a:pt x="1692" y="796"/>
                        <a:pt x="1771" y="737"/>
                      </a:cubicBezTo>
                      <a:cubicBezTo>
                        <a:pt x="1851" y="697"/>
                        <a:pt x="1930" y="657"/>
                        <a:pt x="1970" y="597"/>
                      </a:cubicBezTo>
                      <a:cubicBezTo>
                        <a:pt x="2030" y="538"/>
                        <a:pt x="2070" y="498"/>
                        <a:pt x="2090" y="418"/>
                      </a:cubicBezTo>
                      <a:cubicBezTo>
                        <a:pt x="2129" y="339"/>
                        <a:pt x="2149" y="299"/>
                        <a:pt x="2169" y="239"/>
                      </a:cubicBezTo>
                      <a:cubicBezTo>
                        <a:pt x="2169" y="199"/>
                        <a:pt x="2189" y="140"/>
                        <a:pt x="2189" y="120"/>
                      </a:cubicBezTo>
                      <a:cubicBezTo>
                        <a:pt x="2209" y="40"/>
                        <a:pt x="2209" y="1"/>
                        <a:pt x="22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2" name="Google Shape;3002;p76"/>
              <p:cNvGrpSpPr/>
              <p:nvPr/>
            </p:nvGrpSpPr>
            <p:grpSpPr>
              <a:xfrm>
                <a:off x="2752121" y="4517789"/>
                <a:ext cx="1771501" cy="613119"/>
                <a:chOff x="7656879" y="4330514"/>
                <a:chExt cx="998029" cy="345420"/>
              </a:xfrm>
            </p:grpSpPr>
            <p:sp>
              <p:nvSpPr>
                <p:cNvPr id="3003" name="Google Shape;3003;p76"/>
                <p:cNvSpPr/>
                <p:nvPr/>
              </p:nvSpPr>
              <p:spPr>
                <a:xfrm rot="-599208">
                  <a:off x="7664856" y="4414323"/>
                  <a:ext cx="982075" cy="17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3" h="2957" extrusionOk="0">
                      <a:moveTo>
                        <a:pt x="15496" y="1"/>
                      </a:moveTo>
                      <a:cubicBezTo>
                        <a:pt x="14452" y="1"/>
                        <a:pt x="13665" y="377"/>
                        <a:pt x="12614" y="848"/>
                      </a:cubicBezTo>
                      <a:cubicBezTo>
                        <a:pt x="11969" y="1123"/>
                        <a:pt x="11335" y="1230"/>
                        <a:pt x="10697" y="1230"/>
                      </a:cubicBezTo>
                      <a:cubicBezTo>
                        <a:pt x="9585" y="1230"/>
                        <a:pt x="8464" y="905"/>
                        <a:pt x="7262" y="589"/>
                      </a:cubicBezTo>
                      <a:cubicBezTo>
                        <a:pt x="6988" y="514"/>
                        <a:pt x="6736" y="482"/>
                        <a:pt x="6504" y="482"/>
                      </a:cubicBezTo>
                      <a:cubicBezTo>
                        <a:pt x="5196" y="482"/>
                        <a:pt x="4476" y="1491"/>
                        <a:pt x="3465" y="1491"/>
                      </a:cubicBezTo>
                      <a:cubicBezTo>
                        <a:pt x="3418" y="1491"/>
                        <a:pt x="3371" y="1489"/>
                        <a:pt x="3323" y="1484"/>
                      </a:cubicBezTo>
                      <a:cubicBezTo>
                        <a:pt x="2514" y="1407"/>
                        <a:pt x="1921" y="1041"/>
                        <a:pt x="1405" y="1041"/>
                      </a:cubicBezTo>
                      <a:cubicBezTo>
                        <a:pt x="1120" y="1041"/>
                        <a:pt x="858" y="1152"/>
                        <a:pt x="597" y="1484"/>
                      </a:cubicBezTo>
                      <a:cubicBezTo>
                        <a:pt x="0" y="2240"/>
                        <a:pt x="1234" y="2957"/>
                        <a:pt x="1234" y="2957"/>
                      </a:cubicBezTo>
                      <a:lnTo>
                        <a:pt x="13927" y="2957"/>
                      </a:lnTo>
                      <a:lnTo>
                        <a:pt x="13927" y="2937"/>
                      </a:lnTo>
                      <a:lnTo>
                        <a:pt x="27079" y="2937"/>
                      </a:lnTo>
                      <a:cubicBezTo>
                        <a:pt x="27079" y="2937"/>
                        <a:pt x="27863" y="533"/>
                        <a:pt x="25193" y="533"/>
                      </a:cubicBezTo>
                      <a:cubicBezTo>
                        <a:pt x="25010" y="533"/>
                        <a:pt x="24810" y="545"/>
                        <a:pt x="24592" y="569"/>
                      </a:cubicBezTo>
                      <a:cubicBezTo>
                        <a:pt x="22595" y="792"/>
                        <a:pt x="21569" y="1078"/>
                        <a:pt x="20523" y="1078"/>
                      </a:cubicBezTo>
                      <a:cubicBezTo>
                        <a:pt x="19797" y="1078"/>
                        <a:pt x="19062" y="940"/>
                        <a:pt x="17986" y="549"/>
                      </a:cubicBezTo>
                      <a:cubicBezTo>
                        <a:pt x="16954" y="158"/>
                        <a:pt x="16171" y="1"/>
                        <a:pt x="154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4" name="Google Shape;3004;p76"/>
                <p:cNvSpPr/>
                <p:nvPr/>
              </p:nvSpPr>
              <p:spPr>
                <a:xfrm>
                  <a:off x="8136106" y="4428053"/>
                  <a:ext cx="159799" cy="6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" h="916" extrusionOk="0">
                      <a:moveTo>
                        <a:pt x="1771" y="0"/>
                      </a:moveTo>
                      <a:cubicBezTo>
                        <a:pt x="1652" y="0"/>
                        <a:pt x="1532" y="20"/>
                        <a:pt x="1393" y="60"/>
                      </a:cubicBezTo>
                      <a:cubicBezTo>
                        <a:pt x="1274" y="80"/>
                        <a:pt x="1154" y="119"/>
                        <a:pt x="1055" y="159"/>
                      </a:cubicBezTo>
                      <a:cubicBezTo>
                        <a:pt x="916" y="179"/>
                        <a:pt x="816" y="259"/>
                        <a:pt x="717" y="299"/>
                      </a:cubicBezTo>
                      <a:lnTo>
                        <a:pt x="577" y="378"/>
                      </a:lnTo>
                      <a:cubicBezTo>
                        <a:pt x="537" y="398"/>
                        <a:pt x="498" y="418"/>
                        <a:pt x="458" y="478"/>
                      </a:cubicBezTo>
                      <a:cubicBezTo>
                        <a:pt x="378" y="517"/>
                        <a:pt x="299" y="577"/>
                        <a:pt x="259" y="657"/>
                      </a:cubicBezTo>
                      <a:lnTo>
                        <a:pt x="100" y="796"/>
                      </a:lnTo>
                      <a:cubicBezTo>
                        <a:pt x="40" y="876"/>
                        <a:pt x="0" y="915"/>
                        <a:pt x="0" y="915"/>
                      </a:cubicBezTo>
                      <a:cubicBezTo>
                        <a:pt x="0" y="915"/>
                        <a:pt x="80" y="895"/>
                        <a:pt x="179" y="876"/>
                      </a:cubicBezTo>
                      <a:cubicBezTo>
                        <a:pt x="239" y="856"/>
                        <a:pt x="299" y="856"/>
                        <a:pt x="358" y="796"/>
                      </a:cubicBezTo>
                      <a:lnTo>
                        <a:pt x="577" y="716"/>
                      </a:lnTo>
                      <a:cubicBezTo>
                        <a:pt x="657" y="696"/>
                        <a:pt x="756" y="677"/>
                        <a:pt x="856" y="657"/>
                      </a:cubicBezTo>
                      <a:lnTo>
                        <a:pt x="1154" y="577"/>
                      </a:lnTo>
                      <a:cubicBezTo>
                        <a:pt x="1254" y="557"/>
                        <a:pt x="1373" y="557"/>
                        <a:pt x="1473" y="517"/>
                      </a:cubicBezTo>
                      <a:cubicBezTo>
                        <a:pt x="1572" y="497"/>
                        <a:pt x="1691" y="497"/>
                        <a:pt x="1791" y="497"/>
                      </a:cubicBezTo>
                      <a:cubicBezTo>
                        <a:pt x="1841" y="488"/>
                        <a:pt x="1900" y="488"/>
                        <a:pt x="1963" y="488"/>
                      </a:cubicBezTo>
                      <a:cubicBezTo>
                        <a:pt x="2025" y="488"/>
                        <a:pt x="2089" y="488"/>
                        <a:pt x="2149" y="478"/>
                      </a:cubicBezTo>
                      <a:lnTo>
                        <a:pt x="2786" y="478"/>
                      </a:lnTo>
                      <a:cubicBezTo>
                        <a:pt x="2885" y="478"/>
                        <a:pt x="2985" y="478"/>
                        <a:pt x="3064" y="497"/>
                      </a:cubicBezTo>
                      <a:cubicBezTo>
                        <a:pt x="3442" y="557"/>
                        <a:pt x="3681" y="577"/>
                        <a:pt x="3681" y="577"/>
                      </a:cubicBezTo>
                      <a:cubicBezTo>
                        <a:pt x="3681" y="577"/>
                        <a:pt x="3482" y="398"/>
                        <a:pt x="3144" y="259"/>
                      </a:cubicBezTo>
                      <a:cubicBezTo>
                        <a:pt x="2965" y="179"/>
                        <a:pt x="2746" y="100"/>
                        <a:pt x="2527" y="60"/>
                      </a:cubicBezTo>
                      <a:cubicBezTo>
                        <a:pt x="2388" y="20"/>
                        <a:pt x="2268" y="0"/>
                        <a:pt x="21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5" name="Google Shape;3005;p76"/>
                <p:cNvSpPr/>
                <p:nvPr/>
              </p:nvSpPr>
              <p:spPr>
                <a:xfrm>
                  <a:off x="7828323" y="4499941"/>
                  <a:ext cx="126120" cy="58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" h="857" extrusionOk="0">
                      <a:moveTo>
                        <a:pt x="1393" y="0"/>
                      </a:moveTo>
                      <a:cubicBezTo>
                        <a:pt x="1294" y="0"/>
                        <a:pt x="1194" y="20"/>
                        <a:pt x="1075" y="60"/>
                      </a:cubicBezTo>
                      <a:cubicBezTo>
                        <a:pt x="975" y="80"/>
                        <a:pt x="876" y="120"/>
                        <a:pt x="776" y="160"/>
                      </a:cubicBezTo>
                      <a:cubicBezTo>
                        <a:pt x="677" y="199"/>
                        <a:pt x="597" y="259"/>
                        <a:pt x="518" y="299"/>
                      </a:cubicBezTo>
                      <a:cubicBezTo>
                        <a:pt x="458" y="359"/>
                        <a:pt x="379" y="398"/>
                        <a:pt x="319" y="458"/>
                      </a:cubicBezTo>
                      <a:cubicBezTo>
                        <a:pt x="199" y="558"/>
                        <a:pt x="120" y="657"/>
                        <a:pt x="80" y="717"/>
                      </a:cubicBezTo>
                      <a:cubicBezTo>
                        <a:pt x="20" y="796"/>
                        <a:pt x="0" y="856"/>
                        <a:pt x="0" y="856"/>
                      </a:cubicBezTo>
                      <a:cubicBezTo>
                        <a:pt x="0" y="856"/>
                        <a:pt x="60" y="856"/>
                        <a:pt x="160" y="816"/>
                      </a:cubicBezTo>
                      <a:cubicBezTo>
                        <a:pt x="199" y="796"/>
                        <a:pt x="259" y="796"/>
                        <a:pt x="299" y="776"/>
                      </a:cubicBezTo>
                      <a:cubicBezTo>
                        <a:pt x="339" y="757"/>
                        <a:pt x="418" y="757"/>
                        <a:pt x="498" y="717"/>
                      </a:cubicBezTo>
                      <a:cubicBezTo>
                        <a:pt x="577" y="697"/>
                        <a:pt x="637" y="677"/>
                        <a:pt x="717" y="677"/>
                      </a:cubicBezTo>
                      <a:cubicBezTo>
                        <a:pt x="796" y="657"/>
                        <a:pt x="876" y="617"/>
                        <a:pt x="955" y="617"/>
                      </a:cubicBezTo>
                      <a:cubicBezTo>
                        <a:pt x="1015" y="597"/>
                        <a:pt x="1115" y="597"/>
                        <a:pt x="1194" y="577"/>
                      </a:cubicBezTo>
                      <a:cubicBezTo>
                        <a:pt x="1274" y="577"/>
                        <a:pt x="1373" y="538"/>
                        <a:pt x="1453" y="538"/>
                      </a:cubicBezTo>
                      <a:cubicBezTo>
                        <a:pt x="1612" y="518"/>
                        <a:pt x="1791" y="518"/>
                        <a:pt x="1970" y="518"/>
                      </a:cubicBezTo>
                      <a:cubicBezTo>
                        <a:pt x="2149" y="518"/>
                        <a:pt x="2289" y="538"/>
                        <a:pt x="2448" y="538"/>
                      </a:cubicBezTo>
                      <a:cubicBezTo>
                        <a:pt x="2485" y="535"/>
                        <a:pt x="2520" y="534"/>
                        <a:pt x="2555" y="534"/>
                      </a:cubicBezTo>
                      <a:cubicBezTo>
                        <a:pt x="2759" y="534"/>
                        <a:pt x="2905" y="577"/>
                        <a:pt x="2905" y="577"/>
                      </a:cubicBezTo>
                      <a:cubicBezTo>
                        <a:pt x="2905" y="577"/>
                        <a:pt x="2885" y="518"/>
                        <a:pt x="2806" y="478"/>
                      </a:cubicBezTo>
                      <a:cubicBezTo>
                        <a:pt x="2746" y="398"/>
                        <a:pt x="2647" y="319"/>
                        <a:pt x="2507" y="259"/>
                      </a:cubicBezTo>
                      <a:cubicBezTo>
                        <a:pt x="2388" y="180"/>
                        <a:pt x="2209" y="100"/>
                        <a:pt x="2010" y="60"/>
                      </a:cubicBezTo>
                      <a:cubicBezTo>
                        <a:pt x="1911" y="20"/>
                        <a:pt x="1811" y="0"/>
                        <a:pt x="17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Mountains of Christmas"/>
              <a:buNone/>
              <a:defRPr sz="3800" b="1" i="0" u="none" strike="noStrike" cap="none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406AA61-7DC4-477E-9546-CC321568959A}"/>
              </a:ext>
            </a:extLst>
          </p:cNvPr>
          <p:cNvSpPr/>
          <p:nvPr/>
        </p:nvSpPr>
        <p:spPr>
          <a:xfrm>
            <a:off x="1453030" y="1065264"/>
            <a:ext cx="6215462" cy="28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28503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</a:t>
            </a:r>
            <a:endParaRPr lang="en-US" sz="72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29EEBD76-EADA-4C5F-B4A2-B0F2CEBB03F9}"/>
              </a:ext>
            </a:extLst>
          </p:cNvPr>
          <p:cNvSpPr/>
          <p:nvPr/>
        </p:nvSpPr>
        <p:spPr>
          <a:xfrm>
            <a:off x="3259934" y="1589128"/>
            <a:ext cx="2495033" cy="2310009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1A2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85117" y="3456685"/>
            <a:ext cx="2571750" cy="7276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080385" y="3456683"/>
            <a:ext cx="2571750" cy="7276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6454109" y="3456684"/>
            <a:ext cx="2571750" cy="72769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bươu  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E9B2CE6-3873-4D56-9C12-320E7FEB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1" y="394317"/>
            <a:ext cx="3037439" cy="26210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813261A-2318-44C7-8792-138FBC10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17"/>
            <a:ext cx="2574526" cy="26030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62330E-F16B-4C44-93A8-17FC027F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376282"/>
            <a:ext cx="3211655" cy="26210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6A7802B-2D70-4FCB-84DE-3C40DA21BEFA}"/>
              </a:ext>
            </a:extLst>
          </p:cNvPr>
          <p:cNvCxnSpPr>
            <a:cxnSpLocks/>
          </p:cNvCxnSpPr>
          <p:nvPr/>
        </p:nvCxnSpPr>
        <p:spPr>
          <a:xfrm>
            <a:off x="268358" y="4073396"/>
            <a:ext cx="92433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97D6973-45F8-4F13-A830-2BC9DC6AA3F0}"/>
              </a:ext>
            </a:extLst>
          </p:cNvPr>
          <p:cNvCxnSpPr>
            <a:cxnSpLocks/>
          </p:cNvCxnSpPr>
          <p:nvPr/>
        </p:nvCxnSpPr>
        <p:spPr>
          <a:xfrm>
            <a:off x="1371602" y="4080483"/>
            <a:ext cx="108862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C9BE176-4C0B-4F75-AA62-EA8B49D6880F}"/>
              </a:ext>
            </a:extLst>
          </p:cNvPr>
          <p:cNvCxnSpPr>
            <a:cxnSpLocks/>
          </p:cNvCxnSpPr>
          <p:nvPr/>
        </p:nvCxnSpPr>
        <p:spPr>
          <a:xfrm>
            <a:off x="4338522" y="4080483"/>
            <a:ext cx="111566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0FCDA852-EE96-44F1-8387-DA746182B973}"/>
              </a:ext>
            </a:extLst>
          </p:cNvPr>
          <p:cNvCxnSpPr>
            <a:cxnSpLocks/>
          </p:cNvCxnSpPr>
          <p:nvPr/>
        </p:nvCxnSpPr>
        <p:spPr>
          <a:xfrm>
            <a:off x="7409623" y="4073396"/>
            <a:ext cx="12200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3CCD-75CE-35BB-BDDC-8F1F3C76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2E172-C33C-7B9C-08CA-B95A8C91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D170-7962-4885-B42B-91205267D7D5}" type="slidenum">
              <a:rPr lang="vi-VN" smtClean="0"/>
              <a:t>11</a:t>
            </a:fld>
            <a:endParaRPr lang="vi-V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83D311-2470-49F2-428E-90BDFE83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1152525"/>
            <a:ext cx="7718425" cy="34163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139700" indent="0">
              <a:buNone/>
            </a:pP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bươu</a:t>
            </a:r>
            <a:r>
              <a:rPr lang="en-US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12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75AE33-607B-426E-9ED7-57BE762B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6" y="185429"/>
            <a:ext cx="8732984" cy="48341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1049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09E4-8AB3-5464-73D0-7669F508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2E80-3767-9470-5113-9DEC853A3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   GIẢI LAO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E1013-A28E-5F20-3587-AC2F418F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D170-7962-4885-B42B-91205267D7D5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941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D8EC-1057-6B0D-CDF2-EED87543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C83C-646E-CE91-047A-C4B8ED82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D170-7962-4885-B42B-91205267D7D5}" type="slidenum">
              <a:rPr lang="vi-VN" smtClean="0"/>
              <a:t>14</a:t>
            </a:fld>
            <a:endParaRPr lang="vi-V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913C1F-17F2-E1B7-7450-BA8A4101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4800" dirty="0"/>
              <a:t>Video hát múa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480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20955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757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602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9A2B8-B965-7548-ADA2-F4D7ABAC4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3" r="3043" b="1715"/>
          <a:stretch/>
        </p:blipFill>
        <p:spPr>
          <a:xfrm rot="16200000">
            <a:off x="2020713" y="-1817515"/>
            <a:ext cx="4955819" cy="85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2458" r="7755" b="1515"/>
          <a:stretch/>
        </p:blipFill>
        <p:spPr>
          <a:xfrm rot="16200000">
            <a:off x="2010066" y="-972129"/>
            <a:ext cx="4825999" cy="7183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9D74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89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406AA61-7DC4-477E-9546-CC321568959A}"/>
              </a:ext>
            </a:extLst>
          </p:cNvPr>
          <p:cNvSpPr/>
          <p:nvPr/>
        </p:nvSpPr>
        <p:spPr>
          <a:xfrm>
            <a:off x="1453030" y="1065264"/>
            <a:ext cx="6215462" cy="28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28503"/>
              </a:avLst>
            </a:prstTxWarp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 </a:t>
            </a:r>
            <a:r>
              <a:rPr lang="vi-VN" sz="72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BẠN HỌC SINH </a:t>
            </a:r>
            <a:endParaRPr lang="en-US" sz="72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29EEBD76-EADA-4C5F-B4A2-B0F2CEBB03F9}"/>
              </a:ext>
            </a:extLst>
          </p:cNvPr>
          <p:cNvSpPr/>
          <p:nvPr/>
        </p:nvSpPr>
        <p:spPr>
          <a:xfrm>
            <a:off x="3259934" y="1589128"/>
            <a:ext cx="2495033" cy="2310009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LOVE YOU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9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5D0A-E0DE-1C14-5BE2-EC7AE1E1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C9A1A-A7B4-FBCD-224E-A15ADBED8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vi-VN" sz="5400" dirty="0"/>
              <a:t>Video hát múa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4358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795155" y="1895907"/>
            <a:ext cx="37719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258169" y="-337930"/>
            <a:ext cx="8627662" cy="554354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khuôn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vi-VN" sz="27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vuông</a:t>
            </a:r>
          </a:p>
          <a:p>
            <a:pPr algn="just"/>
            <a:endParaRPr lang="vi-VN" sz="27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27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27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chuông</a:t>
            </a:r>
          </a:p>
          <a:p>
            <a:pPr algn="just"/>
            <a:endParaRPr lang="vi-VN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258169" y="-337930"/>
            <a:ext cx="8627662" cy="554354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latin typeface="Arial-SGK-TV" pitchFamily="2" charset="0"/>
                <a:cs typeface="Arial-SGK-TV" pitchFamily="2" charset="0"/>
              </a:rPr>
              <a:t>Trời sắp mưa.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24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24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A2BD-4950-0009-B83D-6DA44ED3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5F1B-F96E-B73C-05EE-000EBB6D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F49AB-B8AC-5854-153C-517514C8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D170-7962-4885-B42B-91205267D7D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54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16899" y="3796699"/>
            <a:ext cx="9259877" cy="99441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chước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755518" y="-191027"/>
            <a:ext cx="7312105" cy="99441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879E5-96D6-452C-B748-47690CCB7930}"/>
              </a:ext>
            </a:extLst>
          </p:cNvPr>
          <p:cNvSpPr>
            <a:spLocks noGrp="1"/>
          </p:cNvSpPr>
          <p:nvPr/>
        </p:nvSpPr>
        <p:spPr>
          <a:xfrm>
            <a:off x="1808507" y="4191990"/>
            <a:ext cx="1441174" cy="59292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ướu</a:t>
            </a:r>
            <a:endParaRPr 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329CCB-F381-41A3-BADA-46B3DDF8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8" y="811169"/>
            <a:ext cx="8408503" cy="32219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176EA-482F-4A09-B87F-FEB9E10F5282}"/>
              </a:ext>
            </a:extLst>
          </p:cNvPr>
          <p:cNvSpPr>
            <a:spLocks noGrp="1"/>
          </p:cNvSpPr>
          <p:nvPr/>
        </p:nvSpPr>
        <p:spPr>
          <a:xfrm>
            <a:off x="7915918" y="4152780"/>
            <a:ext cx="1197374" cy="63213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ười</a:t>
            </a:r>
            <a:endParaRPr 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Đường nối Thẳng 9">
            <a:extLst>
              <a:ext uri="{FF2B5EF4-FFF2-40B4-BE49-F238E27FC236}">
                <a16:creationId xmlns:a16="http://schemas.microsoft.com/office/drawing/2014/main" id="{C1547B0F-E3D2-0DE4-27A7-9BC2C8588394}"/>
              </a:ext>
            </a:extLst>
          </p:cNvPr>
          <p:cNvCxnSpPr>
            <a:cxnSpLocks/>
          </p:cNvCxnSpPr>
          <p:nvPr/>
        </p:nvCxnSpPr>
        <p:spPr>
          <a:xfrm flipV="1">
            <a:off x="2991556" y="4191990"/>
            <a:ext cx="146755" cy="5929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9">
            <a:extLst>
              <a:ext uri="{FF2B5EF4-FFF2-40B4-BE49-F238E27FC236}">
                <a16:creationId xmlns:a16="http://schemas.microsoft.com/office/drawing/2014/main" id="{8EAF2ECD-0DBE-BADB-18D8-B2459CAFFB85}"/>
              </a:ext>
            </a:extLst>
          </p:cNvPr>
          <p:cNvCxnSpPr>
            <a:cxnSpLocks/>
          </p:cNvCxnSpPr>
          <p:nvPr/>
        </p:nvCxnSpPr>
        <p:spPr>
          <a:xfrm flipV="1">
            <a:off x="6282267" y="4191990"/>
            <a:ext cx="95955" cy="5929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7EE7-CB78-4BA6-9DE7-7CE75799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79" y="1154430"/>
            <a:ext cx="2034540" cy="1417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7200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endParaRPr lang="en-US" sz="16500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51F18F-97D6-47BC-8F2E-A1DAA462038C}"/>
              </a:ext>
            </a:extLst>
          </p:cNvPr>
          <p:cNvSpPr txBox="1">
            <a:spLocks/>
          </p:cNvSpPr>
          <p:nvPr/>
        </p:nvSpPr>
        <p:spPr>
          <a:xfrm>
            <a:off x="4572000" y="1230022"/>
            <a:ext cx="2034540" cy="14173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 err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sz="165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92965-57D4-4297-A540-0385D786C59F}"/>
              </a:ext>
            </a:extLst>
          </p:cNvPr>
          <p:cNvSpPr txBox="1">
            <a:spLocks/>
          </p:cNvSpPr>
          <p:nvPr/>
        </p:nvSpPr>
        <p:spPr>
          <a:xfrm>
            <a:off x="1841625" y="1492912"/>
            <a:ext cx="1485900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F25CD-85C5-438E-8261-BAC02A487F19}"/>
              </a:ext>
            </a:extLst>
          </p:cNvPr>
          <p:cNvSpPr txBox="1">
            <a:spLocks/>
          </p:cNvSpPr>
          <p:nvPr/>
        </p:nvSpPr>
        <p:spPr>
          <a:xfrm>
            <a:off x="4572000" y="1493517"/>
            <a:ext cx="1485900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5C9174-6274-46E6-95E1-DEADABB0C846}"/>
              </a:ext>
            </a:extLst>
          </p:cNvPr>
          <p:cNvSpPr txBox="1">
            <a:spLocks/>
          </p:cNvSpPr>
          <p:nvPr/>
        </p:nvSpPr>
        <p:spPr>
          <a:xfrm>
            <a:off x="3014982" y="1492912"/>
            <a:ext cx="1485900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 err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9E16A3-7414-419C-A863-CF4B5D803083}"/>
              </a:ext>
            </a:extLst>
          </p:cNvPr>
          <p:cNvSpPr txBox="1">
            <a:spLocks/>
          </p:cNvSpPr>
          <p:nvPr/>
        </p:nvSpPr>
        <p:spPr>
          <a:xfrm>
            <a:off x="5713535" y="1496460"/>
            <a:ext cx="1485900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</a:t>
            </a:r>
            <a:endParaRPr lang="en-US" sz="7200" b="1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652" y="-48577"/>
            <a:ext cx="1413038" cy="859796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2780968" y="831148"/>
          <a:ext cx="3224182" cy="164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87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873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3148489" y="794550"/>
            <a:ext cx="1029775" cy="1033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50" b="1" dirty="0"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4206241" y="811219"/>
            <a:ext cx="1736357" cy="1033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5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405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3498595" y="1707748"/>
            <a:ext cx="1679195" cy="71899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050" b="1" dirty="0" err="1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5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ười</a:t>
            </a:r>
            <a:r>
              <a:rPr lang="en-US" sz="405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5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763198" y="2494823"/>
            <a:ext cx="7866452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en-US" sz="405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748290" y="3603037"/>
            <a:ext cx="7755630" cy="10334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  hươu     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sz="405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sz="405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en-US" sz="405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152940" y="3178873"/>
            <a:ext cx="755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3297182" y="3180206"/>
            <a:ext cx="7056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5086104" y="3178873"/>
            <a:ext cx="8232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7831165" y="3178873"/>
            <a:ext cx="7056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1152940" y="4290091"/>
            <a:ext cx="914772" cy="1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3187872" y="4292056"/>
            <a:ext cx="909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5498568" y="4292056"/>
            <a:ext cx="9022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7432606" y="4290091"/>
            <a:ext cx="9684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F4BEADB-EB9D-4A77-A5AC-6C7B99154E5D}"/>
              </a:ext>
            </a:extLst>
          </p:cNvPr>
          <p:cNvSpPr txBox="1">
            <a:spLocks/>
          </p:cNvSpPr>
          <p:nvPr/>
        </p:nvSpPr>
        <p:spPr>
          <a:xfrm>
            <a:off x="4885909" y="-28648"/>
            <a:ext cx="1413038" cy="8597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</p:bldLst>
  </p:timing>
</p:sld>
</file>

<file path=ppt/theme/theme1.xml><?xml version="1.0" encoding="utf-8"?>
<a:theme xmlns:a="http://schemas.openxmlformats.org/drawingml/2006/main" name="Christmas Style Personal Organizer by Slidesgo">
  <a:themeElements>
    <a:clrScheme name="Simple Light">
      <a:dk1>
        <a:srgbClr val="3D3D3D"/>
      </a:dk1>
      <a:lt1>
        <a:srgbClr val="FFFFFF"/>
      </a:lt1>
      <a:dk2>
        <a:srgbClr val="FFB6C6"/>
      </a:dk2>
      <a:lt2>
        <a:srgbClr val="E8EFF9"/>
      </a:lt2>
      <a:accent1>
        <a:srgbClr val="373F6B"/>
      </a:accent1>
      <a:accent2>
        <a:srgbClr val="C5C5FC"/>
      </a:accent2>
      <a:accent3>
        <a:srgbClr val="42B795"/>
      </a:accent3>
      <a:accent4>
        <a:srgbClr val="F7C948"/>
      </a:accent4>
      <a:accent5>
        <a:srgbClr val="C43648"/>
      </a:accent5>
      <a:accent6>
        <a:srgbClr val="9E503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157</Words>
  <Application>Microsoft Office PowerPoint</Application>
  <PresentationFormat>On-screen Show (16:9)</PresentationFormat>
  <Paragraphs>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Mountains of Christmas</vt:lpstr>
      <vt:lpstr>Times New Roman</vt:lpstr>
      <vt:lpstr>Arial-SGK-TV</vt:lpstr>
      <vt:lpstr>Arial</vt:lpstr>
      <vt:lpstr>Karla</vt:lpstr>
      <vt:lpstr>Bebas Neue</vt:lpstr>
      <vt:lpstr>.VnAvant</vt:lpstr>
      <vt:lpstr>Christmas Style Personal Organizer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ươi</vt:lpstr>
      <vt:lpstr>ươi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YEN</cp:lastModifiedBy>
  <cp:revision>25</cp:revision>
  <dcterms:modified xsi:type="dcterms:W3CDTF">2022-12-10T12:44:56Z</dcterms:modified>
</cp:coreProperties>
</file>