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1"/>
  </p:notesMasterIdLst>
  <p:sldIdLst>
    <p:sldId id="281" r:id="rId2"/>
    <p:sldId id="282" r:id="rId3"/>
    <p:sldId id="266" r:id="rId4"/>
    <p:sldId id="267" r:id="rId5"/>
    <p:sldId id="268" r:id="rId6"/>
    <p:sldId id="279" r:id="rId7"/>
    <p:sldId id="283" r:id="rId8"/>
    <p:sldId id="269" r:id="rId9"/>
    <p:sldId id="270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BFC-1945-4533-A629-15FF346DDFA7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76163-DA77-49B9-A0A3-E044A361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6163-DA77-49B9-A0A3-E044A3618F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6163-DA77-49B9-A0A3-E044A3618F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6163-DA77-49B9-A0A3-E044A3618F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5550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30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492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97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53FD-A7D4-447B-9408-7712CA8E2D1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KHỞI ĐỘNG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5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ad Shoulders Knees And Toes (2019) -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762000"/>
            <a:ext cx="7735888" cy="5414963"/>
          </a:xfrm>
        </p:spPr>
      </p:pic>
    </p:spTree>
    <p:extLst>
      <p:ext uri="{BB962C8B-B14F-4D97-AF65-F5344CB8AC3E}">
        <p14:creationId xmlns:p14="http://schemas.microsoft.com/office/powerpoint/2010/main" val="53600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3099" b="77072"/>
          <a:stretch/>
        </p:blipFill>
        <p:spPr>
          <a:xfrm>
            <a:off x="304800" y="388256"/>
            <a:ext cx="8606972" cy="3178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335113"/>
            <a:ext cx="8679543" cy="1560738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0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2258" b="30661"/>
          <a:stretch/>
        </p:blipFill>
        <p:spPr>
          <a:xfrm>
            <a:off x="1421130" y="158538"/>
            <a:ext cx="6278880" cy="6661362"/>
          </a:xfrm>
        </p:spPr>
      </p:pic>
      <p:sp>
        <p:nvSpPr>
          <p:cNvPr id="5" name="TextBox 4"/>
          <p:cNvSpPr txBox="1"/>
          <p:nvPr/>
        </p:nvSpPr>
        <p:spPr>
          <a:xfrm>
            <a:off x="6891746" y="1781447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1746" y="2845419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1746" y="380815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1746" y="488765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5124" y="595318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2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animBg="1"/>
      <p:bldP spid="6" grpId="0" uiExpand="1" animBg="1"/>
      <p:bldP spid="7" grpId="0" uiExpand="1" animBg="1"/>
      <p:bldP spid="8" grpId="0" uiExpand="1" animBg="1"/>
      <p:bldP spid="9" grpId="0" uiExpan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2625" r="61271" b="89179"/>
          <a:stretch/>
        </p:blipFill>
        <p:spPr>
          <a:xfrm>
            <a:off x="216444" y="202640"/>
            <a:ext cx="2134870" cy="813919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71176" r="5074" b="8070"/>
          <a:stretch/>
        </p:blipFill>
        <p:spPr>
          <a:xfrm>
            <a:off x="246154" y="1133881"/>
            <a:ext cx="8047446" cy="2779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31726" y="1790108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1726" y="2442966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1726" y="3124804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7298" y="1790108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7298" y="2442966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7298" y="3124804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8130" y="1790108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98130" y="2442966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98130" y="3124804"/>
            <a:ext cx="73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animBg="1"/>
      <p:bldP spid="16" grpId="0" uiExpand="1" animBg="1"/>
      <p:bldP spid="17" grpId="0" uiExpand="1" animBg="1"/>
      <p:bldP spid="18" grpId="0" uiExpand="1" animBg="1"/>
      <p:bldP spid="19" grpId="0" uiExpand="1" animBg="1"/>
      <p:bldP spid="20" grpId="0" uiExpand="1" animBg="1"/>
      <p:bldP spid="21" grpId="0" uiExpand="1" animBg="1"/>
      <p:bldP spid="22" grpId="0" uiExpand="1" animBg="1"/>
      <p:bldP spid="23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THƯ GIÃN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820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e Little Finger - featuring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275" y="665018"/>
            <a:ext cx="7793038" cy="5511945"/>
          </a:xfrm>
        </p:spPr>
      </p:pic>
    </p:spTree>
    <p:extLst>
      <p:ext uri="{BB962C8B-B14F-4D97-AF65-F5344CB8AC3E}">
        <p14:creationId xmlns:p14="http://schemas.microsoft.com/office/powerpoint/2010/main" val="283323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2625" r="61271" b="89179"/>
          <a:stretch/>
        </p:blipFill>
        <p:spPr>
          <a:xfrm>
            <a:off x="216444" y="202640"/>
            <a:ext cx="2134870" cy="8139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363" t="19196" r="30032" b="6994"/>
          <a:stretch/>
        </p:blipFill>
        <p:spPr>
          <a:xfrm>
            <a:off x="1715407" y="1016559"/>
            <a:ext cx="5793757" cy="53993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69527" y="2080531"/>
            <a:ext cx="183275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?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69527" y="2075207"/>
            <a:ext cx="193963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9527" y="3741545"/>
            <a:ext cx="183275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?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4908" y="3736222"/>
            <a:ext cx="206887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69527" y="5538711"/>
            <a:ext cx="183275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+ 4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51468" y="5549458"/>
            <a:ext cx="206887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+ 4 =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animBg="1"/>
      <p:bldP spid="27" grpId="0" uiExpand="1" animBg="1"/>
      <p:bldP spid="28" grpId="0" uiExpand="1" animBg="1"/>
      <p:bldP spid="29" grpId="0" uiExpand="1" animBg="1"/>
      <p:bldP spid="30" grpId="0" uiExpand="1" animBg="1"/>
      <p:bldP spid="31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2625" r="61271" b="89179"/>
          <a:stretch/>
        </p:blipFill>
        <p:spPr>
          <a:xfrm>
            <a:off x="216444" y="202640"/>
            <a:ext cx="2134870" cy="81391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70899" r="20196" b="11112"/>
          <a:stretch/>
        </p:blipFill>
        <p:spPr>
          <a:xfrm>
            <a:off x="221674" y="1193785"/>
            <a:ext cx="8460580" cy="28669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24432" y="2257757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3460" y="3202766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8684" y="224843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77712" y="3193442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animBg="1"/>
      <p:bldP spid="13" grpId="0" uiExpand="1" animBg="1"/>
      <p:bldP spid="14" grpId="0" uiExpand="1" animBg="1"/>
      <p:bldP spid="15" grpId="0" uiExpan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3: Phép cộng, phép trừ trong phạm vi 10  Bài 10 PHÉP CỘNG TRONG PHẠM VI 10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Tiết 1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 - &amp;quot;Tiết 2&amp;quot;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 - &amp;quot;Tiết 3&amp;quot;&quot;/&gt;&lt;property id=&quot;20307&quot; value=&quot;272&quot;/&gt;&lt;/object&gt;&lt;object type=&quot;3&quot; unique_id=&quot;10018&quot;&gt;&lt;property id=&quot;20148&quot; value=&quot;5&quot;/&gt;&lt;property id=&quot;20300&quot; value=&quot;Slide 16 - &amp;quot;Thêm vào thì bằng mấy?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6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66</Words>
  <Application>Microsoft Office PowerPoint</Application>
  <PresentationFormat>On-screen Show (4:3)</PresentationFormat>
  <Paragraphs>30</Paragraphs>
  <Slides>9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KHỞI ĐỘNG</vt:lpstr>
      <vt:lpstr>PowerPoint Presentation</vt:lpstr>
      <vt:lpstr>Tiết 2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Phép cộng, phép trừ trong phạm vi 10  Bài 10 PHÉP CỘNG TRONG PHẠM VI 10</dc:title>
  <dc:creator>Administrator</dc:creator>
  <cp:lastModifiedBy>Admin</cp:lastModifiedBy>
  <cp:revision>23</cp:revision>
  <dcterms:created xsi:type="dcterms:W3CDTF">2020-08-11T08:01:10Z</dcterms:created>
  <dcterms:modified xsi:type="dcterms:W3CDTF">2020-12-03T21:25:28Z</dcterms:modified>
</cp:coreProperties>
</file>