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
  </p:notesMasterIdLst>
  <p:sldIdLst>
    <p:sldId id="318" r:id="rId2"/>
    <p:sldId id="322" r:id="rId3"/>
    <p:sldId id="323" r:id="rId4"/>
    <p:sldId id="325" r:id="rId5"/>
    <p:sldId id="324" r:id="rId6"/>
    <p:sldId id="292" r:id="rId7"/>
    <p:sldId id="294" r:id="rId8"/>
    <p:sldId id="295" r:id="rId9"/>
    <p:sldId id="296" r:id="rId10"/>
    <p:sldId id="297" r:id="rId11"/>
    <p:sldId id="319" r:id="rId12"/>
    <p:sldId id="298" r:id="rId13"/>
    <p:sldId id="316" r:id="rId14"/>
    <p:sldId id="300" r:id="rId15"/>
    <p:sldId id="320" r:id="rId16"/>
    <p:sldId id="301" r:id="rId17"/>
    <p:sldId id="317" r:id="rId18"/>
    <p:sldId id="303" r:id="rId19"/>
    <p:sldId id="304" r:id="rId20"/>
  </p:sldIdLst>
  <p:sldSz cx="9144000" cy="6858000" type="screen4x3"/>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FF9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5C161-AB57-4B24-9837-8925A0BE8F5D}" type="datetimeFigureOut">
              <a:rPr lang="en-US" smtClean="0"/>
              <a:t>8/10/2023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DC7CB-22CF-46C1-8CC7-50B205A9A765}" type="slidenum">
              <a:rPr lang="en-US" smtClean="0"/>
              <a:t>‹#›</a:t>
            </a:fld>
            <a:endParaRPr lang="en-US"/>
          </a:p>
        </p:txBody>
      </p:sp>
    </p:spTree>
    <p:extLst>
      <p:ext uri="{BB962C8B-B14F-4D97-AF65-F5344CB8AC3E}">
        <p14:creationId xmlns:p14="http://schemas.microsoft.com/office/powerpoint/2010/main" val="1783480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5DC7CB-22CF-46C1-8CC7-50B205A9A765}" type="slidenum">
              <a:rPr lang="en-US" smtClean="0"/>
              <a:t>16</a:t>
            </a:fld>
            <a:endParaRPr lang="en-US"/>
          </a:p>
        </p:txBody>
      </p:sp>
    </p:spTree>
    <p:extLst>
      <p:ext uri="{BB962C8B-B14F-4D97-AF65-F5344CB8AC3E}">
        <p14:creationId xmlns:p14="http://schemas.microsoft.com/office/powerpoint/2010/main" val="322162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5DC7CB-22CF-46C1-8CC7-50B205A9A765}" type="slidenum">
              <a:rPr lang="en-US" smtClean="0"/>
              <a:t>17</a:t>
            </a:fld>
            <a:endParaRPr lang="en-US"/>
          </a:p>
        </p:txBody>
      </p:sp>
    </p:spTree>
    <p:extLst>
      <p:ext uri="{BB962C8B-B14F-4D97-AF65-F5344CB8AC3E}">
        <p14:creationId xmlns:p14="http://schemas.microsoft.com/office/powerpoint/2010/main" val="3275034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839C6D-705B-4CB3-A477-E559EA636457}"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371736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39C6D-705B-4CB3-A477-E559EA636457}"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562115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39C6D-705B-4CB3-A477-E559EA636457}"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54538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39C6D-705B-4CB3-A477-E559EA636457}"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40997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839C6D-705B-4CB3-A477-E559EA636457}"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64129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839C6D-705B-4CB3-A477-E559EA636457}"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285933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839C6D-705B-4CB3-A477-E559EA636457}"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47194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839C6D-705B-4CB3-A477-E559EA636457}" type="datetimeFigureOut">
              <a:rPr lang="en-US" smtClean="0"/>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48927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39C6D-705B-4CB3-A477-E559EA636457}"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280808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839C6D-705B-4CB3-A477-E559EA636457}"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327360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839C6D-705B-4CB3-A477-E559EA636457}"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50903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39C6D-705B-4CB3-A477-E559EA636457}" type="datetimeFigureOut">
              <a:rPr lang="en-US" smtClean="0"/>
              <a:t>8/10/2023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11024-D906-444A-9189-63C41D4FCB11}" type="slidenum">
              <a:rPr lang="en-US" smtClean="0"/>
              <a:t>‹#›</a:t>
            </a:fld>
            <a:endParaRPr lang="en-US"/>
          </a:p>
        </p:txBody>
      </p:sp>
    </p:spTree>
    <p:extLst>
      <p:ext uri="{BB962C8B-B14F-4D97-AF65-F5344CB8AC3E}">
        <p14:creationId xmlns:p14="http://schemas.microsoft.com/office/powerpoint/2010/main" val="10215001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video" Target="../media/media3.mp4"/></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solidFill>
                  <a:srgbClr val="0000FF"/>
                </a:solidFill>
                <a:latin typeface="Arial-SGK-TV" pitchFamily="2" charset="0"/>
                <a:cs typeface="Arial-SGK-TV" pitchFamily="2" charset="0"/>
              </a:rPr>
              <a:t>KHỞI ĐỘNG</a:t>
            </a:r>
            <a:endParaRPr lang="en-US">
              <a:solidFill>
                <a:srgbClr val="0000FF"/>
              </a:solidFill>
              <a:latin typeface="Arial-SGK-TV" pitchFamily="2" charset="0"/>
              <a:cs typeface="Arial-SGK-TV" pitchFamily="2" charset="0"/>
            </a:endParaRPr>
          </a:p>
        </p:txBody>
      </p:sp>
      <p:sp>
        <p:nvSpPr>
          <p:cNvPr id="3" name="Subtitle 2"/>
          <p:cNvSpPr>
            <a:spLocks noGrp="1"/>
          </p:cNvSpPr>
          <p:nvPr>
            <p:ph type="subTitle" idx="1"/>
          </p:nvPr>
        </p:nvSpPr>
        <p:spPr/>
        <p:txBody>
          <a:bodyPr/>
          <a:lstStyle/>
          <a:p>
            <a:endParaRPr lang="en-US"/>
          </a:p>
        </p:txBody>
      </p:sp>
      <p:pic>
        <p:nvPicPr>
          <p:cNvPr id="4" name="Xuc-Xac-Xuc-Xe-Be-Ba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43400" y="4167414"/>
            <a:ext cx="609600" cy="609600"/>
          </a:xfrm>
          <a:prstGeom prst="rect">
            <a:avLst/>
          </a:prstGeom>
        </p:spPr>
      </p:pic>
    </p:spTree>
    <p:extLst>
      <p:ext uri="{BB962C8B-B14F-4D97-AF65-F5344CB8AC3E}">
        <p14:creationId xmlns:p14="http://schemas.microsoft.com/office/powerpoint/2010/main" val="3730140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9FF"/>
        </a:solidFill>
        <a:effectLst/>
      </p:bgPr>
    </p:bg>
    <p:spTree>
      <p:nvGrpSpPr>
        <p:cNvPr id="1" name=""/>
        <p:cNvGrpSpPr/>
        <p:nvPr/>
      </p:nvGrpSpPr>
      <p:grpSpPr>
        <a:xfrm>
          <a:off x="0" y="0"/>
          <a:ext cx="0" cy="0"/>
          <a:chOff x="0" y="0"/>
          <a:chExt cx="0" cy="0"/>
        </a:xfrm>
      </p:grpSpPr>
      <p:sp>
        <p:nvSpPr>
          <p:cNvPr id="5" name="TextBox 4"/>
          <p:cNvSpPr txBox="1"/>
          <p:nvPr/>
        </p:nvSpPr>
        <p:spPr>
          <a:xfrm>
            <a:off x="1230856" y="2426111"/>
            <a:ext cx="1614545" cy="769441"/>
          </a:xfrm>
          <a:prstGeom prst="rect">
            <a:avLst/>
          </a:prstGeom>
          <a:noFill/>
        </p:spPr>
        <p:txBody>
          <a:bodyPr wrap="none" rtlCol="0">
            <a:spAutoFit/>
          </a:bodyPr>
          <a:lstStyle/>
          <a:p>
            <a:r>
              <a:rPr lang="en-US" sz="4400" b="1" dirty="0" err="1" smtClean="0">
                <a:latin typeface=".VnTime" panose="020B7200000000000000" pitchFamily="34" charset="0"/>
              </a:rPr>
              <a:t>c¸i</a:t>
            </a:r>
            <a:r>
              <a:rPr lang="en-US" sz="4400" b="1" dirty="0" smtClean="0">
                <a:latin typeface=".VnTime" panose="020B7200000000000000" pitchFamily="34" charset="0"/>
              </a:rPr>
              <a:t> </a:t>
            </a:r>
            <a:r>
              <a:rPr lang="en-US" sz="4400" b="1" dirty="0" err="1" smtClean="0">
                <a:latin typeface=".VnTime" panose="020B7200000000000000" pitchFamily="34" charset="0"/>
              </a:rPr>
              <a:t>r×u</a:t>
            </a:r>
            <a:endParaRPr lang="en-US" sz="4400" b="1" dirty="0">
              <a:latin typeface=".VnTime" panose="020B7200000000000000" pitchFamily="34" charset="0"/>
            </a:endParaRPr>
          </a:p>
        </p:txBody>
      </p:sp>
      <p:sp>
        <p:nvSpPr>
          <p:cNvPr id="8" name="Oval 7"/>
          <p:cNvSpPr/>
          <p:nvPr/>
        </p:nvSpPr>
        <p:spPr>
          <a:xfrm>
            <a:off x="1998074" y="2443791"/>
            <a:ext cx="937917" cy="8368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7371" y="5450331"/>
            <a:ext cx="1861407" cy="769441"/>
          </a:xfrm>
          <a:prstGeom prst="rect">
            <a:avLst/>
          </a:prstGeom>
          <a:noFill/>
        </p:spPr>
        <p:txBody>
          <a:bodyPr wrap="none" rtlCol="0">
            <a:spAutoFit/>
          </a:bodyPr>
          <a:lstStyle/>
          <a:p>
            <a:r>
              <a:rPr lang="en-US" sz="4400" b="1" smtClean="0">
                <a:latin typeface=".VnTime" panose="020B7200000000000000" pitchFamily="34" charset="0"/>
              </a:rPr>
              <a:t>qu¶ lùu</a:t>
            </a:r>
            <a:endParaRPr lang="en-US" sz="4400" b="1" dirty="0">
              <a:latin typeface=".VnTime" panose="020B7200000000000000" pitchFamily="34" charset="0"/>
            </a:endParaRPr>
          </a:p>
        </p:txBody>
      </p:sp>
      <p:sp>
        <p:nvSpPr>
          <p:cNvPr id="12" name="Oval 11"/>
          <p:cNvSpPr/>
          <p:nvPr/>
        </p:nvSpPr>
        <p:spPr>
          <a:xfrm>
            <a:off x="1958800" y="5492995"/>
            <a:ext cx="969978" cy="7267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11661" y="2521359"/>
            <a:ext cx="1709122" cy="769441"/>
          </a:xfrm>
          <a:prstGeom prst="rect">
            <a:avLst/>
          </a:prstGeom>
          <a:noFill/>
        </p:spPr>
        <p:txBody>
          <a:bodyPr wrap="none" rtlCol="0">
            <a:spAutoFit/>
          </a:bodyPr>
          <a:lstStyle/>
          <a:p>
            <a:r>
              <a:rPr lang="en-US" sz="4400" b="1" smtClean="0">
                <a:latin typeface=".VnTime" panose="020B7200000000000000" pitchFamily="34" charset="0"/>
              </a:rPr>
              <a:t>c¸i ®Þu</a:t>
            </a:r>
            <a:endParaRPr lang="en-US" sz="4400" b="1" dirty="0">
              <a:latin typeface=".VnTime" panose="020B7200000000000000" pitchFamily="34" charset="0"/>
            </a:endParaRPr>
          </a:p>
        </p:txBody>
      </p:sp>
      <p:sp>
        <p:nvSpPr>
          <p:cNvPr id="15" name="Oval 14"/>
          <p:cNvSpPr/>
          <p:nvPr/>
        </p:nvSpPr>
        <p:spPr>
          <a:xfrm>
            <a:off x="7248879" y="2487664"/>
            <a:ext cx="980722" cy="8368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5793" t="58895" r="69246" b="32357"/>
          <a:stretch/>
        </p:blipFill>
        <p:spPr>
          <a:xfrm>
            <a:off x="972130" y="456481"/>
            <a:ext cx="2133600" cy="1778000"/>
          </a:xfrm>
          <a:prstGeom prst="rect">
            <a:avLst/>
          </a:prstGeom>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36201" t="58241" r="48838" b="33011"/>
          <a:stretch/>
        </p:blipFill>
        <p:spPr>
          <a:xfrm>
            <a:off x="6229525" y="559691"/>
            <a:ext cx="2133600" cy="1778000"/>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5974" t="58930" r="29065" b="32322"/>
          <a:stretch/>
        </p:blipFill>
        <p:spPr>
          <a:xfrm>
            <a:off x="972130" y="3519155"/>
            <a:ext cx="2133600" cy="1778000"/>
          </a:xfrm>
          <a:prstGeom prst="rect">
            <a:avLst/>
          </a:prstGeom>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77344" t="58688" r="7695" b="32564"/>
          <a:stretch/>
        </p:blipFill>
        <p:spPr>
          <a:xfrm>
            <a:off x="6229525" y="3622365"/>
            <a:ext cx="2133600" cy="1778000"/>
          </a:xfrm>
          <a:prstGeom prst="rect">
            <a:avLst/>
          </a:prstGeom>
        </p:spPr>
      </p:pic>
      <p:sp>
        <p:nvSpPr>
          <p:cNvPr id="19" name="TextBox 18"/>
          <p:cNvSpPr txBox="1"/>
          <p:nvPr/>
        </p:nvSpPr>
        <p:spPr>
          <a:xfrm>
            <a:off x="6442141" y="5531874"/>
            <a:ext cx="1949573" cy="769441"/>
          </a:xfrm>
          <a:prstGeom prst="rect">
            <a:avLst/>
          </a:prstGeom>
          <a:noFill/>
        </p:spPr>
        <p:txBody>
          <a:bodyPr wrap="none" rtlCol="0">
            <a:spAutoFit/>
          </a:bodyPr>
          <a:lstStyle/>
          <a:p>
            <a:r>
              <a:rPr lang="en-US" sz="4400" b="1" smtClean="0">
                <a:latin typeface=".VnTime" panose="020B7200000000000000" pitchFamily="34" charset="0"/>
              </a:rPr>
              <a:t>con cõu</a:t>
            </a:r>
            <a:endParaRPr lang="en-US" sz="4400" b="1" dirty="0">
              <a:latin typeface=".VnTime" panose="020B7200000000000000" pitchFamily="34" charset="0"/>
            </a:endParaRPr>
          </a:p>
        </p:txBody>
      </p:sp>
      <p:sp>
        <p:nvSpPr>
          <p:cNvPr id="20" name="Oval 19"/>
          <p:cNvSpPr/>
          <p:nvPr/>
        </p:nvSpPr>
        <p:spPr>
          <a:xfrm>
            <a:off x="7434177" y="5553205"/>
            <a:ext cx="969978" cy="7267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88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p:bldP spid="12" grpId="0" animBg="1"/>
      <p:bldP spid="13" grpId="0"/>
      <p:bldP spid="15" grpId="0" animBg="1"/>
      <p:bldP spid="19"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smtClean="0">
                <a:solidFill>
                  <a:srgbClr val="0000FF"/>
                </a:solidFill>
                <a:latin typeface="Arial" panose="020B0604020202020204" pitchFamily="34" charset="0"/>
                <a:cs typeface="Arial" panose="020B0604020202020204" pitchFamily="34" charset="0"/>
              </a:rPr>
              <a:t>THƯ GIÃN</a:t>
            </a:r>
            <a:endParaRPr lang="en-US" b="1">
              <a:solidFill>
                <a:srgbClr val="0000FF"/>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endParaRPr lang="en-US"/>
          </a:p>
        </p:txBody>
      </p:sp>
      <p:pic>
        <p:nvPicPr>
          <p:cNvPr id="5" name="Ca-Nha-Thuong-Nhau-Be-Ba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14800" y="3889829"/>
            <a:ext cx="609600" cy="609600"/>
          </a:xfrm>
          <a:prstGeom prst="rect">
            <a:avLst/>
          </a:prstGeom>
        </p:spPr>
      </p:pic>
      <p:pic>
        <p:nvPicPr>
          <p:cNvPr id="4" name="Head Shoulders Knees And Toes (2019) - Noodle &amp; Pals - Super Simple Songs.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15899" y="990600"/>
            <a:ext cx="8623301" cy="4386263"/>
          </a:xfrm>
          <a:prstGeom prst="rect">
            <a:avLst/>
          </a:prstGeom>
        </p:spPr>
      </p:pic>
    </p:spTree>
    <p:extLst>
      <p:ext uri="{BB962C8B-B14F-4D97-AF65-F5344CB8AC3E}">
        <p14:creationId xmlns:p14="http://schemas.microsoft.com/office/powerpoint/2010/main" val="814386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239" t="74444" r="30005" b="5556"/>
          <a:stretch/>
        </p:blipFill>
        <p:spPr>
          <a:xfrm>
            <a:off x="25400" y="1066799"/>
            <a:ext cx="9118600" cy="4142203"/>
          </a:xfrm>
          <a:prstGeom prst="rect">
            <a:avLst/>
          </a:prstGeom>
        </p:spPr>
      </p:pic>
    </p:spTree>
    <p:extLst>
      <p:ext uri="{BB962C8B-B14F-4D97-AF65-F5344CB8AC3E}">
        <p14:creationId xmlns:p14="http://schemas.microsoft.com/office/powerpoint/2010/main" val="3445850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12838"/>
            <a:ext cx="8229600" cy="1143000"/>
          </a:xfrm>
        </p:spPr>
        <p:txBody>
          <a:bodyPr/>
          <a:lstStyle/>
          <a:p>
            <a:r>
              <a:rPr lang="en-US" b="1" dirty="0" smtClean="0">
                <a:solidFill>
                  <a:srgbClr val="FF0000"/>
                </a:solidFill>
                <a:latin typeface="Times New Roman" pitchFamily="18" charset="0"/>
                <a:cs typeface="Times New Roman" pitchFamily="18" charset="0"/>
              </a:rPr>
              <a:t>TIẾNG VIỆT</a:t>
            </a:r>
            <a:endParaRPr lang="en-US" b="1" dirty="0">
              <a:solidFill>
                <a:srgbClr val="FF0000"/>
              </a:solidFill>
              <a:latin typeface="Times New Roman" pitchFamily="18" charset="0"/>
              <a:cs typeface="Times New Roman" pitchFamily="18" charset="0"/>
            </a:endParaRPr>
          </a:p>
        </p:txBody>
      </p:sp>
      <p:sp>
        <p:nvSpPr>
          <p:cNvPr id="2" name="Content Placeholder 1"/>
          <p:cNvSpPr>
            <a:spLocks noGrp="1"/>
          </p:cNvSpPr>
          <p:nvPr>
            <p:ph idx="1"/>
          </p:nvPr>
        </p:nvSpPr>
        <p:spPr>
          <a:xfrm>
            <a:off x="457200" y="2438400"/>
            <a:ext cx="8229600" cy="4525963"/>
          </a:xfrm>
        </p:spPr>
        <p:txBody>
          <a:bodyPr>
            <a:normAutofit/>
          </a:bodyPr>
          <a:lstStyle/>
          <a:p>
            <a:pPr marL="82296" indent="0" algn="ctr">
              <a:buNone/>
            </a:pPr>
            <a:r>
              <a:rPr lang="en-US" sz="4800" b="1" smtClean="0">
                <a:solidFill>
                  <a:srgbClr val="0000FF"/>
                </a:solidFill>
                <a:latin typeface="Times New Roman" pitchFamily="18" charset="0"/>
                <a:cs typeface="Times New Roman" pitchFamily="18" charset="0"/>
              </a:rPr>
              <a:t>BÀI 44: </a:t>
            </a:r>
            <a:r>
              <a:rPr lang="en-US" sz="4800" b="1" smtClean="0">
                <a:solidFill>
                  <a:srgbClr val="0000FF"/>
                </a:solidFill>
                <a:latin typeface=".VnAvant" panose="020B7200000000000000" pitchFamily="34" charset="0"/>
                <a:cs typeface="Times New Roman" pitchFamily="18" charset="0"/>
              </a:rPr>
              <a:t>iu  </a:t>
            </a:r>
            <a:r>
              <a:rPr lang="en-US" sz="5400" b="1" smtClean="0">
                <a:solidFill>
                  <a:srgbClr val="0000FF"/>
                </a:solidFill>
                <a:latin typeface=".VnAvant" panose="020B7200000000000000" pitchFamily="34" charset="0"/>
                <a:cs typeface="Times New Roman" pitchFamily="18" charset="0"/>
              </a:rPr>
              <a:t>ư</a:t>
            </a:r>
            <a:r>
              <a:rPr lang="en-US" sz="4800" b="1" smtClean="0">
                <a:solidFill>
                  <a:srgbClr val="0000FF"/>
                </a:solidFill>
                <a:latin typeface=".VnAvant" panose="020B7200000000000000" pitchFamily="34" charset="0"/>
                <a:cs typeface="Times New Roman" pitchFamily="18" charset="0"/>
              </a:rPr>
              <a:t>u</a:t>
            </a:r>
            <a:endParaRPr lang="en-US" sz="4800" b="1" dirty="0" smtClean="0">
              <a:solidFill>
                <a:srgbClr val="0000FF"/>
              </a:solidFill>
              <a:latin typeface=".VnAvant" panose="020B7200000000000000" pitchFamily="34" charset="0"/>
              <a:cs typeface="Times New Roman" pitchFamily="18" charset="0"/>
            </a:endParaRPr>
          </a:p>
          <a:p>
            <a:pPr marL="82296" indent="0" algn="ctr">
              <a:buNone/>
            </a:pPr>
            <a:r>
              <a:rPr lang="en-US" sz="3600" b="1" i="1" err="1" smtClean="0">
                <a:latin typeface=".VnTime" pitchFamily="34" charset="0"/>
                <a:cs typeface="Times New Roman" pitchFamily="18" charset="0"/>
              </a:rPr>
              <a:t>TiÕt</a:t>
            </a:r>
            <a:r>
              <a:rPr lang="en-US" sz="3600" b="1" i="1" smtClean="0">
                <a:latin typeface=".VnTime" pitchFamily="34" charset="0"/>
                <a:cs typeface="Times New Roman" pitchFamily="18" charset="0"/>
              </a:rPr>
              <a:t> 2 </a:t>
            </a:r>
            <a:endParaRPr lang="en-US" sz="3600" b="1" i="1" dirty="0">
              <a:latin typeface=".VnTime" pitchFamily="34" charset="0"/>
              <a:cs typeface="Times New Roman" pitchFamily="18" charset="0"/>
            </a:endParaRPr>
          </a:p>
        </p:txBody>
      </p:sp>
    </p:spTree>
    <p:extLst>
      <p:ext uri="{BB962C8B-B14F-4D97-AF65-F5344CB8AC3E}">
        <p14:creationId xmlns:p14="http://schemas.microsoft.com/office/powerpoint/2010/main" val="3618309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a:lstStyle/>
          <a:p>
            <a:r>
              <a:rPr lang="en-US" dirty="0" err="1" smtClean="0">
                <a:solidFill>
                  <a:srgbClr val="0000FF"/>
                </a:solidFill>
                <a:latin typeface=".VnTime" panose="020B7200000000000000" pitchFamily="34" charset="0"/>
              </a:rPr>
              <a:t>ViÕt</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vë</a:t>
            </a:r>
            <a:endParaRPr lang="en-US" dirty="0">
              <a:solidFill>
                <a:srgbClr val="0000FF"/>
              </a:solidFill>
              <a:latin typeface=".VnTime" panose="020B7200000000000000" pitchFamily="34" charset="0"/>
            </a:endParaRPr>
          </a:p>
        </p:txBody>
      </p:sp>
      <p:pic>
        <p:nvPicPr>
          <p:cNvPr id="4"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24" t="73119" r="76756" b="21187"/>
          <a:stretch/>
        </p:blipFill>
        <p:spPr bwMode="auto">
          <a:xfrm>
            <a:off x="228600" y="228600"/>
            <a:ext cx="2249714" cy="1113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200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smtClean="0">
                <a:solidFill>
                  <a:srgbClr val="0000FF"/>
                </a:solidFill>
                <a:latin typeface="Arial" panose="020B0604020202020204" pitchFamily="34" charset="0"/>
                <a:cs typeface="Arial" panose="020B0604020202020204" pitchFamily="34" charset="0"/>
              </a:rPr>
              <a:t>THƯ GIÃN</a:t>
            </a:r>
            <a:endParaRPr lang="en-US" b="1">
              <a:solidFill>
                <a:srgbClr val="0000FF"/>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endParaRPr lang="en-US"/>
          </a:p>
        </p:txBody>
      </p:sp>
      <p:pic>
        <p:nvPicPr>
          <p:cNvPr id="4" name="Kia-Con-Buom-Vang-Cao-Le-Ha-Tr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54841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F9FF"/>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341084" y="4508599"/>
            <a:ext cx="8802915" cy="2044602"/>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0000FF"/>
                </a:solidFill>
                <a:latin typeface=".VnTime" panose="020B7200000000000000" pitchFamily="34" charset="0"/>
              </a:rPr>
              <a:t>   Bµ ®· </a:t>
            </a:r>
            <a:r>
              <a:rPr lang="en-US" b="1" dirty="0" err="1" smtClean="0">
                <a:solidFill>
                  <a:srgbClr val="0000FF"/>
                </a:solidFill>
                <a:latin typeface=".VnTime" panose="020B7200000000000000" pitchFamily="34" charset="0"/>
              </a:rPr>
              <a:t>nghØ</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h­</a:t>
            </a:r>
            <a:r>
              <a:rPr lang="en-US" sz="5200" b="1" dirty="0" err="1">
                <a:solidFill>
                  <a:srgbClr val="0000FF"/>
                </a:solidFill>
                <a:latin typeface=".VnTime" panose="020B7200000000000000" pitchFamily="34" charset="0"/>
                <a:ea typeface="+mn-ea"/>
                <a:cs typeface="Times New Roman" pitchFamily="18" charset="0"/>
              </a:rPr>
              <a:t>ư</a:t>
            </a:r>
            <a:r>
              <a:rPr lang="en-US" b="1" dirty="0" err="1" smtClean="0">
                <a:solidFill>
                  <a:srgbClr val="0000FF"/>
                </a:solidFill>
                <a:latin typeface=".VnTime" panose="020B7200000000000000" pitchFamily="34" charset="0"/>
              </a:rPr>
              <a:t>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Ngµy</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ngµy</a:t>
            </a:r>
            <a:r>
              <a:rPr lang="en-US" b="1" dirty="0" smtClean="0">
                <a:solidFill>
                  <a:srgbClr val="0000FF"/>
                </a:solidFill>
                <a:latin typeface=".VnTime" panose="020B7200000000000000" pitchFamily="34" charset="0"/>
              </a:rPr>
              <a:t>, bµ ®</a:t>
            </a:r>
            <a:r>
              <a:rPr lang="en-US" b="1" dirty="0" err="1" smtClean="0">
                <a:solidFill>
                  <a:srgbClr val="0000FF"/>
                </a:solidFill>
                <a:latin typeface=".VnTime" panose="020B7200000000000000" pitchFamily="34" charset="0"/>
              </a:rPr>
              <a:t>i</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chî</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nÊu</a:t>
            </a:r>
            <a:r>
              <a:rPr lang="en-US" b="1" dirty="0" smtClean="0">
                <a:solidFill>
                  <a:srgbClr val="0000FF"/>
                </a:solidFill>
                <a:latin typeface=".VnTime" panose="020B7200000000000000" pitchFamily="34" charset="0"/>
              </a:rPr>
              <a:t> ¨n vµ </a:t>
            </a:r>
            <a:r>
              <a:rPr lang="en-US" b="1" dirty="0" err="1" smtClean="0">
                <a:solidFill>
                  <a:srgbClr val="0000FF"/>
                </a:solidFill>
                <a:latin typeface=".VnTime" panose="020B7200000000000000" pitchFamily="34" charset="0"/>
              </a:rPr>
              <a:t>ch¨m</a:t>
            </a:r>
            <a:r>
              <a:rPr lang="en-US" b="1" dirty="0" smtClean="0">
                <a:solidFill>
                  <a:srgbClr val="0000FF"/>
                </a:solidFill>
                <a:latin typeface=".VnTime" panose="020B7200000000000000" pitchFamily="34" charset="0"/>
              </a:rPr>
              <a:t> lo </a:t>
            </a:r>
            <a:r>
              <a:rPr lang="en-US" b="1" dirty="0" err="1" smtClean="0">
                <a:solidFill>
                  <a:srgbClr val="0000FF"/>
                </a:solidFill>
                <a:latin typeface=".VnTime" panose="020B7200000000000000" pitchFamily="34" charset="0"/>
              </a:rPr>
              <a:t>cho</a:t>
            </a:r>
            <a:r>
              <a:rPr lang="en-US" b="1" dirty="0" smtClean="0">
                <a:solidFill>
                  <a:srgbClr val="0000FF"/>
                </a:solidFill>
                <a:latin typeface=".VnTime" panose="020B7200000000000000" pitchFamily="34" charset="0"/>
              </a:rPr>
              <a:t> con </a:t>
            </a:r>
            <a:r>
              <a:rPr lang="en-US" b="1" dirty="0" err="1" smtClean="0">
                <a:solidFill>
                  <a:srgbClr val="0000FF"/>
                </a:solidFill>
                <a:latin typeface=".VnTime" panose="020B7200000000000000" pitchFamily="34" charset="0"/>
              </a:rPr>
              <a:t>ch¸u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Mçi</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lÇn</a:t>
            </a:r>
            <a:r>
              <a:rPr lang="en-US" b="1" dirty="0" smtClean="0">
                <a:solidFill>
                  <a:srgbClr val="0000FF"/>
                </a:solidFill>
                <a:latin typeface=".VnTime" panose="020B7200000000000000" pitchFamily="34" charset="0"/>
              </a:rPr>
              <a:t> ®</a:t>
            </a:r>
            <a:r>
              <a:rPr lang="en-US" sz="5200" b="1" dirty="0" err="1">
                <a:solidFill>
                  <a:srgbClr val="0000FF"/>
                </a:solidFill>
                <a:latin typeface=".VnTime" panose="020B7200000000000000" pitchFamily="34" charset="0"/>
                <a:ea typeface="+mn-ea"/>
                <a:cs typeface="Times New Roman" pitchFamily="18" charset="0"/>
              </a:rPr>
              <a:t>ư</a:t>
            </a:r>
            <a:r>
              <a:rPr lang="en-US" b="1" dirty="0" err="1" smtClean="0">
                <a:solidFill>
                  <a:srgbClr val="0000FF"/>
                </a:solidFill>
                <a:latin typeface=".VnTime" panose="020B7200000000000000" pitchFamily="34" charset="0"/>
              </a:rPr>
              <a:t>­a</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bÐ</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i</a:t>
            </a:r>
            <a:r>
              <a:rPr lang="en-US" b="1" dirty="0" smtClean="0">
                <a:solidFill>
                  <a:srgbClr val="0000FF"/>
                </a:solidFill>
                <a:latin typeface=".VnTime" panose="020B7200000000000000" pitchFamily="34" charset="0"/>
              </a:rPr>
              <a:t> d¹o, bµ hay </a:t>
            </a:r>
            <a:r>
              <a:rPr lang="en-US" b="1" dirty="0" err="1" smtClean="0">
                <a:solidFill>
                  <a:srgbClr val="0000FF"/>
                </a:solidFill>
                <a:latin typeface=".VnTime" panose="020B7200000000000000" pitchFamily="34" charset="0"/>
              </a:rPr>
              <a:t>kÓ</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vÒ</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ngµy</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x</a:t>
            </a:r>
            <a:r>
              <a:rPr lang="en-US" sz="5700" b="1" dirty="0" err="1">
                <a:solidFill>
                  <a:srgbClr val="0000FF"/>
                </a:solidFill>
                <a:latin typeface=".VnTime" panose="020B7200000000000000" pitchFamily="34" charset="0"/>
                <a:ea typeface="+mn-ea"/>
                <a:cs typeface="Times New Roman" pitchFamily="18" charset="0"/>
              </a:rPr>
              <a:t>ư</a:t>
            </a:r>
            <a:r>
              <a:rPr lang="en-US" b="1" dirty="0" err="1" smtClean="0">
                <a:solidFill>
                  <a:srgbClr val="0000FF"/>
                </a:solidFill>
                <a:latin typeface=".VnTime" panose="020B7200000000000000" pitchFamily="34" charset="0"/>
              </a:rPr>
              <a:t>­a</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Lêi</a:t>
            </a:r>
            <a:r>
              <a:rPr lang="en-US" b="1" dirty="0" smtClean="0">
                <a:solidFill>
                  <a:srgbClr val="0000FF"/>
                </a:solidFill>
                <a:latin typeface=".VnTime" panose="020B7200000000000000" pitchFamily="34" charset="0"/>
              </a:rPr>
              <a:t> bµ </a:t>
            </a:r>
            <a:r>
              <a:rPr lang="en-US" b="1" dirty="0" err="1" smtClean="0">
                <a:solidFill>
                  <a:srgbClr val="0000FF"/>
                </a:solidFill>
                <a:latin typeface=".VnTime" panose="020B7200000000000000" pitchFamily="34" charset="0"/>
              </a:rPr>
              <a:t>dÞu</a:t>
            </a:r>
            <a:r>
              <a:rPr lang="en-US" b="1" dirty="0" smtClean="0">
                <a:solidFill>
                  <a:srgbClr val="0000FF"/>
                </a:solidFill>
                <a:latin typeface=".VnTime" panose="020B7200000000000000" pitchFamily="34" charset="0"/>
              </a:rPr>
              <a:t> ªm.</a:t>
            </a:r>
            <a:endParaRPr lang="en-US" b="1" dirty="0">
              <a:solidFill>
                <a:srgbClr val="0000FF"/>
              </a:solidFill>
              <a:latin typeface=".VnTime" panose="020B7200000000000000"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01" t="6667" r="6616" b="64444"/>
          <a:stretch/>
        </p:blipFill>
        <p:spPr>
          <a:xfrm>
            <a:off x="-1" y="152400"/>
            <a:ext cx="9143999" cy="4245428"/>
          </a:xfrm>
          <a:prstGeom prst="rect">
            <a:avLst/>
          </a:prstGeom>
        </p:spPr>
      </p:pic>
    </p:spTree>
    <p:extLst>
      <p:ext uri="{BB962C8B-B14F-4D97-AF65-F5344CB8AC3E}">
        <p14:creationId xmlns:p14="http://schemas.microsoft.com/office/powerpoint/2010/main" val="540354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F9FF"/>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341084" y="4508599"/>
            <a:ext cx="8802915" cy="2044602"/>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0000FF"/>
                </a:solidFill>
                <a:latin typeface=".VnTime" panose="020B7200000000000000" pitchFamily="34" charset="0"/>
              </a:rPr>
              <a:t>   Bµ ®· </a:t>
            </a:r>
            <a:r>
              <a:rPr lang="en-US" b="1" dirty="0" err="1" smtClean="0">
                <a:solidFill>
                  <a:srgbClr val="0000FF"/>
                </a:solidFill>
                <a:latin typeface=".VnTime" panose="020B7200000000000000" pitchFamily="34" charset="0"/>
              </a:rPr>
              <a:t>nghØ</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h­</a:t>
            </a:r>
            <a:r>
              <a:rPr lang="en-US" sz="5200" b="1" dirty="0" err="1">
                <a:solidFill>
                  <a:srgbClr val="FF0000"/>
                </a:solidFill>
                <a:latin typeface=".VnTime" panose="020B7200000000000000" pitchFamily="34" charset="0"/>
                <a:ea typeface="+mn-ea"/>
                <a:cs typeface="Times New Roman" pitchFamily="18" charset="0"/>
              </a:rPr>
              <a:t>ư</a:t>
            </a:r>
            <a:r>
              <a:rPr lang="en-US" b="1" dirty="0" err="1" smtClean="0">
                <a:solidFill>
                  <a:srgbClr val="FF0000"/>
                </a:solidFill>
                <a:latin typeface=".VnTime" panose="020B7200000000000000" pitchFamily="34" charset="0"/>
              </a:rPr>
              <a:t>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Ngµy</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ngµy</a:t>
            </a:r>
            <a:r>
              <a:rPr lang="en-US" b="1" dirty="0" smtClean="0">
                <a:solidFill>
                  <a:srgbClr val="0000FF"/>
                </a:solidFill>
                <a:latin typeface=".VnTime" panose="020B7200000000000000" pitchFamily="34" charset="0"/>
              </a:rPr>
              <a:t>, bµ ®</a:t>
            </a:r>
            <a:r>
              <a:rPr lang="en-US" b="1" dirty="0" err="1" smtClean="0">
                <a:solidFill>
                  <a:srgbClr val="0000FF"/>
                </a:solidFill>
                <a:latin typeface=".VnTime" panose="020B7200000000000000" pitchFamily="34" charset="0"/>
              </a:rPr>
              <a:t>i</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chî</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nÊu</a:t>
            </a:r>
            <a:r>
              <a:rPr lang="en-US" b="1" dirty="0" smtClean="0">
                <a:solidFill>
                  <a:srgbClr val="0000FF"/>
                </a:solidFill>
                <a:latin typeface=".VnTime" panose="020B7200000000000000" pitchFamily="34" charset="0"/>
              </a:rPr>
              <a:t> ¨n vµ </a:t>
            </a:r>
            <a:r>
              <a:rPr lang="en-US" b="1" dirty="0" err="1" smtClean="0">
                <a:solidFill>
                  <a:srgbClr val="0000FF"/>
                </a:solidFill>
                <a:latin typeface=".VnTime" panose="020B7200000000000000" pitchFamily="34" charset="0"/>
              </a:rPr>
              <a:t>ch¨m</a:t>
            </a:r>
            <a:r>
              <a:rPr lang="en-US" b="1" dirty="0" smtClean="0">
                <a:solidFill>
                  <a:srgbClr val="0000FF"/>
                </a:solidFill>
                <a:latin typeface=".VnTime" panose="020B7200000000000000" pitchFamily="34" charset="0"/>
              </a:rPr>
              <a:t> lo </a:t>
            </a:r>
            <a:r>
              <a:rPr lang="en-US" b="1" dirty="0" err="1" smtClean="0">
                <a:solidFill>
                  <a:srgbClr val="0000FF"/>
                </a:solidFill>
                <a:latin typeface=".VnTime" panose="020B7200000000000000" pitchFamily="34" charset="0"/>
              </a:rPr>
              <a:t>cho</a:t>
            </a:r>
            <a:r>
              <a:rPr lang="en-US" b="1" dirty="0" smtClean="0">
                <a:solidFill>
                  <a:srgbClr val="0000FF"/>
                </a:solidFill>
                <a:latin typeface=".VnTime" panose="020B7200000000000000" pitchFamily="34" charset="0"/>
              </a:rPr>
              <a:t> con </a:t>
            </a:r>
            <a:r>
              <a:rPr lang="en-US" b="1" dirty="0" err="1" smtClean="0">
                <a:solidFill>
                  <a:srgbClr val="0000FF"/>
                </a:solidFill>
                <a:latin typeface=".VnTime" panose="020B7200000000000000" pitchFamily="34" charset="0"/>
              </a:rPr>
              <a:t>ch¸u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Mçi</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lÇn</a:t>
            </a:r>
            <a:r>
              <a:rPr lang="en-US" b="1" dirty="0" smtClean="0">
                <a:solidFill>
                  <a:srgbClr val="0000FF"/>
                </a:solidFill>
                <a:latin typeface=".VnTime" panose="020B7200000000000000" pitchFamily="34" charset="0"/>
              </a:rPr>
              <a:t> ®</a:t>
            </a:r>
            <a:r>
              <a:rPr lang="en-US" sz="5200" b="1" dirty="0" err="1">
                <a:solidFill>
                  <a:srgbClr val="0000FF"/>
                </a:solidFill>
                <a:latin typeface=".VnTime" panose="020B7200000000000000" pitchFamily="34" charset="0"/>
                <a:ea typeface="+mn-ea"/>
                <a:cs typeface="Times New Roman" pitchFamily="18" charset="0"/>
              </a:rPr>
              <a:t>ư</a:t>
            </a:r>
            <a:r>
              <a:rPr lang="en-US" b="1" dirty="0" err="1" smtClean="0">
                <a:solidFill>
                  <a:srgbClr val="0000FF"/>
                </a:solidFill>
                <a:latin typeface=".VnTime" panose="020B7200000000000000" pitchFamily="34" charset="0"/>
              </a:rPr>
              <a:t>­a</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bÐ</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i</a:t>
            </a:r>
            <a:r>
              <a:rPr lang="en-US" b="1" dirty="0" smtClean="0">
                <a:solidFill>
                  <a:srgbClr val="0000FF"/>
                </a:solidFill>
                <a:latin typeface=".VnTime" panose="020B7200000000000000" pitchFamily="34" charset="0"/>
              </a:rPr>
              <a:t> d¹o, bµ hay </a:t>
            </a:r>
            <a:r>
              <a:rPr lang="en-US" b="1" dirty="0" err="1" smtClean="0">
                <a:solidFill>
                  <a:srgbClr val="0000FF"/>
                </a:solidFill>
                <a:latin typeface=".VnTime" panose="020B7200000000000000" pitchFamily="34" charset="0"/>
              </a:rPr>
              <a:t>kÓ</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vÒ</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ngµy</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x</a:t>
            </a:r>
            <a:r>
              <a:rPr lang="en-US" sz="5700" b="1" dirty="0" err="1">
                <a:solidFill>
                  <a:srgbClr val="0000FF"/>
                </a:solidFill>
                <a:latin typeface=".VnTime" panose="020B7200000000000000" pitchFamily="34" charset="0"/>
                <a:ea typeface="+mn-ea"/>
                <a:cs typeface="Times New Roman" pitchFamily="18" charset="0"/>
              </a:rPr>
              <a:t>ư</a:t>
            </a:r>
            <a:r>
              <a:rPr lang="en-US" b="1" dirty="0" err="1">
                <a:solidFill>
                  <a:srgbClr val="0000FF"/>
                </a:solidFill>
                <a:latin typeface=".VnTime" panose="020B7200000000000000" pitchFamily="34" charset="0"/>
              </a:rPr>
              <a:t>­a</a:t>
            </a:r>
            <a:r>
              <a:rPr lang="en-US" b="1" dirty="0">
                <a:solidFill>
                  <a:srgbClr val="0000FF"/>
                </a:solidFill>
                <a:latin typeface=".VnTime" panose="020B7200000000000000" pitchFamily="34" charset="0"/>
              </a:rPr>
              <a:t>. </a:t>
            </a:r>
            <a:r>
              <a:rPr lang="en-US" b="1" dirty="0" err="1">
                <a:solidFill>
                  <a:srgbClr val="0000FF"/>
                </a:solidFill>
                <a:latin typeface=".VnTime" panose="020B7200000000000000" pitchFamily="34" charset="0"/>
              </a:rPr>
              <a:t>Lêi</a:t>
            </a:r>
            <a:r>
              <a:rPr lang="en-US" b="1" dirty="0">
                <a:solidFill>
                  <a:srgbClr val="0000FF"/>
                </a:solidFill>
                <a:latin typeface=".VnTime" panose="020B7200000000000000" pitchFamily="34" charset="0"/>
              </a:rPr>
              <a:t> bµ </a:t>
            </a:r>
            <a:r>
              <a:rPr lang="en-US" b="1" dirty="0" err="1">
                <a:solidFill>
                  <a:srgbClr val="0000FF"/>
                </a:solidFill>
                <a:latin typeface=".VnTime" panose="020B7200000000000000" pitchFamily="34" charset="0"/>
              </a:rPr>
              <a:t>dÞu</a:t>
            </a:r>
            <a:r>
              <a:rPr lang="en-US" b="1" dirty="0">
                <a:solidFill>
                  <a:srgbClr val="0000FF"/>
                </a:solidFill>
                <a:latin typeface=".VnTime" panose="020B7200000000000000" pitchFamily="34" charset="0"/>
              </a:rPr>
              <a:t> ªm.</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01" t="6667" r="6616" b="64444"/>
          <a:stretch/>
        </p:blipFill>
        <p:spPr>
          <a:xfrm>
            <a:off x="-1" y="152400"/>
            <a:ext cx="9143999" cy="4245428"/>
          </a:xfrm>
          <a:prstGeom prst="rect">
            <a:avLst/>
          </a:prstGeom>
        </p:spPr>
      </p:pic>
      <p:sp>
        <p:nvSpPr>
          <p:cNvPr id="8" name="Rectangle 7"/>
          <p:cNvSpPr/>
          <p:nvPr/>
        </p:nvSpPr>
        <p:spPr>
          <a:xfrm>
            <a:off x="5982042" y="5690385"/>
            <a:ext cx="524503" cy="615553"/>
          </a:xfrm>
          <a:prstGeom prst="rect">
            <a:avLst/>
          </a:prstGeom>
        </p:spPr>
        <p:txBody>
          <a:bodyPr wrap="none">
            <a:spAutoFit/>
          </a:bodyPr>
          <a:lstStyle/>
          <a:p>
            <a:r>
              <a:rPr lang="en-US" sz="3400" b="1" dirty="0" err="1" smtClean="0">
                <a:solidFill>
                  <a:srgbClr val="FF0000"/>
                </a:solidFill>
                <a:latin typeface=".VnTime" panose="020B7200000000000000" pitchFamily="34" charset="0"/>
              </a:rPr>
              <a:t>iu</a:t>
            </a:r>
            <a:endParaRPr lang="en-US" sz="3400" dirty="0">
              <a:solidFill>
                <a:srgbClr val="FF0000"/>
              </a:solidFill>
              <a:latin typeface=".VnTime" panose="020B7200000000000000" pitchFamily="34" charset="0"/>
            </a:endParaRPr>
          </a:p>
        </p:txBody>
      </p:sp>
    </p:spTree>
    <p:extLst>
      <p:ext uri="{BB962C8B-B14F-4D97-AF65-F5344CB8AC3E}">
        <p14:creationId xmlns:p14="http://schemas.microsoft.com/office/powerpoint/2010/main" val="17117309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99" t="49778" r="7768" b="4074"/>
          <a:stretch/>
        </p:blipFill>
        <p:spPr>
          <a:xfrm>
            <a:off x="0" y="-19050"/>
            <a:ext cx="9195158" cy="6877050"/>
          </a:xfrm>
          <a:prstGeom prst="rect">
            <a:avLst/>
          </a:prstGeom>
        </p:spPr>
      </p:pic>
    </p:spTree>
    <p:extLst>
      <p:ext uri="{BB962C8B-B14F-4D97-AF65-F5344CB8AC3E}">
        <p14:creationId xmlns:p14="http://schemas.microsoft.com/office/powerpoint/2010/main" val="4172723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36022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954904"/>
            <a:ext cx="4937570" cy="1569660"/>
          </a:xfrm>
          <a:prstGeom prst="rect">
            <a:avLst/>
          </a:prstGeom>
          <a:noFill/>
        </p:spPr>
        <p:txBody>
          <a:bodyPr wrap="none" rtlCol="0">
            <a:spAutoFit/>
          </a:bodyPr>
          <a:lstStyle/>
          <a:p>
            <a:r>
              <a:rPr lang="en-US" sz="9600" b="1" dirty="0" err="1" smtClean="0">
                <a:latin typeface=".VnTime" panose="020B7200000000000000" pitchFamily="34" charset="0"/>
              </a:rPr>
              <a:t>cau</a:t>
            </a:r>
            <a:r>
              <a:rPr lang="en-US" sz="9600" b="1" dirty="0" smtClean="0">
                <a:latin typeface=".VnTime" panose="020B7200000000000000" pitchFamily="34" charset="0"/>
              </a:rPr>
              <a:t>     </a:t>
            </a:r>
            <a:r>
              <a:rPr lang="en-US" sz="9600" b="1" dirty="0" err="1" smtClean="0">
                <a:latin typeface=".VnTime" panose="020B7200000000000000" pitchFamily="34" charset="0"/>
              </a:rPr>
              <a:t>tµu</a:t>
            </a:r>
            <a:endParaRPr lang="en-US" sz="9600" b="1" dirty="0">
              <a:latin typeface=".VnTime" panose="020B7200000000000000" pitchFamily="34" charset="0"/>
            </a:endParaRPr>
          </a:p>
        </p:txBody>
      </p:sp>
      <p:sp>
        <p:nvSpPr>
          <p:cNvPr id="7" name="TextBox 6"/>
          <p:cNvSpPr txBox="1"/>
          <p:nvPr/>
        </p:nvSpPr>
        <p:spPr>
          <a:xfrm>
            <a:off x="1825690" y="2819400"/>
            <a:ext cx="5282215" cy="1569660"/>
          </a:xfrm>
          <a:prstGeom prst="rect">
            <a:avLst/>
          </a:prstGeom>
          <a:noFill/>
        </p:spPr>
        <p:txBody>
          <a:bodyPr wrap="none" rtlCol="0">
            <a:spAutoFit/>
          </a:bodyPr>
          <a:lstStyle/>
          <a:p>
            <a:r>
              <a:rPr lang="en-US" sz="9600" b="1" dirty="0" err="1" smtClean="0">
                <a:latin typeface=".VnTime" panose="020B7200000000000000" pitchFamily="34" charset="0"/>
              </a:rPr>
              <a:t>bËu</a:t>
            </a:r>
            <a:r>
              <a:rPr lang="en-US" sz="9600" b="1" dirty="0" smtClean="0">
                <a:latin typeface=".VnTime" panose="020B7200000000000000" pitchFamily="34" charset="0"/>
              </a:rPr>
              <a:t>     </a:t>
            </a:r>
            <a:r>
              <a:rPr lang="en-US" sz="9600" b="1" dirty="0" err="1" smtClean="0">
                <a:latin typeface=".VnTime" panose="020B7200000000000000" pitchFamily="34" charset="0"/>
              </a:rPr>
              <a:t>gÊu</a:t>
            </a:r>
            <a:endParaRPr lang="en-US" sz="9600" b="1" dirty="0">
              <a:latin typeface=".VnTime" panose="020B7200000000000000" pitchFamily="34" charset="0"/>
            </a:endParaRPr>
          </a:p>
        </p:txBody>
      </p:sp>
      <p:sp>
        <p:nvSpPr>
          <p:cNvPr id="6" name="TextBox 5"/>
          <p:cNvSpPr txBox="1"/>
          <p:nvPr/>
        </p:nvSpPr>
        <p:spPr>
          <a:xfrm>
            <a:off x="1752600" y="4495800"/>
            <a:ext cx="5997155" cy="1569660"/>
          </a:xfrm>
          <a:prstGeom prst="rect">
            <a:avLst/>
          </a:prstGeom>
          <a:noFill/>
        </p:spPr>
        <p:txBody>
          <a:bodyPr wrap="none" rtlCol="0">
            <a:spAutoFit/>
          </a:bodyPr>
          <a:lstStyle/>
          <a:p>
            <a:r>
              <a:rPr lang="en-US" sz="9600" b="1" dirty="0" err="1" smtClean="0">
                <a:latin typeface=".VnTime" panose="020B7200000000000000" pitchFamily="34" charset="0"/>
              </a:rPr>
              <a:t>khÒu</a:t>
            </a:r>
            <a:r>
              <a:rPr lang="en-US" sz="9600" b="1" dirty="0" smtClean="0">
                <a:latin typeface=".VnTime" panose="020B7200000000000000" pitchFamily="34" charset="0"/>
              </a:rPr>
              <a:t>      </a:t>
            </a:r>
            <a:r>
              <a:rPr lang="en-US" sz="9600" b="1" dirty="0" err="1" smtClean="0">
                <a:latin typeface=".VnTime" panose="020B7200000000000000" pitchFamily="34" charset="0"/>
              </a:rPr>
              <a:t>rªu</a:t>
            </a:r>
            <a:endParaRPr lang="en-US" sz="9600" b="1" dirty="0">
              <a:latin typeface=".VnTime" panose="020B7200000000000000" pitchFamily="34" charset="0"/>
            </a:endParaRPr>
          </a:p>
        </p:txBody>
      </p:sp>
    </p:spTree>
    <p:extLst>
      <p:ext uri="{BB962C8B-B14F-4D97-AF65-F5344CB8AC3E}">
        <p14:creationId xmlns:p14="http://schemas.microsoft.com/office/powerpoint/2010/main" val="101788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build="allAtOnce"/>
      <p:bldP spid="6"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1084" y="4508599"/>
            <a:ext cx="8802915" cy="2044602"/>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Nh</a:t>
            </a:r>
            <a:r>
              <a:rPr lang="en-US" b="1" dirty="0" smtClean="0">
                <a:solidFill>
                  <a:srgbClr val="0000FF"/>
                </a:solidFill>
                <a:latin typeface=".VnTime" panose="020B7200000000000000" pitchFamily="34" charset="0"/>
              </a:rPr>
              <a:t>µ d× </a:t>
            </a:r>
            <a:r>
              <a:rPr lang="en-US" b="1" dirty="0" err="1" smtClean="0">
                <a:solidFill>
                  <a:srgbClr val="0000FF"/>
                </a:solidFill>
                <a:latin typeface=".VnTime" panose="020B7200000000000000" pitchFamily="34" charset="0"/>
              </a:rPr>
              <a:t>T</a:t>
            </a:r>
            <a:r>
              <a:rPr lang="en-US" b="1" dirty="0" err="1">
                <a:solidFill>
                  <a:srgbClr val="0000FF"/>
                </a:solidFill>
                <a:latin typeface=".VnTime" panose="020B7200000000000000" pitchFamily="34" charset="0"/>
                <a:ea typeface="Tahoma" panose="020B0604030504040204" pitchFamily="34" charset="0"/>
                <a:cs typeface="Tahoma" panose="020B0604030504040204" pitchFamily="34" charset="0"/>
              </a:rPr>
              <a:t>ư</a:t>
            </a:r>
            <a:r>
              <a:rPr lang="en-US" b="1" dirty="0" smtClean="0">
                <a:solidFill>
                  <a:srgbClr val="0000FF"/>
                </a:solidFill>
                <a:latin typeface=".VnTime" panose="020B7200000000000000" pitchFamily="34" charset="0"/>
              </a:rPr>
              <a:t> ë </a:t>
            </a:r>
            <a:r>
              <a:rPr lang="en-US" b="1" dirty="0" err="1" smtClean="0">
                <a:solidFill>
                  <a:srgbClr val="0000FF"/>
                </a:solidFill>
                <a:latin typeface=".VnTime" panose="020B7200000000000000" pitchFamily="34" charset="0"/>
              </a:rPr>
              <a:t>qu</a:t>
            </a:r>
            <a:r>
              <a:rPr lang="en-US" b="1" dirty="0" smtClean="0">
                <a:solidFill>
                  <a:srgbClr val="0000FF"/>
                </a:solidFill>
                <a:latin typeface=".VnTime" panose="020B7200000000000000" pitchFamily="34" charset="0"/>
              </a:rPr>
              <a:t>ª </a:t>
            </a:r>
            <a:r>
              <a:rPr lang="en-US" b="1" dirty="0" err="1" smtClean="0">
                <a:solidFill>
                  <a:srgbClr val="0000FF"/>
                </a:solidFill>
                <a:latin typeface=".VnTime" panose="020B7200000000000000" pitchFamily="34" charset="0"/>
              </a:rPr>
              <a:t>cã</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c©y</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cau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giµn</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trÇu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Sau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nh</a:t>
            </a:r>
            <a:r>
              <a:rPr lang="en-US" b="1" dirty="0" smtClean="0">
                <a:solidFill>
                  <a:srgbClr val="0000FF"/>
                </a:solidFill>
                <a:latin typeface=".VnTime" panose="020B7200000000000000" pitchFamily="34" charset="0"/>
              </a:rPr>
              <a:t>µ </a:t>
            </a:r>
            <a:r>
              <a:rPr lang="en-US" b="1" dirty="0" err="1" smtClean="0">
                <a:solidFill>
                  <a:srgbClr val="0000FF"/>
                </a:solidFill>
                <a:latin typeface=".VnTime" panose="020B7200000000000000" pitchFamily="34" charset="0"/>
              </a:rPr>
              <a:t>cã</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rau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c¶i</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rau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dÒn</a:t>
            </a:r>
            <a:r>
              <a:rPr lang="en-US" b="1" dirty="0" smtClean="0">
                <a:solidFill>
                  <a:srgbClr val="0000FF"/>
                </a:solidFill>
                <a:latin typeface=".VnTime" panose="020B7200000000000000" pitchFamily="34" charset="0"/>
              </a:rPr>
              <a:t> vµ c¶ </a:t>
            </a:r>
            <a:r>
              <a:rPr lang="en-US" b="1" dirty="0" err="1" smtClean="0">
                <a:solidFill>
                  <a:srgbClr val="0000FF"/>
                </a:solidFill>
                <a:latin typeface=".VnTime" panose="020B7200000000000000" pitchFamily="34" charset="0"/>
              </a:rPr>
              <a:t>d­</a:t>
            </a:r>
            <a:r>
              <a:rPr lang="en-US" sz="5200" b="1" dirty="0" err="1" smtClean="0">
                <a:solidFill>
                  <a:srgbClr val="0000FF"/>
                </a:solidFill>
                <a:latin typeface=".VnTime" panose="020B7200000000000000" pitchFamily="34" charset="0"/>
              </a:rPr>
              <a:t>ư</a:t>
            </a:r>
            <a:r>
              <a:rPr lang="en-US" b="1" dirty="0" err="1" smtClean="0">
                <a:solidFill>
                  <a:srgbClr val="0000FF"/>
                </a:solidFill>
                <a:latin typeface=".VnTime" panose="020B7200000000000000" pitchFamily="34" charset="0"/>
              </a:rPr>
              <a:t>a</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hÊu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GÇn</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nh</a:t>
            </a:r>
            <a:r>
              <a:rPr lang="en-US" b="1" dirty="0" smtClean="0">
                <a:solidFill>
                  <a:srgbClr val="0000FF"/>
                </a:solidFill>
                <a:latin typeface=".VnTime" panose="020B7200000000000000" pitchFamily="34" charset="0"/>
              </a:rPr>
              <a:t>µ d× </a:t>
            </a:r>
            <a:r>
              <a:rPr lang="en-US" b="1" dirty="0" err="1" smtClean="0">
                <a:solidFill>
                  <a:srgbClr val="0000FF"/>
                </a:solidFill>
                <a:latin typeface=".VnTime" panose="020B7200000000000000" pitchFamily="34" charset="0"/>
              </a:rPr>
              <a:t>cã</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c©y</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cÇu</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tre</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nhá</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Xa</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xa</a:t>
            </a:r>
            <a:r>
              <a:rPr lang="en-US" b="1" dirty="0" smtClean="0">
                <a:solidFill>
                  <a:srgbClr val="0000FF"/>
                </a:solidFill>
                <a:latin typeface=".VnTime" panose="020B7200000000000000" pitchFamily="34" charset="0"/>
              </a:rPr>
              <a:t> lµ </a:t>
            </a:r>
            <a:r>
              <a:rPr lang="en-US" b="1" dirty="0" err="1" smtClean="0">
                <a:solidFill>
                  <a:srgbClr val="0000FF"/>
                </a:solidFill>
                <a:latin typeface=".VnTime" panose="020B7200000000000000" pitchFamily="34" charset="0"/>
              </a:rPr>
              <a:t>d·y</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nói</a:t>
            </a:r>
            <a:r>
              <a:rPr lang="en-US" b="1" dirty="0" smtClean="0">
                <a:solidFill>
                  <a:srgbClr val="0000FF"/>
                </a:solidFill>
                <a:latin typeface=".VnTime" panose="020B7200000000000000" pitchFamily="34" charset="0"/>
              </a:rPr>
              <a:t> </a:t>
            </a:r>
            <a:r>
              <a:rPr lang="en-US" b="1" dirty="0" err="1" smtClean="0">
                <a:solidFill>
                  <a:srgbClr val="0000FF"/>
                </a:solidFill>
                <a:latin typeface=".VnTime" panose="020B7200000000000000" pitchFamily="34" charset="0"/>
              </a:rPr>
              <a:t>cao</a:t>
            </a:r>
            <a:r>
              <a:rPr lang="en-US" b="1" dirty="0" smtClean="0">
                <a:solidFill>
                  <a:srgbClr val="0000FF"/>
                </a:solidFill>
                <a:latin typeface=".VnTime" panose="020B7200000000000000" pitchFamily="34" charset="0"/>
              </a:rPr>
              <a:t>.­ </a:t>
            </a:r>
            <a:endParaRPr lang="en-US" b="1" dirty="0">
              <a:solidFill>
                <a:srgbClr val="0000FF"/>
              </a:solidFill>
              <a:latin typeface=".VnTime" panose="020B7200000000000000" pitchFamily="34" charset="0"/>
            </a:endParaRPr>
          </a:p>
        </p:txBody>
      </p:sp>
      <p:sp>
        <p:nvSpPr>
          <p:cNvPr id="9" name="Rectangle 8"/>
          <p:cNvSpPr/>
          <p:nvPr/>
        </p:nvSpPr>
        <p:spPr>
          <a:xfrm>
            <a:off x="6666240" y="7010400"/>
            <a:ext cx="497252" cy="661720"/>
          </a:xfrm>
          <a:prstGeom prst="rect">
            <a:avLst/>
          </a:prstGeom>
        </p:spPr>
        <p:txBody>
          <a:bodyPr wrap="none">
            <a:spAutoFit/>
          </a:bodyPr>
          <a:lstStyle/>
          <a:p>
            <a:r>
              <a:rPr lang="en-US" sz="3700" b="1" smtClean="0">
                <a:solidFill>
                  <a:srgbClr val="FF0000"/>
                </a:solidFill>
                <a:latin typeface=".VnAvant" pitchFamily="34" charset="0"/>
              </a:rPr>
              <a:t>©</a:t>
            </a:r>
            <a:endParaRPr lang="en-US" sz="3700" dirty="0">
              <a:solidFill>
                <a:srgbClr val="FF0000"/>
              </a:solidFill>
            </a:endParaRPr>
          </a:p>
        </p:txBody>
      </p:sp>
      <p:sp>
        <p:nvSpPr>
          <p:cNvPr id="10" name="Rectangle 9"/>
          <p:cNvSpPr/>
          <p:nvPr/>
        </p:nvSpPr>
        <p:spPr>
          <a:xfrm>
            <a:off x="4956093" y="7466201"/>
            <a:ext cx="800219" cy="661720"/>
          </a:xfrm>
          <a:prstGeom prst="rect">
            <a:avLst/>
          </a:prstGeom>
        </p:spPr>
        <p:txBody>
          <a:bodyPr wrap="none">
            <a:spAutoFit/>
          </a:bodyPr>
          <a:lstStyle/>
          <a:p>
            <a:r>
              <a:rPr lang="en-US" sz="3700" b="1" smtClean="0">
                <a:solidFill>
                  <a:srgbClr val="FF0000"/>
                </a:solidFill>
                <a:latin typeface=".VnAvant" pitchFamily="34" charset="0"/>
              </a:rPr>
              <a:t>ao</a:t>
            </a:r>
            <a:endParaRPr lang="en-US" sz="3700" dirty="0">
              <a:solidFill>
                <a:srgbClr val="FF0000"/>
              </a:solidFill>
            </a:endParaRPr>
          </a:p>
        </p:txBody>
      </p:sp>
      <p:sp>
        <p:nvSpPr>
          <p:cNvPr id="11" name="Rectangle 10"/>
          <p:cNvSpPr/>
          <p:nvPr/>
        </p:nvSpPr>
        <p:spPr>
          <a:xfrm>
            <a:off x="379184" y="7916306"/>
            <a:ext cx="800219" cy="661720"/>
          </a:xfrm>
          <a:prstGeom prst="rect">
            <a:avLst/>
          </a:prstGeom>
        </p:spPr>
        <p:txBody>
          <a:bodyPr wrap="none">
            <a:spAutoFit/>
          </a:bodyPr>
          <a:lstStyle/>
          <a:p>
            <a:r>
              <a:rPr lang="en-US" sz="3700" b="1" smtClean="0">
                <a:solidFill>
                  <a:srgbClr val="FF0000"/>
                </a:solidFill>
                <a:latin typeface=".VnAvant" pitchFamily="34" charset="0"/>
              </a:rPr>
              <a:t>eo</a:t>
            </a:r>
            <a:endParaRPr lang="en-US" sz="3700" dirty="0">
              <a:solidFill>
                <a:srgbClr val="FF0000"/>
              </a:solidFill>
            </a:endParaRPr>
          </a:p>
        </p:txBody>
      </p:sp>
      <p:sp>
        <p:nvSpPr>
          <p:cNvPr id="12" name="Rectangle 11"/>
          <p:cNvSpPr/>
          <p:nvPr/>
        </p:nvSpPr>
        <p:spPr>
          <a:xfrm>
            <a:off x="5327174" y="8362937"/>
            <a:ext cx="800219" cy="661720"/>
          </a:xfrm>
          <a:prstGeom prst="rect">
            <a:avLst/>
          </a:prstGeom>
        </p:spPr>
        <p:txBody>
          <a:bodyPr wrap="none">
            <a:spAutoFit/>
          </a:bodyPr>
          <a:lstStyle/>
          <a:p>
            <a:r>
              <a:rPr lang="en-US" sz="3700" b="1" smtClean="0">
                <a:solidFill>
                  <a:srgbClr val="FF0000"/>
                </a:solidFill>
                <a:latin typeface=".VnAvant" pitchFamily="34" charset="0"/>
              </a:rPr>
              <a:t>eo</a:t>
            </a:r>
            <a:endParaRPr lang="en-US" sz="3700" dirty="0">
              <a:solidFill>
                <a:srgbClr val="FF0000"/>
              </a:solidFill>
            </a:endParaRPr>
          </a:p>
        </p:txBody>
      </p:sp>
      <p:sp>
        <p:nvSpPr>
          <p:cNvPr id="13" name="Rectangle 12"/>
          <p:cNvSpPr/>
          <p:nvPr/>
        </p:nvSpPr>
        <p:spPr>
          <a:xfrm>
            <a:off x="6167295" y="8362937"/>
            <a:ext cx="800219" cy="661720"/>
          </a:xfrm>
          <a:prstGeom prst="rect">
            <a:avLst/>
          </a:prstGeom>
        </p:spPr>
        <p:txBody>
          <a:bodyPr wrap="none">
            <a:spAutoFit/>
          </a:bodyPr>
          <a:lstStyle/>
          <a:p>
            <a:r>
              <a:rPr lang="en-US" sz="3700" b="1" smtClean="0">
                <a:solidFill>
                  <a:srgbClr val="FF0000"/>
                </a:solidFill>
                <a:latin typeface=".VnAvant" pitchFamily="34" charset="0"/>
              </a:rPr>
              <a:t>eo</a:t>
            </a:r>
            <a:endParaRPr lang="en-US" sz="3700" dirty="0">
              <a:solidFill>
                <a:srgbClr val="FF0000"/>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348" t="3334" r="9782" b="63333"/>
          <a:stretch/>
        </p:blipFill>
        <p:spPr>
          <a:xfrm>
            <a:off x="50736" y="-19051"/>
            <a:ext cx="9093264" cy="4416813"/>
          </a:xfrm>
          <a:prstGeom prst="rect">
            <a:avLst/>
          </a:prstGeom>
        </p:spPr>
      </p:pic>
    </p:spTree>
    <p:extLst>
      <p:ext uri="{BB962C8B-B14F-4D97-AF65-F5344CB8AC3E}">
        <p14:creationId xmlns:p14="http://schemas.microsoft.com/office/powerpoint/2010/main" val="678057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noGrp="1"/>
          </p:cNvSpPr>
          <p:nvPr>
            <p:ph idx="1"/>
          </p:nvPr>
        </p:nvSpPr>
        <p:spPr>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0000FF"/>
                </a:solidFill>
                <a:latin typeface="HP001 4 hàng" pitchFamily="34" charset="0"/>
              </a:rPr>
              <a:t>    </a:t>
            </a:r>
            <a:r>
              <a:rPr lang="en-US" sz="4800" b="1" smtClean="0">
                <a:solidFill>
                  <a:srgbClr val="0000FF"/>
                </a:solidFill>
                <a:latin typeface="HP001 4 hàng" pitchFamily="34" charset="0"/>
              </a:rPr>
              <a:t>bà đã nghỉ hưu. ngày ngày, bà đi chợ, nấu ăn và chăm lo cho con cháu. mỗi lần đưa bé đi dạo, bà hay kể về ngày xưa. lời bà dịu êm. bà đưa bé đi chơi và đi thăm thủ đô.</a:t>
            </a:r>
            <a:endParaRPr lang="en-US" sz="4800" b="1" dirty="0">
              <a:solidFill>
                <a:srgbClr val="0000FF"/>
              </a:solidFill>
              <a:latin typeface="HP001 4 hàng" pitchFamily="34" charset="0"/>
            </a:endParaRPr>
          </a:p>
        </p:txBody>
      </p:sp>
    </p:spTree>
    <p:extLst>
      <p:ext uri="{BB962C8B-B14F-4D97-AF65-F5344CB8AC3E}">
        <p14:creationId xmlns:p14="http://schemas.microsoft.com/office/powerpoint/2010/main" val="4293892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noGrp="1"/>
          </p:cNvSpPr>
          <p:nvPr>
            <p:ph idx="1"/>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latin typeface="HP001 4 hàng" pitchFamily="34" charset="0"/>
              </a:rPr>
              <a:t>    </a:t>
            </a:r>
            <a:r>
              <a:rPr lang="en-US" b="1" smtClean="0">
                <a:latin typeface="HP001 4 hàng" pitchFamily="34" charset="0"/>
              </a:rPr>
              <a:t>Con gì tên gọi là cha</a:t>
            </a:r>
          </a:p>
          <a:p>
            <a:pPr algn="l"/>
            <a:r>
              <a:rPr lang="en-US" b="1">
                <a:latin typeface="HP001 4 hàng" pitchFamily="34" charset="0"/>
              </a:rPr>
              <a:t> </a:t>
            </a:r>
            <a:r>
              <a:rPr lang="en-US" b="1" smtClean="0">
                <a:latin typeface="HP001 4 hàng" pitchFamily="34" charset="0"/>
              </a:rPr>
              <a:t>có chứa chữ số nhìn qua ngõ rùa</a:t>
            </a:r>
          </a:p>
          <a:p>
            <a:pPr algn="l"/>
            <a:r>
              <a:rPr lang="en-US" b="1" smtClean="0">
                <a:latin typeface="HP001 4 hàng" pitchFamily="34" charset="0"/>
              </a:rPr>
              <a:t>con gì quen vẻ già nua</a:t>
            </a:r>
          </a:p>
          <a:p>
            <a:pPr algn="l"/>
            <a:r>
              <a:rPr lang="en-US" b="1" smtClean="0">
                <a:latin typeface="HP001 4 hàng" pitchFamily="34" charset="0"/>
              </a:rPr>
              <a:t>bốn chân ngắn ngủn, thỏ thua chả ngờ</a:t>
            </a:r>
            <a:endParaRPr lang="en-US" b="1" dirty="0">
              <a:latin typeface="HP001 4 hàng" pitchFamily="34" charset="0"/>
            </a:endParaRPr>
          </a:p>
        </p:txBody>
      </p:sp>
    </p:spTree>
    <p:extLst>
      <p:ext uri="{BB962C8B-B14F-4D97-AF65-F5344CB8AC3E}">
        <p14:creationId xmlns:p14="http://schemas.microsoft.com/office/powerpoint/2010/main" val="40711219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12838"/>
            <a:ext cx="8229600" cy="1143000"/>
          </a:xfrm>
        </p:spPr>
        <p:txBody>
          <a:bodyPr/>
          <a:lstStyle/>
          <a:p>
            <a:r>
              <a:rPr lang="en-US" b="1" dirty="0" smtClean="0">
                <a:solidFill>
                  <a:srgbClr val="FF0000"/>
                </a:solidFill>
                <a:latin typeface="Times New Roman" pitchFamily="18" charset="0"/>
                <a:cs typeface="Times New Roman" pitchFamily="18" charset="0"/>
              </a:rPr>
              <a:t>TIẾNG VIỆT</a:t>
            </a:r>
            <a:endParaRPr lang="en-US" b="1" dirty="0">
              <a:solidFill>
                <a:srgbClr val="FF0000"/>
              </a:solidFill>
              <a:latin typeface="Times New Roman" pitchFamily="18" charset="0"/>
              <a:cs typeface="Times New Roman" pitchFamily="18" charset="0"/>
            </a:endParaRPr>
          </a:p>
        </p:txBody>
      </p:sp>
      <p:sp>
        <p:nvSpPr>
          <p:cNvPr id="2" name="Content Placeholder 1"/>
          <p:cNvSpPr>
            <a:spLocks noGrp="1"/>
          </p:cNvSpPr>
          <p:nvPr>
            <p:ph idx="1"/>
          </p:nvPr>
        </p:nvSpPr>
        <p:spPr>
          <a:xfrm>
            <a:off x="457200" y="2438400"/>
            <a:ext cx="8229600" cy="4525963"/>
          </a:xfrm>
        </p:spPr>
        <p:txBody>
          <a:bodyPr>
            <a:normAutofit/>
          </a:bodyPr>
          <a:lstStyle/>
          <a:p>
            <a:pPr marL="82296" indent="0" algn="ctr">
              <a:buNone/>
            </a:pPr>
            <a:r>
              <a:rPr lang="en-US" sz="4800" b="1" smtClean="0">
                <a:solidFill>
                  <a:srgbClr val="0000FF"/>
                </a:solidFill>
                <a:latin typeface="Times New Roman" pitchFamily="18" charset="0"/>
                <a:cs typeface="Times New Roman" pitchFamily="18" charset="0"/>
              </a:rPr>
              <a:t>BÀI 44: </a:t>
            </a:r>
            <a:r>
              <a:rPr lang="en-US" sz="4800" b="1" smtClean="0">
                <a:solidFill>
                  <a:srgbClr val="0000FF"/>
                </a:solidFill>
                <a:latin typeface=".VnAvant" panose="020B7200000000000000" pitchFamily="34" charset="0"/>
                <a:cs typeface="Times New Roman" pitchFamily="18" charset="0"/>
              </a:rPr>
              <a:t>iu  </a:t>
            </a:r>
            <a:r>
              <a:rPr lang="en-US" sz="5400" b="1" smtClean="0">
                <a:solidFill>
                  <a:srgbClr val="0000FF"/>
                </a:solidFill>
                <a:latin typeface=".VnAvant" panose="020B7200000000000000" pitchFamily="34" charset="0"/>
                <a:cs typeface="Times New Roman" pitchFamily="18" charset="0"/>
              </a:rPr>
              <a:t>ư</a:t>
            </a:r>
            <a:r>
              <a:rPr lang="en-US" sz="4800" b="1" smtClean="0">
                <a:solidFill>
                  <a:srgbClr val="0000FF"/>
                </a:solidFill>
                <a:latin typeface=".VnAvant" panose="020B7200000000000000" pitchFamily="34" charset="0"/>
                <a:cs typeface="Times New Roman" pitchFamily="18" charset="0"/>
              </a:rPr>
              <a:t>u</a:t>
            </a:r>
            <a:endParaRPr lang="en-US" sz="4800" b="1" dirty="0" smtClean="0">
              <a:solidFill>
                <a:srgbClr val="0000FF"/>
              </a:solidFill>
              <a:latin typeface=".VnAvant" panose="020B7200000000000000" pitchFamily="34" charset="0"/>
              <a:cs typeface="Times New Roman" pitchFamily="18" charset="0"/>
            </a:endParaRPr>
          </a:p>
          <a:p>
            <a:pPr marL="82296" indent="0" algn="ctr">
              <a:buNone/>
            </a:pPr>
            <a:r>
              <a:rPr lang="en-US" sz="3600" b="1" i="1" err="1" smtClean="0">
                <a:latin typeface=".VnTime" pitchFamily="34" charset="0"/>
                <a:cs typeface="Times New Roman" pitchFamily="18" charset="0"/>
              </a:rPr>
              <a:t>TiÕt</a:t>
            </a:r>
            <a:r>
              <a:rPr lang="en-US" sz="3600" b="1" i="1" smtClean="0">
                <a:latin typeface=".VnTime" pitchFamily="34" charset="0"/>
                <a:cs typeface="Times New Roman" pitchFamily="18" charset="0"/>
              </a:rPr>
              <a:t> 1 </a:t>
            </a:r>
            <a:endParaRPr lang="en-US" sz="3600" b="1" i="1" dirty="0">
              <a:latin typeface=".VnTime" pitchFamily="34" charset="0"/>
              <a:cs typeface="Times New Roman" pitchFamily="18" charset="0"/>
            </a:endParaRPr>
          </a:p>
        </p:txBody>
      </p:sp>
    </p:spTree>
    <p:extLst>
      <p:ext uri="{BB962C8B-B14F-4D97-AF65-F5344CB8AC3E}">
        <p14:creationId xmlns:p14="http://schemas.microsoft.com/office/powerpoint/2010/main" val="3493033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F9FF"/>
        </a:solidFill>
        <a:effectLst/>
      </p:bgPr>
    </p:bg>
    <p:spTree>
      <p:nvGrpSpPr>
        <p:cNvPr id="1" name=""/>
        <p:cNvGrpSpPr/>
        <p:nvPr/>
      </p:nvGrpSpPr>
      <p:grpSpPr>
        <a:xfrm>
          <a:off x="0" y="0"/>
          <a:ext cx="0" cy="0"/>
          <a:chOff x="0" y="0"/>
          <a:chExt cx="0" cy="0"/>
        </a:xfrm>
      </p:grpSpPr>
      <p:sp>
        <p:nvSpPr>
          <p:cNvPr id="6" name="TextBox 5"/>
          <p:cNvSpPr txBox="1"/>
          <p:nvPr/>
        </p:nvSpPr>
        <p:spPr>
          <a:xfrm>
            <a:off x="1041400" y="4453757"/>
            <a:ext cx="7471917" cy="769441"/>
          </a:xfrm>
          <a:prstGeom prst="rect">
            <a:avLst/>
          </a:prstGeom>
          <a:noFill/>
        </p:spPr>
        <p:txBody>
          <a:bodyPr wrap="none" rtlCol="0">
            <a:spAutoFit/>
          </a:bodyPr>
          <a:lstStyle/>
          <a:p>
            <a:r>
              <a:rPr lang="en-US" sz="3600" smtClean="0">
                <a:latin typeface=".VnAvant" panose="020B7200000000000000" pitchFamily="34" charset="0"/>
              </a:rPr>
              <a:t>Bµ ®· nghØ h</a:t>
            </a:r>
            <a:r>
              <a:rPr lang="en-US" sz="4400" smtClean="0">
                <a:latin typeface=".VnAvant" panose="020B7200000000000000" pitchFamily="34" charset="0"/>
              </a:rPr>
              <a:t>ư</a:t>
            </a:r>
            <a:r>
              <a:rPr lang="en-US" sz="3600" smtClean="0">
                <a:latin typeface=".VnAvant" panose="020B7200000000000000" pitchFamily="34" charset="0"/>
              </a:rPr>
              <a:t>u mµ lu«n bËn bÞu</a:t>
            </a:r>
            <a:endParaRPr lang="en-US" sz="3600" dirty="0">
              <a:latin typeface=".VnAvant" panose="020B7200000000000000" pitchFamily="34" charset="0"/>
            </a:endParaRPr>
          </a:p>
        </p:txBody>
      </p:sp>
      <p:sp>
        <p:nvSpPr>
          <p:cNvPr id="14" name="Rectangle 13"/>
          <p:cNvSpPr/>
          <p:nvPr/>
        </p:nvSpPr>
        <p:spPr>
          <a:xfrm>
            <a:off x="3872345" y="4474504"/>
            <a:ext cx="870751" cy="769441"/>
          </a:xfrm>
          <a:prstGeom prst="rect">
            <a:avLst/>
          </a:prstGeom>
        </p:spPr>
        <p:txBody>
          <a:bodyPr wrap="none">
            <a:spAutoFit/>
          </a:bodyPr>
          <a:lstStyle/>
          <a:p>
            <a:r>
              <a:rPr lang="en-US" sz="4400">
                <a:solidFill>
                  <a:srgbClr val="FF0000"/>
                </a:solidFill>
                <a:latin typeface=".VnAvant" panose="020B7200000000000000" pitchFamily="34" charset="0"/>
              </a:rPr>
              <a:t>ư</a:t>
            </a:r>
            <a:r>
              <a:rPr lang="en-US" sz="3600">
                <a:solidFill>
                  <a:srgbClr val="FF0000"/>
                </a:solidFill>
                <a:latin typeface=".VnAvant" panose="020B7200000000000000" pitchFamily="34" charset="0"/>
              </a:rPr>
              <a:t>u</a:t>
            </a:r>
            <a:endParaRPr lang="en-US" dirty="0">
              <a:solidFill>
                <a:srgbClr val="FF0000"/>
              </a:solidFill>
            </a:endParaRPr>
          </a:p>
        </p:txBody>
      </p:sp>
      <p:sp>
        <p:nvSpPr>
          <p:cNvPr id="10" name="Rectangle 9"/>
          <p:cNvSpPr/>
          <p:nvPr/>
        </p:nvSpPr>
        <p:spPr>
          <a:xfrm>
            <a:off x="7924800" y="4549157"/>
            <a:ext cx="572593" cy="646331"/>
          </a:xfrm>
          <a:prstGeom prst="rect">
            <a:avLst/>
          </a:prstGeom>
        </p:spPr>
        <p:txBody>
          <a:bodyPr wrap="none">
            <a:spAutoFit/>
          </a:bodyPr>
          <a:lstStyle/>
          <a:p>
            <a:r>
              <a:rPr lang="en-US" sz="3600" smtClean="0">
                <a:solidFill>
                  <a:srgbClr val="FF0000"/>
                </a:solidFill>
                <a:latin typeface=".VnAvant" panose="020B7200000000000000" pitchFamily="34" charset="0"/>
              </a:rPr>
              <a:t>iu</a:t>
            </a:r>
            <a:endParaRPr lang="en-US" dirty="0">
              <a:solidFill>
                <a:srgbClr val="FF0000"/>
              </a:solidFill>
              <a:latin typeface=".VnAvant" panose="020B7200000000000000"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889" b="67778"/>
          <a:stretch/>
        </p:blipFill>
        <p:spPr>
          <a:xfrm>
            <a:off x="-23570" y="914399"/>
            <a:ext cx="9167570" cy="3049015"/>
          </a:xfrm>
          <a:prstGeom prst="rect">
            <a:avLst/>
          </a:prstGeom>
        </p:spPr>
      </p:pic>
    </p:spTree>
    <p:extLst>
      <p:ext uri="{BB962C8B-B14F-4D97-AF65-F5344CB8AC3E}">
        <p14:creationId xmlns:p14="http://schemas.microsoft.com/office/powerpoint/2010/main" val="282756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381000" y="507672"/>
            <a:ext cx="2191296" cy="11755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83183" y="1652093"/>
            <a:ext cx="766557" cy="923330"/>
          </a:xfrm>
          <a:prstGeom prst="rect">
            <a:avLst/>
          </a:prstGeom>
          <a:noFill/>
        </p:spPr>
        <p:txBody>
          <a:bodyPr wrap="none" rtlCol="0">
            <a:spAutoFit/>
          </a:bodyPr>
          <a:lstStyle/>
          <a:p>
            <a:r>
              <a:rPr lang="en-US" sz="5400" b="1" smtClean="0">
                <a:solidFill>
                  <a:srgbClr val="FF0000"/>
                </a:solidFill>
                <a:latin typeface=".VnAvant" pitchFamily="34" charset="0"/>
              </a:rPr>
              <a:t>iu</a:t>
            </a:r>
            <a:endParaRPr lang="en-US" sz="5400" b="1" dirty="0">
              <a:solidFill>
                <a:srgbClr val="FF0000"/>
              </a:solidFill>
              <a:latin typeface=".VnAvant" pitchFamily="34" charset="0"/>
            </a:endParaRPr>
          </a:p>
        </p:txBody>
      </p:sp>
      <p:sp>
        <p:nvSpPr>
          <p:cNvPr id="9" name="TextBox 8"/>
          <p:cNvSpPr txBox="1"/>
          <p:nvPr/>
        </p:nvSpPr>
        <p:spPr>
          <a:xfrm>
            <a:off x="3504903" y="2739164"/>
            <a:ext cx="548640" cy="923330"/>
          </a:xfrm>
          <a:prstGeom prst="rect">
            <a:avLst/>
          </a:prstGeom>
          <a:solidFill>
            <a:srgbClr val="FFFF00"/>
          </a:solidFill>
        </p:spPr>
        <p:txBody>
          <a:bodyPr wrap="square" rtlCol="0">
            <a:spAutoFit/>
          </a:bodyPr>
          <a:lstStyle/>
          <a:p>
            <a:pPr algn="ctr"/>
            <a:r>
              <a:rPr lang="en-US" sz="5400" b="1" smtClean="0">
                <a:latin typeface=".VnAvant" pitchFamily="34" charset="0"/>
              </a:rPr>
              <a:t>h</a:t>
            </a:r>
            <a:endParaRPr lang="en-US" sz="5400" b="1" dirty="0">
              <a:latin typeface=".VnAvant" pitchFamily="34" charset="0"/>
            </a:endParaRPr>
          </a:p>
        </p:txBody>
      </p:sp>
      <p:sp>
        <p:nvSpPr>
          <p:cNvPr id="10" name="TextBox 9"/>
          <p:cNvSpPr txBox="1"/>
          <p:nvPr/>
        </p:nvSpPr>
        <p:spPr>
          <a:xfrm>
            <a:off x="3840188" y="4120757"/>
            <a:ext cx="1646212" cy="1015663"/>
          </a:xfrm>
          <a:prstGeom prst="rect">
            <a:avLst/>
          </a:prstGeom>
          <a:solidFill>
            <a:srgbClr val="FFFF00"/>
          </a:solidFill>
        </p:spPr>
        <p:txBody>
          <a:bodyPr wrap="square" rtlCol="0">
            <a:spAutoFit/>
          </a:bodyPr>
          <a:lstStyle/>
          <a:p>
            <a:r>
              <a:rPr lang="en-US" sz="5400" b="1" smtClean="0">
                <a:latin typeface=".VnAvant" pitchFamily="34" charset="0"/>
              </a:rPr>
              <a:t>h</a:t>
            </a:r>
            <a:r>
              <a:rPr lang="vi-VN" sz="6000" b="1" smtClean="0">
                <a:solidFill>
                  <a:srgbClr val="FF0000"/>
                </a:solidFill>
                <a:latin typeface=".VnAvant" pitchFamily="34" charset="0"/>
              </a:rPr>
              <a:t>ư</a:t>
            </a:r>
            <a:r>
              <a:rPr lang="vi-VN" sz="5400" b="1" smtClean="0">
                <a:solidFill>
                  <a:srgbClr val="FF0000"/>
                </a:solidFill>
                <a:latin typeface=".VnAvant" pitchFamily="34" charset="0"/>
              </a:rPr>
              <a:t>u</a:t>
            </a:r>
            <a:endParaRPr lang="en-US" sz="5400" b="1">
              <a:solidFill>
                <a:srgbClr val="FF0000"/>
              </a:solidFill>
              <a:latin typeface=".VnAvant" pitchFamily="34" charset="0"/>
            </a:endParaRPr>
          </a:p>
        </p:txBody>
      </p:sp>
      <p:sp>
        <p:nvSpPr>
          <p:cNvPr id="11" name="TextBox 10"/>
          <p:cNvSpPr txBox="1"/>
          <p:nvPr/>
        </p:nvSpPr>
        <p:spPr>
          <a:xfrm>
            <a:off x="4612738" y="2685144"/>
            <a:ext cx="1098378" cy="1015663"/>
          </a:xfrm>
          <a:prstGeom prst="rect">
            <a:avLst/>
          </a:prstGeom>
          <a:solidFill>
            <a:srgbClr val="FFFF00"/>
          </a:solidFill>
        </p:spPr>
        <p:txBody>
          <a:bodyPr wrap="none" rtlCol="0">
            <a:spAutoFit/>
          </a:bodyPr>
          <a:lstStyle/>
          <a:p>
            <a:r>
              <a:rPr lang="vi-VN" sz="6000" b="1">
                <a:solidFill>
                  <a:srgbClr val="FF0000"/>
                </a:solidFill>
                <a:latin typeface=".VnAvant" pitchFamily="34" charset="0"/>
              </a:rPr>
              <a:t>ư</a:t>
            </a:r>
            <a:r>
              <a:rPr lang="vi-VN" sz="5400" b="1">
                <a:solidFill>
                  <a:srgbClr val="FF0000"/>
                </a:solidFill>
                <a:latin typeface=".VnAvant" pitchFamily="34" charset="0"/>
              </a:rPr>
              <a:t>u</a:t>
            </a:r>
            <a:endParaRPr lang="en-US" sz="5400" b="1" dirty="0">
              <a:solidFill>
                <a:srgbClr val="FF0000"/>
              </a:solidFill>
              <a:latin typeface=".VnAvant" pitchFamily="34" charset="0"/>
            </a:endParaRPr>
          </a:p>
        </p:txBody>
      </p:sp>
      <p:sp>
        <p:nvSpPr>
          <p:cNvPr id="13" name="TextBox 12"/>
          <p:cNvSpPr txBox="1"/>
          <p:nvPr/>
        </p:nvSpPr>
        <p:spPr>
          <a:xfrm>
            <a:off x="4876800" y="1652093"/>
            <a:ext cx="1098378" cy="1015663"/>
          </a:xfrm>
          <a:prstGeom prst="rect">
            <a:avLst/>
          </a:prstGeom>
          <a:noFill/>
        </p:spPr>
        <p:txBody>
          <a:bodyPr wrap="none" rtlCol="0">
            <a:spAutoFit/>
          </a:bodyPr>
          <a:lstStyle/>
          <a:p>
            <a:r>
              <a:rPr lang="vi-VN" sz="6000" b="1">
                <a:solidFill>
                  <a:srgbClr val="FF0000"/>
                </a:solidFill>
                <a:latin typeface=".VnAvant" pitchFamily="34" charset="0"/>
              </a:rPr>
              <a:t>ư</a:t>
            </a:r>
            <a:r>
              <a:rPr lang="vi-VN" sz="5400" b="1">
                <a:solidFill>
                  <a:srgbClr val="FF0000"/>
                </a:solidFill>
                <a:latin typeface=".VnAvant" pitchFamily="34" charset="0"/>
              </a:rPr>
              <a:t>u</a:t>
            </a:r>
            <a:endParaRPr lang="en-US" sz="5400" b="1" dirty="0">
              <a:solidFill>
                <a:srgbClr val="FF0000"/>
              </a:solidFill>
              <a:latin typeface=".VnAvant" pitchFamily="34" charset="0"/>
            </a:endParaRPr>
          </a:p>
        </p:txBody>
      </p:sp>
    </p:spTree>
    <p:extLst>
      <p:ext uri="{BB962C8B-B14F-4D97-AF65-F5344CB8AC3E}">
        <p14:creationId xmlns:p14="http://schemas.microsoft.com/office/powerpoint/2010/main" val="226290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4696" y="1599678"/>
            <a:ext cx="7202613" cy="1323439"/>
          </a:xfrm>
          <a:prstGeom prst="rect">
            <a:avLst/>
          </a:prstGeom>
          <a:noFill/>
        </p:spPr>
        <p:txBody>
          <a:bodyPr wrap="none" rtlCol="0">
            <a:spAutoFit/>
          </a:bodyPr>
          <a:lstStyle/>
          <a:p>
            <a:r>
              <a:rPr lang="en-US" sz="8000" b="1" smtClean="0">
                <a:latin typeface=".VnTime" panose="020B7200000000000000" pitchFamily="34" charset="0"/>
              </a:rPr>
              <a:t>dÞu      ®Þu      xÝu</a:t>
            </a:r>
            <a:endParaRPr lang="en-US" sz="8000" b="1" dirty="0">
              <a:latin typeface=".VnTime" panose="020B7200000000000000" pitchFamily="34" charset="0"/>
            </a:endParaRPr>
          </a:p>
        </p:txBody>
      </p:sp>
      <p:sp>
        <p:nvSpPr>
          <p:cNvPr id="8" name="TextBox 7"/>
          <p:cNvSpPr txBox="1"/>
          <p:nvPr/>
        </p:nvSpPr>
        <p:spPr>
          <a:xfrm>
            <a:off x="1265186" y="1143000"/>
            <a:ext cx="6795450" cy="1862048"/>
          </a:xfrm>
          <a:prstGeom prst="rect">
            <a:avLst/>
          </a:prstGeom>
          <a:noFill/>
        </p:spPr>
        <p:txBody>
          <a:bodyPr wrap="none" rtlCol="0">
            <a:spAutoFit/>
          </a:bodyPr>
          <a:lstStyle/>
          <a:p>
            <a:r>
              <a:rPr lang="en-US" sz="8000" b="1" dirty="0" err="1" smtClean="0">
                <a:solidFill>
                  <a:srgbClr val="FF0000"/>
                </a:solidFill>
                <a:latin typeface=".VnTime" panose="020B7200000000000000" pitchFamily="34" charset="0"/>
              </a:rPr>
              <a:t>iu</a:t>
            </a:r>
            <a:r>
              <a:rPr lang="en-US" sz="8000" b="1" dirty="0" smtClean="0">
                <a:solidFill>
                  <a:srgbClr val="FF0000"/>
                </a:solidFill>
                <a:latin typeface=".VnTime" panose="020B7200000000000000" pitchFamily="34" charset="0"/>
              </a:rPr>
              <a:t>   </a:t>
            </a:r>
            <a:r>
              <a:rPr lang="en-US" sz="11500" b="1" dirty="0" smtClean="0">
                <a:solidFill>
                  <a:srgbClr val="FF0000"/>
                </a:solidFill>
                <a:latin typeface=".VnTime" panose="020B7200000000000000" pitchFamily="34" charset="0"/>
              </a:rPr>
              <a:t> </a:t>
            </a:r>
            <a:r>
              <a:rPr lang="en-US" sz="8000" b="1" dirty="0" smtClean="0">
                <a:solidFill>
                  <a:srgbClr val="FF0000"/>
                </a:solidFill>
                <a:latin typeface=".VnTime" panose="020B7200000000000000" pitchFamily="34" charset="0"/>
              </a:rPr>
              <a:t>    </a:t>
            </a:r>
            <a:r>
              <a:rPr lang="en-US" sz="8000" b="1" dirty="0" err="1" smtClean="0">
                <a:solidFill>
                  <a:srgbClr val="FF0000"/>
                </a:solidFill>
                <a:latin typeface=".VnTime" panose="020B7200000000000000" pitchFamily="34" charset="0"/>
              </a:rPr>
              <a:t>iu</a:t>
            </a:r>
            <a:r>
              <a:rPr lang="en-US" sz="8000" b="1" dirty="0" smtClean="0">
                <a:solidFill>
                  <a:srgbClr val="FF0000"/>
                </a:solidFill>
                <a:latin typeface=".VnTime" panose="020B7200000000000000" pitchFamily="34" charset="0"/>
              </a:rPr>
              <a:t>        </a:t>
            </a:r>
            <a:r>
              <a:rPr lang="en-US" sz="8000" b="1" dirty="0" err="1" smtClean="0">
                <a:solidFill>
                  <a:srgbClr val="FF0000"/>
                </a:solidFill>
                <a:latin typeface=".VnTime" panose="020B7200000000000000" pitchFamily="34" charset="0"/>
              </a:rPr>
              <a:t>iu</a:t>
            </a:r>
            <a:endParaRPr lang="en-US" sz="8000" b="1" dirty="0">
              <a:latin typeface=".VnTime" panose="020B7200000000000000" pitchFamily="34" charset="0"/>
            </a:endParaRPr>
          </a:p>
        </p:txBody>
      </p:sp>
      <p:sp>
        <p:nvSpPr>
          <p:cNvPr id="6" name="TextBox 5"/>
          <p:cNvSpPr txBox="1"/>
          <p:nvPr/>
        </p:nvSpPr>
        <p:spPr>
          <a:xfrm>
            <a:off x="990600" y="3330953"/>
            <a:ext cx="7927402" cy="1323439"/>
          </a:xfrm>
          <a:prstGeom prst="rect">
            <a:avLst/>
          </a:prstGeom>
          <a:noFill/>
        </p:spPr>
        <p:txBody>
          <a:bodyPr wrap="square" rtlCol="0">
            <a:spAutoFit/>
          </a:bodyPr>
          <a:lstStyle/>
          <a:p>
            <a:r>
              <a:rPr lang="en-US" sz="6600" b="1" dirty="0" smtClean="0">
                <a:latin typeface="Arial-SGK-TV" pitchFamily="2" charset="0"/>
                <a:cs typeface="Arial-SGK-TV" pitchFamily="2" charset="0"/>
              </a:rPr>
              <a:t>h­</a:t>
            </a:r>
            <a:r>
              <a:rPr lang="vi-VN" sz="8000" b="1" dirty="0" smtClean="0">
                <a:latin typeface="Arial-SGK-TV" pitchFamily="2" charset="0"/>
                <a:cs typeface="Arial-SGK-TV" pitchFamily="2" charset="0"/>
              </a:rPr>
              <a:t>ư</a:t>
            </a:r>
            <a:r>
              <a:rPr lang="vi-VN" sz="6600" b="1" dirty="0" smtClean="0">
                <a:latin typeface="Arial-SGK-TV" pitchFamily="2" charset="0"/>
                <a:cs typeface="Arial-SGK-TV" pitchFamily="2" charset="0"/>
              </a:rPr>
              <a:t>u</a:t>
            </a:r>
            <a:r>
              <a:rPr lang="en-US" sz="6600" b="1" dirty="0">
                <a:latin typeface="Arial-SGK-TV" pitchFamily="2" charset="0"/>
                <a:cs typeface="Arial-SGK-TV" pitchFamily="2" charset="0"/>
              </a:rPr>
              <a:t> </a:t>
            </a:r>
            <a:r>
              <a:rPr lang="en-US" sz="6600" b="1" dirty="0" smtClean="0">
                <a:latin typeface="Arial-SGK-TV" pitchFamily="2" charset="0"/>
                <a:cs typeface="Arial-SGK-TV" pitchFamily="2" charset="0"/>
              </a:rPr>
              <a:t>    m</a:t>
            </a:r>
            <a:r>
              <a:rPr lang="vi-VN" sz="8000" b="1" dirty="0" smtClean="0">
                <a:latin typeface="Arial-SGK-TV" pitchFamily="2" charset="0"/>
                <a:cs typeface="Arial-SGK-TV" pitchFamily="2" charset="0"/>
              </a:rPr>
              <a:t>ư</a:t>
            </a:r>
            <a:r>
              <a:rPr lang="vi-VN" sz="6600" b="1" dirty="0" smtClean="0">
                <a:latin typeface="Arial-SGK-TV" pitchFamily="2" charset="0"/>
                <a:cs typeface="Arial-SGK-TV" pitchFamily="2" charset="0"/>
              </a:rPr>
              <a:t>u</a:t>
            </a:r>
            <a:r>
              <a:rPr lang="en-US" sz="6600" b="1" dirty="0" smtClean="0">
                <a:latin typeface="Arial-SGK-TV" pitchFamily="2" charset="0"/>
                <a:cs typeface="Arial-SGK-TV" pitchFamily="2" charset="0"/>
              </a:rPr>
              <a:t>      l</a:t>
            </a:r>
            <a:r>
              <a:rPr lang="vi-VN" sz="7200" b="1" dirty="0" smtClean="0">
                <a:latin typeface="Arial-SGK-TV" pitchFamily="2" charset="0"/>
                <a:cs typeface="Arial-SGK-TV" pitchFamily="2" charset="0"/>
              </a:rPr>
              <a:t>ư</a:t>
            </a:r>
            <a:r>
              <a:rPr lang="vi-VN" sz="6000" b="1" dirty="0" smtClean="0">
                <a:latin typeface="Arial-SGK-TV" pitchFamily="2" charset="0"/>
                <a:cs typeface="Arial-SGK-TV" pitchFamily="2" charset="0"/>
              </a:rPr>
              <a:t>u</a:t>
            </a:r>
            <a:endParaRPr lang="vi-VN" sz="6600" b="1" dirty="0">
              <a:latin typeface="Arial-SGK-TV" pitchFamily="2" charset="0"/>
              <a:cs typeface="Arial-SGK-TV" pitchFamily="2" charset="0"/>
            </a:endParaRPr>
          </a:p>
        </p:txBody>
      </p:sp>
      <p:sp>
        <p:nvSpPr>
          <p:cNvPr id="10" name="TextBox 9"/>
          <p:cNvSpPr txBox="1"/>
          <p:nvPr/>
        </p:nvSpPr>
        <p:spPr>
          <a:xfrm>
            <a:off x="1447800" y="3330952"/>
            <a:ext cx="7138493" cy="1323439"/>
          </a:xfrm>
          <a:prstGeom prst="rect">
            <a:avLst/>
          </a:prstGeom>
          <a:noFill/>
        </p:spPr>
        <p:txBody>
          <a:bodyPr wrap="none" rtlCol="0">
            <a:spAutoFit/>
          </a:bodyPr>
          <a:lstStyle/>
          <a:p>
            <a:r>
              <a:rPr lang="vi-VN" sz="8000" b="1" dirty="0" smtClean="0">
                <a:solidFill>
                  <a:srgbClr val="FF0000"/>
                </a:solidFill>
                <a:latin typeface="Arial-SGK-TV" pitchFamily="2" charset="0"/>
                <a:cs typeface="Arial-SGK-TV" pitchFamily="2" charset="0"/>
              </a:rPr>
              <a:t>ư</a:t>
            </a:r>
            <a:r>
              <a:rPr lang="vi-VN" sz="6600" b="1" dirty="0" smtClean="0">
                <a:solidFill>
                  <a:srgbClr val="FF0000"/>
                </a:solidFill>
                <a:latin typeface="Arial-SGK-TV" pitchFamily="2" charset="0"/>
                <a:cs typeface="Arial-SGK-TV" pitchFamily="2" charset="0"/>
              </a:rPr>
              <a:t>u</a:t>
            </a:r>
            <a:r>
              <a:rPr lang="en-US" sz="6600" b="1" dirty="0" smtClean="0">
                <a:solidFill>
                  <a:srgbClr val="FF0000"/>
                </a:solidFill>
                <a:latin typeface="Arial-SGK-TV" pitchFamily="2" charset="0"/>
                <a:cs typeface="Arial-SGK-TV" pitchFamily="2" charset="0"/>
              </a:rPr>
              <a:t>  </a:t>
            </a:r>
            <a:r>
              <a:rPr lang="en-US" sz="6000" b="1" dirty="0" smtClean="0">
                <a:solidFill>
                  <a:srgbClr val="FF0000"/>
                </a:solidFill>
                <a:latin typeface="Arial-SGK-TV" pitchFamily="2" charset="0"/>
                <a:cs typeface="Arial-SGK-TV" pitchFamily="2" charset="0"/>
              </a:rPr>
              <a:t> </a:t>
            </a:r>
            <a:r>
              <a:rPr lang="en-US" sz="6600" b="1" dirty="0" smtClean="0">
                <a:solidFill>
                  <a:srgbClr val="FF0000"/>
                </a:solidFill>
                <a:latin typeface="Arial-SGK-TV" pitchFamily="2" charset="0"/>
                <a:cs typeface="Arial-SGK-TV" pitchFamily="2" charset="0"/>
              </a:rPr>
              <a:t> </a:t>
            </a:r>
            <a:r>
              <a:rPr lang="en-US" sz="4400" b="1" dirty="0" smtClean="0">
                <a:solidFill>
                  <a:srgbClr val="FF0000"/>
                </a:solidFill>
                <a:latin typeface="Arial-SGK-TV" pitchFamily="2" charset="0"/>
                <a:cs typeface="Arial-SGK-TV" pitchFamily="2" charset="0"/>
              </a:rPr>
              <a:t> </a:t>
            </a:r>
            <a:r>
              <a:rPr lang="en-US" sz="6600" b="1" dirty="0" smtClean="0">
                <a:solidFill>
                  <a:srgbClr val="FF0000"/>
                </a:solidFill>
                <a:latin typeface="Arial-SGK-TV" pitchFamily="2" charset="0"/>
                <a:cs typeface="Arial-SGK-TV" pitchFamily="2" charset="0"/>
              </a:rPr>
              <a:t>    </a:t>
            </a:r>
            <a:r>
              <a:rPr lang="vi-VN" sz="8000" b="1" dirty="0" smtClean="0">
                <a:solidFill>
                  <a:srgbClr val="FF0000"/>
                </a:solidFill>
                <a:latin typeface="Arial-SGK-TV" pitchFamily="2" charset="0"/>
                <a:cs typeface="Arial-SGK-TV" pitchFamily="2" charset="0"/>
              </a:rPr>
              <a:t>ư</a:t>
            </a:r>
            <a:r>
              <a:rPr lang="vi-VN" sz="6600" b="1" dirty="0" smtClean="0">
                <a:solidFill>
                  <a:srgbClr val="FF0000"/>
                </a:solidFill>
                <a:latin typeface="Arial-SGK-TV" pitchFamily="2" charset="0"/>
                <a:cs typeface="Arial-SGK-TV" pitchFamily="2" charset="0"/>
              </a:rPr>
              <a:t>u</a:t>
            </a:r>
            <a:r>
              <a:rPr lang="en-US" sz="6600" b="1" dirty="0" smtClean="0">
                <a:solidFill>
                  <a:srgbClr val="FF0000"/>
                </a:solidFill>
                <a:latin typeface="Arial-SGK-TV" pitchFamily="2" charset="0"/>
                <a:cs typeface="Arial-SGK-TV" pitchFamily="2" charset="0"/>
              </a:rPr>
              <a:t>       </a:t>
            </a:r>
            <a:r>
              <a:rPr lang="vi-VN" sz="7200" b="1" dirty="0" smtClean="0">
                <a:solidFill>
                  <a:srgbClr val="FF0000"/>
                </a:solidFill>
                <a:latin typeface="Arial-SGK-TV" pitchFamily="2" charset="0"/>
                <a:cs typeface="Arial-SGK-TV" pitchFamily="2" charset="0"/>
              </a:rPr>
              <a:t>ư</a:t>
            </a:r>
            <a:r>
              <a:rPr lang="vi-VN" sz="6000" b="1" dirty="0" smtClean="0">
                <a:solidFill>
                  <a:srgbClr val="FF0000"/>
                </a:solidFill>
                <a:latin typeface="Arial-SGK-TV" pitchFamily="2" charset="0"/>
                <a:cs typeface="Arial-SGK-TV" pitchFamily="2" charset="0"/>
              </a:rPr>
              <a:t>u</a:t>
            </a:r>
            <a:endParaRPr lang="vi-VN" sz="66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905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8" grpId="0" build="allAtOnce"/>
      <p:bldP spid="6" grpId="0" build="allAtOnce"/>
      <p:bldP spid="10"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 - &amp;quot;TIẾNG VIỆT&amp;quot;&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 - &amp;quot;TIẾNG VIỆT&amp;quot;&quot;/&gt;&lt;property id=&quot;20307&quot; value=&quot;264&quot;/&gt;&lt;/object&gt;&lt;object type=&quot;3&quot; unique_id=&quot;10011&quot;&gt;&lt;property id=&quot;20148&quot; value=&quot;5&quot;/&gt;&lt;property id=&quot;20300&quot; value=&quot;Slide 9 - &amp;quot;ViÕt vë&amp;quot;&quot;/&gt;&lt;property id=&quot;20307&quot; value=&quot;265&quot;/&gt;&lt;/object&gt;&lt;object type=&quot;3&quot; unique_id=&quot;10012&quot;&gt;&lt;property id=&quot;20148&quot; value=&quot;5&quot;/&gt;&lt;property id=&quot;20300&quot; value=&quot;Slide 10&quot;/&gt;&lt;property id=&quot;20307&quot; value=&quot;266&quot;/&gt;&lt;/object&gt;&lt;object type=&quot;3&quot; unique_id=&quot;10013&quot;&gt;&lt;property id=&quot;20148&quot; value=&quot;5&quot;/&gt;&lt;property id=&quot;20300&quot; value=&quot;Slide 11&quot;/&gt;&lt;property id=&quot;20307&quot; value=&quot;267&quot;/&gt;&lt;/object&gt;&lt;object type=&quot;3&quot; unique_id=&quot;10014&quot;&gt;&lt;property id=&quot;20148&quot; value=&quot;5&quot;/&gt;&lt;property id=&quot;20300&quot; value=&quot;Slide 12&quot;/&gt;&lt;property id=&quot;20307&quot; value=&quot;268&quot;/&gt;&lt;/object&gt;&lt;object type=&quot;3&quot; unique_id=&quot;10015&quot;&gt;&lt;property id=&quot;20148&quot; value=&quot;5&quot;/&gt;&lt;property id=&quot;20300&quot; value=&quot;Slide 13 - &amp;quot;TIẾNG VIỆT&amp;quot;&quot;/&gt;&lt;property id=&quot;20307&quot; value=&quot;269&quot;/&gt;&lt;/object&gt;&lt;object type=&quot;3&quot; unique_id=&quot;10016&quot;&gt;&lt;property id=&quot;20148&quot; value=&quot;5&quot;/&gt;&lt;property id=&quot;20300&quot; value=&quot;Slide 14&quot;/&gt;&lt;property id=&quot;20307&quot; value=&quot;270&quot;/&gt;&lt;/object&gt;&lt;object type=&quot;3&quot; unique_id=&quot;10017&quot;&gt;&lt;property id=&quot;20148&quot; value=&quot;5&quot;/&gt;&lt;property id=&quot;20300&quot; value=&quot;Slide 15&quot;/&gt;&lt;property id=&quot;20307&quot; value=&quot;271&quot;/&gt;&lt;/object&gt;&lt;object type=&quot;3&quot; unique_id=&quot;10018&quot;&gt;&lt;property id=&quot;20148&quot; value=&quot;5&quot;/&gt;&lt;property id=&quot;20300&quot; value=&quot;Slide 16&quot;/&gt;&lt;property id=&quot;20307&quot; value=&quot;272&quot;/&gt;&lt;/object&gt;&lt;object type=&quot;3&quot; unique_id=&quot;10019&quot;&gt;&lt;property id=&quot;20148&quot; value=&quot;5&quot;/&gt;&lt;property id=&quot;20300&quot; value=&quot;Slide 17&quot;/&gt;&lt;property id=&quot;20307&quot; value=&quot;273&quot;/&gt;&lt;/object&gt;&lt;object type=&quot;3&quot; unique_id=&quot;10020&quot;&gt;&lt;property id=&quot;20148&quot; value=&quot;5&quot;/&gt;&lt;property id=&quot;20300&quot; value=&quot;Slide 18&quot;/&gt;&lt;property id=&quot;20307&quot; value=&quot;274&quot;/&gt;&lt;/object&gt;&lt;object type=&quot;3&quot; unique_id=&quot;10021&quot;&gt;&lt;property id=&quot;20148&quot; value=&quot;5&quot;/&gt;&lt;property id=&quot;20300&quot; value=&quot;Slide 19 - &amp;quot;TIẾNG VIỆT&amp;quot;&quot;/&gt;&lt;property id=&quot;20307&quot; value=&quot;275&quot;/&gt;&lt;/object&gt;&lt;object type=&quot;3&quot; unique_id=&quot;10022&quot;&gt;&lt;property id=&quot;20148&quot; value=&quot;5&quot;/&gt;&lt;property id=&quot;20300&quot; value=&quot;Slide 20 - &amp;quot;ViÕt vë&amp;quot;&quot;/&gt;&lt;property id=&quot;20307&quot; value=&quot;276&quot;/&gt;&lt;/object&gt;&lt;object type=&quot;3&quot; unique_id=&quot;10023&quot;&gt;&lt;property id=&quot;20148&quot; value=&quot;5&quot;/&gt;&lt;property id=&quot;20300&quot; value=&quot;Slide 21&quot;/&gt;&lt;property id=&quot;20307&quot; value=&quot;277&quot;/&gt;&lt;/object&gt;&lt;object type=&quot;3&quot; unique_id=&quot;10024&quot;&gt;&lt;property id=&quot;20148&quot; value=&quot;5&quot;/&gt;&lt;property id=&quot;20300&quot; value=&quot;Slide 22&quot;/&gt;&lt;property id=&quot;20307&quot; value=&quot;278&quot;/&gt;&lt;/object&gt;&lt;object type=&quot;3&quot; unique_id=&quot;10025&quot;&gt;&lt;property id=&quot;20148&quot; value=&quot;5&quot;/&gt;&lt;property id=&quot;20300&quot; value=&quot;Slide 23&quot;/&gt;&lt;property id=&quot;20307&quot; value=&quot;279&quot;/&gt;&lt;/object&gt;&lt;object type=&quot;3&quot; unique_id=&quot;10026&quot;&gt;&lt;property id=&quot;20148&quot; value=&quot;5&quot;/&gt;&lt;property id=&quot;20300&quot; value=&quot;Slide 24 - &amp;quot;TIẾNG VIỆT&amp;quot;&quot;/&gt;&lt;property id=&quot;20307&quot; value=&quot;280&quot;/&gt;&lt;/object&gt;&lt;object type=&quot;3&quot; unique_id=&quot;10027&quot;&gt;&lt;property id=&quot;20148&quot; value=&quot;5&quot;/&gt;&lt;property id=&quot;20300&quot; value=&quot;Slide 25&quot;/&gt;&lt;property id=&quot;20307&quot; value=&quot;281&quot;/&gt;&lt;/object&gt;&lt;object type=&quot;3&quot; unique_id=&quot;10028&quot;&gt;&lt;property id=&quot;20148&quot; value=&quot;5&quot;/&gt;&lt;property id=&quot;20300&quot; value=&quot;Slide 26&quot;/&gt;&lt;property id=&quot;20307&quot; value=&quot;282&quot;/&gt;&lt;/object&gt;&lt;object type=&quot;3&quot; unique_id=&quot;10029&quot;&gt;&lt;property id=&quot;20148&quot; value=&quot;5&quot;/&gt;&lt;property id=&quot;20300&quot; value=&quot;Slide 27&quot;/&gt;&lt;property id=&quot;20307&quot; value=&quot;283&quot;/&gt;&lt;/object&gt;&lt;object type=&quot;3&quot; unique_id=&quot;10030&quot;&gt;&lt;property id=&quot;20148&quot; value=&quot;5&quot;/&gt;&lt;property id=&quot;20300&quot; value=&quot;Slide 28&quot;/&gt;&lt;property id=&quot;20307&quot; value=&quot;284&quot;/&gt;&lt;/object&gt;&lt;object type=&quot;3&quot; unique_id=&quot;10031&quot;&gt;&lt;property id=&quot;20148&quot; value=&quot;5&quot;/&gt;&lt;property id=&quot;20300&quot; value=&quot;Slide 29&quot;/&gt;&lt;property id=&quot;20307&quot; value=&quot;285&quot;/&gt;&lt;/object&gt;&lt;object type=&quot;3&quot; unique_id=&quot;10032&quot;&gt;&lt;property id=&quot;20148&quot; value=&quot;5&quot;/&gt;&lt;property id=&quot;20300&quot; value=&quot;Slide 30 - &amp;quot;TIẾNG VIỆT&amp;quot;&quot;/&gt;&lt;property id=&quot;20307&quot; value=&quot;286&quot;/&gt;&lt;/object&gt;&lt;object type=&quot;3&quot; unique_id=&quot;10033&quot;&gt;&lt;property id=&quot;20148&quot; value=&quot;5&quot;/&gt;&lt;property id=&quot;20300&quot; value=&quot;Slide 31 - &amp;quot;ViÕt vë&amp;quot;&quot;/&gt;&lt;property id=&quot;20307&quot; value=&quot;287&quot;/&gt;&lt;/object&gt;&lt;object type=&quot;3&quot; unique_id=&quot;10034&quot;&gt;&lt;property id=&quot;20148&quot; value=&quot;5&quot;/&gt;&lt;property id=&quot;20300&quot; value=&quot;Slide 32&quot;/&gt;&lt;property id=&quot;20307&quot; value=&quot;288&quot;/&gt;&lt;/object&gt;&lt;object type=&quot;3&quot; unique_id=&quot;10035&quot;&gt;&lt;property id=&quot;20148&quot; value=&quot;5&quot;/&gt;&lt;property id=&quot;20300&quot; value=&quot;Slide 33&quot;/&gt;&lt;property id=&quot;20307&quot; value=&quot;290&quot;/&gt;&lt;/object&gt;&lt;object type=&quot;3&quot; unique_id=&quot;10036&quot;&gt;&lt;property id=&quot;20148&quot; value=&quot;5&quot;/&gt;&lt;property id=&quot;20300&quot; value=&quot;Slide 34&quot;/&gt;&lt;property id=&quot;20307&quot; value=&quot;289&quot;/&gt;&lt;/object&gt;&lt;object type=&quot;3&quot; unique_id=&quot;10037&quot;&gt;&lt;property id=&quot;20148&quot; value=&quot;5&quot;/&gt;&lt;property id=&quot;20300&quot; value=&quot;Slide 35&quot;/&gt;&lt;property id=&quot;20307&quot; value=&quot;291&quot;/&gt;&lt;/object&gt;&lt;/object&gt;&lt;object type=&quot;8&quot; unique_id=&quot;1007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796</TotalTime>
  <Words>300</Words>
  <Application>Microsoft Office PowerPoint</Application>
  <PresentationFormat>Trình chiếu Trên màn hình (4:3)</PresentationFormat>
  <Paragraphs>45</Paragraphs>
  <Slides>19</Slides>
  <Notes>2</Notes>
  <HiddenSlides>0</HiddenSlides>
  <MMClips>4</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19</vt:i4>
      </vt:variant>
    </vt:vector>
  </HeadingPairs>
  <TitlesOfParts>
    <vt:vector size="28" baseType="lpstr">
      <vt:lpstr>.VnAvant</vt:lpstr>
      <vt:lpstr>.VnTime</vt:lpstr>
      <vt:lpstr>Arial</vt:lpstr>
      <vt:lpstr>Arial-SGK-TV</vt:lpstr>
      <vt:lpstr>Calibri</vt:lpstr>
      <vt:lpstr>HP001 4 hàng</vt:lpstr>
      <vt:lpstr>Tahoma</vt:lpstr>
      <vt:lpstr>Times New Roman</vt:lpstr>
      <vt:lpstr>Office Theme</vt:lpstr>
      <vt:lpstr>KHỞI ĐỘNG</vt:lpstr>
      <vt:lpstr>Bản trình bày PowerPoint</vt:lpstr>
      <vt:lpstr>Bản trình bày PowerPoint</vt:lpstr>
      <vt:lpstr>Bản trình bày PowerPoint</vt:lpstr>
      <vt:lpstr>Bản trình bày PowerPoint</vt:lpstr>
      <vt:lpstr>TIẾNG VIỆT</vt:lpstr>
      <vt:lpstr>Bản trình bày PowerPoint</vt:lpstr>
      <vt:lpstr>Bản trình bày PowerPoint</vt:lpstr>
      <vt:lpstr>Bản trình bày PowerPoint</vt:lpstr>
      <vt:lpstr>Bản trình bày PowerPoint</vt:lpstr>
      <vt:lpstr>THƯ GIÃN</vt:lpstr>
      <vt:lpstr>Bản trình bày PowerPoint</vt:lpstr>
      <vt:lpstr>TIẾNG VIỆT</vt:lpstr>
      <vt:lpstr>ViÕt vë</vt:lpstr>
      <vt:lpstr>THƯ GIÃN</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PC</cp:lastModifiedBy>
  <cp:revision>51</cp:revision>
  <dcterms:created xsi:type="dcterms:W3CDTF">2020-08-12T07:49:48Z</dcterms:created>
  <dcterms:modified xsi:type="dcterms:W3CDTF">2023-08-10T16:01:05Z</dcterms:modified>
</cp:coreProperties>
</file>