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277" r:id="rId2"/>
    <p:sldId id="275" r:id="rId3"/>
    <p:sldId id="257" r:id="rId4"/>
    <p:sldId id="258" r:id="rId5"/>
    <p:sldId id="259" r:id="rId6"/>
    <p:sldId id="260" r:id="rId7"/>
    <p:sldId id="261" r:id="rId8"/>
    <p:sldId id="272" r:id="rId9"/>
    <p:sldId id="262" r:id="rId10"/>
    <p:sldId id="276" r:id="rId11"/>
    <p:sldId id="280" r:id="rId12"/>
    <p:sldId id="264" r:id="rId13"/>
    <p:sldId id="274" r:id="rId14"/>
    <p:sldId id="273" r:id="rId15"/>
    <p:sldId id="266" r:id="rId16"/>
    <p:sldId id="267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1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EFF9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8" d="100"/>
          <a:sy n="88" d="100"/>
        </p:scale>
        <p:origin x="133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5C161-AB57-4B24-9837-8925A0BE8F5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DC7CB-22CF-46C1-8CC7-50B205A9A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8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30A18-684F-4558-8C99-D32E6C6FF27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811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01725" y="1431925"/>
            <a:ext cx="51546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40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 smtClean="0"/>
              <a:t>Bấm để chỉnh sửa kiểu phụ đề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73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91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61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1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52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1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21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8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54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5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82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65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wmf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slide" Target="slide18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9.xml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slide" Target="slide23.xml"/><Relationship Id="rId2" Type="http://schemas.microsoft.com/office/2007/relationships/media" Target="../media/media2.mp3"/><Relationship Id="rId16" Type="http://schemas.openxmlformats.org/officeDocument/2006/relationships/slide" Target="slide22.xml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slide" Target="slide21.xml"/><Relationship Id="rId10" Type="http://schemas.openxmlformats.org/officeDocument/2006/relationships/image" Target="../media/image30.png"/><Relationship Id="rId19" Type="http://schemas.openxmlformats.org/officeDocument/2006/relationships/image" Target="../media/image24.png"/><Relationship Id="rId4" Type="http://schemas.openxmlformats.org/officeDocument/2006/relationships/image" Target="../media/image25.gif"/><Relationship Id="rId9" Type="http://schemas.openxmlformats.org/officeDocument/2006/relationships/image" Target="../media/image29.png"/><Relationship Id="rId1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slide" Target="slide18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slide" Target="slide18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slide" Target="slide18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877800"/>
            <a:ext cx="8184968" cy="5751599"/>
          </a:xfrm>
          <a:prstGeom prst="rect">
            <a:avLst/>
          </a:prstGeom>
        </p:spPr>
      </p:pic>
      <p:sp>
        <p:nvSpPr>
          <p:cNvPr id="4" name="Tiêu đề 1"/>
          <p:cNvSpPr txBox="1">
            <a:spLocks/>
          </p:cNvSpPr>
          <p:nvPr/>
        </p:nvSpPr>
        <p:spPr>
          <a:xfrm>
            <a:off x="533400" y="295746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Tiếng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Việt</a:t>
            </a:r>
            <a:endParaRPr lang="vi-VN" sz="2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6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70264" y="133032"/>
            <a:ext cx="4154170" cy="2347595"/>
          </a:xfrm>
          <a:prstGeom prst="rect">
            <a:avLst/>
          </a:prstGeom>
        </p:spPr>
      </p:pic>
      <p:pic>
        <p:nvPicPr>
          <p:cNvPr id="7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52400" y="5044349"/>
            <a:ext cx="2527681" cy="1787525"/>
          </a:xfrm>
          <a:prstGeom prst="rect">
            <a:avLst/>
          </a:prstGeom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717368" y="3804535"/>
            <a:ext cx="82296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BÀI 41:  UI    ƯI</a:t>
            </a:r>
          </a:p>
        </p:txBody>
      </p:sp>
      <p:sp>
        <p:nvSpPr>
          <p:cNvPr id="3" name="Tiêu đề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483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Ư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981200"/>
            <a:ext cx="7467600" cy="3429000"/>
          </a:xfrm>
        </p:spPr>
      </p:pic>
    </p:spTree>
    <p:extLst>
      <p:ext uri="{BB962C8B-B14F-4D97-AF65-F5344CB8AC3E}">
        <p14:creationId xmlns:p14="http://schemas.microsoft.com/office/powerpoint/2010/main" val="200340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6"/>
            <a:ext cx="9138047" cy="539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hỗ dành sẵn cho Nội dung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" b="7137"/>
          <a:stretch/>
        </p:blipFill>
        <p:spPr>
          <a:xfrm>
            <a:off x="1902023" y="838200"/>
            <a:ext cx="5334000" cy="3630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276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6600" b="1" i="1" smtClean="0">
                <a:latin typeface=".VnTime" pitchFamily="34" charset="0"/>
                <a:cs typeface="Times New Roman" pitchFamily="18" charset="0"/>
              </a:rPr>
              <a:t>TiÕt </a:t>
            </a:r>
            <a:r>
              <a:rPr lang="en-US" sz="6600" b="1" i="1" dirty="0" smtClean="0">
                <a:latin typeface=".VnTime" pitchFamily="34" charset="0"/>
                <a:cs typeface="Times New Roman" pitchFamily="18" charset="0"/>
              </a:rPr>
              <a:t>2 </a:t>
            </a:r>
            <a:endParaRPr lang="en-US" sz="6600" b="1" i="1" dirty="0">
              <a:latin typeface=".VnTime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5" y="457200"/>
            <a:ext cx="5749925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me" panose="020B7200000000000000" pitchFamily="34" charset="0"/>
              </a:rPr>
              <a:t>LuyÖn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me" panose="020B7200000000000000" pitchFamily="34" charset="0"/>
              </a:rPr>
              <a:t>viÕt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me" panose="020B7200000000000000" pitchFamily="34" charset="0"/>
              </a:rPr>
              <a:t>vë</a:t>
            </a:r>
            <a:endParaRPr lang="en-US" sz="36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1312" y="341312"/>
            <a:ext cx="2732088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27320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3" y="0"/>
            <a:ext cx="27320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53225" y="4467226"/>
            <a:ext cx="27320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2170113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96859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t="73119" r="28342" b="6237"/>
          <a:stretch/>
        </p:blipFill>
        <p:spPr bwMode="auto">
          <a:xfrm>
            <a:off x="0" y="838200"/>
            <a:ext cx="8882743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24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KY\Downloads\file-hinh-anh-sgk-tieng-viet-bo-ket-noi-tri-thuc-voi-cuoc-song\1\9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2404" r="9625" b="64445"/>
          <a:stretch/>
        </p:blipFill>
        <p:spPr bwMode="auto">
          <a:xfrm>
            <a:off x="609600" y="0"/>
            <a:ext cx="8153400" cy="450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1084" y="4508599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	Lan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gửi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Lan. Ở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sàn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ven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đồi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này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ca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rộn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rã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sim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rộ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tím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đồi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 Lan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mời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thăm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Lan.</a:t>
            </a:r>
            <a:endParaRPr lang="en-US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Hộp Văn bản 1"/>
          <p:cNvSpPr txBox="1"/>
          <p:nvPr/>
        </p:nvSpPr>
        <p:spPr>
          <a:xfrm>
            <a:off x="2209800" y="4495800"/>
            <a:ext cx="106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37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ửi</a:t>
            </a:r>
            <a:endParaRPr lang="vi-VN" sz="37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341084" y="5823989"/>
            <a:ext cx="106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núi</a:t>
            </a:r>
            <a:endParaRPr lang="vi-VN" sz="37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96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SKY\Downloads\file-hinh-anh-sgk-tieng-viet-bo-ket-noi-tri-thuc-voi-cuoc-song\1\9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48104" r="7606" b="6507"/>
          <a:stretch/>
        </p:blipFill>
        <p:spPr bwMode="auto">
          <a:xfrm>
            <a:off x="-32657" y="0"/>
            <a:ext cx="9176657" cy="678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50242" y="838200"/>
            <a:ext cx="34108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Xin </a:t>
            </a:r>
            <a:r>
              <a:rPr lang="en-US" sz="36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phép</a:t>
            </a:r>
            <a:endParaRPr lang="en-US" sz="36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4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>
            <a:hlinkClick r:id="rId5" action="ppaction://hlinksldjump"/>
          </p:cNvPr>
          <p:cNvSpPr/>
          <p:nvPr/>
        </p:nvSpPr>
        <p:spPr>
          <a:xfrm>
            <a:off x="6631545" y="5717384"/>
            <a:ext cx="2231174" cy="743725"/>
          </a:xfrm>
          <a:prstGeom prst="homePlate">
            <a:avLst/>
          </a:prstGeom>
          <a:solidFill>
            <a:srgbClr val="FFFF00"/>
          </a:solidFill>
          <a:ln w="57150" cmpd="dbl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4" dirty="0" err="1">
                <a:solidFill>
                  <a:srgbClr val="FF0000"/>
                </a:solidFill>
              </a:rPr>
              <a:t>Chơi</a:t>
            </a:r>
            <a:endParaRPr lang="en-US" sz="4054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557504">
            <a:off x="787158" y="4492392"/>
            <a:ext cx="7772390" cy="1132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7" dirty="0" err="1">
                <a:solidFill>
                  <a:srgbClr val="CC0099"/>
                </a:solidFill>
                <a:latin typeface="UTM Showcard" panose="02040603050506020204" pitchFamily="18" charset="0"/>
              </a:rPr>
              <a:t>Cánh</a:t>
            </a:r>
            <a:r>
              <a:rPr lang="en-US" sz="6757" dirty="0">
                <a:solidFill>
                  <a:srgbClr val="CC0099"/>
                </a:solidFill>
                <a:latin typeface="UTM Showcard" panose="02040603050506020204" pitchFamily="18" charset="0"/>
              </a:rPr>
              <a:t> </a:t>
            </a:r>
            <a:r>
              <a:rPr lang="en-US" sz="6757" dirty="0" err="1">
                <a:solidFill>
                  <a:srgbClr val="CC0099"/>
                </a:solidFill>
                <a:latin typeface="UTM Showcard" panose="02040603050506020204" pitchFamily="18" charset="0"/>
              </a:rPr>
              <a:t>cụt</a:t>
            </a:r>
            <a:r>
              <a:rPr lang="en-US" sz="6757" dirty="0">
                <a:solidFill>
                  <a:srgbClr val="CC0099"/>
                </a:solidFill>
                <a:latin typeface="UTM Showcard" panose="02040603050506020204" pitchFamily="18" charset="0"/>
              </a:rPr>
              <a:t> </a:t>
            </a:r>
            <a:r>
              <a:rPr lang="en-US" sz="6757" dirty="0" err="1">
                <a:solidFill>
                  <a:srgbClr val="CC0099"/>
                </a:solidFill>
                <a:latin typeface="UTM Showcard" panose="02040603050506020204" pitchFamily="18" charset="0"/>
              </a:rPr>
              <a:t>về</a:t>
            </a:r>
            <a:r>
              <a:rPr lang="en-US" sz="6757" dirty="0">
                <a:solidFill>
                  <a:srgbClr val="CC0099"/>
                </a:solidFill>
                <a:latin typeface="UTM Showcard" panose="02040603050506020204" pitchFamily="18" charset="0"/>
              </a:rPr>
              <a:t> </a:t>
            </a:r>
            <a:r>
              <a:rPr lang="en-US" sz="6757">
                <a:solidFill>
                  <a:srgbClr val="CC0099"/>
                </a:solidFill>
                <a:latin typeface="UTM Showcard" panose="02040603050506020204" pitchFamily="18" charset="0"/>
              </a:rPr>
              <a:t>nhà</a:t>
            </a:r>
            <a:endParaRPr lang="en-US" sz="6757" dirty="0">
              <a:solidFill>
                <a:srgbClr val="CC0099"/>
              </a:solidFill>
              <a:latin typeface="UTM Showcard" panose="02040603050506020204" pitchFamily="18" charset="0"/>
            </a:endParaRPr>
          </a:p>
        </p:txBody>
      </p:sp>
      <p:pic>
        <p:nvPicPr>
          <p:cNvPr id="8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4815" y="5860408"/>
            <a:ext cx="457677" cy="4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7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ph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928939"/>
            <a:ext cx="9181964" cy="39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25287107_1503553876407376_365816523_n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841" l="0" r="100000">
                        <a14:foregroundMark x1="21700" y1="89489" x2="63700" y2="89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0"/>
            <a:ext cx="9201014" cy="63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5287107_1503553876407376_365816523_n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841" l="0" r="100000">
                        <a14:foregroundMark x1="21700" y1="89489" x2="63700" y2="89940"/>
                        <a14:backgroundMark x1="33700" y1="92042" x2="61900" y2="91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400050"/>
            <a:ext cx="9144000" cy="63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5287107_1503553876407376_365816523_n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841" l="0" r="100000">
                        <a14:foregroundMark x1="21700" y1="89489" x2="63700" y2="89940"/>
                        <a14:backgroundMark x1="33700" y1="92042" x2="61900" y2="91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162051"/>
            <a:ext cx="9201014" cy="63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ADMIN\Desktop\Untitled (a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8290" y="1947710"/>
            <a:ext cx="6589713" cy="21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:\Users\ADMIN\Desktop\Untitled (a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00251"/>
            <a:ext cx="4724400" cy="21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 descr="C:\Users\ADMIN\Desktop\Untitlea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87" y="1143001"/>
            <a:ext cx="1123950" cy="135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C:\Users\ADMIN\Desktop\Untitlead (7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72" y="1141157"/>
            <a:ext cx="1327150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:\Users\ADMIN\Desktop\Untitlead (5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0" y="1095375"/>
            <a:ext cx="11493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 descr="C:\Users\ADMIN\Desktop\Untitlead (6)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1095376"/>
            <a:ext cx="927100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Untitlead (6)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8301" y="1085851"/>
            <a:ext cx="936876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hlinkClick r:id="rId13" action="ppaction://hlinksldjump"/>
          </p:cNvPr>
          <p:cNvSpPr/>
          <p:nvPr/>
        </p:nvSpPr>
        <p:spPr>
          <a:xfrm>
            <a:off x="151087" y="658468"/>
            <a:ext cx="1144315" cy="35947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4" tIns="49237" rIns="98474" bIns="49237" rtlCol="0" anchor="ctr"/>
          <a:lstStyle/>
          <a:p>
            <a:pPr algn="ctr"/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1502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endParaRPr lang="en-US" sz="1502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ounded Rectangle 95">
            <a:hlinkClick r:id="rId14" action="ppaction://hlinksldjump"/>
          </p:cNvPr>
          <p:cNvSpPr/>
          <p:nvPr/>
        </p:nvSpPr>
        <p:spPr>
          <a:xfrm>
            <a:off x="1522687" y="710232"/>
            <a:ext cx="1144315" cy="35656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4" tIns="49237" rIns="98474" bIns="49237" rtlCol="0" anchor="ctr"/>
          <a:lstStyle/>
          <a:p>
            <a:pPr algn="ctr"/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1502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lang="en-US" sz="1502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ounded Rectangle 96">
            <a:hlinkClick r:id="rId15" action="ppaction://hlinksldjump"/>
          </p:cNvPr>
          <p:cNvSpPr/>
          <p:nvPr/>
        </p:nvSpPr>
        <p:spPr>
          <a:xfrm>
            <a:off x="2821456" y="710236"/>
            <a:ext cx="1144315" cy="38390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4" tIns="49237" rIns="98474" bIns="49237" rtlCol="0" anchor="ctr"/>
          <a:lstStyle/>
          <a:p>
            <a:pPr algn="ctr"/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1502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</a:t>
            </a:r>
            <a:endParaRPr lang="en-US" sz="1502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Rounded Rectangle 97">
            <a:hlinkClick r:id="rId16" action="ppaction://hlinksldjump"/>
          </p:cNvPr>
          <p:cNvSpPr/>
          <p:nvPr/>
        </p:nvSpPr>
        <p:spPr>
          <a:xfrm>
            <a:off x="4067785" y="658468"/>
            <a:ext cx="1144315" cy="43567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4" tIns="49237" rIns="98474" bIns="49237" rtlCol="0" anchor="ctr"/>
          <a:lstStyle/>
          <a:p>
            <a:pPr algn="ctr"/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Khiêm</a:t>
            </a:r>
            <a:r>
              <a:rPr lang="en-US" sz="1502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tốn</a:t>
            </a:r>
            <a:endParaRPr lang="en-US" sz="1502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ounded Rectangle 98">
            <a:hlinkClick r:id="rId17" action="ppaction://hlinksldjump"/>
          </p:cNvPr>
          <p:cNvSpPr/>
          <p:nvPr/>
        </p:nvSpPr>
        <p:spPr>
          <a:xfrm>
            <a:off x="5410202" y="658469"/>
            <a:ext cx="1144315" cy="40833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4" tIns="49237" rIns="98474" bIns="49237" rtlCol="0" anchor="ctr"/>
          <a:lstStyle/>
          <a:p>
            <a:pPr algn="ctr"/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sz="1502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endParaRPr lang="en-US" sz="1502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" name="Picture 4" descr="C:\Users\ADMIN\Desktop\Untitlead (3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1101"/>
            <a:ext cx="13525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C:\Users\ADMIN\Desktop\Untitlead (3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35882"/>
            <a:ext cx="13525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C:\Users\ADMIN\Desktop\Untitlead (3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43026"/>
            <a:ext cx="13525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4" descr="C:\Users\ADMIN\Desktop\Untitlead (3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812" y="1181101"/>
            <a:ext cx="13525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C:\Users\ADMIN\Desktop\Untitlead (3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1181101"/>
            <a:ext cx="13525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34815" y="5860408"/>
            <a:ext cx="457677" cy="4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5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00104 0.8460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0104 0.9481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74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9736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868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-0.00902 1.03472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51736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00104 0.93611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6806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 numSld="23">
                <p:cTn id="1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</p:childTnLst>
        </p:cTn>
      </p:par>
    </p:tnLst>
    <p:bldLst>
      <p:bldP spid="4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8" y="2971801"/>
            <a:ext cx="1699743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658404"/>
            <a:ext cx="1741018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405350"/>
            <a:ext cx="6477000" cy="2109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4" y="2819404"/>
            <a:ext cx="6489699" cy="2057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2" y="5104255"/>
            <a:ext cx="1781175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2455" y="838203"/>
            <a:ext cx="5746931" cy="1485777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0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3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hiu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3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endParaRPr lang="en-US" sz="3003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003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4084" y="3414731"/>
            <a:ext cx="5575302" cy="758078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428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28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8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endParaRPr lang="en-US" sz="428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65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04800"/>
            <a:ext cx="7391400" cy="6096000"/>
          </a:xfrm>
          <a:prstGeom prst="rect">
            <a:avLst/>
          </a:prstGeom>
        </p:spPr>
      </p:pic>
      <p:pic>
        <p:nvPicPr>
          <p:cNvPr id="7" name="图片 1" descr="64a8e9e6f0a315977ad9af715ccf7ba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8506" y="5029200"/>
            <a:ext cx="4533900" cy="1721313"/>
          </a:xfrm>
          <a:prstGeom prst="rect">
            <a:avLst/>
          </a:prstGeom>
        </p:spPr>
      </p:pic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62000"/>
            <a:ext cx="647700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135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8" y="2971801"/>
            <a:ext cx="1699743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658404"/>
            <a:ext cx="1741018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405350"/>
            <a:ext cx="6477000" cy="2109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4" y="2819404"/>
            <a:ext cx="6489699" cy="2057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2" y="5104255"/>
            <a:ext cx="1781175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6874" y="838203"/>
            <a:ext cx="5778169" cy="1023663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ưi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0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ngời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ngửi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lười</a:t>
            </a:r>
            <a:endParaRPr lang="en-US" sz="3003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98503" y="3357522"/>
            <a:ext cx="5280843" cy="758078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428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28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8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ngửi</a:t>
            </a:r>
            <a:endParaRPr lang="en-US" sz="428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05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8" y="2971801"/>
            <a:ext cx="1699743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658404"/>
            <a:ext cx="1741018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405350"/>
            <a:ext cx="6477000" cy="2109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4" y="2819404"/>
            <a:ext cx="6489699" cy="2057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2" y="5104255"/>
            <a:ext cx="1781175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0826" y="838204"/>
            <a:ext cx="6222151" cy="1180886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7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7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7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7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7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27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7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7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en-US" sz="27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lúi</a:t>
            </a:r>
            <a:r>
              <a:rPr lang="en-US" sz="27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7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7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7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en-US" sz="27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7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7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7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7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en-US" sz="27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níu</a:t>
            </a:r>
            <a:endParaRPr lang="en-US" sz="2703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6874" y="3414731"/>
            <a:ext cx="5562601" cy="758078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428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28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8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en-US" sz="428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8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endParaRPr lang="en-US" sz="428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18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8" y="2971801"/>
            <a:ext cx="1699743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658404"/>
            <a:ext cx="1741018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357454"/>
            <a:ext cx="6477000" cy="2109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4" y="2819404"/>
            <a:ext cx="6489699" cy="2057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2" y="5104255"/>
            <a:ext cx="1781175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0826" y="838203"/>
            <a:ext cx="6222151" cy="1023663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3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m…  cam</a:t>
            </a:r>
          </a:p>
          <a:p>
            <a:pPr algn="ctr" defTabSz="718713"/>
            <a:r>
              <a:rPr lang="en-US" sz="30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    </a:t>
            </a:r>
            <a:r>
              <a:rPr lang="en-US" sz="30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lang="en-US" sz="30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0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ưi</a:t>
            </a:r>
            <a:endParaRPr lang="en-US" sz="3003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98503" y="3357522"/>
            <a:ext cx="5338052" cy="758078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428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28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8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</a:t>
            </a:r>
            <a:endParaRPr lang="en-US" sz="428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Đường nối Thẳng 3"/>
          <p:cNvCxnSpPr/>
          <p:nvPr/>
        </p:nvCxnSpPr>
        <p:spPr>
          <a:xfrm flipH="1">
            <a:off x="6860384" y="911778"/>
            <a:ext cx="114419" cy="5721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42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8" y="2971801"/>
            <a:ext cx="1699743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658404"/>
            <a:ext cx="1741018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405350"/>
            <a:ext cx="6477000" cy="2109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4" y="2819404"/>
            <a:ext cx="6489699" cy="2057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2" y="5104255"/>
            <a:ext cx="1781175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60562" y="957674"/>
            <a:ext cx="6164941" cy="515383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r>
              <a:rPr lang="en-US" sz="27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7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7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7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7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703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07" y="722166"/>
            <a:ext cx="1590965" cy="1501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Hộp Văn bản 3"/>
          <p:cNvSpPr txBox="1"/>
          <p:nvPr/>
        </p:nvSpPr>
        <p:spPr>
          <a:xfrm>
            <a:off x="3656647" y="3486210"/>
            <a:ext cx="3125155" cy="64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4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ngửi</a:t>
            </a:r>
            <a:endParaRPr lang="vi-VN" sz="3604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91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92" y="5428774"/>
            <a:ext cx="3909536" cy="555308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421" y="2286476"/>
            <a:ext cx="5138738" cy="3545205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10503" y="852012"/>
            <a:ext cx="3115628" cy="1760696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0991" y="3355658"/>
            <a:ext cx="3130868" cy="2214086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8070" y="1479233"/>
            <a:ext cx="5390674" cy="10458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18372" y="2690155"/>
            <a:ext cx="4404836" cy="21698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5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inpin heiti" charset="-122"/>
                <a:cs typeface="Arial-SGK-TV" pitchFamily="2" charset="0"/>
                <a:sym typeface="+mn-ea"/>
              </a:rPr>
              <a:t>Chúc</a:t>
            </a:r>
            <a:r>
              <a:rPr lang="en-US" altLang="zh-CN" sz="45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inpin heiti" charset="-122"/>
                <a:cs typeface="Arial-SGK-TV" pitchFamily="2" charset="0"/>
                <a:sym typeface="+mn-ea"/>
              </a:rPr>
              <a:t> </a:t>
            </a:r>
            <a:r>
              <a:rPr lang="en-US" altLang="zh-CN" sz="45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inpin heiti" charset="-122"/>
                <a:cs typeface="Arial-SGK-TV" pitchFamily="2" charset="0"/>
                <a:sym typeface="+mn-ea"/>
              </a:rPr>
              <a:t>các</a:t>
            </a:r>
            <a:r>
              <a:rPr lang="en-US" altLang="zh-CN" sz="45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inpin heiti" charset="-122"/>
                <a:cs typeface="Arial-SGK-TV" pitchFamily="2" charset="0"/>
                <a:sym typeface="+mn-ea"/>
              </a:rPr>
              <a:t> con </a:t>
            </a:r>
            <a:r>
              <a:rPr lang="en-US" altLang="zh-CN" sz="45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inpin heiti" charset="-122"/>
                <a:cs typeface="Arial-SGK-TV" pitchFamily="2" charset="0"/>
                <a:sym typeface="+mn-ea"/>
              </a:rPr>
              <a:t>chăm</a:t>
            </a:r>
            <a:r>
              <a:rPr lang="en-US" altLang="zh-CN" sz="45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inpin heiti" charset="-122"/>
                <a:cs typeface="Arial-SGK-TV" pitchFamily="2" charset="0"/>
                <a:sym typeface="+mn-ea"/>
              </a:rPr>
              <a:t> </a:t>
            </a:r>
            <a:r>
              <a:rPr lang="en-US" altLang="zh-CN" sz="45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inpin heiti" charset="-122"/>
                <a:cs typeface="Arial-SGK-TV" pitchFamily="2" charset="0"/>
                <a:sym typeface="+mn-ea"/>
              </a:rPr>
              <a:t>ngoan</a:t>
            </a:r>
            <a:r>
              <a:rPr lang="en-US" altLang="zh-CN" sz="45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inpin heiti" charset="-122"/>
                <a:cs typeface="Arial-SGK-TV" pitchFamily="2" charset="0"/>
                <a:sym typeface="+mn-ea"/>
              </a:rPr>
              <a:t>, </a:t>
            </a:r>
            <a:r>
              <a:rPr lang="en-US" altLang="zh-CN" sz="45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inpin heiti" charset="-122"/>
                <a:cs typeface="Arial-SGK-TV" pitchFamily="2" charset="0"/>
                <a:sym typeface="+mn-ea"/>
              </a:rPr>
              <a:t>học</a:t>
            </a:r>
            <a:r>
              <a:rPr lang="en-US" altLang="zh-CN" sz="45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inpin heiti" charset="-122"/>
                <a:cs typeface="Arial-SGK-TV" pitchFamily="2" charset="0"/>
                <a:sym typeface="+mn-ea"/>
              </a:rPr>
              <a:t> </a:t>
            </a:r>
            <a:r>
              <a:rPr lang="en-US" altLang="zh-CN" sz="45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inpin heiti" charset="-122"/>
                <a:cs typeface="Arial-SGK-TV" pitchFamily="2" charset="0"/>
                <a:sym typeface="+mn-ea"/>
              </a:rPr>
              <a:t>giỏi</a:t>
            </a:r>
            <a:r>
              <a:rPr lang="en-US" altLang="zh-CN" sz="45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SGK-TV" pitchFamily="2" charset="0"/>
                <a:ea typeface="inpin heiti" charset="-122"/>
                <a:cs typeface="Arial-SGK-TV" pitchFamily="2" charset="0"/>
                <a:sym typeface="+mn-ea"/>
              </a:rPr>
              <a:t>!</a:t>
            </a:r>
            <a:endParaRPr lang="zh-CN" altLang="en-US" sz="45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SGK-TV" pitchFamily="2" charset="0"/>
              <a:ea typeface="inpin heiti" charset="-122"/>
              <a:cs typeface="Arial-SGK-TV" pitchFamily="2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2414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1146175" y="1244509"/>
            <a:ext cx="6851650" cy="364426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40389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ÔN BÀI CŨ</a:t>
            </a:r>
            <a:endParaRPr lang="en-US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39" y="6337526"/>
            <a:ext cx="3909536" cy="555308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77615" y="5027839"/>
            <a:ext cx="2310765" cy="1634014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6027" y="5058794"/>
            <a:ext cx="1384935" cy="1603058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3970" y="5114516"/>
            <a:ext cx="2554605" cy="1603058"/>
          </a:xfrm>
          <a:prstGeom prst="rect">
            <a:avLst/>
          </a:prstGeom>
        </p:spPr>
      </p:pic>
      <p:graphicFrame>
        <p:nvGraphicFramePr>
          <p:cNvPr id="9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092538"/>
              </p:ext>
            </p:extLst>
          </p:nvPr>
        </p:nvGraphicFramePr>
        <p:xfrm>
          <a:off x="2179563" y="1751877"/>
          <a:ext cx="4784874" cy="26077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4958">
                  <a:extLst>
                    <a:ext uri="{9D8B030D-6E8A-4147-A177-3AD203B41FA5}">
                      <a16:colId xmlns:a16="http://schemas.microsoft.com/office/drawing/2014/main" val="2088476481"/>
                    </a:ext>
                  </a:extLst>
                </a:gridCol>
                <a:gridCol w="1594958">
                  <a:extLst>
                    <a:ext uri="{9D8B030D-6E8A-4147-A177-3AD203B41FA5}">
                      <a16:colId xmlns:a16="http://schemas.microsoft.com/office/drawing/2014/main" val="2355915156"/>
                    </a:ext>
                  </a:extLst>
                </a:gridCol>
                <a:gridCol w="1594958">
                  <a:extLst>
                    <a:ext uri="{9D8B030D-6E8A-4147-A177-3AD203B41FA5}">
                      <a16:colId xmlns:a16="http://schemas.microsoft.com/office/drawing/2014/main" val="1389511620"/>
                    </a:ext>
                  </a:extLst>
                </a:gridCol>
              </a:tblGrid>
              <a:tr h="1303868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chemeClr val="bg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xóm</a:t>
                      </a:r>
                      <a:endParaRPr lang="en-US" sz="4400" dirty="0">
                        <a:solidFill>
                          <a:schemeClr val="bg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chemeClr val="bg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nồm</a:t>
                      </a:r>
                      <a:endParaRPr lang="en-US" sz="4400" dirty="0">
                        <a:solidFill>
                          <a:schemeClr val="bg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chemeClr val="bg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rơm</a:t>
                      </a:r>
                      <a:endParaRPr lang="en-US" sz="4400" dirty="0">
                        <a:solidFill>
                          <a:schemeClr val="bg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3483909"/>
                  </a:ext>
                </a:extLst>
              </a:tr>
              <a:tr h="1303868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chemeClr val="bg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tai</a:t>
                      </a:r>
                      <a:endParaRPr lang="en-US" sz="4400" dirty="0">
                        <a:solidFill>
                          <a:schemeClr val="bg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chemeClr val="bg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hãy</a:t>
                      </a:r>
                      <a:endParaRPr lang="en-US" sz="4400" dirty="0">
                        <a:solidFill>
                          <a:schemeClr val="bg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chemeClr val="bg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đấy</a:t>
                      </a:r>
                      <a:endParaRPr lang="en-US" sz="4400" dirty="0">
                        <a:solidFill>
                          <a:schemeClr val="bg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99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043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8900"/>
            <a:ext cx="8229600" cy="1143000"/>
          </a:xfrm>
        </p:spPr>
        <p:txBody>
          <a:bodyPr/>
          <a:lstStyle/>
          <a:p>
            <a:r>
              <a:rPr lang="en-US" dirty="0" err="1" smtClean="0"/>
              <a:t>ưi</a:t>
            </a:r>
            <a:endParaRPr lang="en-US" dirty="0"/>
          </a:p>
        </p:txBody>
      </p:sp>
      <p:pic>
        <p:nvPicPr>
          <p:cNvPr id="4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0" b="65831"/>
          <a:stretch/>
        </p:blipFill>
        <p:spPr bwMode="auto">
          <a:xfrm>
            <a:off x="543581" y="1765300"/>
            <a:ext cx="8056839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53727" y="4800600"/>
            <a:ext cx="4623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gửi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túi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kẹo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1600" y="4809836"/>
            <a:ext cx="558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.VnAvant" pitchFamily="34" charset="0"/>
              </a:rPr>
              <a:t>ui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13"/>
          <p:cNvSpPr/>
          <p:nvPr/>
        </p:nvSpPr>
        <p:spPr>
          <a:xfrm>
            <a:off x="3008744" y="4800600"/>
            <a:ext cx="5357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94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 flipV="1">
            <a:off x="914400" y="1295400"/>
            <a:ext cx="7620000" cy="4876800"/>
          </a:xfrm>
          <a:prstGeom prst="rect">
            <a:avLst/>
          </a:prstGeom>
        </p:spPr>
      </p:pic>
      <p:pic>
        <p:nvPicPr>
          <p:cNvPr id="5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37191" r="76552" b="57076"/>
          <a:stretch/>
        </p:blipFill>
        <p:spPr bwMode="auto">
          <a:xfrm>
            <a:off x="381000" y="119822"/>
            <a:ext cx="2191296" cy="11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0" y="1833797"/>
            <a:ext cx="8675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FF00"/>
                </a:solidFill>
                <a:latin typeface=".VnAvant" pitchFamily="34" charset="0"/>
              </a:rPr>
              <a:t>ui</a:t>
            </a:r>
            <a:endParaRPr lang="en-US" sz="6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5760" y="3241544"/>
            <a:ext cx="548640" cy="110799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t</a:t>
            </a:r>
            <a:endParaRPr lang="en-US" sz="6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7200" y="4623137"/>
            <a:ext cx="1315033" cy="101566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túi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1020" y="3241544"/>
            <a:ext cx="938077" cy="110799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rgbClr val="FFFF00"/>
                </a:solidFill>
                <a:latin typeface=".VnAvant" pitchFamily="34" charset="0"/>
              </a:rPr>
              <a:t>ui</a:t>
            </a:r>
            <a:endParaRPr lang="en-US" sz="66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7849" y="4623137"/>
            <a:ext cx="8675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FF00"/>
                </a:solidFill>
                <a:latin typeface=".VnAvant" pitchFamily="34" charset="0"/>
              </a:rPr>
              <a:t>ui</a:t>
            </a:r>
            <a:endParaRPr lang="en-US" sz="6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084148" y="3505200"/>
            <a:ext cx="173652" cy="836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5"/>
          <p:cNvSpPr txBox="1"/>
          <p:nvPr/>
        </p:nvSpPr>
        <p:spPr>
          <a:xfrm>
            <a:off x="5486400" y="1833797"/>
            <a:ext cx="9557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FF00"/>
                </a:solidFill>
                <a:latin typeface=".VnAvant" pitchFamily="34" charset="0"/>
              </a:rPr>
              <a:t>ư</a:t>
            </a:r>
            <a:r>
              <a:rPr lang="en-US" sz="6000" b="1" dirty="0" err="1" smtClean="0">
                <a:solidFill>
                  <a:srgbClr val="FFFF00"/>
                </a:solidFill>
                <a:latin typeface=".VnAvant" pitchFamily="34" charset="0"/>
              </a:rPr>
              <a:t>i</a:t>
            </a:r>
            <a:endParaRPr lang="en-US" sz="6000" b="1" dirty="0">
              <a:solidFill>
                <a:srgbClr val="FFFF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13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 flipV="1">
            <a:off x="63598" y="228600"/>
            <a:ext cx="8989060" cy="632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1905000"/>
            <a:ext cx="74398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.VnAvant" pitchFamily="34" charset="0"/>
              </a:rPr>
              <a:t>b</a:t>
            </a:r>
            <a:r>
              <a:rPr lang="en-US" sz="6000" b="1" dirty="0" err="1" smtClean="0">
                <a:latin typeface=".VnAvant" pitchFamily="34" charset="0"/>
              </a:rPr>
              <a:t>ùi</a:t>
            </a:r>
            <a:r>
              <a:rPr lang="en-US" sz="6000" b="1" dirty="0" smtClean="0">
                <a:latin typeface=".VnAvant" pitchFamily="34" charset="0"/>
              </a:rPr>
              <a:t>        </a:t>
            </a:r>
            <a:r>
              <a:rPr lang="en-US" sz="6000" b="1" dirty="0" err="1" smtClean="0">
                <a:latin typeface=".VnAvant" pitchFamily="34" charset="0"/>
              </a:rPr>
              <a:t>mũi</a:t>
            </a:r>
            <a:r>
              <a:rPr lang="en-US" sz="6000" b="1" dirty="0" smtClean="0">
                <a:latin typeface=".VnAvant" pitchFamily="34" charset="0"/>
              </a:rPr>
              <a:t>        </a:t>
            </a:r>
            <a:r>
              <a:rPr lang="en-US" sz="6000" b="1" dirty="0" err="1" smtClean="0">
                <a:latin typeface=".VnAvant" pitchFamily="34" charset="0"/>
              </a:rPr>
              <a:t>sủi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3810000"/>
            <a:ext cx="7106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b="1" dirty="0" err="1" smtClean="0">
                <a:latin typeface="Arial-SGK-TV" pitchFamily="2" charset="0"/>
                <a:cs typeface="Arial-SGK-TV" pitchFamily="2" charset="0"/>
              </a:rPr>
              <a:t>ửi</a:t>
            </a:r>
            <a:r>
              <a:rPr lang="en-US" sz="6000" b="1" dirty="0" smtClean="0"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6000" b="1" dirty="0" err="1" smtClean="0">
                <a:latin typeface="Arial-SGK-TV" pitchFamily="2" charset="0"/>
                <a:cs typeface="Arial-SGK-TV" pitchFamily="2" charset="0"/>
              </a:rPr>
              <a:t>gửi</a:t>
            </a:r>
            <a:r>
              <a:rPr lang="en-US" sz="6000" b="1" dirty="0" smtClean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6000" b="1" dirty="0" err="1" smtClean="0">
                <a:latin typeface="Arial-SGK-TV" pitchFamily="2" charset="0"/>
                <a:cs typeface="Arial-SGK-TV" pitchFamily="2" charset="0"/>
              </a:rPr>
              <a:t>ngửi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4" name="Nhóm 3"/>
          <p:cNvGrpSpPr/>
          <p:nvPr/>
        </p:nvGrpSpPr>
        <p:grpSpPr>
          <a:xfrm>
            <a:off x="1447800" y="2819400"/>
            <a:ext cx="6477000" cy="0"/>
            <a:chOff x="1447800" y="2819400"/>
            <a:chExt cx="6477000" cy="0"/>
          </a:xfrm>
        </p:grpSpPr>
        <p:cxnSp>
          <p:nvCxnSpPr>
            <p:cNvPr id="3" name="Đường nối Thẳng 2"/>
            <p:cNvCxnSpPr/>
            <p:nvPr/>
          </p:nvCxnSpPr>
          <p:spPr>
            <a:xfrm>
              <a:off x="1447800" y="2819400"/>
              <a:ext cx="6096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Đường nối Thẳng 8"/>
            <p:cNvCxnSpPr/>
            <p:nvPr/>
          </p:nvCxnSpPr>
          <p:spPr>
            <a:xfrm>
              <a:off x="4495800" y="2819400"/>
              <a:ext cx="6096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Đường nối Thẳng 9"/>
            <p:cNvCxnSpPr/>
            <p:nvPr/>
          </p:nvCxnSpPr>
          <p:spPr>
            <a:xfrm>
              <a:off x="7315200" y="2819400"/>
              <a:ext cx="6096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4" name="Nhóm 13"/>
          <p:cNvGrpSpPr/>
          <p:nvPr/>
        </p:nvGrpSpPr>
        <p:grpSpPr>
          <a:xfrm>
            <a:off x="1524000" y="4706983"/>
            <a:ext cx="6172200" cy="17417"/>
            <a:chOff x="1524000" y="4706983"/>
            <a:chExt cx="6172200" cy="17417"/>
          </a:xfrm>
        </p:grpSpPr>
        <p:cxnSp>
          <p:nvCxnSpPr>
            <p:cNvPr id="11" name="Đường nối Thẳng 10"/>
            <p:cNvCxnSpPr/>
            <p:nvPr/>
          </p:nvCxnSpPr>
          <p:spPr>
            <a:xfrm>
              <a:off x="1524000" y="4724400"/>
              <a:ext cx="6096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Đường nối Thẳng 11"/>
            <p:cNvCxnSpPr/>
            <p:nvPr/>
          </p:nvCxnSpPr>
          <p:spPr>
            <a:xfrm>
              <a:off x="3948528" y="4724400"/>
              <a:ext cx="6096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Đường nối Thẳng 12"/>
            <p:cNvCxnSpPr/>
            <p:nvPr/>
          </p:nvCxnSpPr>
          <p:spPr>
            <a:xfrm>
              <a:off x="7086600" y="4706983"/>
              <a:ext cx="6096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419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0" descr="图片包含 物体&#10;&#10;已生成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400" y="-457200"/>
            <a:ext cx="11174801" cy="876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2232" y="2901238"/>
            <a:ext cx="2026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d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ãy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núi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9" t="57351" r="61665" b="33293"/>
          <a:stretch/>
        </p:blipFill>
        <p:spPr bwMode="auto">
          <a:xfrm>
            <a:off x="998030" y="1179344"/>
            <a:ext cx="3276174" cy="17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2614632" y="2814849"/>
            <a:ext cx="966768" cy="7718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08840" y="5082438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b</a:t>
            </a:r>
            <a:r>
              <a:rPr lang="en-US" sz="3600" b="1" dirty="0" err="1" smtClean="0">
                <a:latin typeface=".VnAvant" pitchFamily="34" charset="0"/>
              </a:rPr>
              <a:t>ụi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cỏ</a:t>
            </a:r>
            <a:endParaRPr lang="en-US" sz="3600" b="1" dirty="0">
              <a:latin typeface=".VnAvant" pitchFamily="34" charset="0"/>
            </a:endParaRPr>
          </a:p>
        </p:txBody>
      </p:sp>
      <p:pic>
        <p:nvPicPr>
          <p:cNvPr id="11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7" t="57455" r="33177" b="33189"/>
          <a:stretch/>
        </p:blipFill>
        <p:spPr bwMode="auto">
          <a:xfrm>
            <a:off x="3199428" y="3591083"/>
            <a:ext cx="2714474" cy="145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3687069" y="4994349"/>
            <a:ext cx="870188" cy="82250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638800" y="2845086"/>
            <a:ext cx="1829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g</a:t>
            </a:r>
            <a:r>
              <a:rPr lang="en-US" sz="3600" b="1" dirty="0" err="1" smtClean="0">
                <a:latin typeface=".VnAvant" pitchFamily="34" charset="0"/>
              </a:rPr>
              <a:t>ửi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thư</a:t>
            </a:r>
            <a:endParaRPr lang="en-US" sz="3600" b="1" dirty="0">
              <a:latin typeface=".VnAvant" pitchFamily="34" charset="0"/>
            </a:endParaRPr>
          </a:p>
        </p:txBody>
      </p:sp>
      <p:pic>
        <p:nvPicPr>
          <p:cNvPr id="14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1" t="57873" r="5733" b="32771"/>
          <a:stretch/>
        </p:blipFill>
        <p:spPr bwMode="auto">
          <a:xfrm>
            <a:off x="5040370" y="1343489"/>
            <a:ext cx="2618482" cy="140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5638800" y="2749836"/>
            <a:ext cx="937917" cy="83682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691509" y="2284631"/>
            <a:ext cx="286297" cy="24622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414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  <p:bldP spid="12" grpId="0" animBg="1"/>
      <p:bldP spid="13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106680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7272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t="73119" r="28342" b="6237"/>
          <a:stretch/>
        </p:blipFill>
        <p:spPr bwMode="auto">
          <a:xfrm>
            <a:off x="0" y="990600"/>
            <a:ext cx="8882743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Nhóm 6"/>
          <p:cNvGrpSpPr/>
          <p:nvPr/>
        </p:nvGrpSpPr>
        <p:grpSpPr>
          <a:xfrm>
            <a:off x="990600" y="2895600"/>
            <a:ext cx="1981200" cy="0"/>
            <a:chOff x="990600" y="2895600"/>
            <a:chExt cx="1981200" cy="0"/>
          </a:xfrm>
        </p:grpSpPr>
        <p:cxnSp>
          <p:nvCxnSpPr>
            <p:cNvPr id="5" name="Đường nối Thẳng 4"/>
            <p:cNvCxnSpPr/>
            <p:nvPr/>
          </p:nvCxnSpPr>
          <p:spPr>
            <a:xfrm>
              <a:off x="990600" y="2895600"/>
              <a:ext cx="609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Đường nối Thẳng 5"/>
            <p:cNvCxnSpPr/>
            <p:nvPr/>
          </p:nvCxnSpPr>
          <p:spPr>
            <a:xfrm>
              <a:off x="2362200" y="2895600"/>
              <a:ext cx="609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Đường nối Thẳng 7"/>
          <p:cNvCxnSpPr/>
          <p:nvPr/>
        </p:nvCxnSpPr>
        <p:spPr>
          <a:xfrm>
            <a:off x="2819400" y="4419600"/>
            <a:ext cx="1066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/>
          <p:cNvCxnSpPr/>
          <p:nvPr/>
        </p:nvCxnSpPr>
        <p:spPr>
          <a:xfrm>
            <a:off x="4419600" y="4419600"/>
            <a:ext cx="1066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92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 - &amp;quot;TIẾNG VIỆT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 - &amp;quot;TIẾNG VIỆT&amp;quot;&quot;/&gt;&lt;property id=&quot;20307&quot; value=&quot;264&quot;/&gt;&lt;/object&gt;&lt;object type=&quot;3&quot; unique_id=&quot;10011&quot;&gt;&lt;property id=&quot;20148&quot; value=&quot;5&quot;/&gt;&lt;property id=&quot;20300&quot; value=&quot;Slide 9 - &amp;quot;ViÕt vë&amp;quot;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 - &amp;quot;TIẾNG VIỆT&amp;quot;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72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 - &amp;quot;TIẾNG VIỆT&amp;quot;&quot;/&gt;&lt;property id=&quot;20307&quot; value=&quot;275&quot;/&gt;&lt;/object&gt;&lt;object type=&quot;3&quot; unique_id=&quot;10022&quot;&gt;&lt;property id=&quot;20148&quot; value=&quot;5&quot;/&gt;&lt;property id=&quot;20300&quot; value=&quot;Slide 20 - &amp;quot;ViÕt vë&amp;quot;&quot;/&gt;&lt;property id=&quot;20307&quot; value=&quot;276&quot;/&gt;&lt;/object&gt;&lt;object type=&quot;3&quot; unique_id=&quot;10023&quot;&gt;&lt;property id=&quot;20148&quot; value=&quot;5&quot;/&gt;&lt;property id=&quot;20300&quot; value=&quot;Slide 21&quot;/&gt;&lt;property id=&quot;20307&quot; value=&quot;277&quot;/&gt;&lt;/object&gt;&lt;object type=&quot;3&quot; unique_id=&quot;10024&quot;&gt;&lt;property id=&quot;20148&quot; value=&quot;5&quot;/&gt;&lt;property id=&quot;20300&quot; value=&quot;Slide 22&quot;/&gt;&lt;property id=&quot;20307&quot; value=&quot;278&quot;/&gt;&lt;/object&gt;&lt;object type=&quot;3&quot; unique_id=&quot;10025&quot;&gt;&lt;property id=&quot;20148&quot; value=&quot;5&quot;/&gt;&lt;property id=&quot;20300&quot; value=&quot;Slide 23&quot;/&gt;&lt;property id=&quot;20307&quot; value=&quot;279&quot;/&gt;&lt;/object&gt;&lt;object type=&quot;3&quot; unique_id=&quot;10026&quot;&gt;&lt;property id=&quot;20148&quot; value=&quot;5&quot;/&gt;&lt;property id=&quot;20300&quot; value=&quot;Slide 24 - &amp;quot;TIẾNG VIỆT&amp;quot;&quot;/&gt;&lt;property id=&quot;20307&quot; value=&quot;280&quot;/&gt;&lt;/object&gt;&lt;object type=&quot;3&quot; unique_id=&quot;10027&quot;&gt;&lt;property id=&quot;20148&quot; value=&quot;5&quot;/&gt;&lt;property id=&quot;20300&quot; value=&quot;Slide 25&quot;/&gt;&lt;property id=&quot;20307&quot; value=&quot;281&quot;/&gt;&lt;/object&gt;&lt;object type=&quot;3&quot; unique_id=&quot;10028&quot;&gt;&lt;property id=&quot;20148&quot; value=&quot;5&quot;/&gt;&lt;property id=&quot;20300&quot; value=&quot;Slide 26&quot;/&gt;&lt;property id=&quot;20307&quot; value=&quot;282&quot;/&gt;&lt;/object&gt;&lt;object type=&quot;3&quot; unique_id=&quot;10029&quot;&gt;&lt;property id=&quot;20148&quot; value=&quot;5&quot;/&gt;&lt;property id=&quot;20300&quot; value=&quot;Slide 27&quot;/&gt;&lt;property id=&quot;20307&quot; value=&quot;283&quot;/&gt;&lt;/object&gt;&lt;object type=&quot;3&quot; unique_id=&quot;10030&quot;&gt;&lt;property id=&quot;20148&quot; value=&quot;5&quot;/&gt;&lt;property id=&quot;20300&quot; value=&quot;Slide 28&quot;/&gt;&lt;property id=&quot;20307&quot; value=&quot;284&quot;/&gt;&lt;/object&gt;&lt;object type=&quot;3&quot; unique_id=&quot;10031&quot;&gt;&lt;property id=&quot;20148&quot; value=&quot;5&quot;/&gt;&lt;property id=&quot;20300&quot; value=&quot;Slide 29&quot;/&gt;&lt;property id=&quot;20307&quot; value=&quot;285&quot;/&gt;&lt;/object&gt;&lt;object type=&quot;3&quot; unique_id=&quot;10032&quot;&gt;&lt;property id=&quot;20148&quot; value=&quot;5&quot;/&gt;&lt;property id=&quot;20300&quot; value=&quot;Slide 30 - &amp;quot;TIẾNG VIỆT&amp;quot;&quot;/&gt;&lt;property id=&quot;20307&quot; value=&quot;286&quot;/&gt;&lt;/object&gt;&lt;object type=&quot;3&quot; unique_id=&quot;10033&quot;&gt;&lt;property id=&quot;20148&quot; value=&quot;5&quot;/&gt;&lt;property id=&quot;20300&quot; value=&quot;Slide 31 - &amp;quot;ViÕt vë&amp;quot;&quot;/&gt;&lt;property id=&quot;20307&quot; value=&quot;287&quot;/&gt;&lt;/object&gt;&lt;object type=&quot;3&quot; unique_id=&quot;10034&quot;&gt;&lt;property id=&quot;20148&quot; value=&quot;5&quot;/&gt;&lt;property id=&quot;20300&quot; value=&quot;Slide 32&quot;/&gt;&lt;property id=&quot;20307&quot; value=&quot;288&quot;/&gt;&lt;/object&gt;&lt;object type=&quot;3&quot; unique_id=&quot;10035&quot;&gt;&lt;property id=&quot;20148&quot; value=&quot;5&quot;/&gt;&lt;property id=&quot;20300&quot; value=&quot;Slide 33&quot;/&gt;&lt;property id=&quot;20307&quot; value=&quot;290&quot;/&gt;&lt;/object&gt;&lt;object type=&quot;3&quot; unique_id=&quot;10036&quot;&gt;&lt;property id=&quot;20148&quot; value=&quot;5&quot;/&gt;&lt;property id=&quot;20300&quot; value=&quot;Slide 34&quot;/&gt;&lt;property id=&quot;20307&quot; value=&quot;289&quot;/&gt;&lt;/object&gt;&lt;object type=&quot;3&quot; unique_id=&quot;10037&quot;&gt;&lt;property id=&quot;20148&quot; value=&quot;5&quot;/&gt;&lt;property id=&quot;20300&quot; value=&quot;Slide 35&quot;/&gt;&lt;property id=&quot;20307&quot; value=&quot;291&quot;/&gt;&lt;/object&gt;&lt;/object&gt;&lt;object type=&quot;8&quot; unique_id=&quot;1007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4671101</TotalTime>
  <Words>141</Words>
  <Application>Microsoft Office PowerPoint</Application>
  <PresentationFormat>Trình chiếu Trên màn hình (4:3)</PresentationFormat>
  <Paragraphs>55</Paragraphs>
  <Slides>24</Slides>
  <Notes>2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6" baseType="lpstr">
      <vt:lpstr>.VnAvant</vt:lpstr>
      <vt:lpstr>.VnTime</vt:lpstr>
      <vt:lpstr>Arial</vt:lpstr>
      <vt:lpstr>Arial-SGK-TV</vt:lpstr>
      <vt:lpstr>Calibri</vt:lpstr>
      <vt:lpstr>Calibri Light</vt:lpstr>
      <vt:lpstr>等线</vt:lpstr>
      <vt:lpstr>HP001 4 hàng</vt:lpstr>
      <vt:lpstr>inpin heiti</vt:lpstr>
      <vt:lpstr>Times New Roman</vt:lpstr>
      <vt:lpstr>UTM Showcard</vt:lpstr>
      <vt:lpstr>Office Theme</vt:lpstr>
      <vt:lpstr>Bản trình bày PowerPoint</vt:lpstr>
      <vt:lpstr>Bản trình bày PowerPoint</vt:lpstr>
      <vt:lpstr>ÔN BÀI CŨ</vt:lpstr>
      <vt:lpstr>ưi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PC</cp:lastModifiedBy>
  <cp:revision>67</cp:revision>
  <dcterms:created xsi:type="dcterms:W3CDTF">2020-08-12T07:49:48Z</dcterms:created>
  <dcterms:modified xsi:type="dcterms:W3CDTF">2021-12-20T03:44:35Z</dcterms:modified>
</cp:coreProperties>
</file>