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3" r:id="rId6"/>
    <p:sldId id="3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75C"/>
    <a:srgbClr val="188218"/>
    <a:srgbClr val="01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16AA-BE66-4425-B6FD-5993BD36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8A4CC-75FE-4232-BE08-999C2B49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2857-D79C-4104-87D3-C7C98A8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6CF8-AAB3-463A-AA4A-76107937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DC0-51EF-43D9-8B82-6349F4A5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3F16-822B-46DB-92BB-3298BD03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C2D77-5BC7-4746-8251-86B2964C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49CB-BC54-4739-82FF-E63CC0D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6C52E-CED3-4A80-BFD1-793FA9A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9BB-67C7-4A9A-83CD-4D32ED20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19CAA-2727-4998-AAF6-52705A24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C1B-597D-438B-828C-3482206B3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6F0-50E4-4786-A258-CD4F82FE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3F1-EAE0-4851-B469-43FAEFEF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B75A-DAFF-4074-9101-AFD7939F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485-54B3-40D1-8963-EC959B7A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F59B-7554-4C12-84B6-FB563A80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B351-97A4-4347-8436-D82920D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B441-8ED7-4FB1-8A4E-7AFFDF4C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D926-39F1-433A-9FE2-4EE95D90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E62E-1E9E-4F74-BA74-0211AF0F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05BD-99BA-4B5B-A3C6-6548F2F2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C44-7908-40D8-B4BE-705BDA63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01393-D1D5-4E79-8505-F506FA33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D7AF-0AC2-47DB-B194-FF0E557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E12D-07B0-444C-8443-851AD4F8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C5D6-28B9-44D4-9548-49629133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0841F-D5A9-4D01-B792-8A48DB21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77A0-54B9-4B5D-A762-FEFC508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FC39E-CE5C-4FC1-8E0F-01135F38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F8ED-EF5B-4BEB-9701-559EA075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6142-014A-4418-A72A-18E239B0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2FE89-5502-4491-8958-DF0B9870D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A1C45-FCCE-47E7-B4FA-B94384BB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6AFD7-24C2-44A6-A97D-7C82877EA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19CD-20FE-4F84-91B6-65B02B0E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1FE4-A40E-47B6-B75A-D5D10F10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2C3FE-C9FA-4BEF-93BC-5D799DF5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BE3A5-7AB4-4219-B6A6-C322F109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E384-78B1-4218-A9A9-DD7B7A0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DD8D5-88F4-4415-96B1-7678A9DC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6D21-9DC8-44F2-9387-0E197F11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4126E-09BA-41B2-8E1A-AF99428D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A52AC-4F0F-45CC-BB08-33AA0198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74B-5A4F-4EE9-BC48-9874A92C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E0B81-8D7F-440B-AFFD-300E3EB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90A-A49C-465B-9B03-2DE43CF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86D4-FED2-463E-B8A5-8505CDB9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90E5-22CF-43F0-88E4-C195C2EF3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0393-FC22-4DF2-983F-21695934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6CD30-FD0F-4A0E-A8A0-36D092A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19CFF-A708-4862-BFFA-E98CF60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4094-C111-4029-8F86-3A58C2E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79F4F-1924-473B-B998-4DF80CBB8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3A8E6-4DB5-4A58-B08D-6CA92103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CE50A-D316-493F-A34D-A9F25B01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90E62-4812-4AE4-B97D-F80842C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9E34C-9879-462A-B421-DEBF0DD3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407A-E22C-4403-9664-C9013C57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0CE0-EC5D-45D5-9242-0152124D3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B2F8-61E6-40EF-8C68-A97CBDFE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00CB-0303-4090-8109-B7B74530C7A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D7A9-FAC3-4AF2-9B5A-9F8B96F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4CE3-D2AA-48DB-8849-D1DC27C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2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F0620-A6D3-452B-8F32-1F94C4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C8B9F-9580-4119-816C-CE1994996970}"/>
              </a:ext>
            </a:extLst>
          </p:cNvPr>
          <p:cNvGrpSpPr/>
          <p:nvPr/>
        </p:nvGrpSpPr>
        <p:grpSpPr>
          <a:xfrm>
            <a:off x="2796240" y="-88992"/>
            <a:ext cx="8397566" cy="4002157"/>
            <a:chOff x="4708834" y="119269"/>
            <a:chExt cx="7019914" cy="359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72CF8-D837-40D3-BD00-38F0E8D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08834" y="119269"/>
              <a:ext cx="7019914" cy="359276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34E083-D16E-4E05-AACA-D729F058233C}"/>
                </a:ext>
              </a:extLst>
            </p:cNvPr>
            <p:cNvSpPr/>
            <p:nvPr/>
          </p:nvSpPr>
          <p:spPr>
            <a:xfrm>
              <a:off x="6096000" y="304800"/>
              <a:ext cx="5274365" cy="2517913"/>
            </a:xfrm>
            <a:prstGeom prst="roundRect">
              <a:avLst/>
            </a:prstGeom>
            <a:solidFill>
              <a:srgbClr val="01934A"/>
            </a:solidFill>
            <a:ln>
              <a:solidFill>
                <a:srgbClr val="019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12CDBC-1337-42F1-A5C7-1325865E4256}"/>
              </a:ext>
            </a:extLst>
          </p:cNvPr>
          <p:cNvSpPr txBox="1"/>
          <p:nvPr/>
        </p:nvSpPr>
        <p:spPr>
          <a:xfrm>
            <a:off x="4251823" y="2328496"/>
            <a:ext cx="6328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909C1-49C6-41A7-B4DD-FB308E53459C}"/>
              </a:ext>
            </a:extLst>
          </p:cNvPr>
          <p:cNvSpPr txBox="1"/>
          <p:nvPr/>
        </p:nvSpPr>
        <p:spPr>
          <a:xfrm>
            <a:off x="6772136" y="1730414"/>
            <a:ext cx="12881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WordArt 9">
            <a:extLst>
              <a:ext uri="{FF2B5EF4-FFF2-40B4-BE49-F238E27FC236}">
                <a16:creationId xmlns:a16="http://schemas.microsoft.com/office/drawing/2014/main" id="{EE94C08C-B510-47B4-8BBD-53CE5B350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9568" y="697307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1411" y="136888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D09B2B3-4745-433C-948B-3AAE96B93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6255" y="1191563"/>
            <a:ext cx="5867400" cy="4837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TNXH– LỚP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0A5BD-5C11-4D1B-9F80-E488E0A79E7D}"/>
              </a:ext>
            </a:extLst>
          </p:cNvPr>
          <p:cNvSpPr txBox="1"/>
          <p:nvPr/>
        </p:nvSpPr>
        <p:spPr>
          <a:xfrm>
            <a:off x="6772136" y="3043885"/>
            <a:ext cx="162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3)</a:t>
            </a:r>
            <a:endParaRPr lang="en-US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6DF28-6EEB-4EF8-90DA-C26FFFA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079" y="0"/>
            <a:ext cx="3467584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9F1-D013-42AB-9524-E339386C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3"/>
          <a:stretch/>
        </p:blipFill>
        <p:spPr>
          <a:xfrm>
            <a:off x="846625" y="2012173"/>
            <a:ext cx="3215614" cy="435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67E1-5F03-4597-BD9B-C260F05E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34" y="2054087"/>
            <a:ext cx="3215614" cy="4359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8F166-EEED-4933-9F5F-71D8BB33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643" y="2054086"/>
            <a:ext cx="3215615" cy="435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9C3F-AF08-46A0-BDBE-F72838C55EFA}"/>
              </a:ext>
            </a:extLst>
          </p:cNvPr>
          <p:cNvSpPr txBox="1"/>
          <p:nvPr/>
        </p:nvSpPr>
        <p:spPr>
          <a:xfrm>
            <a:off x="1120431" y="1171739"/>
            <a:ext cx="101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5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1655D-1681-4FDD-B6D4-489EB7C7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3" y="1181686"/>
            <a:ext cx="8117059" cy="5430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B0FAA-601B-471A-A071-6D94F664DD6D}"/>
              </a:ext>
            </a:extLst>
          </p:cNvPr>
          <p:cNvGrpSpPr/>
          <p:nvPr/>
        </p:nvGrpSpPr>
        <p:grpSpPr>
          <a:xfrm>
            <a:off x="462713" y="382117"/>
            <a:ext cx="11480754" cy="714475"/>
            <a:chOff x="462713" y="382117"/>
            <a:chExt cx="11480754" cy="714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09ED2-D6A4-4EA2-99F8-7AB89844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713" y="382117"/>
              <a:ext cx="800212" cy="7144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4B12D-B77E-4DEC-A98A-9376EEB47AE0}"/>
                </a:ext>
              </a:extLst>
            </p:cNvPr>
            <p:cNvSpPr txBox="1"/>
            <p:nvPr/>
          </p:nvSpPr>
          <p:spPr>
            <a:xfrm>
              <a:off x="1273744" y="477744"/>
              <a:ext cx="10669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Chia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sẻ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được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gia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đình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A1E2A-EC33-4F59-84D2-D2B839D2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" y="-39756"/>
            <a:ext cx="3643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45F26-1629-4607-8303-039FBC9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6" y="28124"/>
            <a:ext cx="3643532" cy="341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C874-B542-43BF-A306-3B2BA1B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48" y="14062"/>
            <a:ext cx="364353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3D55B-B443-4D2C-86E9-A88F43150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90" y="3429000"/>
            <a:ext cx="3643532" cy="3400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A246C-C1FC-428D-9A24-B2BE4655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26" y="3429001"/>
            <a:ext cx="3643532" cy="34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9B6C7-DE8D-4DFF-BA00-E8C2404C7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38" y="3443062"/>
            <a:ext cx="3643532" cy="3400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005FA-3D47-4975-8399-2E418B7EE464}"/>
              </a:ext>
            </a:extLst>
          </p:cNvPr>
          <p:cNvGrpSpPr/>
          <p:nvPr/>
        </p:nvGrpSpPr>
        <p:grpSpPr>
          <a:xfrm>
            <a:off x="2122616" y="1319796"/>
            <a:ext cx="8941184" cy="3723726"/>
            <a:chOff x="2158862" y="1319796"/>
            <a:chExt cx="8124664" cy="372372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38E996F1-AEB2-4D05-A61C-6AE7F844C4A6}"/>
                </a:ext>
              </a:extLst>
            </p:cNvPr>
            <p:cNvSpPr/>
            <p:nvPr/>
          </p:nvSpPr>
          <p:spPr>
            <a:xfrm rot="458365">
              <a:off x="2158862" y="1319796"/>
              <a:ext cx="8124664" cy="3723726"/>
            </a:xfrm>
            <a:prstGeom prst="irregularSeal2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F066A9-0D72-493B-A0DD-73647C833094}"/>
                </a:ext>
              </a:extLst>
            </p:cNvPr>
            <p:cNvSpPr txBox="1"/>
            <p:nvPr/>
          </p:nvSpPr>
          <p:spPr>
            <a:xfrm>
              <a:off x="3589054" y="2650580"/>
              <a:ext cx="52642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quan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sát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mình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,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mẹ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AE18-450B-4BA9-91F8-9D8A0E20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78">
            <a:off x="619957" y="1040024"/>
            <a:ext cx="5425433" cy="47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FD91C-3B5B-4BE2-B8D0-815A8C4F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052" y="443982"/>
            <a:ext cx="6264391" cy="41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90</Words>
  <Application>Microsoft Office PowerPoint</Application>
  <PresentationFormat>Màn hình rộng</PresentationFormat>
  <Paragraphs>10</Paragraphs>
  <Slides>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6</vt:i4>
      </vt:variant>
    </vt:vector>
  </HeadingPairs>
  <TitlesOfParts>
    <vt:vector size="12" baseType="lpstr">
      <vt:lpstr>Arial</vt:lpstr>
      <vt:lpstr>Arial-SGK-TV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PC</cp:lastModifiedBy>
  <cp:revision>21</cp:revision>
  <dcterms:created xsi:type="dcterms:W3CDTF">2020-08-13T00:57:12Z</dcterms:created>
  <dcterms:modified xsi:type="dcterms:W3CDTF">2023-08-10T14:24:59Z</dcterms:modified>
</cp:coreProperties>
</file>