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6" r:id="rId2"/>
    <p:sldId id="297" r:id="rId3"/>
    <p:sldId id="278" r:id="rId4"/>
    <p:sldId id="257" r:id="rId5"/>
    <p:sldId id="309" r:id="rId6"/>
    <p:sldId id="293" r:id="rId7"/>
    <p:sldId id="294" r:id="rId8"/>
    <p:sldId id="290" r:id="rId9"/>
    <p:sldId id="291" r:id="rId10"/>
    <p:sldId id="292" r:id="rId11"/>
    <p:sldId id="308" r:id="rId12"/>
    <p:sldId id="280" r:id="rId13"/>
    <p:sldId id="312" r:id="rId14"/>
    <p:sldId id="313" r:id="rId15"/>
    <p:sldId id="307" r:id="rId16"/>
    <p:sldId id="261" r:id="rId17"/>
    <p:sldId id="262" r:id="rId18"/>
    <p:sldId id="283" r:id="rId19"/>
    <p:sldId id="285" r:id="rId20"/>
    <p:sldId id="282" r:id="rId21"/>
    <p:sldId id="289" r:id="rId22"/>
    <p:sldId id="299" r:id="rId23"/>
    <p:sldId id="300" r:id="rId24"/>
    <p:sldId id="301" r:id="rId25"/>
    <p:sldId id="302" r:id="rId26"/>
    <p:sldId id="31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6095E-7DC8-4C23-A46A-1E7FD0EB16E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BE067-FA37-4686-9045-FA5D4C971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4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3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080488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21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98682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audio" Target="../media/media1.mp3"/><Relationship Id="rId7" Type="http://schemas.openxmlformats.org/officeDocument/2006/relationships/oleObject" Target="../embeddings/oleObject6.bin"/><Relationship Id="rId2" Type="http://schemas.microsoft.com/office/2007/relationships/media" Target="../media/media1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gif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gif"/><Relationship Id="rId11" Type="http://schemas.openxmlformats.org/officeDocument/2006/relationships/image" Target="../media/image36.gif"/><Relationship Id="rId5" Type="http://schemas.openxmlformats.org/officeDocument/2006/relationships/image" Target="../media/image30.gif"/><Relationship Id="rId10" Type="http://schemas.openxmlformats.org/officeDocument/2006/relationships/image" Target="../media/image35.emf"/><Relationship Id="rId4" Type="http://schemas.openxmlformats.org/officeDocument/2006/relationships/image" Target="../media/image29.gif"/><Relationship Id="rId9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7.bin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4.wdp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image" Target="../media/image16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7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vũ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303" name="Picture 15" descr="Mặc gì khi đi cổ vũ bóng đá để tránh kệch cỡm, phản cảm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41" y="338979"/>
            <a:ext cx="8965846" cy="5033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2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48343" y="1074057"/>
            <a:ext cx="11190514" cy="429622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Bờ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ở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Phú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chè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cọ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nhớ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.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3963" y="2345008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7318" y="236069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69527" y="2345008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Ph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47039" y="3196045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36890" y="3999246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41278" y="4010857"/>
            <a:ext cx="153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qu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Nhà bé ở thủ đô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4160" y="351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6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76900" y="3711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905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6133" b="15000"/>
          <a:stretch/>
        </p:blipFill>
        <p:spPr>
          <a:xfrm>
            <a:off x="130628" y="130628"/>
            <a:ext cx="10912112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237" b="15625"/>
          <a:stretch/>
        </p:blipFill>
        <p:spPr>
          <a:xfrm>
            <a:off x="426448" y="489857"/>
            <a:ext cx="1076842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9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6" y="116113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8" y="270265"/>
            <a:ext cx="5138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8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09233" y="922271"/>
            <a:ext cx="6282767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  <p:pic>
        <p:nvPicPr>
          <p:cNvPr id="2" name="Kiến và dế mè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5404" y="164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182879" y="0"/>
            <a:ext cx="7785462" cy="694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89222" y="326788"/>
            <a:ext cx="53993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/>
              <a:t>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7389222" y="2066833"/>
            <a:ext cx="542673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cặm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cụi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0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655" y="5212006"/>
            <a:ext cx="6763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1655" y="5981447"/>
            <a:ext cx="8977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suốt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44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0" y="0"/>
            <a:ext cx="12192000" cy="534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5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686" y="145022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sang,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quá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6635" y="1222240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xin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vào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54065" y="36406"/>
            <a:ext cx="6685596" cy="66673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86635" y="2299458"/>
            <a:ext cx="5399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635" y="3370072"/>
            <a:ext cx="5399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  <a:p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“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phải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lao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động</a:t>
            </a:r>
            <a:r>
              <a:rPr lang="en-US" sz="32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.”.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1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724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21211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9887" y="362859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Xuân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?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9257" y="1686298"/>
            <a:ext cx="6429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vẻ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đàn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4000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130628" y="0"/>
            <a:ext cx="5979885" cy="70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3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3" y="607707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2"/>
            <a:ext cx="5929382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248194" y="-131149"/>
            <a:ext cx="12840788" cy="698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-222069" y="245258"/>
            <a:ext cx="12775475" cy="64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209006" y="-170113"/>
            <a:ext cx="13297989" cy="686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-431074" y="-248194"/>
            <a:ext cx="13232673" cy="72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89828" y="270265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Kiến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mèn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82" b="54424" l="5396" r="5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8" t="26455" r="47326" b="45820"/>
          <a:stretch/>
        </p:blipFill>
        <p:spPr>
          <a:xfrm>
            <a:off x="-367555" y="773870"/>
            <a:ext cx="6623212" cy="3399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6" t="27514" r="5502" b="45691"/>
          <a:stretch/>
        </p:blipFill>
        <p:spPr>
          <a:xfrm>
            <a:off x="5922112" y="922271"/>
            <a:ext cx="6370035" cy="3221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939" b="84788" l="7311" r="52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0" t="57778" r="47265" b="15132"/>
          <a:stretch/>
        </p:blipFill>
        <p:spPr>
          <a:xfrm>
            <a:off x="-147134" y="3881658"/>
            <a:ext cx="6402791" cy="29763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82" b="86061" l="50044" r="94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8201" r="5630" b="13862"/>
          <a:stretch/>
        </p:blipFill>
        <p:spPr>
          <a:xfrm>
            <a:off x="5922113" y="3881658"/>
            <a:ext cx="6370035" cy="312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2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606105"/>
              </p:ext>
            </p:extLst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419235"/>
              </p:ext>
            </p:extLst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1119369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780609" y="128737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Ôn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bài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cũ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2900" y="1509069"/>
            <a:ext cx="8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: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714375" y="2332496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gô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6300969" y="396675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1131184" y="4088674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ngừ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066609" y="2225893"/>
            <a:ext cx="4807131" cy="142385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endParaRPr 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487718"/>
              </p:ext>
            </p:extLst>
          </p:nvPr>
        </p:nvGraphicFramePr>
        <p:xfrm>
          <a:off x="2123440" y="1202992"/>
          <a:ext cx="8274595" cy="5029200"/>
        </p:xfrm>
        <a:graphic>
          <a:graphicData uri="http://schemas.openxmlformats.org/drawingml/2006/table">
            <a:tbl>
              <a:tblPr firstRow="1" bandRow="1"/>
              <a:tblGrid>
                <a:gridCol w="1654919">
                  <a:extLst>
                    <a:ext uri="{9D8B030D-6E8A-4147-A177-3AD203B41FA5}">
                      <a16:colId xmlns:a16="http://schemas.microsoft.com/office/drawing/2014/main" val="1022263133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3073560831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973516222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459719049"/>
                    </a:ext>
                  </a:extLst>
                </a:gridCol>
                <a:gridCol w="1654919">
                  <a:extLst>
                    <a:ext uri="{9D8B030D-6E8A-4147-A177-3AD203B41FA5}">
                      <a16:colId xmlns:a16="http://schemas.microsoft.com/office/drawing/2014/main" val="2439351660"/>
                    </a:ext>
                  </a:extLst>
                </a:gridCol>
              </a:tblGrid>
              <a:tr h="8749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9320950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ph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116721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err="1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qu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854629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v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810086"/>
                  </a:ext>
                </a:extLst>
              </a:tr>
              <a:tr h="87497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rgbClr val="C00000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x</a:t>
                      </a:r>
                      <a:endParaRPr lang="en-US" sz="6000" dirty="0">
                        <a:solidFill>
                          <a:srgbClr val="C0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67193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66606" y="218149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3091" y="218149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5063" y="2181496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1548" y="2181495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phơ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2091" y="314863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5834" y="314863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que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9576" y="3160000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1704" y="412714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latin typeface="Arial-SGK-TV" pitchFamily="2" charset="0"/>
                <a:cs typeface="Arial-SGK-TV" pitchFamily="2" charset="0"/>
              </a:rPr>
              <a:t>va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99578" y="4115779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67452" y="4115778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59035" y="411577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vơ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44766" y="5229592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24285" y="5186587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xe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67451" y="5149283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6681" y="5125374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xơ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67" b="22000" l="4832" r="31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4735" r="68676" b="77143"/>
          <a:stretch/>
        </p:blipFill>
        <p:spPr>
          <a:xfrm>
            <a:off x="-381122" y="-281693"/>
            <a:ext cx="3772745" cy="16565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799693" y="3123991"/>
            <a:ext cx="151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quơ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2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6" grpId="0"/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70" b="56970" l="0" r="34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15" r="66176" b="43619"/>
          <a:stretch/>
        </p:blipFill>
        <p:spPr>
          <a:xfrm rot="21276334">
            <a:off x="436056" y="508656"/>
            <a:ext cx="3919866" cy="241909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5089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Clip" r:id="rId5" imgW="1278331" imgH="1273759" progId="">
                  <p:embed/>
                </p:oleObj>
              </mc:Choice>
              <mc:Fallback>
                <p:oleObj name="Clip" r:id="rId5" imgW="1278331" imgH="1273759" progId="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89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Clip" r:id="rId7" imgW="1999793" imgH="1831543" progId="">
                  <p:embed/>
                </p:oleObj>
              </mc:Choice>
              <mc:Fallback>
                <p:oleObj name="Clip" r:id="rId7" imgW="1999793" imgH="1831543" progId="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788" b="54364" l="33909" r="652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40952" r="34728" b="45714"/>
          <a:stretch/>
        </p:blipFill>
        <p:spPr>
          <a:xfrm rot="291893">
            <a:off x="4477150" y="629321"/>
            <a:ext cx="3722862" cy="2246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82" b="56788" l="64107" r="98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59" t="42095" b="43238"/>
          <a:stretch/>
        </p:blipFill>
        <p:spPr>
          <a:xfrm rot="405221">
            <a:off x="8085855" y="444884"/>
            <a:ext cx="4218864" cy="2546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909" b="67576" l="22002" r="58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54902" r="41165" b="32941"/>
          <a:stretch/>
        </p:blipFill>
        <p:spPr>
          <a:xfrm rot="451125">
            <a:off x="2765202" y="2880868"/>
            <a:ext cx="3925575" cy="1872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03" b="70364" l="61001" r="94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69" t="56078" r="5163" b="30196"/>
          <a:stretch/>
        </p:blipFill>
        <p:spPr>
          <a:xfrm>
            <a:off x="6614669" y="2746510"/>
            <a:ext cx="3696543" cy="2138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727" b="76970" l="3710" r="345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706" r="61535" b="21569"/>
          <a:stretch/>
        </p:blipFill>
        <p:spPr>
          <a:xfrm>
            <a:off x="0" y="4556482"/>
            <a:ext cx="3971689" cy="20170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61" b="80000" l="38568" r="6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65" t="65882" r="28884" b="20392"/>
          <a:stretch/>
        </p:blipFill>
        <p:spPr>
          <a:xfrm rot="21241179">
            <a:off x="5192654" y="4397413"/>
            <a:ext cx="3653524" cy="21858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88821">
            <a:off x="1893092" y="158400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76290" y="1605375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40325" y="1584000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390673" y="166594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53594" y="348571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141311" y="363478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51644" y="528551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11078" y="5233259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93092" y="5253508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x</a:t>
            </a:r>
            <a:endParaRPr lang="en-US" sz="36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  <p:bldP spid="30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0569" y="5375488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phố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cổ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203" name="Picture 11" descr="Về Phố cổ Hội An - Báo Cần Thơ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41" y="455786"/>
            <a:ext cx="5702626" cy="43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Mất hồn Phố cổ Hội An | Bất động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08" y="455786"/>
            <a:ext cx="6011391" cy="4387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7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qua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phà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227" name="Picture 11" descr="Qua phà, những điều cần biết để đảm bảo an toàn – Kiến Thức Giao Th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1" y="241300"/>
            <a:ext cx="5574134" cy="4409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Mơ thấy đi phà qua sông điềm báo gì, đánh con lô đề gì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572" y="241300"/>
            <a:ext cx="5879629" cy="4409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4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vỉa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hè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53" name="Picture 13" descr="Thuyết minh biện pháp thi công vỉa hè trong công trình giao thô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5" y="251178"/>
            <a:ext cx="5723602" cy="4636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Kinh nghiệm quản lý vỉa hè tại các đô thị thế giới - Bài 1: Xử l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01" y="251178"/>
            <a:ext cx="5984401" cy="4636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7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26080" y="5646420"/>
            <a:ext cx="546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á</a:t>
            </a:r>
            <a:r>
              <a:rPr lang="en-US" sz="48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quý</a:t>
            </a:r>
            <a:endParaRPr lang="en-US" sz="48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279" name="Picture 15" descr="CHỌN ĐÁ QUÝ PHONG THỦY CHO 12 CON GIÁ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89" y="488104"/>
            <a:ext cx="9083754" cy="4772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8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4660902</TotalTime>
  <Words>245</Words>
  <Application>Microsoft Office PowerPoint</Application>
  <PresentationFormat>Màn hình rộng</PresentationFormat>
  <Paragraphs>76</Paragraphs>
  <Slides>26</Slides>
  <Notes>2</Notes>
  <HiddenSlides>0</HiddenSlides>
  <MMClips>3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26</vt:i4>
      </vt:variant>
    </vt:vector>
  </HeadingPairs>
  <TitlesOfParts>
    <vt:vector size="37" baseType="lpstr">
      <vt:lpstr>.VnTime</vt:lpstr>
      <vt:lpstr>Arial</vt:lpstr>
      <vt:lpstr>Arial-SGK-TV</vt:lpstr>
      <vt:lpstr>Calibri</vt:lpstr>
      <vt:lpstr>Calibri Light</vt:lpstr>
      <vt:lpstr>Tahoma</vt:lpstr>
      <vt:lpstr>Times New Roman</vt:lpstr>
      <vt:lpstr>VnBangkok</vt:lpstr>
      <vt:lpstr>VNbritannic</vt:lpstr>
      <vt:lpstr>Office Theme</vt:lpstr>
      <vt:lpstr>Clip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PC</cp:lastModifiedBy>
  <cp:revision>60</cp:revision>
  <dcterms:created xsi:type="dcterms:W3CDTF">2020-08-14T15:19:07Z</dcterms:created>
  <dcterms:modified xsi:type="dcterms:W3CDTF">2023-08-10T14:55:41Z</dcterms:modified>
</cp:coreProperties>
</file>