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5"/>
  </p:notesMasterIdLst>
  <p:sldIdLst>
    <p:sldId id="344" r:id="rId3"/>
    <p:sldId id="260" r:id="rId4"/>
    <p:sldId id="345" r:id="rId5"/>
    <p:sldId id="329" r:id="rId6"/>
    <p:sldId id="264" r:id="rId7"/>
    <p:sldId id="257" r:id="rId8"/>
    <p:sldId id="259" r:id="rId9"/>
    <p:sldId id="265" r:id="rId10"/>
    <p:sldId id="266" r:id="rId11"/>
    <p:sldId id="267" r:id="rId12"/>
    <p:sldId id="268" r:id="rId13"/>
    <p:sldId id="269" r:id="rId14"/>
    <p:sldId id="270" r:id="rId15"/>
    <p:sldId id="271" r:id="rId16"/>
    <p:sldId id="358" r:id="rId17"/>
    <p:sldId id="347" r:id="rId18"/>
    <p:sldId id="334" r:id="rId19"/>
    <p:sldId id="340" r:id="rId20"/>
    <p:sldId id="359" r:id="rId21"/>
    <p:sldId id="360" r:id="rId22"/>
    <p:sldId id="363" r:id="rId23"/>
    <p:sldId id="364" r:id="rId24"/>
    <p:sldId id="365" r:id="rId25"/>
    <p:sldId id="367" r:id="rId26"/>
    <p:sldId id="375" r:id="rId27"/>
    <p:sldId id="369" r:id="rId28"/>
    <p:sldId id="370" r:id="rId29"/>
    <p:sldId id="371" r:id="rId30"/>
    <p:sldId id="372" r:id="rId31"/>
    <p:sldId id="374" r:id="rId32"/>
    <p:sldId id="373" r:id="rId33"/>
    <p:sldId id="3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04" autoAdjust="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10BC-23A3-43EB-A750-D6254404A424}"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A305C-30F2-4D60-A386-237A88907496}" type="slidenum">
              <a:rPr lang="en-US" smtClean="0"/>
              <a:t>‹#›</a:t>
            </a:fld>
            <a:endParaRPr lang="en-US"/>
          </a:p>
        </p:txBody>
      </p:sp>
    </p:spTree>
    <p:extLst>
      <p:ext uri="{BB962C8B-B14F-4D97-AF65-F5344CB8AC3E}">
        <p14:creationId xmlns:p14="http://schemas.microsoft.com/office/powerpoint/2010/main" val="23669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1</a:t>
            </a:fld>
            <a:endParaRPr lang="en-US"/>
          </a:p>
        </p:txBody>
      </p:sp>
    </p:spTree>
    <p:extLst>
      <p:ext uri="{BB962C8B-B14F-4D97-AF65-F5344CB8AC3E}">
        <p14:creationId xmlns:p14="http://schemas.microsoft.com/office/powerpoint/2010/main" val="9930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a:sym typeface="+mn-ea"/>
              </a:rPr>
              <a:t> 0972115126</a:t>
            </a:r>
            <a:endParaRPr lang="zh-CN" altLang="en-US"/>
          </a:p>
        </p:txBody>
      </p:sp>
      <p:sp>
        <p:nvSpPr>
          <p:cNvPr id="4" name="Slide Number Placeholder 3"/>
          <p:cNvSpPr>
            <a:spLocks noGrp="1"/>
          </p:cNvSpPr>
          <p:nvPr>
            <p:ph type="sldNum" sz="quarter" idx="5"/>
          </p:nvPr>
        </p:nvSpPr>
        <p:spPr/>
        <p:txBody>
          <a:bodyPr/>
          <a:lstStyle/>
          <a:p>
            <a:fld id="{431A305C-30F2-4D60-A386-237A88907496}" type="slidenum">
              <a:rPr lang="en-US" smtClean="0"/>
              <a:t>28</a:t>
            </a:fld>
            <a:endParaRPr lang="en-US"/>
          </a:p>
        </p:txBody>
      </p:sp>
    </p:spTree>
    <p:extLst>
      <p:ext uri="{BB962C8B-B14F-4D97-AF65-F5344CB8AC3E}">
        <p14:creationId xmlns:p14="http://schemas.microsoft.com/office/powerpoint/2010/main" val="15354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04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26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09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7635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ED86-DDD0-C5CF-D3CE-C5B092524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896FB-3399-01D4-9EF1-937B451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B3-7E7F-5FAB-1E6B-626FF13F5883}"/>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76D85230-D0EE-E707-8687-53761D833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FD01-4ABC-D40B-8C76-A3B55A271F32}"/>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4598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D837-2ECA-F401-808D-791B80FB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7121A-A4C7-CEFF-DD33-2394C4D9C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3556-4C85-355D-69C3-A25178403D78}"/>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2BB1E98D-9D8E-CDE3-F64D-0352A1BD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DBAE-C893-B791-FE1A-2B5DD76A0A2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0842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EDBB-2711-E604-D18B-607D2D660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37B63-BA5D-CA31-172E-0EA40E311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C72F4-18CE-F1E5-4EC0-E52E4A09BA7C}"/>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C0E17D9F-8794-AD33-A4C8-84E6ED8C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80D7-BD19-D520-681A-53D3993B8E1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02500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571-1E87-9125-32FE-CA5A6AD5B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979C-D6B3-F5FF-C49E-9E8579DC1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49BC2-2014-E478-6254-58541A2C9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066BA-0FE5-F4EB-832C-5F390580FB9E}"/>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6" name="Footer Placeholder 5">
            <a:extLst>
              <a:ext uri="{FF2B5EF4-FFF2-40B4-BE49-F238E27FC236}">
                <a16:creationId xmlns:a16="http://schemas.microsoft.com/office/drawing/2014/main" id="{A9BB23A8-4AEB-1168-9488-ADEC04B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C53EF-DDFF-B17F-F2BF-5BDD79BFDF2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70310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47B-51A8-9900-DB3F-AF4356AFF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199B3-3634-2716-6D90-7CCDF0A7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BF0F0-71B8-9DBC-BCFC-1CC2D5B44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CD630-E185-170E-1054-DE69F7BA3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50FE8-4B81-C318-2F9B-38DB2B392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0DDAA-B234-413B-4EF6-2DDDBDF0C20E}"/>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8" name="Footer Placeholder 7">
            <a:extLst>
              <a:ext uri="{FF2B5EF4-FFF2-40B4-BE49-F238E27FC236}">
                <a16:creationId xmlns:a16="http://schemas.microsoft.com/office/drawing/2014/main" id="{97065F44-DA30-AEB6-6081-F0441C59CA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1936-54D2-EE89-FA95-7F9AA458694B}"/>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63705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38E8-9D7B-885A-CAFA-E11B4C56B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5041A-E118-5F32-6180-7C11AF9A5CE1}"/>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4" name="Footer Placeholder 3">
            <a:extLst>
              <a:ext uri="{FF2B5EF4-FFF2-40B4-BE49-F238E27FC236}">
                <a16:creationId xmlns:a16="http://schemas.microsoft.com/office/drawing/2014/main" id="{E6D1B96B-8FDB-3F82-1B4B-B280C197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8E04C-8803-0060-ECDE-2DC3DA938FDD}"/>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9732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B2A88-8ABA-1255-B354-DB1728729E55}"/>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3" name="Footer Placeholder 2">
            <a:extLst>
              <a:ext uri="{FF2B5EF4-FFF2-40B4-BE49-F238E27FC236}">
                <a16:creationId xmlns:a16="http://schemas.microsoft.com/office/drawing/2014/main" id="{7EE96BF5-26D4-64AF-5F2C-D0AD620DA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8B048C-1345-8494-E619-27CEE6A1446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88787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408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F335-73D3-9FDD-A897-3432844B1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C0B6-102A-DE70-CC56-A48F77AD4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6B8A4-4A04-EE62-CC69-0A0504C21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3A746-BF77-5682-57F3-6388E02689F1}"/>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6" name="Footer Placeholder 5">
            <a:extLst>
              <a:ext uri="{FF2B5EF4-FFF2-40B4-BE49-F238E27FC236}">
                <a16:creationId xmlns:a16="http://schemas.microsoft.com/office/drawing/2014/main" id="{054BD015-3B0B-EA8C-54DB-74F3C0C67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46287-4D5B-7702-2398-3FE422444580}"/>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59279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DC1B-EDCB-3CF0-6C51-740FB2849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4981F-0629-0BE8-C6A5-8FF226F14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763A9-7C6A-337B-0765-ABFE3654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B59D-AAA3-FC27-15BD-167CF7B799AF}"/>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6" name="Footer Placeholder 5">
            <a:extLst>
              <a:ext uri="{FF2B5EF4-FFF2-40B4-BE49-F238E27FC236}">
                <a16:creationId xmlns:a16="http://schemas.microsoft.com/office/drawing/2014/main" id="{1E09BB73-4162-B26D-6A19-BE550418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C10C4-888E-F752-5A07-327E41EC9D0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7847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510-7A55-C230-2814-874171431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E5C17-E8CA-F781-C93C-495C7B310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AD52E-36DB-5EF2-B5C1-90D44C734F39}"/>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98A65F37-82F8-7970-50F2-FAD236FDA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EE38-8CE8-3B97-C30C-87DA9E32286E}"/>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428923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B124D-C3B7-705D-A726-282768599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D54E-EFF0-BB5D-267A-6F8B3292A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CD57-1000-17B4-97D1-BC8B80DF7820}"/>
              </a:ext>
            </a:extLst>
          </p:cNvPr>
          <p:cNvSpPr>
            <a:spLocks noGrp="1"/>
          </p:cNvSpPr>
          <p:nvPr>
            <p:ph type="dt" sz="half" idx="10"/>
          </p:nvPr>
        </p:nvSpPr>
        <p:spPr/>
        <p:txBody>
          <a:body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243D97B9-5AC0-95E4-A6CF-7725A42D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E66ED-3756-8795-A5DA-DE7B602EC69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58483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84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649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736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661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618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784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2022/9/30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39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9CF9DE2-D20B-460B-A467-DD77DEF5B2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1463475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5572A-7572-6231-473C-90390858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0BC7A-ED5A-BC8A-B713-2E87381E1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BF8C-B767-9C58-AA19-2E2BF957E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4D3A8-FB95-4660-9BA4-0E4ECF739183}" type="datetimeFigureOut">
              <a:rPr lang="en-US" smtClean="0"/>
              <a:t>9/30/2022</a:t>
            </a:fld>
            <a:endParaRPr lang="en-US"/>
          </a:p>
        </p:txBody>
      </p:sp>
      <p:sp>
        <p:nvSpPr>
          <p:cNvPr id="5" name="Footer Placeholder 4">
            <a:extLst>
              <a:ext uri="{FF2B5EF4-FFF2-40B4-BE49-F238E27FC236}">
                <a16:creationId xmlns:a16="http://schemas.microsoft.com/office/drawing/2014/main" id="{615B1E38-E4AD-A4B5-6EDC-367C1A004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62ED4-F08E-258A-A200-E69BDA8CF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6EA8-050F-4963-851C-275A901E1B45}" type="slidenum">
              <a:rPr lang="en-US" smtClean="0"/>
              <a:t>‹#›</a:t>
            </a:fld>
            <a:endParaRPr lang="en-US"/>
          </a:p>
        </p:txBody>
      </p:sp>
    </p:spTree>
    <p:extLst>
      <p:ext uri="{BB962C8B-B14F-4D97-AF65-F5344CB8AC3E}">
        <p14:creationId xmlns:p14="http://schemas.microsoft.com/office/powerpoint/2010/main" val="20229226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5.png"/><Relationship Id="rId18" Type="http://schemas.openxmlformats.org/officeDocument/2006/relationships/image" Target="../media/image58.png"/><Relationship Id="rId3" Type="http://schemas.openxmlformats.org/officeDocument/2006/relationships/audio" Target="../media/audio3.wav"/><Relationship Id="rId21" Type="http://schemas.openxmlformats.org/officeDocument/2006/relationships/image" Target="../media/image61.png"/><Relationship Id="rId7" Type="http://schemas.openxmlformats.org/officeDocument/2006/relationships/image" Target="../media/image23.png"/><Relationship Id="rId12" Type="http://schemas.openxmlformats.org/officeDocument/2006/relationships/slide" Target="slide6.xml"/><Relationship Id="rId17" Type="http://schemas.openxmlformats.org/officeDocument/2006/relationships/image" Target="../media/image57.png"/><Relationship Id="rId2" Type="http://schemas.openxmlformats.org/officeDocument/2006/relationships/audio" Target="../media/audio1.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55.png"/><Relationship Id="rId5" Type="http://schemas.openxmlformats.org/officeDocument/2006/relationships/audio" Target="../media/audio2.wav"/><Relationship Id="rId15" Type="http://schemas.openxmlformats.org/officeDocument/2006/relationships/image" Target="../media/image47.png"/><Relationship Id="rId10" Type="http://schemas.openxmlformats.org/officeDocument/2006/relationships/image" Target="../media/image54.png"/><Relationship Id="rId19" Type="http://schemas.openxmlformats.org/officeDocument/2006/relationships/image" Target="../media/image59.png"/><Relationship Id="rId4" Type="http://schemas.openxmlformats.org/officeDocument/2006/relationships/audio" Target="../media/audio4.wav"/><Relationship Id="rId9" Type="http://schemas.openxmlformats.org/officeDocument/2006/relationships/image" Target="../media/image44.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9.png"/><Relationship Id="rId3" Type="http://schemas.openxmlformats.org/officeDocument/2006/relationships/image" Target="../media/image5.jpe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gif"/><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5.jpeg"/><Relationship Id="rId7" Type="http://schemas.openxmlformats.org/officeDocument/2006/relationships/image" Target="../media/image71.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14.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6.gif"/><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6.gif"/><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9.png"/><Relationship Id="rId3" Type="http://schemas.openxmlformats.org/officeDocument/2006/relationships/image" Target="../media/image5.jpe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9.png"/><Relationship Id="rId9" Type="http://schemas.openxmlformats.org/officeDocument/2006/relationships/image" Target="../media/image66.gif"/><Relationship Id="rId1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1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3.gif"/><Relationship Id="rId5" Type="http://schemas.openxmlformats.org/officeDocument/2006/relationships/image" Target="../media/image1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8.png"/><Relationship Id="rId3" Type="http://schemas.openxmlformats.org/officeDocument/2006/relationships/audio" Target="../media/audio1.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9.png"/><Relationship Id="rId15" Type="http://schemas.openxmlformats.org/officeDocument/2006/relationships/audio" Target="../media/audio1.wav"/><Relationship Id="rId10" Type="http://schemas.openxmlformats.org/officeDocument/2006/relationships/image" Target="../media/image66.gif"/><Relationship Id="rId4" Type="http://schemas.openxmlformats.org/officeDocument/2006/relationships/image" Target="../media/image5.jpeg"/><Relationship Id="rId9" Type="http://schemas.microsoft.com/office/2007/relationships/hdphoto" Target="../media/hdphoto4.wdp"/><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7.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5.jpe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6.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9.png"/><Relationship Id="rId18" Type="http://schemas.openxmlformats.org/officeDocument/2006/relationships/slide" Target="slide13.xml"/><Relationship Id="rId26"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33.png"/><Relationship Id="rId7" Type="http://schemas.openxmlformats.org/officeDocument/2006/relationships/image" Target="../media/image26.png"/><Relationship Id="rId12" Type="http://schemas.openxmlformats.org/officeDocument/2006/relationships/slide" Target="slide10.xml"/><Relationship Id="rId17" Type="http://schemas.openxmlformats.org/officeDocument/2006/relationships/image" Target="../media/image31.png"/><Relationship Id="rId25" Type="http://schemas.openxmlformats.org/officeDocument/2006/relationships/image" Target="../media/image37.png"/><Relationship Id="rId2" Type="http://schemas.openxmlformats.org/officeDocument/2006/relationships/image" Target="../media/image22.png"/><Relationship Id="rId16" Type="http://schemas.openxmlformats.org/officeDocument/2006/relationships/slide" Target="slide12.xml"/><Relationship Id="rId20" Type="http://schemas.openxmlformats.org/officeDocument/2006/relationships/slide" Target="slide14.xml"/><Relationship Id="rId29"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slide" Target="slide7.xml"/><Relationship Id="rId11" Type="http://schemas.openxmlformats.org/officeDocument/2006/relationships/image" Target="../media/image28.png"/><Relationship Id="rId24"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slide" Target="slide9.xml"/><Relationship Id="rId19" Type="http://schemas.openxmlformats.org/officeDocument/2006/relationships/image" Target="../media/image32.png"/><Relationship Id="rId31" Type="http://schemas.openxmlformats.org/officeDocument/2006/relationships/slide" Target="slide15.xml"/><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slide" Target="slide11.xml"/><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23.png"/><Relationship Id="rId10" Type="http://schemas.openxmlformats.org/officeDocument/2006/relationships/image" Target="../media/image46.png"/><Relationship Id="rId4" Type="http://schemas.openxmlformats.org/officeDocument/2006/relationships/image" Target="../media/image22.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id="{40695C66-3BF0-4183-9D05-ED8FB26C87B2}"/>
              </a:ext>
            </a:extLst>
          </p:cNvPr>
          <p:cNvPicPr>
            <a:picLocks noChangeAspect="1"/>
          </p:cNvPicPr>
          <p:nvPr/>
        </p:nvPicPr>
        <p:blipFill>
          <a:blip r:embed="rId3"/>
          <a:stretch>
            <a:fillRect/>
          </a:stretch>
        </p:blipFill>
        <p:spPr>
          <a:xfrm>
            <a:off x="182" y="0"/>
            <a:ext cx="12192635" cy="6858000"/>
          </a:xfrm>
          <a:prstGeom prst="rect">
            <a:avLst/>
          </a:prstGeom>
        </p:spPr>
      </p:pic>
      <p:sp>
        <p:nvSpPr>
          <p:cNvPr id="2" name="矩形 3">
            <a:extLst>
              <a:ext uri="{FF2B5EF4-FFF2-40B4-BE49-F238E27FC236}">
                <a16:creationId xmlns:a16="http://schemas.microsoft.com/office/drawing/2014/main" id="{36AC6E2F-C9F1-4E53-BD1A-9B0AE00B8399}"/>
              </a:ext>
            </a:extLst>
          </p:cNvPr>
          <p:cNvSpPr/>
          <p:nvPr/>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id="{64912503-6490-4130-A4FA-A87777FC5466}"/>
              </a:ext>
            </a:extLst>
          </p:cNvPr>
          <p:cNvSpPr/>
          <p:nvPr/>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020353AD-DCF4-4BAB-BDFD-724741FD4417}"/>
              </a:ext>
            </a:extLst>
          </p:cNvPr>
          <p:cNvPicPr>
            <a:picLocks noChangeAspect="1"/>
          </p:cNvPicPr>
          <p:nvPr/>
        </p:nvPicPr>
        <p:blipFill rotWithShape="1">
          <a:blip r:embed="rId4">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5" name="图片 5">
            <a:extLst>
              <a:ext uri="{FF2B5EF4-FFF2-40B4-BE49-F238E27FC236}">
                <a16:creationId xmlns:a16="http://schemas.microsoft.com/office/drawing/2014/main"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6" name="图片 6">
            <a:extLst>
              <a:ext uri="{FF2B5EF4-FFF2-40B4-BE49-F238E27FC236}">
                <a16:creationId xmlns:a16="http://schemas.microsoft.com/office/drawing/2014/main"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7" name="图片 7">
            <a:extLst>
              <a:ext uri="{FF2B5EF4-FFF2-40B4-BE49-F238E27FC236}">
                <a16:creationId xmlns:a16="http://schemas.microsoft.com/office/drawing/2014/main"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
        <p:nvSpPr>
          <p:cNvPr id="8" name="TextBox 7">
            <a:extLst>
              <a:ext uri="{FF2B5EF4-FFF2-40B4-BE49-F238E27FC236}">
                <a16:creationId xmlns:a16="http://schemas.microsoft.com/office/drawing/2014/main" id="{C25FDF16-3E04-433A-B56B-D0E2AA94EB93}"/>
              </a:ext>
            </a:extLst>
          </p:cNvPr>
          <p:cNvSpPr txBox="1"/>
          <p:nvPr/>
        </p:nvSpPr>
        <p:spPr>
          <a:xfrm>
            <a:off x="3352657" y="822260"/>
            <a:ext cx="55477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j-lt"/>
                <a:ea typeface="+mn-ea"/>
                <a:cs typeface="+mn-cs"/>
              </a:rPr>
              <a:t>Thứ</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ngày</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tháng</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năm</a:t>
            </a:r>
            <a:r>
              <a:rPr kumimoji="0" lang="en-US" sz="3600" b="0" i="0" u="none" strike="noStrike" kern="1200" cap="none" spc="0" normalizeH="0" baseline="0" noProof="0" dirty="0">
                <a:ln>
                  <a:noFill/>
                </a:ln>
                <a:solidFill>
                  <a:prstClr val="white"/>
                </a:solidFill>
                <a:effectLst/>
                <a:uLnTx/>
                <a:uFillTx/>
                <a:latin typeface="+mj-lt"/>
                <a:ea typeface="+mn-ea"/>
                <a:cs typeface="+mn-cs"/>
              </a:rPr>
              <a:t>…</a:t>
            </a:r>
          </a:p>
        </p:txBody>
      </p:sp>
      <p:pic>
        <p:nvPicPr>
          <p:cNvPr id="13" name="图片 6" descr="54ref">
            <a:extLst>
              <a:ext uri="{FF2B5EF4-FFF2-40B4-BE49-F238E27FC236}">
                <a16:creationId xmlns:a16="http://schemas.microsoft.com/office/drawing/2014/main" id="{B6AC6F65-A975-4738-8412-73F864A36DE6}"/>
              </a:ext>
            </a:extLst>
          </p:cNvPr>
          <p:cNvPicPr>
            <a:picLocks noChangeAspect="1"/>
          </p:cNvPicPr>
          <p:nvPr/>
        </p:nvPicPr>
        <p:blipFill>
          <a:blip r:embed="rId7"/>
          <a:stretch>
            <a:fillRect/>
          </a:stretch>
        </p:blipFill>
        <p:spPr>
          <a:xfrm>
            <a:off x="-525185" y="5098458"/>
            <a:ext cx="2766695"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8688FE0-74BF-48AF-B502-3BEB5D76E622}"/>
              </a:ext>
            </a:extLst>
          </p:cNvPr>
          <p:cNvPicPr>
            <a:picLocks noChangeAspect="1"/>
          </p:cNvPicPr>
          <p:nvPr/>
        </p:nvPicPr>
        <p:blipFill>
          <a:blip r:embed="rId8"/>
          <a:stretch>
            <a:fillRect/>
          </a:stretch>
        </p:blipFill>
        <p:spPr>
          <a:xfrm>
            <a:off x="2171700" y="2385424"/>
            <a:ext cx="7439244" cy="1717567"/>
          </a:xfrm>
          <a:prstGeom prst="rect">
            <a:avLst/>
          </a:prstGeom>
        </p:spPr>
      </p:pic>
      <p:sp>
        <p:nvSpPr>
          <p:cNvPr id="18" name="TextBox 17">
            <a:extLst>
              <a:ext uri="{FF2B5EF4-FFF2-40B4-BE49-F238E27FC236}">
                <a16:creationId xmlns:a16="http://schemas.microsoft.com/office/drawing/2014/main" id="{EB26E2FE-7378-4D57-9129-2D9F1530D6F9}"/>
              </a:ext>
            </a:extLst>
          </p:cNvPr>
          <p:cNvSpPr txBox="1"/>
          <p:nvPr/>
        </p:nvSpPr>
        <p:spPr>
          <a:xfrm>
            <a:off x="4810125" y="4086225"/>
            <a:ext cx="31527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id="{757D8FA0-C0E8-44A4-A023-51F95DA32E6E}"/>
              </a:ext>
            </a:extLst>
          </p:cNvPr>
          <p:cNvPicPr>
            <a:picLocks noChangeAspect="1"/>
          </p:cNvPicPr>
          <p:nvPr/>
        </p:nvPicPr>
        <p:blipFill>
          <a:blip r:embed="rId9"/>
          <a:stretch>
            <a:fillRect/>
          </a:stretch>
        </p:blipFill>
        <p:spPr>
          <a:xfrm>
            <a:off x="4226280" y="1482805"/>
            <a:ext cx="3529890" cy="1072989"/>
          </a:xfrm>
          <a:prstGeom prst="rect">
            <a:avLst/>
          </a:prstGeom>
        </p:spPr>
      </p:pic>
    </p:spTree>
    <p:extLst>
      <p:ext uri="{BB962C8B-B14F-4D97-AF65-F5344CB8AC3E}">
        <p14:creationId xmlns:p14="http://schemas.microsoft.com/office/powerpoint/2010/main" val="19787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B1B6C43A-12B0-6EBA-FF19-2C37E18808DC}"/>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9615560D-0ACE-EE13-EB27-4F1CFBBF4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1B948972-450A-F7E4-D29E-1DDCAC39D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7E136080-BFD9-E95E-50C3-C7D2686C9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F3CA0FF2-ADF3-49A3-D693-2FD7F4617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E145126A-434B-83F4-9C7B-21B0B509D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7D51B28F-9736-1CC9-22F8-6C3612B11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FC05ACEE-3770-9D40-415B-B1735BA2C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496A539D-4D42-099F-A3A9-ED3260236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89666DFF-57E5-7E5D-A684-E4CEA00B3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4FB153B-FEE0-3C79-BF8D-947D5067E8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158FE30-13EE-8EB3-61B4-B361EBD63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7E6ACE2B-341E-49D7-9DE4-470FD016FF78}"/>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EF40DBDC-2A80-42CF-98A2-B12DEE415939}"/>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F108837D-C5CE-40F9-A729-FD78CA01CDD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4230D90-3CEE-4617-AAF0-085DE03F0706}"/>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ACB6FED2-E6F8-4345-A4DB-62440FBDAD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94C74A0B-460A-4E85-B894-C38F1C57A7B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BDED876B-58B5-47DF-9C0F-5F15865A1F30}"/>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Tôi</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tôi</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984FEFB9-4C49-49E9-8C31-38DAC5853772}"/>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97B02D04-69FF-49FE-82F7-E688BF0B08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2B927CEA-A43B-44DD-AF00-36FA40BE661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511F946D-3B4C-4E5B-A665-4ADE3572E1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BC6C9969-0042-4701-B25B-E7D47DAAE4E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98B4B2E9-302C-4755-8DA5-155C499841C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1B3F4D27-6FF4-4723-ACE5-C6F4A9924AF3}"/>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18443D14-6F18-45E7-9D0F-C2281AE4448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9549B921-47CD-43DA-88A2-AA4695894875}"/>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21406F25-5AB0-4744-A4FA-CE855ABE9B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263C0BA7-BF71-4491-A013-8CC7934972FA}"/>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B4645692-46F5-4D8F-81F7-DFD74DEFEAA9}"/>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D538E1DA-4D11-46DA-AD25-8F75DC32CEFF}"/>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F836F7D-549C-4AA5-B359-E56B0EFF8C8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D2D5DE0-6204-442D-9B07-B8CD2C76CDA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E3D0B29A-252C-475C-849A-F17B1177D53A}"/>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DC79EF40-7BD0-41A0-A2AB-E23E98EA946F}"/>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BD6C41AF-1333-4252-AB4E-1ED482453B1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EDADD25C-7A4C-4440-B4C4-755F3876744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3568BBF-890B-4C75-AB67-542808E077C7}"/>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C6CCA65D-3EB8-424A-B728-496E687B5114}"/>
              </a:ext>
            </a:extLst>
          </p:cNvPr>
          <p:cNvPicPr>
            <a:picLocks noChangeAspect="1"/>
          </p:cNvPicPr>
          <p:nvPr/>
        </p:nvPicPr>
        <p:blipFill>
          <a:blip r:embed="rId12"/>
          <a:stretch>
            <a:fillRect/>
          </a:stretch>
        </p:blipFill>
        <p:spPr>
          <a:xfrm>
            <a:off x="714374" y="2095499"/>
            <a:ext cx="3819525" cy="3086485"/>
          </a:xfrm>
          <a:prstGeom prst="rect">
            <a:avLst/>
          </a:prstGeom>
        </p:spPr>
      </p:pic>
    </p:spTree>
    <p:extLst>
      <p:ext uri="{BB962C8B-B14F-4D97-AF65-F5344CB8AC3E}">
        <p14:creationId xmlns:p14="http://schemas.microsoft.com/office/powerpoint/2010/main" val="2679896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01E2B9D1-B87C-4046-924C-07FF5ED4546C}"/>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1CE6CA5B-4252-42FE-AD97-D62E6669ACB8}"/>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B5FC9323-E0F9-4989-AB09-DE8E6E97CC6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6415179-B3B5-44C5-BEFC-F99E5248CC77}"/>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F086C4C5-A45F-4400-B4A4-875ED6DF03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7115C35C-21B5-4E19-9A4E-8B8B0DB2AC6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0A8E2BA1-151F-408B-9C56-882CED8F53A4}"/>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EDBE8EA8-E449-4112-8DE4-1229E41E659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D0F64DA4-D6B3-4591-A94A-0C0061C36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17199B6-1940-47A6-95E5-9D08CD552D51}"/>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461310BD-CB8E-4431-9CA0-F9F683664D02}"/>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CEAAA6D5-9022-4FA1-A49E-AE2E38905A14}"/>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B03A89BE-150E-4482-9C92-CA1BC5290787}"/>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FBF362-9A9C-4088-9F09-D50728BAB5DC}"/>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59F820AD-BFF7-4835-AADD-A8A7BCB1B3A1}"/>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AA88FCA6-C4F2-4E97-9632-66103685A2E0}"/>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EE4FA527-2BC6-4A08-88A6-766D16137BC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11068403-B4E6-4330-A322-1BF872D990B2}"/>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3921653-43AA-46A8-8D09-554831437EEC}"/>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B2228EC2-5923-49FE-87B2-274FC845A9CB}"/>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9F620F48-21DC-4F2A-A783-D3762FEE0824}"/>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B8F5525F-7A88-4A10-8F10-153AB3D80E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AC5CE08E-9982-451F-9CAD-C3131619A2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9501FB04-4DAC-499D-A9CE-198FB1EFDE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58AF7C98-81A7-4CF6-B6AC-DD3752781C2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69D10D7F-C1AD-47EC-8D6A-1EF7824F1CFC}"/>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E8F1925-6319-42FE-B54A-95882137FFD1}"/>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B7183918-1479-4545-B1DF-9F3AEB0EEF1D}"/>
              </a:ext>
            </a:extLst>
          </p:cNvPr>
          <p:cNvPicPr>
            <a:picLocks noChangeAspect="1"/>
          </p:cNvPicPr>
          <p:nvPr/>
        </p:nvPicPr>
        <p:blipFill>
          <a:blip r:embed="rId12"/>
          <a:stretch>
            <a:fillRect/>
          </a:stretch>
        </p:blipFill>
        <p:spPr>
          <a:xfrm>
            <a:off x="652462" y="2019299"/>
            <a:ext cx="4454273" cy="2695575"/>
          </a:xfrm>
          <a:prstGeom prst="rect">
            <a:avLst/>
          </a:prstGeom>
        </p:spPr>
      </p:pic>
    </p:spTree>
    <p:extLst>
      <p:ext uri="{BB962C8B-B14F-4D97-AF65-F5344CB8AC3E}">
        <p14:creationId xmlns:p14="http://schemas.microsoft.com/office/powerpoint/2010/main" val="1361099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C20F4A8A-6E13-4DBE-9BF7-48C8853C716C}"/>
              </a:ext>
            </a:extLst>
          </p:cNvPr>
          <p:cNvSpPr>
            <a:spLocks noGrp="1"/>
          </p:cNvSpPr>
          <p:nvPr>
            <p:ph idx="1"/>
          </p:nvPr>
        </p:nvSpPr>
        <p:spPr/>
        <p:txBody>
          <a:bodyPr/>
          <a:lstStyle/>
          <a:p>
            <a:endParaRPr lang="en-US"/>
          </a:p>
        </p:txBody>
      </p:sp>
      <p:pic>
        <p:nvPicPr>
          <p:cNvPr id="83" name="Hình nền" descr="A picture containing text&#10;&#10;Description automatically generated">
            <a:extLst>
              <a:ext uri="{FF2B5EF4-FFF2-40B4-BE49-F238E27FC236}">
                <a16:creationId xmlns:a16="http://schemas.microsoft.com/office/drawing/2014/main" id="{92D95496-D994-4C55-AB40-E1BF6D868E45}"/>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84" name="Hình nền 1" descr="A picture containing text&#10;&#10;Description automatically generated">
            <a:extLst>
              <a:ext uri="{FF2B5EF4-FFF2-40B4-BE49-F238E27FC236}">
                <a16:creationId xmlns:a16="http://schemas.microsoft.com/office/drawing/2014/main" id="{C912FF8B-C325-487B-8AB6-BE7B594C0D8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Bảng câu hỏi">
            <a:extLst>
              <a:ext uri="{FF2B5EF4-FFF2-40B4-BE49-F238E27FC236}">
                <a16:creationId xmlns:a16="http://schemas.microsoft.com/office/drawing/2014/main" id="{75E2A6E6-325B-4252-8C14-80568B296AA2}"/>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id="{C2F113E6-6901-4322-9891-6D3FFCFCC1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7" name="Trái dâu">
            <a:extLst>
              <a:ext uri="{FF2B5EF4-FFF2-40B4-BE49-F238E27FC236}">
                <a16:creationId xmlns:a16="http://schemas.microsoft.com/office/drawing/2014/main" id="{37A33302-D4E7-46A7-9D4E-0B535664E76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8" name="Đáp Án D">
            <a:extLst>
              <a:ext uri="{FF2B5EF4-FFF2-40B4-BE49-F238E27FC236}">
                <a16:creationId xmlns:a16="http://schemas.microsoft.com/office/drawing/2014/main" id="{24ACB572-67B3-4845-8C23-4A32EF5ED053}"/>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id="{DF1CF1BC-E978-4BA0-A096-B6C2356D0C2D}"/>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9" action="ppaction://hlinksldjump"/>
            <a:extLst>
              <a:ext uri="{FF2B5EF4-FFF2-40B4-BE49-F238E27FC236}">
                <a16:creationId xmlns:a16="http://schemas.microsoft.com/office/drawing/2014/main" id="{5D9D37DD-2CEC-49E5-A9A2-24B1903404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103" name="Đồng hồ" descr="Icon&#10;&#10;Description automatically generated">
            <a:extLst>
              <a:ext uri="{FF2B5EF4-FFF2-40B4-BE49-F238E27FC236}">
                <a16:creationId xmlns:a16="http://schemas.microsoft.com/office/drawing/2014/main" id="{CC9A1531-F4FA-44FD-ABE2-B96DD4E4455B}"/>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104" name="15">
            <a:extLst>
              <a:ext uri="{FF2B5EF4-FFF2-40B4-BE49-F238E27FC236}">
                <a16:creationId xmlns:a16="http://schemas.microsoft.com/office/drawing/2014/main" id="{9EABD6C6-30E7-4355-B4A4-43DD5A35AC44}"/>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id="{12800E2F-83B7-48FA-9656-AFB5C4C1E29F}"/>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id="{149893BB-1E5A-4BD9-90A9-FD20D3DFF84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id="{651F9B0A-97BF-4438-8DC5-7A315D4B9502}"/>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id="{F2937C17-F455-4B86-B419-69CFFB1A1D2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id="{5C317968-584B-448C-9CAB-80C7533188E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id="{E438C373-ADF8-4EC4-990B-ADB5F1DD559E}"/>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id="{402D1B2C-1048-4C05-B33D-A68476C29791}"/>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id="{1A2C4D3C-0E58-4C9F-8BCF-5AFE355D1B63}"/>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id="{06B47E93-DA9D-414D-95E5-C9CB76CBD37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id="{488CE6B5-4B60-485A-8DE1-02F8DA8D5AD9}"/>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id="{F4B68122-4B89-4B0A-A7FA-182C5D1A2A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id="{E7C7763A-4632-4378-89F9-596366A96AF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id="{7949E679-A6D7-4869-9EBB-C386B535F217}"/>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id="{66EAE07A-EDB5-4542-8BD1-D4CF50D9EE9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id="{AF87AC77-9A3B-48D9-B643-AA51BB159C0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id="{050C9F87-4C88-4462-9135-CCE5D06796BF}"/>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77F38377-CF00-4A0F-ADCE-E93BFBCCAFE3}"/>
              </a:ext>
            </a:extLst>
          </p:cNvPr>
          <p:cNvPicPr>
            <a:picLocks noChangeAspect="1"/>
          </p:cNvPicPr>
          <p:nvPr/>
        </p:nvPicPr>
        <p:blipFill>
          <a:blip r:embed="rId12"/>
          <a:stretch>
            <a:fillRect/>
          </a:stretch>
        </p:blipFill>
        <p:spPr>
          <a:xfrm>
            <a:off x="604837" y="2038350"/>
            <a:ext cx="4059973" cy="2590800"/>
          </a:xfrm>
          <a:prstGeom prst="rect">
            <a:avLst/>
          </a:prstGeom>
        </p:spPr>
      </p:pic>
    </p:spTree>
    <p:extLst>
      <p:ext uri="{BB962C8B-B14F-4D97-AF65-F5344CB8AC3E}">
        <p14:creationId xmlns:p14="http://schemas.microsoft.com/office/powerpoint/2010/main" val="1837451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id="{C5EE615E-9BBF-50CC-63A2-2A83812C948E}"/>
              </a:ext>
            </a:extLst>
          </p:cNvPr>
          <p:cNvSpPr/>
          <p:nvPr/>
        </p:nvSpPr>
        <p:spPr>
          <a:xfrm>
            <a:off x="8389001" y="378768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3120279" y="759418"/>
            <a:ext cx="593784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10">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1">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2"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4">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33" name="Group 32">
            <a:extLst>
              <a:ext uri="{FF2B5EF4-FFF2-40B4-BE49-F238E27FC236}">
                <a16:creationId xmlns:a16="http://schemas.microsoft.com/office/drawing/2014/main" id="{E9FCBD8E-7C0A-7AE9-3BBE-DE1001904643}"/>
              </a:ext>
            </a:extLst>
          </p:cNvPr>
          <p:cNvGrpSpPr/>
          <p:nvPr/>
        </p:nvGrpSpPr>
        <p:grpSpPr>
          <a:xfrm>
            <a:off x="12338470" y="7342540"/>
            <a:ext cx="9540205" cy="2759073"/>
            <a:chOff x="820151" y="6920040"/>
            <a:chExt cx="9540205" cy="2759073"/>
          </a:xfrm>
        </p:grpSpPr>
        <p:pic>
          <p:nvPicPr>
            <p:cNvPr id="19" name="TIM 5" descr="Icon&#10;&#10;Description automatically generated">
              <a:extLst>
                <a:ext uri="{FF2B5EF4-FFF2-40B4-BE49-F238E27FC236}">
                  <a16:creationId xmlns:a16="http://schemas.microsoft.com/office/drawing/2014/main" id="{12FD6C48-8548-0D0D-EFFF-4EAA36FA540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id="{227149C9-960C-2E03-070A-AEB1229302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id="{642C859C-428A-25AB-99EA-FA0E840C31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id="{75970914-B5FD-6940-E09C-F7049890CFB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id="{6ED9EFDD-F565-E243-6D1A-A711620A4EB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id="{FB4494EE-03DA-0ED7-EE95-7525EABF6C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id="{2E93D06C-7701-06A9-920A-A37966E4C2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id="{4817F757-208A-A65F-6D33-80BC71E4FE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id="{BDD7CA06-615B-6412-2126-05A6DBDF646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id="{364ABABF-05E3-8B41-886C-5DDAAF151A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id="{97258E7A-8118-3508-628F-6A12CF6329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234036" y="3791198"/>
            <a:ext cx="883528" cy="883528"/>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9" name="Hình nền" descr="A picture containing text&#10;&#10;Description automatically generated">
            <a:extLst>
              <a:ext uri="{FF2B5EF4-FFF2-40B4-BE49-F238E27FC236}">
                <a16:creationId xmlns:a16="http://schemas.microsoft.com/office/drawing/2014/main" id="{9A1B1BF1-65C6-474D-ACD7-8EB3F97319BF}"/>
              </a:ext>
            </a:extLst>
          </p:cNvPr>
          <p:cNvPicPr>
            <a:picLocks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0" name="Hình nền 1" descr="A picture containing text&#10;&#10;Description automatically generated">
            <a:extLst>
              <a:ext uri="{FF2B5EF4-FFF2-40B4-BE49-F238E27FC236}">
                <a16:creationId xmlns:a16="http://schemas.microsoft.com/office/drawing/2014/main" id="{CE2CF2A1-D578-42F9-846D-53413507E51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 name="Bảng câu hỏi">
            <a:extLst>
              <a:ext uri="{FF2B5EF4-FFF2-40B4-BE49-F238E27FC236}">
                <a16:creationId xmlns:a16="http://schemas.microsoft.com/office/drawing/2014/main" id="{AB35DC0F-3C3F-4180-A474-8B2273EC77FC}"/>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id="{0FE543AA-99D9-4DD7-BF35-B3FEA9AF59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3" name="Trái dâu">
            <a:extLst>
              <a:ext uri="{FF2B5EF4-FFF2-40B4-BE49-F238E27FC236}">
                <a16:creationId xmlns:a16="http://schemas.microsoft.com/office/drawing/2014/main" id="{4B26A069-CECC-44C0-B7EC-7947DB6CE5E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4" name="Đáp Án D">
            <a:extLst>
              <a:ext uri="{FF2B5EF4-FFF2-40B4-BE49-F238E27FC236}">
                <a16:creationId xmlns:a16="http://schemas.microsoft.com/office/drawing/2014/main" id="{73B8E534-96D5-41D0-A2BB-DC0B14C7E529}"/>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id="{58908069-AA78-4F6A-AFA8-BAE39EC9D2F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2" action="ppaction://hlinksldjump"/>
            <a:extLst>
              <a:ext uri="{FF2B5EF4-FFF2-40B4-BE49-F238E27FC236}">
                <a16:creationId xmlns:a16="http://schemas.microsoft.com/office/drawing/2014/main" id="{0C8FE982-8552-4B3B-93C1-DF7AEB8CD7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9" name="Đồng hồ" descr="Icon&#10;&#10;Description automatically generated">
            <a:extLst>
              <a:ext uri="{FF2B5EF4-FFF2-40B4-BE49-F238E27FC236}">
                <a16:creationId xmlns:a16="http://schemas.microsoft.com/office/drawing/2014/main" id="{9E48E359-F81F-45CD-9630-72DB79E2FB66}"/>
              </a:ext>
            </a:extLst>
          </p:cNvPr>
          <p:cNvPicPr/>
          <p:nvPr/>
        </p:nvPicPr>
        <p:blipFill>
          <a:blip r:embed="rId14">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0" name="15">
            <a:extLst>
              <a:ext uri="{FF2B5EF4-FFF2-40B4-BE49-F238E27FC236}">
                <a16:creationId xmlns:a16="http://schemas.microsoft.com/office/drawing/2014/main" id="{5DA804C0-1EAA-4D55-B11D-F4CCC55FD78A}"/>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id="{90772173-E9C4-428D-ACF9-C8082BCC0F8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id="{2E1173B5-617F-42C5-B6C8-5F76E445C5C9}"/>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id="{179DB666-4CEF-41D7-BE2E-634B17C4A7D1}"/>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id="{CD794E04-40F3-442A-8D5D-8E7EA5540B54}"/>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id="{50A5A942-AD23-4810-BE39-C87B44A9832D}"/>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id="{8D574E92-E1BC-46ED-B9C6-AA60305D358D}"/>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id="{EC29A2EA-345E-4D1C-AE6C-671B63DA761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id="{B381A588-118E-4A4B-9C7F-5555586DF426}"/>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id="{7D1106DC-C28D-49F7-92A2-5EA0D50F6033}"/>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id="{B232FEC4-1D19-4FA0-B0B0-B71ED8283D9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id="{CF86BDAF-108B-4E36-B6E8-56FE97862A3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id="{492B7C67-21CC-4CA5-8DF4-8C3BF9FCEF78}"/>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id="{192258AF-F95A-4070-B9E4-6EFAC4195CC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id="{46263277-B715-4BC6-A2B8-924C77DE10A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id="{E6653E38-9BBD-4D50-B2A8-AF59A4715FF6}"/>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id="{1BACD3CB-235F-4E3F-9E0C-0BDF0101C46E}"/>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id="{D70FDBBC-B234-42E0-82AC-CCD604D66F2D}"/>
              </a:ext>
            </a:extLst>
          </p:cNvPr>
          <p:cNvPicPr>
            <a:picLocks noChangeAspect="1"/>
          </p:cNvPicPr>
          <p:nvPr/>
        </p:nvPicPr>
        <p:blipFill>
          <a:blip r:embed="rId21"/>
          <a:stretch>
            <a:fillRect/>
          </a:stretch>
        </p:blipFill>
        <p:spPr>
          <a:xfrm>
            <a:off x="437529" y="1971675"/>
            <a:ext cx="4104654" cy="2670498"/>
          </a:xfrm>
          <a:prstGeom prst="rect">
            <a:avLst/>
          </a:prstGeom>
        </p:spPr>
      </p:pic>
    </p:spTree>
    <p:extLst>
      <p:ext uri="{BB962C8B-B14F-4D97-AF65-F5344CB8AC3E}">
        <p14:creationId xmlns:p14="http://schemas.microsoft.com/office/powerpoint/2010/main" val="2662020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1"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1"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1" animBg="1"/>
      <p:bldP spid="12" grpId="1"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uiExpan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97001AFB-2ABA-ED65-19DE-4CFC22410A6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C67D2C8-C269-E7B2-7C28-BBE993902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D7879A14-8C73-3C59-95B0-0912279D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A6CD12F6-5B70-A4ED-1692-908FC9958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5C9F826B-2306-5F78-9B3B-D8FEA3E0A4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64F9308-6F61-4327-5521-F56D514C6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59F6CCE6-6D86-B9D5-CA27-5C1514A3B5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9AC01400-6E8E-2F71-D228-C23037085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2410B317-B4CB-63B7-4DDD-82E1DD3F8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393C74DE-61A2-68CF-1BB0-F0943499E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BC873A4E-68F9-FCAD-7D45-306F916EF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4A5ABF84-BE24-5242-0CA8-A77BB92A0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F279EE67-6844-4EB4-9D21-82CFD997C682}"/>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43F6117A-52B5-4FDF-87F2-29B20B6A8B4C}"/>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7F039632-D815-4C26-89DC-B24F30DE95F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46E48FB4-058A-49E6-B9F1-2665848304D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5872C66F-0D1B-464C-AA3D-EF1B1C2E52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8F68990B-1991-4D6B-9337-864286EE8C7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8D53C26F-A0D0-4608-82FD-F1ADF3606143}"/>
              </a:ext>
            </a:extLst>
          </p:cNvPr>
          <p:cNvSpPr/>
          <p:nvPr/>
        </p:nvSpPr>
        <p:spPr>
          <a:xfrm>
            <a:off x="5659507" y="2173540"/>
            <a:ext cx="59609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D53C6BC8-86C0-41FA-8617-EA525E05B8DC}"/>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EA77753D-318A-48D2-AE1B-08273301D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83286A92-8C59-45AE-BB08-1D799F2407B3}"/>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7E8638AB-D261-465C-9743-2EFC3B33EB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3484FB58-DBCD-4646-BBC4-B4A8B8AAD30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C1C2D8FC-72CE-4933-9317-2016787A93FC}"/>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ECD1F8-60BB-45F6-803A-7954F38B5C05}"/>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3C0B0F7E-5C98-4045-B55D-4E154D0804CB}"/>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281E4848-1C2E-412F-8D0A-B6EA5755B46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6C2BEB9F-9188-4833-8ACD-AAEF9A4993C0}"/>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7B26E970-77E0-4234-9384-6527B4E7D5B8}"/>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0BE73F12-467B-46FD-992B-F78FC85F7B4A}"/>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708D6ABE-B8D0-4BC5-95F3-0F20DE34F56A}"/>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96D7ECD-0324-4340-AEF3-13B1CD80BC3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24732D4-2F63-44D2-A9E3-D4B33EF80A15}"/>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35B196B8-D31C-4979-A8E4-B36754E1F74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355AC473-AF17-4F08-8B5C-8FFCA0C213A5}"/>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1A861487-8013-4E3F-BE6E-F4259609D05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4BF26AC4-5053-44A7-B9EE-E6F8AE819AF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3E697140-2765-42F1-9106-887A1E6ABC59}"/>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DFE92788-21E2-4C9C-86D4-3859E81EBB68}"/>
              </a:ext>
            </a:extLst>
          </p:cNvPr>
          <p:cNvPicPr>
            <a:picLocks noChangeAspect="1"/>
          </p:cNvPicPr>
          <p:nvPr/>
        </p:nvPicPr>
        <p:blipFill>
          <a:blip r:embed="rId12"/>
          <a:stretch>
            <a:fillRect/>
          </a:stretch>
        </p:blipFill>
        <p:spPr>
          <a:xfrm>
            <a:off x="352425" y="2214562"/>
            <a:ext cx="4305300" cy="2269801"/>
          </a:xfrm>
          <a:prstGeom prst="rect">
            <a:avLst/>
          </a:prstGeom>
        </p:spPr>
      </p:pic>
    </p:spTree>
    <p:extLst>
      <p:ext uri="{BB962C8B-B14F-4D97-AF65-F5344CB8AC3E}">
        <p14:creationId xmlns:p14="http://schemas.microsoft.com/office/powerpoint/2010/main" val="3864992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108265" y="827419"/>
            <a:ext cx="980738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DD9476F-D5A1-4FAF-9ECD-32A9F81B56AD}"/>
              </a:ext>
            </a:extLst>
          </p:cNvPr>
          <p:cNvSpPr txBox="1"/>
          <p:nvPr/>
        </p:nvSpPr>
        <p:spPr>
          <a:xfrm>
            <a:off x="4610366" y="2632033"/>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968" y="283464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847726" y="3365329"/>
            <a:ext cx="4046998" cy="1077218"/>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954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48723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152400"/>
            <a:ext cx="12192635" cy="6705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1"/>
            <a:ext cx="10860708"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C51E429-FEAA-43E2-90C4-ADC7AC27D0DF}"/>
              </a:ext>
            </a:extLst>
          </p:cNvPr>
          <p:cNvPicPr>
            <a:picLocks noChangeAspect="1"/>
          </p:cNvPicPr>
          <p:nvPr/>
        </p:nvPicPr>
        <p:blipFill>
          <a:blip r:embed="rId5"/>
          <a:stretch>
            <a:fillRect/>
          </a:stretch>
        </p:blipFill>
        <p:spPr>
          <a:xfrm>
            <a:off x="1019175" y="462657"/>
            <a:ext cx="9896475" cy="2113127"/>
          </a:xfrm>
          <a:prstGeom prst="rect">
            <a:avLst/>
          </a:prstGeom>
        </p:spPr>
      </p:pic>
      <p:pic>
        <p:nvPicPr>
          <p:cNvPr id="12" name="Picture 11">
            <a:extLst>
              <a:ext uri="{FF2B5EF4-FFF2-40B4-BE49-F238E27FC236}">
                <a16:creationId xmlns:a16="http://schemas.microsoft.com/office/drawing/2014/main" id="{83675F37-BC45-4FC0-B048-E560F84C5362}"/>
              </a:ext>
            </a:extLst>
          </p:cNvPr>
          <p:cNvPicPr>
            <a:picLocks noChangeAspect="1"/>
          </p:cNvPicPr>
          <p:nvPr/>
        </p:nvPicPr>
        <p:blipFill>
          <a:blip r:embed="rId6"/>
          <a:stretch>
            <a:fillRect/>
          </a:stretch>
        </p:blipFill>
        <p:spPr>
          <a:xfrm>
            <a:off x="2057401" y="2747862"/>
            <a:ext cx="7877174" cy="3647353"/>
          </a:xfrm>
          <a:prstGeom prst="rect">
            <a:avLst/>
          </a:prstGeom>
        </p:spPr>
      </p:pic>
      <p:cxnSp>
        <p:nvCxnSpPr>
          <p:cNvPr id="7" name="Straight Connector 6">
            <a:extLst>
              <a:ext uri="{FF2B5EF4-FFF2-40B4-BE49-F238E27FC236}">
                <a16:creationId xmlns:a16="http://schemas.microsoft.com/office/drawing/2014/main" id="{BC26C451-A6EF-4F2E-98DF-9EEDA12CE428}"/>
              </a:ext>
            </a:extLst>
          </p:cNvPr>
          <p:cNvCxnSpPr>
            <a:cxnSpLocks/>
          </p:cNvCxnSpPr>
          <p:nvPr/>
        </p:nvCxnSpPr>
        <p:spPr>
          <a:xfrm>
            <a:off x="2819400" y="11430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F64CC-8046-4B97-93D2-30B2CEBA8A3B}"/>
              </a:ext>
            </a:extLst>
          </p:cNvPr>
          <p:cNvCxnSpPr>
            <a:cxnSpLocks/>
          </p:cNvCxnSpPr>
          <p:nvPr/>
        </p:nvCxnSpPr>
        <p:spPr>
          <a:xfrm>
            <a:off x="2828925" y="19050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F689AA-1C3B-4841-81B3-E7AD04D06972}"/>
              </a:ext>
            </a:extLst>
          </p:cNvPr>
          <p:cNvCxnSpPr>
            <a:cxnSpLocks/>
          </p:cNvCxnSpPr>
          <p:nvPr/>
        </p:nvCxnSpPr>
        <p:spPr>
          <a:xfrm>
            <a:off x="6219825" y="2286000"/>
            <a:ext cx="1019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B13FD-34A2-4A1E-AAEA-6B555AECC640}"/>
              </a:ext>
            </a:extLst>
          </p:cNvPr>
          <p:cNvCxnSpPr>
            <a:cxnSpLocks/>
          </p:cNvCxnSpPr>
          <p:nvPr/>
        </p:nvCxnSpPr>
        <p:spPr>
          <a:xfrm>
            <a:off x="2857500" y="34004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64A6B-18B2-4BBC-83B9-CE67FF8E0B63}"/>
              </a:ext>
            </a:extLst>
          </p:cNvPr>
          <p:cNvCxnSpPr>
            <a:cxnSpLocks/>
          </p:cNvCxnSpPr>
          <p:nvPr/>
        </p:nvCxnSpPr>
        <p:spPr>
          <a:xfrm>
            <a:off x="2847975" y="43148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D03F9-3375-4D17-9CA2-11AFA6A21BB5}"/>
              </a:ext>
            </a:extLst>
          </p:cNvPr>
          <p:cNvCxnSpPr>
            <a:cxnSpLocks/>
          </p:cNvCxnSpPr>
          <p:nvPr/>
        </p:nvCxnSpPr>
        <p:spPr>
          <a:xfrm>
            <a:off x="3524250" y="4314825"/>
            <a:ext cx="476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439DFE-CAB0-40B8-AF06-9DDB6B5E9F58}"/>
              </a:ext>
            </a:extLst>
          </p:cNvPr>
          <p:cNvCxnSpPr>
            <a:cxnSpLocks/>
          </p:cNvCxnSpPr>
          <p:nvPr/>
        </p:nvCxnSpPr>
        <p:spPr>
          <a:xfrm>
            <a:off x="5124450" y="3676650"/>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51F8A2-E4C0-441E-B476-AF29FEE7E235}"/>
              </a:ext>
            </a:extLst>
          </p:cNvPr>
          <p:cNvCxnSpPr>
            <a:cxnSpLocks/>
          </p:cNvCxnSpPr>
          <p:nvPr/>
        </p:nvCxnSpPr>
        <p:spPr>
          <a:xfrm>
            <a:off x="6115050" y="4295775"/>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A4EE6C-8EE2-4026-98B7-CA16FDB3C2A8}"/>
              </a:ext>
            </a:extLst>
          </p:cNvPr>
          <p:cNvCxnSpPr>
            <a:cxnSpLocks/>
          </p:cNvCxnSpPr>
          <p:nvPr/>
        </p:nvCxnSpPr>
        <p:spPr>
          <a:xfrm>
            <a:off x="3943350" y="546735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94EF2-F027-438C-9226-D07A37FD681F}"/>
              </a:ext>
            </a:extLst>
          </p:cNvPr>
          <p:cNvCxnSpPr>
            <a:cxnSpLocks/>
          </p:cNvCxnSpPr>
          <p:nvPr/>
        </p:nvCxnSpPr>
        <p:spPr>
          <a:xfrm>
            <a:off x="3952875" y="575310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5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845C4F3-4537-4664-BF8E-DC669813524F}"/>
              </a:ext>
            </a:extLst>
          </p:cNvPr>
          <p:cNvSpPr txBox="1"/>
          <p:nvPr/>
        </p:nvSpPr>
        <p:spPr>
          <a:xfrm>
            <a:off x="1858105" y="1243920"/>
            <a:ext cx="7813852" cy="1754326"/>
          </a:xfrm>
          <a:prstGeom prst="rect">
            <a:avLst/>
          </a:prstGeom>
          <a:noFill/>
        </p:spPr>
        <p:txBody>
          <a:bodyPr wrap="square">
            <a:spAutoFit/>
          </a:bodyPr>
          <a:lstStyle/>
          <a:p>
            <a:pPr lvl="0" algn="ctr">
              <a:defRPr/>
            </a:pPr>
            <a:r>
              <a:rPr lang="vi-VN" sz="5400" b="1" dirty="0">
                <a:solidFill>
                  <a:srgbClr val="FF0066"/>
                </a:solidFill>
                <a:effectLst>
                  <a:glow rad="88900">
                    <a:srgbClr val="FFFF00">
                      <a:alpha val="70000"/>
                    </a:srgbClr>
                  </a:glow>
                </a:effectLst>
                <a:latin typeface="Arial-Rounded" panose="020B0500000000000000" pitchFamily="34" charset="0"/>
                <a:ea typeface="Arial-Rounded" panose="020B0500000000000000" pitchFamily="34" charset="0"/>
                <a:cs typeface="Arial-Rounded" panose="020B0500000000000000" pitchFamily="34" charset="0"/>
              </a:rPr>
              <a:t>Đọc đoạn thơ em thuộc trong một bài đã học.</a:t>
            </a:r>
            <a:endParaRPr kumimoji="0" lang="en-US" sz="5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F133C26F-B910-47BF-A4B1-336A4C00B09E}"/>
              </a:ext>
            </a:extLst>
          </p:cNvPr>
          <p:cNvPicPr>
            <a:picLocks noChangeAspect="1"/>
          </p:cNvPicPr>
          <p:nvPr/>
        </p:nvPicPr>
        <p:blipFill>
          <a:blip r:embed="rId9"/>
          <a:stretch>
            <a:fillRect/>
          </a:stretch>
        </p:blipFill>
        <p:spPr>
          <a:xfrm>
            <a:off x="3452781" y="2693988"/>
            <a:ext cx="5114987" cy="1450974"/>
          </a:xfrm>
          <a:prstGeom prst="rect">
            <a:avLst/>
          </a:prstGeom>
        </p:spPr>
      </p:pic>
      <p:sp>
        <p:nvSpPr>
          <p:cNvPr id="14" name="TextBox 13">
            <a:extLst>
              <a:ext uri="{FF2B5EF4-FFF2-40B4-BE49-F238E27FC236}">
                <a16:creationId xmlns:a16="http://schemas.microsoft.com/office/drawing/2014/main" id="{5143BCE4-4251-4475-AC3A-70036652AE8A}"/>
              </a:ext>
            </a:extLst>
          </p:cNvPr>
          <p:cNvSpPr txBox="1"/>
          <p:nvPr/>
        </p:nvSpPr>
        <p:spPr>
          <a:xfrm>
            <a:off x="3815442" y="136462"/>
            <a:ext cx="70212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253940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4899B87E-1E3E-4754-A8E0-B6028E6A4B79}"/>
              </a:ext>
            </a:extLst>
          </p:cNvPr>
          <p:cNvPicPr>
            <a:picLocks noChangeAspect="1"/>
          </p:cNvPicPr>
          <p:nvPr/>
        </p:nvPicPr>
        <p:blipFill>
          <a:blip r:embed="rId9"/>
          <a:stretch>
            <a:fillRect/>
          </a:stretch>
        </p:blipFill>
        <p:spPr>
          <a:xfrm>
            <a:off x="3117478" y="2107214"/>
            <a:ext cx="7480223" cy="297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955473" cy="584775"/>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323F3B-6EDC-484C-907B-713B6892F040}"/>
              </a:ext>
            </a:extLst>
          </p:cNvPr>
          <p:cNvSpPr txBox="1"/>
          <p:nvPr/>
        </p:nvSpPr>
        <p:spPr>
          <a:xfrm>
            <a:off x="1219200" y="1419225"/>
            <a:ext cx="9715500" cy="4524315"/>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418645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7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cảm</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5" y="73925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1) Trời ơi! </a:t>
            </a:r>
            <a:endParaRPr lang="en-US" sz="4000" dirty="0"/>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8) Ôi trời đất ơi!</a:t>
            </a: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hỏi</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886200" y="38444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(2) Sao con đi ngủ sớm thế?</a:t>
            </a:r>
            <a:endParaRPr lang="en-US" sz="4000" dirty="0"/>
          </a:p>
        </p:txBody>
      </p:sp>
    </p:spTree>
    <p:extLst>
      <p:ext uri="{BB962C8B-B14F-4D97-AF65-F5344CB8AC3E}">
        <p14:creationId xmlns:p14="http://schemas.microsoft.com/office/powerpoint/2010/main" val="37509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4" y="739259"/>
            <a:ext cx="7058025"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790950" y="3444359"/>
            <a:ext cx="6362700" cy="707886"/>
          </a:xfrm>
          <a:prstGeom prst="rect">
            <a:avLst/>
          </a:prstGeom>
          <a:noFill/>
        </p:spPr>
        <p:txBody>
          <a:bodyPr wrap="square">
            <a:spAutoFit/>
          </a:bodyPr>
          <a:lstStyle/>
          <a:p>
            <a:pPr lvl="0"/>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D6DAD03-F570-4690-B5B3-BC3E2582031F}"/>
              </a:ext>
            </a:extLst>
          </p:cNvPr>
          <p:cNvSpPr txBox="1"/>
          <p:nvPr/>
        </p:nvSpPr>
        <p:spPr>
          <a:xfrm>
            <a:off x="3819524" y="4244459"/>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842B66DA-AA86-4E9B-9A18-D09B920AED8C}"/>
              </a:ext>
            </a:extLst>
          </p:cNvPr>
          <p:cNvSpPr txBox="1"/>
          <p:nvPr/>
        </p:nvSpPr>
        <p:spPr>
          <a:xfrm>
            <a:off x="3838574" y="5435084"/>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25691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222690" y="85599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id="{56B47196-8AAE-4644-AC1E-C6A7B6B12845}"/>
              </a:ext>
            </a:extLst>
          </p:cNvPr>
          <p:cNvSpPr/>
          <p:nvPr/>
        </p:nvSpPr>
        <p:spPr>
          <a:xfrm>
            <a:off x="801758" y="1744915"/>
            <a:ext cx="2408167"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id="{05FE5FA2-22AF-4EF6-AE20-F4139FA09E9C}"/>
              </a:ext>
            </a:extLst>
          </p:cNvPr>
          <p:cNvSpPr/>
          <p:nvPr/>
        </p:nvSpPr>
        <p:spPr>
          <a:xfrm>
            <a:off x="3467101" y="1763965"/>
            <a:ext cx="25907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id="{8C89A63E-DDFC-40A8-8C5F-27AD1A7661ED}"/>
              </a:ext>
            </a:extLst>
          </p:cNvPr>
          <p:cNvSpPr/>
          <p:nvPr/>
        </p:nvSpPr>
        <p:spPr>
          <a:xfrm>
            <a:off x="6353175" y="1773490"/>
            <a:ext cx="22669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id="{376D0D72-62B7-4DBF-9BE5-9AE6F3855336}"/>
              </a:ext>
            </a:extLst>
          </p:cNvPr>
          <p:cNvSpPr/>
          <p:nvPr/>
        </p:nvSpPr>
        <p:spPr>
          <a:xfrm>
            <a:off x="8772525" y="1744915"/>
            <a:ext cx="28765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57200" y="3086100"/>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15062" y="3043237"/>
            <a:ext cx="5438775" cy="2486025"/>
          </a:xfrm>
          <a:prstGeom prst="rect">
            <a:avLst/>
          </a:prstGeom>
        </p:spPr>
      </p:pic>
    </p:spTree>
    <p:extLst>
      <p:ext uri="{BB962C8B-B14F-4D97-AF65-F5344CB8AC3E}">
        <p14:creationId xmlns:p14="http://schemas.microsoft.com/office/powerpoint/2010/main" val="110979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id="{DDD9476F-D5A1-4FAF-9ECD-32A9F81B56AD}"/>
              </a:ext>
            </a:extLst>
          </p:cNvPr>
          <p:cNvSpPr txBox="1"/>
          <p:nvPr/>
        </p:nvSpPr>
        <p:spPr>
          <a:xfrm>
            <a:off x="5762891" y="14604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793" y="1853565"/>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676274" y="2098504"/>
            <a:ext cx="572452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Quan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sát</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đoán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sự</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việc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trong</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CACEFC6-578E-4492-94F5-6D5F2301D1EE}"/>
              </a:ext>
            </a:extLst>
          </p:cNvPr>
          <p:cNvSpPr txBox="1"/>
          <p:nvPr/>
        </p:nvSpPr>
        <p:spPr>
          <a:xfrm>
            <a:off x="723900" y="3289129"/>
            <a:ext cx="55245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FEA963C1-90D8-46BA-B84C-BE4B3968A165}"/>
              </a:ext>
            </a:extLst>
          </p:cNvPr>
          <p:cNvSpPr txBox="1"/>
          <p:nvPr/>
        </p:nvSpPr>
        <p:spPr>
          <a:xfrm>
            <a:off x="685800" y="4184479"/>
            <a:ext cx="5524500"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nhóm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9437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14:bounceEnd="40000">
                                          <p:cBhvr additive="base">
                                            <p:cTn id="10"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750" fill="hold"/>
                                            <p:tgtEl>
                                              <p:spTgt spid="42"/>
                                            </p:tgtEl>
                                            <p:attrNameLst>
                                              <p:attrName>ppt_x</p:attrName>
                                            </p:attrNameLst>
                                          </p:cBhvr>
                                          <p:tavLst>
                                            <p:tav tm="0">
                                              <p:val>
                                                <p:strVal val="#ppt_x"/>
                                              </p:val>
                                            </p:tav>
                                            <p:tav tm="100000">
                                              <p:val>
                                                <p:strVal val="#ppt_x"/>
                                              </p:val>
                                            </p:tav>
                                          </p:tavLst>
                                        </p:anim>
                                        <p:anim calcmode="lin" valueType="num">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34943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4"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19100" y="1152525"/>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81737" y="1176337"/>
            <a:ext cx="5438775" cy="2486025"/>
          </a:xfrm>
          <a:prstGeom prst="rect">
            <a:avLst/>
          </a:prstGeom>
        </p:spPr>
      </p:pic>
      <p:sp>
        <p:nvSpPr>
          <p:cNvPr id="16" name="Đáp Án D">
            <a:extLst>
              <a:ext uri="{FF2B5EF4-FFF2-40B4-BE49-F238E27FC236}">
                <a16:creationId xmlns:a16="http://schemas.microsoft.com/office/drawing/2014/main" id="{DEFF781A-EE35-4FE8-B04E-BE7BD14969ED}"/>
              </a:ext>
            </a:extLst>
          </p:cNvPr>
          <p:cNvSpPr/>
          <p:nvPr/>
        </p:nvSpPr>
        <p:spPr>
          <a:xfrm>
            <a:off x="573158" y="3859465"/>
            <a:ext cx="24081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 dậy thật là thoải mái!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Đáp Án D">
            <a:extLst>
              <a:ext uri="{FF2B5EF4-FFF2-40B4-BE49-F238E27FC236}">
                <a16:creationId xmlns:a16="http://schemas.microsoft.com/office/drawing/2014/main" id="{BD5DE765-61A1-42CC-8DEB-66B840F56F3D}"/>
              </a:ext>
            </a:extLst>
          </p:cNvPr>
          <p:cNvSpPr/>
          <p:nvPr/>
        </p:nvSpPr>
        <p:spPr>
          <a:xfrm>
            <a:off x="3583058" y="3830890"/>
            <a:ext cx="25224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nhỉ</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Đáp Án D">
            <a:extLst>
              <a:ext uri="{FF2B5EF4-FFF2-40B4-BE49-F238E27FC236}">
                <a16:creationId xmlns:a16="http://schemas.microsoft.com/office/drawing/2014/main" id="{443B8037-56A9-43E1-B332-F63E1DD03E33}"/>
              </a:ext>
            </a:extLst>
          </p:cNvPr>
          <p:cNvSpPr/>
          <p:nvPr/>
        </p:nvSpPr>
        <p:spPr>
          <a:xfrm>
            <a:off x="6307208" y="384994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 soạn sách vở để chuẩn bị đến trường.</a:t>
            </a:r>
          </a:p>
        </p:txBody>
      </p:sp>
      <p:sp>
        <p:nvSpPr>
          <p:cNvPr id="22" name="Đáp Án D">
            <a:extLst>
              <a:ext uri="{FF2B5EF4-FFF2-40B4-BE49-F238E27FC236}">
                <a16:creationId xmlns:a16="http://schemas.microsoft.com/office/drawing/2014/main" id="{6F8BD9B8-092A-4BE9-B649-303850169426}"/>
              </a:ext>
            </a:extLst>
          </p:cNvPr>
          <p:cNvSpPr/>
          <p:nvPr/>
        </p:nvSpPr>
        <p:spPr>
          <a:xfrm>
            <a:off x="9202808" y="386899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ơi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chờ cháu với ạ! </a:t>
            </a:r>
          </a:p>
        </p:txBody>
      </p:sp>
    </p:spTree>
    <p:extLst>
      <p:ext uri="{BB962C8B-B14F-4D97-AF65-F5344CB8AC3E}">
        <p14:creationId xmlns:p14="http://schemas.microsoft.com/office/powerpoint/2010/main" val="4822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66700" y="855994"/>
            <a:ext cx="11763375" cy="1615827"/>
          </a:xfrm>
          <a:prstGeom prst="rect">
            <a:avLst/>
          </a:prstGeom>
          <a:noFill/>
        </p:spPr>
        <p:txBody>
          <a:bodyPr wrap="square">
            <a:spAutoFit/>
          </a:bodyPr>
          <a:lstStyle/>
          <a:p>
            <a:pPr lvl="0" algn="just">
              <a:defRPr/>
            </a:pPr>
            <a:r>
              <a:rPr lang="vi-VN" sz="3300" b="1" dirty="0">
                <a:solidFill>
                  <a:srgbClr val="00B0F0"/>
                </a:solidFill>
                <a:latin typeface="Calibri"/>
              </a:rPr>
              <a:t>6</a:t>
            </a:r>
            <a:r>
              <a:rPr lang="en-US" sz="3300" b="1" dirty="0">
                <a:solidFill>
                  <a:srgbClr val="00B0F0"/>
                </a:solidFill>
                <a:latin typeface="Calibri"/>
              </a:rPr>
              <a:t>. </a:t>
            </a:r>
            <a:r>
              <a:rPr lang="vi-VN" sz="3300" b="1" dirty="0">
                <a:solidFill>
                  <a:srgbClr val="00B0F0"/>
                </a:solidFill>
                <a:latin typeface="Calibri"/>
              </a:rPr>
              <a:t>Nói tiếp để hoàn thành các câu dưới đây rồi chép vào vở.</a:t>
            </a:r>
          </a:p>
          <a:p>
            <a:pPr lvl="0" algn="just">
              <a:defRPr/>
            </a:pPr>
            <a:r>
              <a:rPr lang="vi-VN" sz="3300" b="1" dirty="0">
                <a:solidFill>
                  <a:srgbClr val="FF0000"/>
                </a:solidFill>
                <a:latin typeface="Calibri"/>
              </a:rPr>
              <a:t>a. Phòng của bạn nhỏ vương vãi đủ thứ: □, □, □,…</a:t>
            </a:r>
          </a:p>
          <a:p>
            <a:pPr lvl="0" algn="just">
              <a:defRPr/>
            </a:pPr>
            <a:r>
              <a:rPr lang="vi-VN" sz="3300" b="1" dirty="0">
                <a:solidFill>
                  <a:srgbClr val="FF0000"/>
                </a:solidFill>
                <a:latin typeface="Calibri"/>
              </a:rPr>
              <a:t>b. Bạn nhỏ đến trường muộn vì phải đi tìm □, □, □,…</a:t>
            </a:r>
          </a:p>
        </p:txBody>
      </p:sp>
      <p:sp>
        <p:nvSpPr>
          <p:cNvPr id="16" name="TextBox 15">
            <a:extLst>
              <a:ext uri="{FF2B5EF4-FFF2-40B4-BE49-F238E27FC236}">
                <a16:creationId xmlns:a16="http://schemas.microsoft.com/office/drawing/2014/main" id="{B610DAC8-C5DE-4624-BE5B-B2EA893A1196}"/>
              </a:ext>
            </a:extLst>
          </p:cNvPr>
          <p:cNvSpPr txBox="1"/>
          <p:nvPr/>
        </p:nvSpPr>
        <p:spPr>
          <a:xfrm>
            <a:off x="6981824" y="3028950"/>
            <a:ext cx="3990707"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17" name="Picture 2" descr="実は自分が苦手な内容の方が教えやすい・・？">
            <a:extLst>
              <a:ext uri="{FF2B5EF4-FFF2-40B4-BE49-F238E27FC236}">
                <a16:creationId xmlns:a16="http://schemas.microsoft.com/office/drawing/2014/main" id="{D3207B23-6E4D-4C63-9220-C0CB39FB9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705" y="3231902"/>
            <a:ext cx="3401952" cy="3454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830FF2-D9FE-4B6D-9AAB-C08CFE01BBC8}"/>
              </a:ext>
            </a:extLst>
          </p:cNvPr>
          <p:cNvSpPr txBox="1"/>
          <p:nvPr/>
        </p:nvSpPr>
        <p:spPr>
          <a:xfrm>
            <a:off x="1000125" y="339713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Từng em nói tiếp để hoàn thành 2 câu đã cho </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DBCEE36C-EB55-41F6-9251-EB7B24A88677}"/>
              </a:ext>
            </a:extLst>
          </p:cNvPr>
          <p:cNvSpPr txBox="1"/>
          <p:nvPr/>
        </p:nvSpPr>
        <p:spPr>
          <a:xfrm>
            <a:off x="962025" y="471158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Cả nhóm góp ý, viết câu đã thống nhất vào bảng nhóm.</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4830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406221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5"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D830FF2-D9FE-4B6D-9AAB-C08CFE01BBC8}"/>
              </a:ext>
            </a:extLst>
          </p:cNvPr>
          <p:cNvSpPr txBox="1"/>
          <p:nvPr/>
        </p:nvSpPr>
        <p:spPr>
          <a:xfrm>
            <a:off x="904875" y="1254013"/>
            <a:ext cx="9324975"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 Phòng của bạn nhỏ vương vãi đủ thứ: hộp bút, sách vở, thước kẻ,…</a:t>
            </a:r>
          </a:p>
        </p:txBody>
      </p:sp>
      <p:sp>
        <p:nvSpPr>
          <p:cNvPr id="19" name="TextBox 18">
            <a:extLst>
              <a:ext uri="{FF2B5EF4-FFF2-40B4-BE49-F238E27FC236}">
                <a16:creationId xmlns:a16="http://schemas.microsoft.com/office/drawing/2014/main" id="{DBCEE36C-EB55-41F6-9251-EB7B24A88677}"/>
              </a:ext>
            </a:extLst>
          </p:cNvPr>
          <p:cNvSpPr txBox="1"/>
          <p:nvPr/>
        </p:nvSpPr>
        <p:spPr>
          <a:xfrm>
            <a:off x="838200" y="2882788"/>
            <a:ext cx="9505950"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b. Bạn nhỏ đến trường muộn vì phải đi tìm bút, sách, vở,…</a:t>
            </a:r>
          </a:p>
        </p:txBody>
      </p:sp>
    </p:spTree>
    <p:extLst>
      <p:ext uri="{BB962C8B-B14F-4D97-AF65-F5344CB8AC3E}">
        <p14:creationId xmlns:p14="http://schemas.microsoft.com/office/powerpoint/2010/main" val="331393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1" name="圆角矩形 6">
            <a:extLst>
              <a:ext uri="{FF2B5EF4-FFF2-40B4-BE49-F238E27FC236}">
                <a16:creationId xmlns:a16="http://schemas.microsoft.com/office/drawing/2014/main" id="{9BDF1D96-0F12-430D-85AD-1FAA40D7DC0B}"/>
              </a:ext>
            </a:extLst>
          </p:cNvPr>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1">
            <a:extLst>
              <a:ext uri="{FF2B5EF4-FFF2-40B4-BE49-F238E27FC236}">
                <a16:creationId xmlns:a16="http://schemas.microsoft.com/office/drawing/2014/main" id="{A6F6DC60-457F-45A5-B47E-AB7B5D4AC5FE}"/>
              </a:ext>
            </a:extLst>
          </p:cNvPr>
          <p:cNvPicPr>
            <a:picLocks noChangeAspect="1"/>
          </p:cNvPicPr>
          <p:nvPr/>
        </p:nvPicPr>
        <p:blipFill>
          <a:blip r:embed="rId5"/>
          <a:stretch>
            <a:fillRect/>
          </a:stretch>
        </p:blipFill>
        <p:spPr>
          <a:xfrm>
            <a:off x="3705225" y="267391"/>
            <a:ext cx="4826347" cy="2074132"/>
          </a:xfrm>
          <a:prstGeom prst="rect">
            <a:avLst/>
          </a:prstGeom>
        </p:spPr>
      </p:pic>
      <p:sp>
        <p:nvSpPr>
          <p:cNvPr id="44" name="TextBox 43">
            <a:extLst>
              <a:ext uri="{FF2B5EF4-FFF2-40B4-BE49-F238E27FC236}">
                <a16:creationId xmlns:a16="http://schemas.microsoft.com/office/drawing/2014/main" id="{ACD32915-5624-40E1-A568-E083E59870D3}"/>
              </a:ext>
            </a:extLst>
          </p:cNvPr>
          <p:cNvSpPr txBox="1"/>
          <p:nvPr/>
        </p:nvSpPr>
        <p:spPr>
          <a:xfrm>
            <a:off x="2637737" y="2833469"/>
            <a:ext cx="705808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nêu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tên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bài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tập</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trong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kì</a:t>
            </a:r>
            <a:r>
              <a:rPr lang="en-US" sz="44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56757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0000">
                                          <p:cBhvr additive="base">
                                            <p:cTn id="7"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2" name="Picture 11">
            <a:extLst>
              <a:ext uri="{FF2B5EF4-FFF2-40B4-BE49-F238E27FC236}">
                <a16:creationId xmlns:a16="http://schemas.microsoft.com/office/drawing/2014/main" id="{52BF3848-5ECA-4C67-840E-811552C13676}"/>
              </a:ext>
            </a:extLst>
          </p:cNvPr>
          <p:cNvPicPr>
            <a:picLocks noChangeAspect="1"/>
          </p:cNvPicPr>
          <p:nvPr/>
        </p:nvPicPr>
        <p:blipFill>
          <a:blip r:embed="rId5"/>
          <a:stretch>
            <a:fillRect/>
          </a:stretch>
        </p:blipFill>
        <p:spPr>
          <a:xfrm>
            <a:off x="3357433" y="2021205"/>
            <a:ext cx="5803895" cy="132904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7990659-6302-4AF2-978B-2E4F850C2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692" y="3416005"/>
            <a:ext cx="2828360" cy="259360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9242177D-2B2D-47B0-85A5-8D87BECFB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79" y="3251474"/>
            <a:ext cx="1693061" cy="2629998"/>
          </a:xfrm>
          <a:prstGeom prst="rect">
            <a:avLst/>
          </a:prstGeom>
        </p:spPr>
      </p:pic>
    </p:spTree>
    <p:extLst>
      <p:ext uri="{BB962C8B-B14F-4D97-AF65-F5344CB8AC3E}">
        <p14:creationId xmlns:p14="http://schemas.microsoft.com/office/powerpoint/2010/main" val="8839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grpSp>
        <p:nvGrpSpPr>
          <p:cNvPr id="10" name="组合 57">
            <a:extLst>
              <a:ext uri="{FF2B5EF4-FFF2-40B4-BE49-F238E27FC236}">
                <a16:creationId xmlns:a16="http://schemas.microsoft.com/office/drawing/2014/main" id="{FD319B9C-6D65-45FC-A003-454DF802ACD2}"/>
              </a:ext>
            </a:extLst>
          </p:cNvPr>
          <p:cNvGrpSpPr/>
          <p:nvPr/>
        </p:nvGrpSpPr>
        <p:grpSpPr>
          <a:xfrm>
            <a:off x="400050" y="300989"/>
            <a:ext cx="11620500" cy="6318885"/>
            <a:chOff x="6380" y="1309"/>
            <a:chExt cx="7586" cy="6347"/>
          </a:xfrm>
        </p:grpSpPr>
        <p:sp>
          <p:nvSpPr>
            <p:cNvPr id="11" name="云形 56">
              <a:extLst>
                <a:ext uri="{FF2B5EF4-FFF2-40B4-BE49-F238E27FC236}">
                  <a16:creationId xmlns:a16="http://schemas.microsoft.com/office/drawing/2014/main" id="{861AF5DF-7B8E-482B-9F60-64C823ABA4F3}"/>
                </a:ext>
              </a:extLst>
            </p:cNvPr>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54">
              <a:extLst>
                <a:ext uri="{FF2B5EF4-FFF2-40B4-BE49-F238E27FC236}">
                  <a16:creationId xmlns:a16="http://schemas.microsoft.com/office/drawing/2014/main" id="{17841210-AC37-4243-8C9E-06714C137D74}"/>
                </a:ext>
              </a:extLst>
            </p:cNvPr>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3BF3FAB4-29A3-4E38-B682-4E5225426587}"/>
              </a:ext>
            </a:extLst>
          </p:cNvPr>
          <p:cNvPicPr>
            <a:picLocks noChangeAspect="1"/>
          </p:cNvPicPr>
          <p:nvPr/>
        </p:nvPicPr>
        <p:blipFill>
          <a:blip r:embed="rId5" cstate="print">
            <a:extLst>
              <a:ext uri="{28A0092B-C50C-407E-A947-70E740481C1C}">
                <a14:useLocalDpi xmlns:a14="http://schemas.microsoft.com/office/drawing/2010/main" val="0"/>
              </a:ext>
            </a:extLst>
          </a:blip>
          <a:srcRect l="578" t="18600" r="526" b="51863"/>
          <a:stretch>
            <a:fillRect/>
          </a:stretch>
        </p:blipFill>
        <p:spPr>
          <a:xfrm>
            <a:off x="3616827" y="1059241"/>
            <a:ext cx="4234388" cy="903199"/>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14" name="Picture 13">
            <a:extLst>
              <a:ext uri="{FF2B5EF4-FFF2-40B4-BE49-F238E27FC236}">
                <a16:creationId xmlns:a16="http://schemas.microsoft.com/office/drawing/2014/main" id="{233EF640-B78D-448E-85BA-162C7AD4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701" y="1619822"/>
            <a:ext cx="5024150" cy="2344799"/>
          </a:xfrm>
          <a:prstGeom prst="rect">
            <a:avLst/>
          </a:prstGeom>
        </p:spPr>
      </p:pic>
      <p:sp>
        <p:nvSpPr>
          <p:cNvPr id="3" name="TextBox 2">
            <a:extLst>
              <a:ext uri="{FF2B5EF4-FFF2-40B4-BE49-F238E27FC236}">
                <a16:creationId xmlns:a16="http://schemas.microsoft.com/office/drawing/2014/main" id="{7589046D-94C0-4D28-9BC4-68003BEE75FD}"/>
              </a:ext>
            </a:extLst>
          </p:cNvPr>
          <p:cNvSpPr txBox="1"/>
          <p:nvPr/>
        </p:nvSpPr>
        <p:spPr>
          <a:xfrm>
            <a:off x="1257300" y="4010025"/>
            <a:ext cx="9163050"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Mỗi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999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584388" y="7524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857580" y="42341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4275" y="37631"/>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490" y="746239"/>
            <a:ext cx="1727420" cy="1097672"/>
          </a:xfrm>
          <a:prstGeom prst="rect">
            <a:avLst/>
          </a:prstGeom>
          <a:effectLst>
            <a:outerShdw blurRad="63500" sx="102000" sy="102000" algn="ctr" rotWithShape="0">
              <a:prstClr val="black">
                <a:alpha val="40000"/>
              </a:prstClr>
            </a:outerShdw>
          </a:effectLst>
        </p:spPr>
      </p:pic>
      <p:pic>
        <p:nvPicPr>
          <p:cNvPr id="12" name="图片 15">
            <a:extLst>
              <a:ext uri="{FF2B5EF4-FFF2-40B4-BE49-F238E27FC236}">
                <a16:creationId xmlns:a16="http://schemas.microsoft.com/office/drawing/2014/main" id="{434B24DB-4006-4606-9772-AB79C2578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502" y="19785"/>
            <a:ext cx="1588100" cy="171069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465CD23-A4F0-4385-B91F-79DA2D8A0289}"/>
              </a:ext>
            </a:extLst>
          </p:cNvPr>
          <p:cNvPicPr>
            <a:picLocks noChangeAspect="1"/>
          </p:cNvPicPr>
          <p:nvPr/>
        </p:nvPicPr>
        <p:blipFill>
          <a:blip r:embed="rId8"/>
          <a:stretch>
            <a:fillRect/>
          </a:stretch>
        </p:blipFill>
        <p:spPr>
          <a:xfrm>
            <a:off x="2110064" y="1985270"/>
            <a:ext cx="6809822" cy="279221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5744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799932" cy="17999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56DA48-CC98-4A7B-B8BB-EED202EAA9AB}"/>
              </a:ext>
            </a:extLst>
          </p:cNvPr>
          <p:cNvPicPr>
            <a:picLocks noChangeAspect="1"/>
          </p:cNvPicPr>
          <p:nvPr/>
        </p:nvPicPr>
        <p:blipFill>
          <a:blip r:embed="rId6"/>
          <a:stretch>
            <a:fillRect/>
          </a:stretch>
        </p:blipFill>
        <p:spPr>
          <a:xfrm>
            <a:off x="1652587" y="1276350"/>
            <a:ext cx="8539163" cy="1823309"/>
          </a:xfrm>
          <a:prstGeom prst="rect">
            <a:avLst/>
          </a:prstGeom>
        </p:spPr>
      </p:pic>
      <p:pic>
        <p:nvPicPr>
          <p:cNvPr id="10" name="Picture 9">
            <a:extLst>
              <a:ext uri="{FF2B5EF4-FFF2-40B4-BE49-F238E27FC236}">
                <a16:creationId xmlns:a16="http://schemas.microsoft.com/office/drawing/2014/main" id="{CF1FA981-70FF-48FD-B898-2CFBD5CA1DFC}"/>
              </a:ext>
            </a:extLst>
          </p:cNvPr>
          <p:cNvPicPr>
            <a:picLocks noChangeAspect="1"/>
          </p:cNvPicPr>
          <p:nvPr/>
        </p:nvPicPr>
        <p:blipFill>
          <a:blip r:embed="rId7"/>
          <a:stretch>
            <a:fillRect/>
          </a:stretch>
        </p:blipFill>
        <p:spPr>
          <a:xfrm>
            <a:off x="2505074" y="3068928"/>
            <a:ext cx="7286625" cy="337391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id="{4B981B85-9A58-1273-6E47-C30E84D2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32977"/>
            <a:ext cx="12446000" cy="6995558"/>
          </a:xfrm>
          <a:prstGeom prst="rect">
            <a:avLst/>
          </a:prstGeom>
        </p:spPr>
      </p:pic>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16" name="Picture 15" descr="Icon&#10;&#10;Description automatically generated">
            <a:extLst>
              <a:ext uri="{FF2B5EF4-FFF2-40B4-BE49-F238E27FC236}">
                <a16:creationId xmlns:a16="http://schemas.microsoft.com/office/drawing/2014/main" id="{3E718AAA-28E0-6114-59A1-63266D05E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0035" y="4477138"/>
            <a:ext cx="2737965" cy="2368229"/>
          </a:xfrm>
          <a:prstGeom prst="rect">
            <a:avLst/>
          </a:prstGeom>
        </p:spPr>
      </p:pic>
      <p:pic>
        <p:nvPicPr>
          <p:cNvPr id="10" name="Trái táo số 1">
            <a:hlinkClick r:id="rId6" action="ppaction://hlinksldjump"/>
            <a:extLst>
              <a:ext uri="{FF2B5EF4-FFF2-40B4-BE49-F238E27FC236}">
                <a16:creationId xmlns:a16="http://schemas.microsoft.com/office/drawing/2014/main" id="{123F34E1-6064-84E5-46F8-63F899097F7E}"/>
              </a:ext>
            </a:extLst>
          </p:cNvPr>
          <p:cNvPicPr>
            <a:picLocks noChangeAspect="1"/>
          </p:cNvPicPr>
          <p:nvPr/>
        </p:nvPicPr>
        <p:blipFill>
          <a:blip r:embed="rId7"/>
          <a:stretch>
            <a:fillRect/>
          </a:stretch>
        </p:blipFill>
        <p:spPr>
          <a:xfrm>
            <a:off x="6822813" y="2301563"/>
            <a:ext cx="762066" cy="847417"/>
          </a:xfrm>
          <a:prstGeom prst="rect">
            <a:avLst/>
          </a:prstGeom>
        </p:spPr>
      </p:pic>
      <p:pic>
        <p:nvPicPr>
          <p:cNvPr id="12" name="Trái táo số 2">
            <a:hlinkClick r:id="rId8" action="ppaction://hlinksldjump"/>
            <a:extLst>
              <a:ext uri="{FF2B5EF4-FFF2-40B4-BE49-F238E27FC236}">
                <a16:creationId xmlns:a16="http://schemas.microsoft.com/office/drawing/2014/main" id="{1516F9DA-4A5B-DA72-ABA8-27AB699B5A21}"/>
              </a:ext>
            </a:extLst>
          </p:cNvPr>
          <p:cNvPicPr>
            <a:picLocks noChangeAspect="1"/>
          </p:cNvPicPr>
          <p:nvPr/>
        </p:nvPicPr>
        <p:blipFill>
          <a:blip r:embed="rId9"/>
          <a:stretch>
            <a:fillRect/>
          </a:stretch>
        </p:blipFill>
        <p:spPr>
          <a:xfrm>
            <a:off x="6709868" y="3199916"/>
            <a:ext cx="762066" cy="853514"/>
          </a:xfrm>
          <a:prstGeom prst="rect">
            <a:avLst/>
          </a:prstGeom>
        </p:spPr>
      </p:pic>
      <p:pic>
        <p:nvPicPr>
          <p:cNvPr id="45" name="Trái táo số 3">
            <a:hlinkClick r:id="rId10" action="ppaction://hlinksldjump"/>
            <a:extLst>
              <a:ext uri="{FF2B5EF4-FFF2-40B4-BE49-F238E27FC236}">
                <a16:creationId xmlns:a16="http://schemas.microsoft.com/office/drawing/2014/main" id="{A4B5DA6F-7E1E-709C-0E91-C3A2D5F8ACB2}"/>
              </a:ext>
            </a:extLst>
          </p:cNvPr>
          <p:cNvPicPr>
            <a:picLocks noChangeAspect="1"/>
          </p:cNvPicPr>
          <p:nvPr/>
        </p:nvPicPr>
        <p:blipFill>
          <a:blip r:embed="rId11"/>
          <a:stretch>
            <a:fillRect/>
          </a:stretch>
        </p:blipFill>
        <p:spPr>
          <a:xfrm>
            <a:off x="8312880" y="3199916"/>
            <a:ext cx="755970" cy="847417"/>
          </a:xfrm>
          <a:prstGeom prst="rect">
            <a:avLst/>
          </a:prstGeom>
        </p:spPr>
      </p:pic>
      <p:pic>
        <p:nvPicPr>
          <p:cNvPr id="46" name="Trái táo số 4">
            <a:hlinkClick r:id="rId12" action="ppaction://hlinksldjump"/>
            <a:extLst>
              <a:ext uri="{FF2B5EF4-FFF2-40B4-BE49-F238E27FC236}">
                <a16:creationId xmlns:a16="http://schemas.microsoft.com/office/drawing/2014/main" id="{901E138C-9DC8-665D-1405-36BB1F3E8C6A}"/>
              </a:ext>
            </a:extLst>
          </p:cNvPr>
          <p:cNvPicPr>
            <a:picLocks noChangeAspect="1"/>
          </p:cNvPicPr>
          <p:nvPr/>
        </p:nvPicPr>
        <p:blipFill>
          <a:blip r:embed="rId13"/>
          <a:stretch>
            <a:fillRect/>
          </a:stretch>
        </p:blipFill>
        <p:spPr>
          <a:xfrm>
            <a:off x="9474151" y="3005291"/>
            <a:ext cx="762066" cy="847417"/>
          </a:xfrm>
          <a:prstGeom prst="rect">
            <a:avLst/>
          </a:prstGeom>
        </p:spPr>
      </p:pic>
      <p:pic>
        <p:nvPicPr>
          <p:cNvPr id="3" name="Trái táo số 5">
            <a:hlinkClick r:id="rId14" action="ppaction://hlinksldjump"/>
            <a:extLst>
              <a:ext uri="{FF2B5EF4-FFF2-40B4-BE49-F238E27FC236}">
                <a16:creationId xmlns:a16="http://schemas.microsoft.com/office/drawing/2014/main" id="{E4E46158-9A63-C503-2AF8-27824BEB3B3C}"/>
              </a:ext>
            </a:extLst>
          </p:cNvPr>
          <p:cNvPicPr>
            <a:picLocks noChangeAspect="1"/>
          </p:cNvPicPr>
          <p:nvPr/>
        </p:nvPicPr>
        <p:blipFill>
          <a:blip r:embed="rId15"/>
          <a:stretch>
            <a:fillRect/>
          </a:stretch>
        </p:blipFill>
        <p:spPr>
          <a:xfrm>
            <a:off x="8613984" y="1779608"/>
            <a:ext cx="762066" cy="847417"/>
          </a:xfrm>
          <a:prstGeom prst="rect">
            <a:avLst/>
          </a:prstGeom>
        </p:spPr>
      </p:pic>
      <p:pic>
        <p:nvPicPr>
          <p:cNvPr id="13" name="Trái táo số 6">
            <a:hlinkClick r:id="rId16" action="ppaction://hlinksldjump"/>
            <a:extLst>
              <a:ext uri="{FF2B5EF4-FFF2-40B4-BE49-F238E27FC236}">
                <a16:creationId xmlns:a16="http://schemas.microsoft.com/office/drawing/2014/main" id="{F632CABA-AB18-D2AB-02CA-99CDB4455BAF}"/>
              </a:ext>
            </a:extLst>
          </p:cNvPr>
          <p:cNvPicPr>
            <a:picLocks noChangeAspect="1"/>
          </p:cNvPicPr>
          <p:nvPr/>
        </p:nvPicPr>
        <p:blipFill>
          <a:blip r:embed="rId17"/>
          <a:stretch>
            <a:fillRect/>
          </a:stretch>
        </p:blipFill>
        <p:spPr>
          <a:xfrm>
            <a:off x="10341969" y="2362994"/>
            <a:ext cx="762066" cy="847417"/>
          </a:xfrm>
          <a:prstGeom prst="rect">
            <a:avLst/>
          </a:prstGeom>
        </p:spPr>
      </p:pic>
      <p:pic>
        <p:nvPicPr>
          <p:cNvPr id="17" name="Trái táo số 7">
            <a:hlinkClick r:id="rId18" action="ppaction://hlinksldjump"/>
            <a:extLst>
              <a:ext uri="{FF2B5EF4-FFF2-40B4-BE49-F238E27FC236}">
                <a16:creationId xmlns:a16="http://schemas.microsoft.com/office/drawing/2014/main" id="{AD9B389E-7446-4F23-A837-615B9CDE378F}"/>
              </a:ext>
            </a:extLst>
          </p:cNvPr>
          <p:cNvPicPr>
            <a:picLocks noChangeAspect="1"/>
          </p:cNvPicPr>
          <p:nvPr/>
        </p:nvPicPr>
        <p:blipFill>
          <a:blip r:embed="rId19"/>
          <a:stretch>
            <a:fillRect/>
          </a:stretch>
        </p:blipFill>
        <p:spPr>
          <a:xfrm>
            <a:off x="10429727" y="3623624"/>
            <a:ext cx="762066" cy="853514"/>
          </a:xfrm>
          <a:prstGeom prst="rect">
            <a:avLst/>
          </a:prstGeom>
        </p:spPr>
      </p:pic>
      <p:pic>
        <p:nvPicPr>
          <p:cNvPr id="18" name="Trái táo số 8">
            <a:hlinkClick r:id="rId20" action="ppaction://hlinksldjump"/>
            <a:extLst>
              <a:ext uri="{FF2B5EF4-FFF2-40B4-BE49-F238E27FC236}">
                <a16:creationId xmlns:a16="http://schemas.microsoft.com/office/drawing/2014/main" id="{238A1EAF-A68E-62E3-19F7-8BEB46A5FAE3}"/>
              </a:ext>
            </a:extLst>
          </p:cNvPr>
          <p:cNvPicPr>
            <a:picLocks noChangeAspect="1"/>
          </p:cNvPicPr>
          <p:nvPr/>
        </p:nvPicPr>
        <p:blipFill>
          <a:blip r:embed="rId21"/>
          <a:stretch>
            <a:fillRect/>
          </a:stretch>
        </p:blipFill>
        <p:spPr>
          <a:xfrm>
            <a:off x="9843361" y="1434314"/>
            <a:ext cx="755970" cy="8474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EE3BAF3-3A90-65AF-AA51-AD10F3F788E0}"/>
              </a:ext>
            </a:extLst>
          </p:cNvPr>
          <p:cNvPicPr>
            <a:picLocks noChangeAspect="1"/>
          </p:cNvPicPr>
          <p:nvPr/>
        </p:nvPicPr>
        <p:blipFill rotWithShape="1">
          <a:blip r:embed="rId22">
            <a:extLst>
              <a:ext uri="{28A0092B-C50C-407E-A947-70E740481C1C}">
                <a14:useLocalDpi xmlns:a14="http://schemas.microsoft.com/office/drawing/2010/main" val="0"/>
              </a:ext>
            </a:extLst>
          </a:blip>
          <a:srcRect l="25413" r="22352"/>
          <a:stretch/>
        </p:blipFill>
        <p:spPr>
          <a:xfrm rot="190983">
            <a:off x="1472020" y="2643662"/>
            <a:ext cx="3486362" cy="4232506"/>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2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2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2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id="{F26FF083-76EF-0E3A-DA00-E4BA12C418A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12109" y="111696"/>
            <a:ext cx="2228611" cy="2228611"/>
          </a:xfrm>
          <a:prstGeom prst="rect">
            <a:avLst/>
          </a:prstGeom>
        </p:spPr>
      </p:pic>
      <p:sp>
        <p:nvSpPr>
          <p:cNvPr id="2" name="Rectangle: Rounded Corners 1">
            <a:hlinkClick r:id="rId31" action="ppaction://hlinksldjump"/>
            <a:extLst>
              <a:ext uri="{FF2B5EF4-FFF2-40B4-BE49-F238E27FC236}">
                <a16:creationId xmlns:a16="http://schemas.microsoft.com/office/drawing/2014/main" id="{493E362A-50E7-4DAD-9926-024F46F179AD}"/>
              </a:ext>
            </a:extLst>
          </p:cNvPr>
          <p:cNvSpPr/>
          <p:nvPr/>
        </p:nvSpPr>
        <p:spPr>
          <a:xfrm>
            <a:off x="10553700" y="114300"/>
            <a:ext cx="14573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71082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3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22" presetClass="entr" presetSubtype="4" fill="hold" nodeType="withEffect">
                                  <p:stCondLst>
                                    <p:cond delay="600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750"/>
                                        <p:tgtEl>
                                          <p:spTgt spid="9"/>
                                        </p:tgtEl>
                                      </p:cBhvr>
                                    </p:animEffect>
                                  </p:childTnLst>
                                </p:cTn>
                              </p:par>
                              <p:par>
                                <p:cTn id="42" presetID="47" presetClass="entr" presetSubtype="0" fill="hold"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775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4" dur="2000" fill="hold"/>
                                        <p:tgtEl>
                                          <p:spTgt spid="10"/>
                                        </p:tgtEl>
                                        <p:attrNameLst>
                                          <p:attrName>ppt_x</p:attrName>
                                          <p:attrName>ppt_y</p:attrName>
                                        </p:attrNameLst>
                                      </p:cBhvr>
                                      <p:rCtr x="-4036" y="23495"/>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10"/>
                                        </p:tgtEl>
                                      </p:cBhvr>
                                    </p:animEffect>
                                    <p:animScale>
                                      <p:cBhvr>
                                        <p:cTn id="5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62" dur="2000" fill="hold"/>
                                        <p:tgtEl>
                                          <p:spTgt spid="12"/>
                                        </p:tgtEl>
                                        <p:attrNameLst>
                                          <p:attrName>ppt_x</p:attrName>
                                          <p:attrName>ppt_y</p:attrName>
                                        </p:attrNameLst>
                                      </p:cBhvr>
                                      <p:rCtr x="-5964" y="17986"/>
                                    </p:animMotion>
                                  </p:childTnLst>
                                </p:cTn>
                              </p:par>
                              <p:par>
                                <p:cTn id="63" presetID="26" presetClass="emph" presetSubtype="0" repeatCount="indefinite" fill="hold"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62" presetClass="path" presetSubtype="0" accel="50000" decel="50000" fill="hold" nodeType="clickEffect">
                                  <p:stCondLst>
                                    <p:cond delay="0"/>
                                  </p:stCondLst>
                                  <p:childTnLst>
                                    <p:animMotion origin="layout" path="M -4.16667E-7 -2.22222E-6 L -0.02708 -2.22222E-6 L -0.02708 0.05949 L -0.05391 0.05949 L -0.05391 0.11991 L -0.08086 0.11991 L -0.08086 0.18009 L -0.10768 0.18009 L -0.10768 0.24028 L -0.1345 0.24028 L -0.1345 0.30047 L -0.16133 0.30047 L -0.16133 0.36088 L -0.18802 0.36088 L -0.18802 0.42153 " pathEditMode="relative" rAng="0" ptsTypes="AAAAAAAAAAAAAAA">
                                      <p:cBhvr>
                                        <p:cTn id="70" dur="2000" fill="hold"/>
                                        <p:tgtEl>
                                          <p:spTgt spid="45"/>
                                        </p:tgtEl>
                                        <p:attrNameLst>
                                          <p:attrName>ppt_x</p:attrName>
                                          <p:attrName>ppt_y</p:attrName>
                                        </p:attrNameLst>
                                      </p:cBhvr>
                                      <p:rCtr x="-9401" y="21065"/>
                                    </p:animMotion>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62" presetClass="path" presetSubtype="0" accel="50000" decel="50000" fill="hold" nodeType="clickEffect">
                                  <p:stCondLst>
                                    <p:cond delay="0"/>
                                  </p:stCondLst>
                                  <p:childTnLst>
                                    <p:animMotion origin="layout" path="M -3.33333E-6 0 L -0.03567 0 L -0.03567 0.06389 L -0.07096 0.06389 L -0.07096 0.12801 L -0.10638 0.12801 L -0.10638 0.19236 L -0.14166 0.19236 L -0.14166 0.25671 L -0.17708 0.25671 L -0.17708 0.32083 L -0.2125 0.32083 L -0.2125 0.38519 L -0.24765 0.38519 L -0.24765 0.45 " pathEditMode="relative" rAng="0" ptsTypes="AAAAAAAAAAAAAAA">
                                      <p:cBhvr>
                                        <p:cTn id="78" dur="2000" fill="hold"/>
                                        <p:tgtEl>
                                          <p:spTgt spid="46"/>
                                        </p:tgtEl>
                                        <p:attrNameLst>
                                          <p:attrName>ppt_x</p:attrName>
                                          <p:attrName>ppt_y</p:attrName>
                                        </p:attrNameLst>
                                      </p:cBhvr>
                                      <p:rCtr x="-12383" y="22500"/>
                                    </p:animMotion>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2" presetClass="path" presetSubtype="0" accel="50000" decel="50000" fill="hold" nodeType="clickEffect">
                                  <p:stCondLst>
                                    <p:cond delay="0"/>
                                  </p:stCondLst>
                                  <p:childTnLst>
                                    <p:animMotion origin="layout" path="M -4.16667E-6 -7.40741E-7 L -0.01197 -7.40741E-7 L -0.01197 0.08333 L -0.02395 0.08333 L -0.02395 0.16759 L -0.03593 0.16759 L -0.03593 0.25139 L -0.04791 0.25139 L -0.04791 0.33542 L -0.05989 0.33542 L -0.05989 0.41921 L -0.07187 0.41921 L -0.07187 0.50324 L -0.08372 0.50324 L -0.08372 0.5875 " pathEditMode="relative" rAng="0" ptsTypes="AAAAAAAAAAAAAAA">
                                      <p:cBhvr>
                                        <p:cTn id="86" dur="2000" fill="hold"/>
                                        <p:tgtEl>
                                          <p:spTgt spid="3"/>
                                        </p:tgtEl>
                                        <p:attrNameLst>
                                          <p:attrName>ppt_x</p:attrName>
                                          <p:attrName>ppt_y</p:attrName>
                                        </p:attrNameLst>
                                      </p:cBhvr>
                                      <p:rCtr x="-4193" y="29375"/>
                                    </p:animMotion>
                                  </p:childTnLst>
                                </p:cTn>
                              </p:par>
                              <p:par>
                                <p:cTn id="87" presetID="26" presetClass="emph" presetSubtype="0" repeatCount="indefinite" fill="hold" nodeType="withEffect">
                                  <p:stCondLst>
                                    <p:cond delay="0"/>
                                  </p:stCondLst>
                                  <p:childTnLst>
                                    <p:animEffect transition="out" filter="fade">
                                      <p:cBhvr>
                                        <p:cTn id="88" dur="500" tmFilter="0, 0; .2, .5; .8, .5; 1, 0"/>
                                        <p:tgtEl>
                                          <p:spTgt spid="3"/>
                                        </p:tgtEl>
                                      </p:cBhvr>
                                    </p:animEffect>
                                    <p:animScale>
                                      <p:cBhvr>
                                        <p:cTn id="8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62" presetClass="path" presetSubtype="0" accel="50000" decel="50000" fill="hold" nodeType="clickEffect">
                                  <p:stCondLst>
                                    <p:cond delay="0"/>
                                  </p:stCondLst>
                                  <p:childTnLst>
                                    <p:animMotion origin="layout" path="M 2.08333E-7 -2.22222E-6 L -0.06563 -2.22222E-6 L -0.06563 0.06621 L -0.13112 0.06621 L -0.13112 0.13357 L -0.19661 0.13357 L -0.19661 0.2007 L -0.26211 0.2007 L -0.26211 0.26736 L -0.3276 0.26736 L -0.3276 0.33426 L -0.3931 0.33426 L -0.3931 0.40162 L -0.45833 0.40162 L -0.45833 0.46922 " pathEditMode="relative" rAng="0" ptsTypes="AAAAAAAAAAAAAAA">
                                      <p:cBhvr>
                                        <p:cTn id="94" dur="2000" fill="hold"/>
                                        <p:tgtEl>
                                          <p:spTgt spid="13"/>
                                        </p:tgtEl>
                                        <p:attrNameLst>
                                          <p:attrName>ppt_x</p:attrName>
                                          <p:attrName>ppt_y</p:attrName>
                                        </p:attrNameLst>
                                      </p:cBhvr>
                                      <p:rCtr x="-22917" y="23449"/>
                                    </p:animMotion>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2" presetClass="path" presetSubtype="0" accel="50000" decel="50000" fill="hold" nodeType="clickEffect">
                                  <p:stCondLst>
                                    <p:cond delay="0"/>
                                  </p:stCondLst>
                                  <p:childTnLst>
                                    <p:animMotion origin="layout" path="M 1.25E-6 7.40741E-7 L -0.0625 7.40741E-7 L -0.0625 0.03102 L -0.125 0.03102 L -0.125 0.06227 L -0.18737 0.06227 L -0.18737 0.09329 L -0.24987 0.09329 L -0.24987 0.12454 L -0.31224 0.12454 L -0.31224 0.15555 L -0.37474 0.15555 L -0.37474 0.1868 L -0.43711 0.1868 L -0.43711 0.21805 " pathEditMode="relative" rAng="0" ptsTypes="AAAAAAAAAAAAAAA">
                                      <p:cBhvr>
                                        <p:cTn id="102" dur="2000" fill="hold"/>
                                        <p:tgtEl>
                                          <p:spTgt spid="17"/>
                                        </p:tgtEl>
                                        <p:attrNameLst>
                                          <p:attrName>ppt_x</p:attrName>
                                          <p:attrName>ppt_y</p:attrName>
                                        </p:attrNameLst>
                                      </p:cBhvr>
                                      <p:rCtr x="-21862" y="10903"/>
                                    </p:animMotion>
                                  </p:childTnLst>
                                </p:cTn>
                              </p:par>
                              <p:par>
                                <p:cTn id="103" presetID="26" presetClass="emph" presetSubtype="0" repeatCount="indefinite" fill="hold" nodeType="withEffect">
                                  <p:stCondLst>
                                    <p:cond delay="0"/>
                                  </p:stCondLst>
                                  <p:childTnLst>
                                    <p:animEffect transition="out" filter="fade">
                                      <p:cBhvr>
                                        <p:cTn id="104" dur="500" tmFilter="0, 0; .2, .5; .8, .5; 1, 0"/>
                                        <p:tgtEl>
                                          <p:spTgt spid="17"/>
                                        </p:tgtEl>
                                      </p:cBhvr>
                                    </p:animEffect>
                                    <p:animScale>
                                      <p:cBhvr>
                                        <p:cTn id="10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2" presetClass="path" presetSubtype="0" accel="50000" decel="50000" fill="hold" nodeType="clickEffect">
                                  <p:stCondLst>
                                    <p:cond delay="0"/>
                                  </p:stCondLst>
                                  <p:childTnLst>
                                    <p:animMotion origin="layout" path="M 1.04167E-6 -2.22222E-6 L -0.04492 -2.22222E-6 L -0.04492 0.06783 L -0.08984 0.06783 L -0.08984 0.13611 L -0.13477 0.13611 L -0.13477 0.20417 L -0.17969 0.20417 L -0.17969 0.27246 L -0.22461 0.27246 L -0.22461 0.34051 L -0.26953 0.34051 L -0.26953 0.4088 L -0.31432 0.4088 L -0.31432 0.47732 " pathEditMode="relative" rAng="0" ptsTypes="AAAAAAAAAAAAAAA">
                                      <p:cBhvr>
                                        <p:cTn id="110" dur="2000" fill="hold"/>
                                        <p:tgtEl>
                                          <p:spTgt spid="18"/>
                                        </p:tgtEl>
                                        <p:attrNameLst>
                                          <p:attrName>ppt_x</p:attrName>
                                          <p:attrName>ppt_y</p:attrName>
                                        </p:attrNameLst>
                                      </p:cBhvr>
                                      <p:rCtr x="-15716" y="23866"/>
                                    </p:animMotion>
                                  </p:childTnLst>
                                </p:cTn>
                              </p:par>
                              <p:par>
                                <p:cTn id="111" presetID="26" presetClass="emph" presetSubtype="0" repeatCount="indefinite" fill="hold" nodeType="withEffect">
                                  <p:stCondLst>
                                    <p:cond delay="0"/>
                                  </p:stCondLst>
                                  <p:childTnLst>
                                    <p:animEffect transition="out" filter="fade">
                                      <p:cBhvr>
                                        <p:cTn id="112" dur="500" tmFilter="0, 0; .2, .5; .8, .5; 1, 0"/>
                                        <p:tgtEl>
                                          <p:spTgt spid="18"/>
                                        </p:tgtEl>
                                      </p:cBhvr>
                                    </p:animEffect>
                                    <p:animScale>
                                      <p:cBhvr>
                                        <p:cTn id="113"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6" name="Picture 15" descr="A picture containing toy&#10;&#10;Description automatically generated">
            <a:hlinkClick r:id="rId8"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0">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id="{6A8279B6-200C-41AF-8518-FE8C455E7271}"/>
              </a:ext>
            </a:extLst>
          </p:cNvPr>
          <p:cNvPicPr>
            <a:picLocks noChangeAspect="1"/>
          </p:cNvPicPr>
          <p:nvPr/>
        </p:nvPicPr>
        <p:blipFill>
          <a:blip r:embed="rId12"/>
          <a:stretch>
            <a:fillRect/>
          </a:stretch>
        </p:blipFill>
        <p:spPr>
          <a:xfrm>
            <a:off x="0" y="1860894"/>
            <a:ext cx="4997789" cy="3218001"/>
          </a:xfrm>
          <a:prstGeom prst="rect">
            <a:avLst/>
          </a:prstGeom>
        </p:spPr>
      </p:pic>
    </p:spTree>
    <p:extLst>
      <p:ext uri="{BB962C8B-B14F-4D97-AF65-F5344CB8AC3E}">
        <p14:creationId xmlns:p14="http://schemas.microsoft.com/office/powerpoint/2010/main" val="542946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6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2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4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5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5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5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5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5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5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5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B65CB0E4-E73F-4A58-9E2B-051AE87C8DE0}"/>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6D0C3693-5F6A-4223-943D-83E2365AF922}"/>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D08014D6-8093-458B-9AE5-11F2B007590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7C7CEF70-865C-4156-9947-21A82F22717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72577A65-7F22-4335-BCEC-61464FD81A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B0D71C56-CC17-4F01-8FBE-0C9C4EA7128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129AE5E1-7094-4CA0-961A-645F9AE6F6C6}"/>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id="{D21D8361-1828-4A1F-8225-8CF0BF9C77B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352E2E93-9F87-4B45-A414-D8F377CE3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A955C9E-9E1C-41D3-AB12-93D6A795279E}"/>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A01B9E6A-7BD2-4569-8798-73A6B2612F40}"/>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EF4FC5BF-5245-4A1C-A505-4A48A0BD6546}"/>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1681F5DB-5DC6-4BEF-921A-5D3978AE0AB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9C8FD7E4-3805-4AA0-AEF6-E1DA88688969}"/>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E25E903F-7BB8-425B-A673-3BCBDD1E96A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4FC9695E-D664-4F7B-8DA9-DC72A535043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A8B917B3-4712-4A69-BECF-AC09845FBA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0B7D0D0E-A863-4946-8A00-A4C57822F49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DA4295E-1ABE-44F5-9FAA-ADF759608C1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1C359221-DE91-433F-9891-7AD3D1D815D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D3E96E6C-EF35-44AA-8070-D1E1E9B25F00}"/>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89B93BF9-6600-4A63-82F8-234080C162E6}"/>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1FC357AA-4FA0-450A-B89E-964AD800943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CBAF2637-7B14-42F0-A313-B789007C2E7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E0E3F34C-6C5E-4979-9584-754158D81FF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7895239B-5DDA-4E2C-8D3E-1C240D0ABD80}"/>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5DD62C3C-F876-48D2-9006-FB838F1F4DAA}"/>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E109CE93-4E4D-401A-A221-1158B27964A5}"/>
              </a:ext>
            </a:extLst>
          </p:cNvPr>
          <p:cNvPicPr>
            <a:picLocks noChangeAspect="1"/>
          </p:cNvPicPr>
          <p:nvPr/>
        </p:nvPicPr>
        <p:blipFill>
          <a:blip r:embed="rId12"/>
          <a:stretch>
            <a:fillRect/>
          </a:stretch>
        </p:blipFill>
        <p:spPr>
          <a:xfrm>
            <a:off x="438150" y="2009775"/>
            <a:ext cx="4227052" cy="2933700"/>
          </a:xfrm>
          <a:prstGeom prst="rect">
            <a:avLst/>
          </a:prstGeom>
        </p:spPr>
      </p:pic>
    </p:spTree>
    <p:extLst>
      <p:ext uri="{BB962C8B-B14F-4D97-AF65-F5344CB8AC3E}">
        <p14:creationId xmlns:p14="http://schemas.microsoft.com/office/powerpoint/2010/main" val="2607312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1B740F84-9594-4811-AE04-AEAAC8D8591B}"/>
              </a:ext>
            </a:extLst>
          </p:cNvPr>
          <p:cNvSpPr>
            <a:spLocks noGrp="1"/>
          </p:cNvSpPr>
          <p:nvPr>
            <p:ph idx="1"/>
          </p:nvPr>
        </p:nvSpPr>
        <p:spPr/>
        <p:txBody>
          <a:bodyPr/>
          <a:lstStyle/>
          <a:p>
            <a:endParaRPr lang="en-US"/>
          </a:p>
        </p:txBody>
      </p:sp>
      <p:pic>
        <p:nvPicPr>
          <p:cNvPr id="77" name="Hình nền" descr="A picture containing text&#10;&#10;Description automatically generated">
            <a:extLst>
              <a:ext uri="{FF2B5EF4-FFF2-40B4-BE49-F238E27FC236}">
                <a16:creationId xmlns:a16="http://schemas.microsoft.com/office/drawing/2014/main" id="{038CF013-259F-49E2-97F0-EEBDE97ACE5F}"/>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8" name="Hình nền 1" descr="A picture containing text&#10;&#10;Description automatically generated">
            <a:extLst>
              <a:ext uri="{FF2B5EF4-FFF2-40B4-BE49-F238E27FC236}">
                <a16:creationId xmlns:a16="http://schemas.microsoft.com/office/drawing/2014/main" id="{5B626180-6B3C-47F7-BB4D-59203CC957C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 name="Bảng câu hỏi">
            <a:extLst>
              <a:ext uri="{FF2B5EF4-FFF2-40B4-BE49-F238E27FC236}">
                <a16:creationId xmlns:a16="http://schemas.microsoft.com/office/drawing/2014/main" id="{4616655D-D48E-453E-948C-CFA19FC3C70B}"/>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id="{353AB04B-2EF0-4E43-A7D3-E98B642199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1" name="Trái dâu">
            <a:extLst>
              <a:ext uri="{FF2B5EF4-FFF2-40B4-BE49-F238E27FC236}">
                <a16:creationId xmlns:a16="http://schemas.microsoft.com/office/drawing/2014/main" id="{E122F26B-F88D-461B-A90C-77A8A3D77C1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2" name="Đáp Án D">
            <a:extLst>
              <a:ext uri="{FF2B5EF4-FFF2-40B4-BE49-F238E27FC236}">
                <a16:creationId xmlns:a16="http://schemas.microsoft.com/office/drawing/2014/main" id="{2247CE28-A97F-479D-A53B-460471A5E26D}"/>
              </a:ext>
            </a:extLst>
          </p:cNvPr>
          <p:cNvSpPr/>
          <p:nvPr/>
        </p:nvSpPr>
        <p:spPr>
          <a:xfrm>
            <a:off x="5659507" y="2173540"/>
            <a:ext cx="58847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id="{A917B731-DBDC-4062-A735-6657772F053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4" name="Picture 83" descr="A picture containing toy&#10;&#10;Description automatically generated">
            <a:hlinkClick r:id="rId9" action="ppaction://hlinksldjump"/>
            <a:extLst>
              <a:ext uri="{FF2B5EF4-FFF2-40B4-BE49-F238E27FC236}">
                <a16:creationId xmlns:a16="http://schemas.microsoft.com/office/drawing/2014/main" id="{0E5186BB-F3F3-4CE9-AEA9-EC3F91157C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5" name="Đồng hồ" descr="Icon&#10;&#10;Description automatically generated">
            <a:extLst>
              <a:ext uri="{FF2B5EF4-FFF2-40B4-BE49-F238E27FC236}">
                <a16:creationId xmlns:a16="http://schemas.microsoft.com/office/drawing/2014/main" id="{53F5AA2F-39C8-4B2B-9101-42ADFAF37F90}"/>
              </a:ext>
            </a:extLst>
          </p:cNvPr>
          <p:cNvPicPr/>
          <p:nvPr/>
        </p:nvPicPr>
        <p:blipFill>
          <a:blip r:embed="rId11">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86" name="15">
            <a:extLst>
              <a:ext uri="{FF2B5EF4-FFF2-40B4-BE49-F238E27FC236}">
                <a16:creationId xmlns:a16="http://schemas.microsoft.com/office/drawing/2014/main" id="{1E80CDF5-F760-491E-85BE-0D9D43DEC511}"/>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id="{897050A4-FA35-457F-9CAB-AA82D35A1FA5}"/>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id="{921A394A-2B6D-4228-B676-C10025DC258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id="{C0937692-44C8-4B85-831F-CA7055266C2F}"/>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id="{33F47418-9B42-4236-9002-FAEAD686223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id="{4B3FAEA6-99C2-480B-ACC0-851D5F491F5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id="{87D5492E-0744-45FC-99E8-33DBF97F6139}"/>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id="{78318951-A1B4-4A13-9637-FE3C5A3A0D79}"/>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id="{A5979754-1405-469C-8BAC-A00422CD354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id="{C271C1F9-DC26-4352-841F-6760104EB47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id="{2DB6BE98-9C03-4DAA-A290-8A29C7B2B5BF}"/>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id="{E494E65F-2123-4DD1-872B-4A3B81EF15D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id="{33732FD1-735F-4B26-B5C9-0486CCB8BF3C}"/>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id="{DF937726-6DB2-4848-BA1C-9FC464C205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id="{999CB880-2A5F-4C37-9304-64845FA6F69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id="{62BA363A-FD73-4DA7-8084-60A9C7EA7E4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id="{06DD2F5F-F2CF-4AAE-A2C5-027EBA5B697C}"/>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A9DAFD8C-5716-480A-BFF1-D56D1B5D8AD6}"/>
              </a:ext>
            </a:extLst>
          </p:cNvPr>
          <p:cNvPicPr>
            <a:picLocks noChangeAspect="1"/>
          </p:cNvPicPr>
          <p:nvPr/>
        </p:nvPicPr>
        <p:blipFill>
          <a:blip r:embed="rId12"/>
          <a:stretch>
            <a:fillRect/>
          </a:stretch>
        </p:blipFill>
        <p:spPr>
          <a:xfrm>
            <a:off x="709612" y="2205037"/>
            <a:ext cx="4437453" cy="2681288"/>
          </a:xfrm>
          <a:prstGeom prst="rect">
            <a:avLst/>
          </a:prstGeom>
        </p:spPr>
      </p:pic>
    </p:spTree>
    <p:extLst>
      <p:ext uri="{BB962C8B-B14F-4D97-AF65-F5344CB8AC3E}">
        <p14:creationId xmlns:p14="http://schemas.microsoft.com/office/powerpoint/2010/main" val="293069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924</Words>
  <Application>Microsoft Office PowerPoint</Application>
  <PresentationFormat>Widescreen</PresentationFormat>
  <Paragraphs>250</Paragraphs>
  <Slides>32</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#9Slide05 Fourth Medium</vt:lpstr>
      <vt:lpstr>Arial</vt:lpstr>
      <vt:lpstr>Arial-Rounded</vt:lpstr>
      <vt:lpstr>Calibri</vt:lpstr>
      <vt:lpstr>Calibri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2022-09-19T06:59:34Z</dcterms:created>
  <dcterms:modified xsi:type="dcterms:W3CDTF">2022-09-30T08:07:41Z</dcterms:modified>
</cp:coreProperties>
</file>