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  <p:sldMasterId id="2147483683" r:id="rId3"/>
  </p:sldMasterIdLst>
  <p:notesMasterIdLst>
    <p:notesMasterId r:id="rId30"/>
  </p:notesMasterIdLst>
  <p:sldIdLst>
    <p:sldId id="257" r:id="rId4"/>
    <p:sldId id="319" r:id="rId5"/>
    <p:sldId id="267" r:id="rId6"/>
    <p:sldId id="314" r:id="rId7"/>
    <p:sldId id="315" r:id="rId8"/>
    <p:sldId id="316" r:id="rId9"/>
    <p:sldId id="317" r:id="rId10"/>
    <p:sldId id="261" r:id="rId11"/>
    <p:sldId id="262" r:id="rId12"/>
    <p:sldId id="318" r:id="rId13"/>
    <p:sldId id="264" r:id="rId14"/>
    <p:sldId id="265" r:id="rId15"/>
    <p:sldId id="313" r:id="rId16"/>
    <p:sldId id="320" r:id="rId17"/>
    <p:sldId id="260" r:id="rId18"/>
    <p:sldId id="293" r:id="rId19"/>
    <p:sldId id="294" r:id="rId20"/>
    <p:sldId id="295" r:id="rId21"/>
    <p:sldId id="296" r:id="rId22"/>
    <p:sldId id="321" r:id="rId23"/>
    <p:sldId id="322" r:id="rId24"/>
    <p:sldId id="323" r:id="rId25"/>
    <p:sldId id="298" r:id="rId26"/>
    <p:sldId id="299" r:id="rId27"/>
    <p:sldId id="324" r:id="rId28"/>
    <p:sldId id="312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72" y="1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BF67C0-3E8F-4EE5-8853-6C9AE10E1711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E34D21-DA78-4782-82CD-B25CAB59A3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7546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gcb044da28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3" name="Google Shape;1143;gcb044da28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11451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94856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69034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Google Shape;1243;gabf9762155_0_2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4" name="Google Shape;1244;gabf9762155_0_2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53018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30781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89203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gcb044da28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3" name="Google Shape;1143;gcb044da28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28734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Google Shape;1243;gabf9762155_0_2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4" name="Google Shape;1244;gabf9762155_0_2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94733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Google Shape;1243;gabf9762155_0_2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4" name="Google Shape;1244;gabf9762155_0_2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230214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637791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93140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76718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14066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4628205" y="4423297"/>
            <a:ext cx="4367971" cy="1951952"/>
          </a:xfrm>
          <a:custGeom>
            <a:avLst/>
            <a:gdLst/>
            <a:ahLst/>
            <a:cxnLst/>
            <a:rect l="l" t="t" r="r" b="b"/>
            <a:pathLst>
              <a:path w="48116" h="21502" extrusionOk="0">
                <a:moveTo>
                  <a:pt x="23815" y="7225"/>
                </a:moveTo>
                <a:lnTo>
                  <a:pt x="23815" y="7225"/>
                </a:lnTo>
                <a:cubicBezTo>
                  <a:pt x="26522" y="7268"/>
                  <a:pt x="29229" y="7860"/>
                  <a:pt x="31703" y="8981"/>
                </a:cubicBezTo>
                <a:cubicBezTo>
                  <a:pt x="29208" y="7902"/>
                  <a:pt x="26522" y="7310"/>
                  <a:pt x="23815" y="7225"/>
                </a:cubicBezTo>
                <a:close/>
                <a:moveTo>
                  <a:pt x="24503" y="0"/>
                </a:moveTo>
                <a:cubicBezTo>
                  <a:pt x="23995" y="0"/>
                  <a:pt x="23477" y="12"/>
                  <a:pt x="22948" y="35"/>
                </a:cubicBezTo>
                <a:cubicBezTo>
                  <a:pt x="12711" y="479"/>
                  <a:pt x="6599" y="5935"/>
                  <a:pt x="3279" y="10419"/>
                </a:cubicBezTo>
                <a:cubicBezTo>
                  <a:pt x="1988" y="12153"/>
                  <a:pt x="889" y="14036"/>
                  <a:pt x="0" y="16024"/>
                </a:cubicBezTo>
                <a:lnTo>
                  <a:pt x="762" y="16489"/>
                </a:lnTo>
                <a:cubicBezTo>
                  <a:pt x="1121" y="16722"/>
                  <a:pt x="1460" y="16933"/>
                  <a:pt x="1819" y="17166"/>
                </a:cubicBezTo>
                <a:lnTo>
                  <a:pt x="1967" y="17271"/>
                </a:lnTo>
                <a:lnTo>
                  <a:pt x="2454" y="17589"/>
                </a:lnTo>
                <a:cubicBezTo>
                  <a:pt x="2961" y="17948"/>
                  <a:pt x="3469" y="18308"/>
                  <a:pt x="3955" y="18667"/>
                </a:cubicBezTo>
                <a:cubicBezTo>
                  <a:pt x="4611" y="19154"/>
                  <a:pt x="5245" y="19640"/>
                  <a:pt x="5880" y="20127"/>
                </a:cubicBezTo>
                <a:lnTo>
                  <a:pt x="5943" y="20169"/>
                </a:lnTo>
                <a:cubicBezTo>
                  <a:pt x="6493" y="20613"/>
                  <a:pt x="7064" y="21057"/>
                  <a:pt x="7635" y="21501"/>
                </a:cubicBezTo>
                <a:cubicBezTo>
                  <a:pt x="8122" y="20211"/>
                  <a:pt x="8735" y="18963"/>
                  <a:pt x="9454" y="17779"/>
                </a:cubicBezTo>
                <a:cubicBezTo>
                  <a:pt x="12612" y="12631"/>
                  <a:pt x="17183" y="10010"/>
                  <a:pt x="23049" y="10010"/>
                </a:cubicBezTo>
                <a:cubicBezTo>
                  <a:pt x="23232" y="10010"/>
                  <a:pt x="23417" y="10012"/>
                  <a:pt x="23603" y="10017"/>
                </a:cubicBezTo>
                <a:cubicBezTo>
                  <a:pt x="32274" y="10250"/>
                  <a:pt x="37245" y="14987"/>
                  <a:pt x="40776" y="20465"/>
                </a:cubicBezTo>
                <a:cubicBezTo>
                  <a:pt x="41242" y="20211"/>
                  <a:pt x="41707" y="19915"/>
                  <a:pt x="42151" y="19640"/>
                </a:cubicBezTo>
                <a:lnTo>
                  <a:pt x="42257" y="19577"/>
                </a:lnTo>
                <a:lnTo>
                  <a:pt x="42278" y="19556"/>
                </a:lnTo>
                <a:cubicBezTo>
                  <a:pt x="42468" y="19429"/>
                  <a:pt x="42638" y="19323"/>
                  <a:pt x="42807" y="19217"/>
                </a:cubicBezTo>
                <a:cubicBezTo>
                  <a:pt x="43209" y="18963"/>
                  <a:pt x="43589" y="18688"/>
                  <a:pt x="43991" y="18435"/>
                </a:cubicBezTo>
                <a:lnTo>
                  <a:pt x="44330" y="18202"/>
                </a:lnTo>
                <a:cubicBezTo>
                  <a:pt x="44964" y="17779"/>
                  <a:pt x="45599" y="17356"/>
                  <a:pt x="46233" y="16933"/>
                </a:cubicBezTo>
                <a:cubicBezTo>
                  <a:pt x="46445" y="16785"/>
                  <a:pt x="46677" y="16658"/>
                  <a:pt x="46910" y="16510"/>
                </a:cubicBezTo>
                <a:cubicBezTo>
                  <a:pt x="47291" y="16235"/>
                  <a:pt x="47692" y="16002"/>
                  <a:pt x="48115" y="15791"/>
                </a:cubicBezTo>
                <a:cubicBezTo>
                  <a:pt x="44178" y="8466"/>
                  <a:pt x="38370" y="0"/>
                  <a:pt x="24503" y="0"/>
                </a:cubicBezTo>
                <a:close/>
              </a:path>
            </a:pathLst>
          </a:custGeom>
          <a:solidFill>
            <a:srgbClr val="F3D557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4587901" y="4390617"/>
            <a:ext cx="4450489" cy="2034561"/>
          </a:xfrm>
          <a:custGeom>
            <a:avLst/>
            <a:gdLst/>
            <a:ahLst/>
            <a:cxnLst/>
            <a:rect l="l" t="t" r="r" b="b"/>
            <a:pathLst>
              <a:path w="49025" h="22412" extrusionOk="0">
                <a:moveTo>
                  <a:pt x="24259" y="7247"/>
                </a:moveTo>
                <a:lnTo>
                  <a:pt x="24237" y="7924"/>
                </a:lnTo>
                <a:cubicBezTo>
                  <a:pt x="26902" y="8030"/>
                  <a:pt x="29546" y="8622"/>
                  <a:pt x="32020" y="9658"/>
                </a:cubicBezTo>
                <a:lnTo>
                  <a:pt x="32295" y="9024"/>
                </a:lnTo>
                <a:cubicBezTo>
                  <a:pt x="29757" y="7903"/>
                  <a:pt x="27029" y="7289"/>
                  <a:pt x="24259" y="7247"/>
                </a:cubicBezTo>
                <a:close/>
                <a:moveTo>
                  <a:pt x="24961" y="698"/>
                </a:moveTo>
                <a:cubicBezTo>
                  <a:pt x="37841" y="698"/>
                  <a:pt x="43720" y="7989"/>
                  <a:pt x="48073" y="16024"/>
                </a:cubicBezTo>
                <a:cubicBezTo>
                  <a:pt x="47756" y="16193"/>
                  <a:pt x="47438" y="16384"/>
                  <a:pt x="47142" y="16574"/>
                </a:cubicBezTo>
                <a:cubicBezTo>
                  <a:pt x="46910" y="16701"/>
                  <a:pt x="46698" y="16849"/>
                  <a:pt x="46466" y="16997"/>
                </a:cubicBezTo>
                <a:lnTo>
                  <a:pt x="46191" y="17187"/>
                </a:lnTo>
                <a:cubicBezTo>
                  <a:pt x="45662" y="17526"/>
                  <a:pt x="45112" y="17906"/>
                  <a:pt x="44562" y="18266"/>
                </a:cubicBezTo>
                <a:lnTo>
                  <a:pt x="44541" y="18287"/>
                </a:lnTo>
                <a:lnTo>
                  <a:pt x="44203" y="18499"/>
                </a:lnTo>
                <a:cubicBezTo>
                  <a:pt x="43843" y="18752"/>
                  <a:pt x="43462" y="19006"/>
                  <a:pt x="43060" y="19281"/>
                </a:cubicBezTo>
                <a:lnTo>
                  <a:pt x="43018" y="19302"/>
                </a:lnTo>
                <a:lnTo>
                  <a:pt x="42532" y="19619"/>
                </a:lnTo>
                <a:lnTo>
                  <a:pt x="42384" y="19704"/>
                </a:lnTo>
                <a:cubicBezTo>
                  <a:pt x="42066" y="19916"/>
                  <a:pt x="41707" y="20148"/>
                  <a:pt x="41326" y="20360"/>
                </a:cubicBezTo>
                <a:cubicBezTo>
                  <a:pt x="38450" y="15961"/>
                  <a:pt x="33522" y="10271"/>
                  <a:pt x="24047" y="10039"/>
                </a:cubicBezTo>
                <a:cubicBezTo>
                  <a:pt x="23860" y="10034"/>
                  <a:pt x="23673" y="10031"/>
                  <a:pt x="23488" y="10031"/>
                </a:cubicBezTo>
                <a:cubicBezTo>
                  <a:pt x="17478" y="10031"/>
                  <a:pt x="12823" y="12697"/>
                  <a:pt x="9602" y="17970"/>
                </a:cubicBezTo>
                <a:cubicBezTo>
                  <a:pt x="8946" y="19027"/>
                  <a:pt x="8375" y="20148"/>
                  <a:pt x="7910" y="21290"/>
                </a:cubicBezTo>
                <a:cubicBezTo>
                  <a:pt x="7466" y="20952"/>
                  <a:pt x="7022" y="20613"/>
                  <a:pt x="6599" y="20254"/>
                </a:cubicBezTo>
                <a:lnTo>
                  <a:pt x="6535" y="20212"/>
                </a:lnTo>
                <a:cubicBezTo>
                  <a:pt x="5880" y="19704"/>
                  <a:pt x="5224" y="19218"/>
                  <a:pt x="4611" y="18752"/>
                </a:cubicBezTo>
                <a:cubicBezTo>
                  <a:pt x="4061" y="18350"/>
                  <a:pt x="3553" y="17991"/>
                  <a:pt x="3088" y="17674"/>
                </a:cubicBezTo>
                <a:cubicBezTo>
                  <a:pt x="2961" y="17589"/>
                  <a:pt x="2834" y="17505"/>
                  <a:pt x="2729" y="17420"/>
                </a:cubicBezTo>
                <a:lnTo>
                  <a:pt x="2454" y="17251"/>
                </a:lnTo>
                <a:cubicBezTo>
                  <a:pt x="2031" y="16955"/>
                  <a:pt x="1713" y="16743"/>
                  <a:pt x="1396" y="16553"/>
                </a:cubicBezTo>
                <a:lnTo>
                  <a:pt x="889" y="16257"/>
                </a:lnTo>
                <a:cubicBezTo>
                  <a:pt x="1734" y="14396"/>
                  <a:pt x="2771" y="12640"/>
                  <a:pt x="3997" y="10991"/>
                </a:cubicBezTo>
                <a:cubicBezTo>
                  <a:pt x="7276" y="6549"/>
                  <a:pt x="13303" y="1177"/>
                  <a:pt x="23392" y="733"/>
                </a:cubicBezTo>
                <a:cubicBezTo>
                  <a:pt x="23926" y="710"/>
                  <a:pt x="24449" y="698"/>
                  <a:pt x="24961" y="698"/>
                </a:cubicBezTo>
                <a:close/>
                <a:moveTo>
                  <a:pt x="24959" y="0"/>
                </a:moveTo>
                <a:cubicBezTo>
                  <a:pt x="24438" y="0"/>
                  <a:pt x="23908" y="12"/>
                  <a:pt x="23370" y="35"/>
                </a:cubicBezTo>
                <a:cubicBezTo>
                  <a:pt x="13007" y="479"/>
                  <a:pt x="6810" y="5999"/>
                  <a:pt x="3448" y="10546"/>
                </a:cubicBezTo>
                <a:cubicBezTo>
                  <a:pt x="2136" y="12323"/>
                  <a:pt x="1015" y="14226"/>
                  <a:pt x="127" y="16214"/>
                </a:cubicBezTo>
                <a:lnTo>
                  <a:pt x="0" y="16511"/>
                </a:lnTo>
                <a:lnTo>
                  <a:pt x="423" y="16764"/>
                </a:lnTo>
                <a:lnTo>
                  <a:pt x="1015" y="17145"/>
                </a:lnTo>
                <a:cubicBezTo>
                  <a:pt x="1333" y="17335"/>
                  <a:pt x="1650" y="17526"/>
                  <a:pt x="2052" y="17822"/>
                </a:cubicBezTo>
                <a:lnTo>
                  <a:pt x="2327" y="17991"/>
                </a:lnTo>
                <a:cubicBezTo>
                  <a:pt x="2432" y="18076"/>
                  <a:pt x="2559" y="18160"/>
                  <a:pt x="2686" y="18224"/>
                </a:cubicBezTo>
                <a:cubicBezTo>
                  <a:pt x="3152" y="18562"/>
                  <a:pt x="3659" y="18922"/>
                  <a:pt x="4188" y="19302"/>
                </a:cubicBezTo>
                <a:cubicBezTo>
                  <a:pt x="4801" y="19767"/>
                  <a:pt x="5457" y="20254"/>
                  <a:pt x="6112" y="20762"/>
                </a:cubicBezTo>
                <a:lnTo>
                  <a:pt x="6155" y="20804"/>
                </a:lnTo>
                <a:cubicBezTo>
                  <a:pt x="6726" y="21248"/>
                  <a:pt x="7276" y="21692"/>
                  <a:pt x="7847" y="22136"/>
                </a:cubicBezTo>
                <a:lnTo>
                  <a:pt x="8206" y="22411"/>
                </a:lnTo>
                <a:lnTo>
                  <a:pt x="8375" y="21967"/>
                </a:lnTo>
                <a:cubicBezTo>
                  <a:pt x="8862" y="20698"/>
                  <a:pt x="9475" y="19471"/>
                  <a:pt x="10173" y="18308"/>
                </a:cubicBezTo>
                <a:cubicBezTo>
                  <a:pt x="13279" y="13268"/>
                  <a:pt x="17766" y="10710"/>
                  <a:pt x="23536" y="10710"/>
                </a:cubicBezTo>
                <a:cubicBezTo>
                  <a:pt x="23698" y="10710"/>
                  <a:pt x="23862" y="10712"/>
                  <a:pt x="24026" y="10716"/>
                </a:cubicBezTo>
                <a:cubicBezTo>
                  <a:pt x="33395" y="10969"/>
                  <a:pt x="38154" y="16701"/>
                  <a:pt x="40924" y="21015"/>
                </a:cubicBezTo>
                <a:lnTo>
                  <a:pt x="41094" y="21290"/>
                </a:lnTo>
                <a:lnTo>
                  <a:pt x="41390" y="21121"/>
                </a:lnTo>
                <a:cubicBezTo>
                  <a:pt x="41876" y="20846"/>
                  <a:pt x="42341" y="20550"/>
                  <a:pt x="42764" y="20296"/>
                </a:cubicBezTo>
                <a:lnTo>
                  <a:pt x="42828" y="20254"/>
                </a:lnTo>
                <a:lnTo>
                  <a:pt x="42912" y="20190"/>
                </a:lnTo>
                <a:lnTo>
                  <a:pt x="43399" y="19873"/>
                </a:lnTo>
                <a:lnTo>
                  <a:pt x="43441" y="19852"/>
                </a:lnTo>
                <a:cubicBezTo>
                  <a:pt x="43716" y="19662"/>
                  <a:pt x="44012" y="19493"/>
                  <a:pt x="44287" y="19302"/>
                </a:cubicBezTo>
                <a:lnTo>
                  <a:pt x="44964" y="18837"/>
                </a:lnTo>
                <a:cubicBezTo>
                  <a:pt x="45598" y="18414"/>
                  <a:pt x="46233" y="17991"/>
                  <a:pt x="46846" y="17589"/>
                </a:cubicBezTo>
                <a:lnTo>
                  <a:pt x="47079" y="17420"/>
                </a:lnTo>
                <a:cubicBezTo>
                  <a:pt x="47227" y="17335"/>
                  <a:pt x="47375" y="17251"/>
                  <a:pt x="47523" y="17145"/>
                </a:cubicBezTo>
                <a:cubicBezTo>
                  <a:pt x="47904" y="16912"/>
                  <a:pt x="48284" y="16701"/>
                  <a:pt x="48729" y="16447"/>
                </a:cubicBezTo>
                <a:lnTo>
                  <a:pt x="49025" y="16299"/>
                </a:lnTo>
                <a:lnTo>
                  <a:pt x="48855" y="15982"/>
                </a:lnTo>
                <a:cubicBezTo>
                  <a:pt x="46867" y="12281"/>
                  <a:pt x="44287" y="8051"/>
                  <a:pt x="40269" y="4900"/>
                </a:cubicBezTo>
                <a:cubicBezTo>
                  <a:pt x="36098" y="1606"/>
                  <a:pt x="31083" y="0"/>
                  <a:pt x="249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4633925" y="4423298"/>
            <a:ext cx="4367971" cy="1598636"/>
          </a:xfrm>
          <a:custGeom>
            <a:avLst/>
            <a:gdLst/>
            <a:ahLst/>
            <a:cxnLst/>
            <a:rect l="l" t="t" r="r" b="b"/>
            <a:pathLst>
              <a:path w="48116" h="17610" extrusionOk="0">
                <a:moveTo>
                  <a:pt x="24522" y="0"/>
                </a:moveTo>
                <a:cubicBezTo>
                  <a:pt x="24015" y="0"/>
                  <a:pt x="23498" y="12"/>
                  <a:pt x="22969" y="35"/>
                </a:cubicBezTo>
                <a:cubicBezTo>
                  <a:pt x="12712" y="479"/>
                  <a:pt x="6621" y="5935"/>
                  <a:pt x="3300" y="10419"/>
                </a:cubicBezTo>
                <a:cubicBezTo>
                  <a:pt x="2010" y="12153"/>
                  <a:pt x="910" y="14036"/>
                  <a:pt x="1" y="16024"/>
                </a:cubicBezTo>
                <a:lnTo>
                  <a:pt x="783" y="16489"/>
                </a:lnTo>
                <a:cubicBezTo>
                  <a:pt x="1354" y="16848"/>
                  <a:pt x="1904" y="17229"/>
                  <a:pt x="2475" y="17610"/>
                </a:cubicBezTo>
                <a:cubicBezTo>
                  <a:pt x="3321" y="15643"/>
                  <a:pt x="4400" y="13782"/>
                  <a:pt x="5669" y="12069"/>
                </a:cubicBezTo>
                <a:cubicBezTo>
                  <a:pt x="9962" y="6316"/>
                  <a:pt x="15821" y="3249"/>
                  <a:pt x="23096" y="2932"/>
                </a:cubicBezTo>
                <a:cubicBezTo>
                  <a:pt x="23578" y="2911"/>
                  <a:pt x="24049" y="2900"/>
                  <a:pt x="24511" y="2900"/>
                </a:cubicBezTo>
                <a:cubicBezTo>
                  <a:pt x="36845" y="2900"/>
                  <a:pt x="41932" y="10382"/>
                  <a:pt x="45662" y="17314"/>
                </a:cubicBezTo>
                <a:cubicBezTo>
                  <a:pt x="46064" y="17039"/>
                  <a:pt x="46487" y="16764"/>
                  <a:pt x="46910" y="16489"/>
                </a:cubicBezTo>
                <a:cubicBezTo>
                  <a:pt x="47333" y="16235"/>
                  <a:pt x="47693" y="16024"/>
                  <a:pt x="48116" y="15791"/>
                </a:cubicBezTo>
                <a:cubicBezTo>
                  <a:pt x="44178" y="8466"/>
                  <a:pt x="38370" y="0"/>
                  <a:pt x="2452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4799053" y="4615839"/>
            <a:ext cx="4031993" cy="1515572"/>
          </a:xfrm>
          <a:custGeom>
            <a:avLst/>
            <a:gdLst/>
            <a:ahLst/>
            <a:cxnLst/>
            <a:rect l="l" t="t" r="r" b="b"/>
            <a:pathLst>
              <a:path w="44415" h="16695" extrusionOk="0">
                <a:moveTo>
                  <a:pt x="21781" y="0"/>
                </a:moveTo>
                <a:cubicBezTo>
                  <a:pt x="21559" y="0"/>
                  <a:pt x="21334" y="3"/>
                  <a:pt x="21108" y="8"/>
                </a:cubicBezTo>
                <a:cubicBezTo>
                  <a:pt x="11485" y="198"/>
                  <a:pt x="5880" y="5422"/>
                  <a:pt x="2877" y="9778"/>
                </a:cubicBezTo>
                <a:cubicBezTo>
                  <a:pt x="1735" y="11428"/>
                  <a:pt x="783" y="13205"/>
                  <a:pt x="1" y="15045"/>
                </a:cubicBezTo>
                <a:cubicBezTo>
                  <a:pt x="804" y="15573"/>
                  <a:pt x="1587" y="16123"/>
                  <a:pt x="2348" y="16694"/>
                </a:cubicBezTo>
                <a:cubicBezTo>
                  <a:pt x="3088" y="14854"/>
                  <a:pt x="4019" y="13099"/>
                  <a:pt x="5161" y="11470"/>
                </a:cubicBezTo>
                <a:cubicBezTo>
                  <a:pt x="9031" y="5887"/>
                  <a:pt x="14467" y="3011"/>
                  <a:pt x="21298" y="2863"/>
                </a:cubicBezTo>
                <a:cubicBezTo>
                  <a:pt x="21493" y="2859"/>
                  <a:pt x="21685" y="2857"/>
                  <a:pt x="21876" y="2857"/>
                </a:cubicBezTo>
                <a:cubicBezTo>
                  <a:pt x="33254" y="2857"/>
                  <a:pt x="38470" y="9616"/>
                  <a:pt x="42151" y="16314"/>
                </a:cubicBezTo>
                <a:cubicBezTo>
                  <a:pt x="42913" y="15806"/>
                  <a:pt x="43653" y="15298"/>
                  <a:pt x="44414" y="14812"/>
                </a:cubicBezTo>
                <a:cubicBezTo>
                  <a:pt x="40444" y="7682"/>
                  <a:pt x="34533" y="0"/>
                  <a:pt x="2178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964181" y="4819911"/>
            <a:ext cx="3696017" cy="1430511"/>
          </a:xfrm>
          <a:custGeom>
            <a:avLst/>
            <a:gdLst/>
            <a:ahLst/>
            <a:cxnLst/>
            <a:rect l="l" t="t" r="r" b="b"/>
            <a:pathLst>
              <a:path w="40714" h="15758" extrusionOk="0">
                <a:moveTo>
                  <a:pt x="19120" y="1"/>
                </a:moveTo>
                <a:cubicBezTo>
                  <a:pt x="10215" y="1"/>
                  <a:pt x="5144" y="4998"/>
                  <a:pt x="2454" y="9201"/>
                </a:cubicBezTo>
                <a:cubicBezTo>
                  <a:pt x="1481" y="10724"/>
                  <a:pt x="656" y="12374"/>
                  <a:pt x="1" y="14066"/>
                </a:cubicBezTo>
                <a:cubicBezTo>
                  <a:pt x="762" y="14616"/>
                  <a:pt x="1502" y="15187"/>
                  <a:pt x="2242" y="15758"/>
                </a:cubicBezTo>
                <a:cubicBezTo>
                  <a:pt x="2856" y="14066"/>
                  <a:pt x="3659" y="12437"/>
                  <a:pt x="4632" y="10914"/>
                </a:cubicBezTo>
                <a:cubicBezTo>
                  <a:pt x="8116" y="5542"/>
                  <a:pt x="13078" y="2835"/>
                  <a:pt x="19395" y="2835"/>
                </a:cubicBezTo>
                <a:cubicBezTo>
                  <a:pt x="19444" y="2835"/>
                  <a:pt x="19493" y="2835"/>
                  <a:pt x="19543" y="2835"/>
                </a:cubicBezTo>
                <a:cubicBezTo>
                  <a:pt x="29779" y="2899"/>
                  <a:pt x="34961" y="8884"/>
                  <a:pt x="38619" y="15208"/>
                </a:cubicBezTo>
                <a:cubicBezTo>
                  <a:pt x="39317" y="14764"/>
                  <a:pt x="40015" y="14298"/>
                  <a:pt x="40713" y="13812"/>
                </a:cubicBezTo>
                <a:cubicBezTo>
                  <a:pt x="36737" y="6959"/>
                  <a:pt x="30858" y="86"/>
                  <a:pt x="19289" y="1"/>
                </a:cubicBezTo>
                <a:cubicBezTo>
                  <a:pt x="19233" y="1"/>
                  <a:pt x="19176" y="1"/>
                  <a:pt x="1912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4628205" y="4423297"/>
            <a:ext cx="4367971" cy="1951952"/>
          </a:xfrm>
          <a:custGeom>
            <a:avLst/>
            <a:gdLst/>
            <a:ahLst/>
            <a:cxnLst/>
            <a:rect l="l" t="t" r="r" b="b"/>
            <a:pathLst>
              <a:path w="48116" h="21502" extrusionOk="0">
                <a:moveTo>
                  <a:pt x="23815" y="7225"/>
                </a:moveTo>
                <a:lnTo>
                  <a:pt x="23815" y="7225"/>
                </a:lnTo>
                <a:cubicBezTo>
                  <a:pt x="26522" y="7268"/>
                  <a:pt x="29229" y="7860"/>
                  <a:pt x="31703" y="8981"/>
                </a:cubicBezTo>
                <a:cubicBezTo>
                  <a:pt x="29208" y="7902"/>
                  <a:pt x="26522" y="7310"/>
                  <a:pt x="23815" y="7225"/>
                </a:cubicBezTo>
                <a:close/>
                <a:moveTo>
                  <a:pt x="24503" y="0"/>
                </a:moveTo>
                <a:cubicBezTo>
                  <a:pt x="23995" y="0"/>
                  <a:pt x="23477" y="12"/>
                  <a:pt x="22948" y="35"/>
                </a:cubicBezTo>
                <a:cubicBezTo>
                  <a:pt x="12711" y="479"/>
                  <a:pt x="6599" y="5935"/>
                  <a:pt x="3279" y="10419"/>
                </a:cubicBezTo>
                <a:cubicBezTo>
                  <a:pt x="1988" y="12153"/>
                  <a:pt x="889" y="14036"/>
                  <a:pt x="0" y="16024"/>
                </a:cubicBezTo>
                <a:lnTo>
                  <a:pt x="762" y="16489"/>
                </a:lnTo>
                <a:cubicBezTo>
                  <a:pt x="1121" y="16722"/>
                  <a:pt x="1460" y="16933"/>
                  <a:pt x="1819" y="17166"/>
                </a:cubicBezTo>
                <a:lnTo>
                  <a:pt x="1967" y="17271"/>
                </a:lnTo>
                <a:lnTo>
                  <a:pt x="2454" y="17589"/>
                </a:lnTo>
                <a:cubicBezTo>
                  <a:pt x="2961" y="17948"/>
                  <a:pt x="3469" y="18308"/>
                  <a:pt x="3955" y="18667"/>
                </a:cubicBezTo>
                <a:cubicBezTo>
                  <a:pt x="4611" y="19154"/>
                  <a:pt x="5245" y="19640"/>
                  <a:pt x="5880" y="20127"/>
                </a:cubicBezTo>
                <a:lnTo>
                  <a:pt x="5943" y="20169"/>
                </a:lnTo>
                <a:cubicBezTo>
                  <a:pt x="6493" y="20613"/>
                  <a:pt x="7064" y="21057"/>
                  <a:pt x="7635" y="21501"/>
                </a:cubicBezTo>
                <a:cubicBezTo>
                  <a:pt x="8122" y="20211"/>
                  <a:pt x="8735" y="18963"/>
                  <a:pt x="9454" y="17779"/>
                </a:cubicBezTo>
                <a:cubicBezTo>
                  <a:pt x="12612" y="12631"/>
                  <a:pt x="17183" y="10010"/>
                  <a:pt x="23049" y="10010"/>
                </a:cubicBezTo>
                <a:cubicBezTo>
                  <a:pt x="23232" y="10010"/>
                  <a:pt x="23417" y="10012"/>
                  <a:pt x="23603" y="10017"/>
                </a:cubicBezTo>
                <a:cubicBezTo>
                  <a:pt x="32274" y="10250"/>
                  <a:pt x="37245" y="14987"/>
                  <a:pt x="40776" y="20465"/>
                </a:cubicBezTo>
                <a:cubicBezTo>
                  <a:pt x="41242" y="20211"/>
                  <a:pt x="41707" y="19915"/>
                  <a:pt x="42151" y="19640"/>
                </a:cubicBezTo>
                <a:lnTo>
                  <a:pt x="42257" y="19577"/>
                </a:lnTo>
                <a:lnTo>
                  <a:pt x="42278" y="19556"/>
                </a:lnTo>
                <a:cubicBezTo>
                  <a:pt x="42468" y="19429"/>
                  <a:pt x="42638" y="19323"/>
                  <a:pt x="42807" y="19217"/>
                </a:cubicBezTo>
                <a:cubicBezTo>
                  <a:pt x="43209" y="18963"/>
                  <a:pt x="43589" y="18688"/>
                  <a:pt x="43991" y="18435"/>
                </a:cubicBezTo>
                <a:lnTo>
                  <a:pt x="44330" y="18202"/>
                </a:lnTo>
                <a:cubicBezTo>
                  <a:pt x="44964" y="17779"/>
                  <a:pt x="45599" y="17356"/>
                  <a:pt x="46233" y="16933"/>
                </a:cubicBezTo>
                <a:cubicBezTo>
                  <a:pt x="46445" y="16785"/>
                  <a:pt x="46677" y="16658"/>
                  <a:pt x="46910" y="16510"/>
                </a:cubicBezTo>
                <a:cubicBezTo>
                  <a:pt x="47291" y="16235"/>
                  <a:pt x="47692" y="16002"/>
                  <a:pt x="48115" y="15791"/>
                </a:cubicBezTo>
                <a:cubicBezTo>
                  <a:pt x="44178" y="8466"/>
                  <a:pt x="38370" y="0"/>
                  <a:pt x="24503" y="0"/>
                </a:cubicBezTo>
                <a:close/>
              </a:path>
            </a:pathLst>
          </a:custGeom>
          <a:solidFill>
            <a:srgbClr val="F3D557"/>
          </a:solidFill>
          <a:ln w="1143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4587901" y="4390617"/>
            <a:ext cx="4450489" cy="2034561"/>
          </a:xfrm>
          <a:custGeom>
            <a:avLst/>
            <a:gdLst/>
            <a:ahLst/>
            <a:cxnLst/>
            <a:rect l="l" t="t" r="r" b="b"/>
            <a:pathLst>
              <a:path w="49025" h="22412" extrusionOk="0">
                <a:moveTo>
                  <a:pt x="24259" y="7247"/>
                </a:moveTo>
                <a:lnTo>
                  <a:pt x="24237" y="7924"/>
                </a:lnTo>
                <a:cubicBezTo>
                  <a:pt x="26902" y="8030"/>
                  <a:pt x="29546" y="8622"/>
                  <a:pt x="32020" y="9658"/>
                </a:cubicBezTo>
                <a:lnTo>
                  <a:pt x="32295" y="9024"/>
                </a:lnTo>
                <a:cubicBezTo>
                  <a:pt x="29757" y="7903"/>
                  <a:pt x="27029" y="7289"/>
                  <a:pt x="24259" y="7247"/>
                </a:cubicBezTo>
                <a:close/>
                <a:moveTo>
                  <a:pt x="24961" y="698"/>
                </a:moveTo>
                <a:cubicBezTo>
                  <a:pt x="37841" y="698"/>
                  <a:pt x="43720" y="7989"/>
                  <a:pt x="48073" y="16024"/>
                </a:cubicBezTo>
                <a:cubicBezTo>
                  <a:pt x="47756" y="16193"/>
                  <a:pt x="47438" y="16384"/>
                  <a:pt x="47142" y="16574"/>
                </a:cubicBezTo>
                <a:cubicBezTo>
                  <a:pt x="46910" y="16701"/>
                  <a:pt x="46698" y="16849"/>
                  <a:pt x="46466" y="16997"/>
                </a:cubicBezTo>
                <a:lnTo>
                  <a:pt x="46191" y="17187"/>
                </a:lnTo>
                <a:cubicBezTo>
                  <a:pt x="45662" y="17526"/>
                  <a:pt x="45112" y="17906"/>
                  <a:pt x="44562" y="18266"/>
                </a:cubicBezTo>
                <a:lnTo>
                  <a:pt x="44541" y="18287"/>
                </a:lnTo>
                <a:lnTo>
                  <a:pt x="44203" y="18499"/>
                </a:lnTo>
                <a:cubicBezTo>
                  <a:pt x="43843" y="18752"/>
                  <a:pt x="43462" y="19006"/>
                  <a:pt x="43060" y="19281"/>
                </a:cubicBezTo>
                <a:lnTo>
                  <a:pt x="43018" y="19302"/>
                </a:lnTo>
                <a:lnTo>
                  <a:pt x="42532" y="19619"/>
                </a:lnTo>
                <a:lnTo>
                  <a:pt x="42384" y="19704"/>
                </a:lnTo>
                <a:cubicBezTo>
                  <a:pt x="42066" y="19916"/>
                  <a:pt x="41707" y="20148"/>
                  <a:pt x="41326" y="20360"/>
                </a:cubicBezTo>
                <a:cubicBezTo>
                  <a:pt x="38450" y="15961"/>
                  <a:pt x="33522" y="10271"/>
                  <a:pt x="24047" y="10039"/>
                </a:cubicBezTo>
                <a:cubicBezTo>
                  <a:pt x="23860" y="10034"/>
                  <a:pt x="23673" y="10031"/>
                  <a:pt x="23488" y="10031"/>
                </a:cubicBezTo>
                <a:cubicBezTo>
                  <a:pt x="17478" y="10031"/>
                  <a:pt x="12823" y="12697"/>
                  <a:pt x="9602" y="17970"/>
                </a:cubicBezTo>
                <a:cubicBezTo>
                  <a:pt x="8946" y="19027"/>
                  <a:pt x="8375" y="20148"/>
                  <a:pt x="7910" y="21290"/>
                </a:cubicBezTo>
                <a:cubicBezTo>
                  <a:pt x="7466" y="20952"/>
                  <a:pt x="7022" y="20613"/>
                  <a:pt x="6599" y="20254"/>
                </a:cubicBezTo>
                <a:lnTo>
                  <a:pt x="6535" y="20212"/>
                </a:lnTo>
                <a:cubicBezTo>
                  <a:pt x="5880" y="19704"/>
                  <a:pt x="5224" y="19218"/>
                  <a:pt x="4611" y="18752"/>
                </a:cubicBezTo>
                <a:cubicBezTo>
                  <a:pt x="4061" y="18350"/>
                  <a:pt x="3553" y="17991"/>
                  <a:pt x="3088" y="17674"/>
                </a:cubicBezTo>
                <a:cubicBezTo>
                  <a:pt x="2961" y="17589"/>
                  <a:pt x="2834" y="17505"/>
                  <a:pt x="2729" y="17420"/>
                </a:cubicBezTo>
                <a:lnTo>
                  <a:pt x="2454" y="17251"/>
                </a:lnTo>
                <a:cubicBezTo>
                  <a:pt x="2031" y="16955"/>
                  <a:pt x="1713" y="16743"/>
                  <a:pt x="1396" y="16553"/>
                </a:cubicBezTo>
                <a:lnTo>
                  <a:pt x="889" y="16257"/>
                </a:lnTo>
                <a:cubicBezTo>
                  <a:pt x="1734" y="14396"/>
                  <a:pt x="2771" y="12640"/>
                  <a:pt x="3997" y="10991"/>
                </a:cubicBezTo>
                <a:cubicBezTo>
                  <a:pt x="7276" y="6549"/>
                  <a:pt x="13303" y="1177"/>
                  <a:pt x="23392" y="733"/>
                </a:cubicBezTo>
                <a:cubicBezTo>
                  <a:pt x="23926" y="710"/>
                  <a:pt x="24449" y="698"/>
                  <a:pt x="24961" y="698"/>
                </a:cubicBezTo>
                <a:close/>
                <a:moveTo>
                  <a:pt x="24959" y="0"/>
                </a:moveTo>
                <a:cubicBezTo>
                  <a:pt x="24438" y="0"/>
                  <a:pt x="23908" y="12"/>
                  <a:pt x="23370" y="35"/>
                </a:cubicBezTo>
                <a:cubicBezTo>
                  <a:pt x="13007" y="479"/>
                  <a:pt x="6810" y="5999"/>
                  <a:pt x="3448" y="10546"/>
                </a:cubicBezTo>
                <a:cubicBezTo>
                  <a:pt x="2136" y="12323"/>
                  <a:pt x="1015" y="14226"/>
                  <a:pt x="127" y="16214"/>
                </a:cubicBezTo>
                <a:lnTo>
                  <a:pt x="0" y="16511"/>
                </a:lnTo>
                <a:lnTo>
                  <a:pt x="423" y="16764"/>
                </a:lnTo>
                <a:lnTo>
                  <a:pt x="1015" y="17145"/>
                </a:lnTo>
                <a:cubicBezTo>
                  <a:pt x="1333" y="17335"/>
                  <a:pt x="1650" y="17526"/>
                  <a:pt x="2052" y="17822"/>
                </a:cubicBezTo>
                <a:lnTo>
                  <a:pt x="2327" y="17991"/>
                </a:lnTo>
                <a:cubicBezTo>
                  <a:pt x="2432" y="18076"/>
                  <a:pt x="2559" y="18160"/>
                  <a:pt x="2686" y="18224"/>
                </a:cubicBezTo>
                <a:cubicBezTo>
                  <a:pt x="3152" y="18562"/>
                  <a:pt x="3659" y="18922"/>
                  <a:pt x="4188" y="19302"/>
                </a:cubicBezTo>
                <a:cubicBezTo>
                  <a:pt x="4801" y="19767"/>
                  <a:pt x="5457" y="20254"/>
                  <a:pt x="6112" y="20762"/>
                </a:cubicBezTo>
                <a:lnTo>
                  <a:pt x="6155" y="20804"/>
                </a:lnTo>
                <a:cubicBezTo>
                  <a:pt x="6726" y="21248"/>
                  <a:pt x="7276" y="21692"/>
                  <a:pt x="7847" y="22136"/>
                </a:cubicBezTo>
                <a:lnTo>
                  <a:pt x="8206" y="22411"/>
                </a:lnTo>
                <a:lnTo>
                  <a:pt x="8375" y="21967"/>
                </a:lnTo>
                <a:cubicBezTo>
                  <a:pt x="8862" y="20698"/>
                  <a:pt x="9475" y="19471"/>
                  <a:pt x="10173" y="18308"/>
                </a:cubicBezTo>
                <a:cubicBezTo>
                  <a:pt x="13279" y="13268"/>
                  <a:pt x="17766" y="10710"/>
                  <a:pt x="23536" y="10710"/>
                </a:cubicBezTo>
                <a:cubicBezTo>
                  <a:pt x="23698" y="10710"/>
                  <a:pt x="23862" y="10712"/>
                  <a:pt x="24026" y="10716"/>
                </a:cubicBezTo>
                <a:cubicBezTo>
                  <a:pt x="33395" y="10969"/>
                  <a:pt x="38154" y="16701"/>
                  <a:pt x="40924" y="21015"/>
                </a:cubicBezTo>
                <a:lnTo>
                  <a:pt x="41094" y="21290"/>
                </a:lnTo>
                <a:lnTo>
                  <a:pt x="41390" y="21121"/>
                </a:lnTo>
                <a:cubicBezTo>
                  <a:pt x="41876" y="20846"/>
                  <a:pt x="42341" y="20550"/>
                  <a:pt x="42764" y="20296"/>
                </a:cubicBezTo>
                <a:lnTo>
                  <a:pt x="42828" y="20254"/>
                </a:lnTo>
                <a:lnTo>
                  <a:pt x="42912" y="20190"/>
                </a:lnTo>
                <a:lnTo>
                  <a:pt x="43399" y="19873"/>
                </a:lnTo>
                <a:lnTo>
                  <a:pt x="43441" y="19852"/>
                </a:lnTo>
                <a:cubicBezTo>
                  <a:pt x="43716" y="19662"/>
                  <a:pt x="44012" y="19493"/>
                  <a:pt x="44287" y="19302"/>
                </a:cubicBezTo>
                <a:lnTo>
                  <a:pt x="44964" y="18837"/>
                </a:lnTo>
                <a:cubicBezTo>
                  <a:pt x="45598" y="18414"/>
                  <a:pt x="46233" y="17991"/>
                  <a:pt x="46846" y="17589"/>
                </a:cubicBezTo>
                <a:lnTo>
                  <a:pt x="47079" y="17420"/>
                </a:lnTo>
                <a:cubicBezTo>
                  <a:pt x="47227" y="17335"/>
                  <a:pt x="47375" y="17251"/>
                  <a:pt x="47523" y="17145"/>
                </a:cubicBezTo>
                <a:cubicBezTo>
                  <a:pt x="47904" y="16912"/>
                  <a:pt x="48284" y="16701"/>
                  <a:pt x="48729" y="16447"/>
                </a:cubicBezTo>
                <a:lnTo>
                  <a:pt x="49025" y="16299"/>
                </a:lnTo>
                <a:lnTo>
                  <a:pt x="48855" y="15982"/>
                </a:lnTo>
                <a:cubicBezTo>
                  <a:pt x="46867" y="12281"/>
                  <a:pt x="44287" y="8051"/>
                  <a:pt x="40269" y="4900"/>
                </a:cubicBezTo>
                <a:cubicBezTo>
                  <a:pt x="36098" y="1606"/>
                  <a:pt x="31083" y="0"/>
                  <a:pt x="249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4614575" y="4431531"/>
            <a:ext cx="4367971" cy="1598636"/>
          </a:xfrm>
          <a:custGeom>
            <a:avLst/>
            <a:gdLst/>
            <a:ahLst/>
            <a:cxnLst/>
            <a:rect l="l" t="t" r="r" b="b"/>
            <a:pathLst>
              <a:path w="48116" h="17610" extrusionOk="0">
                <a:moveTo>
                  <a:pt x="24522" y="0"/>
                </a:moveTo>
                <a:cubicBezTo>
                  <a:pt x="24015" y="0"/>
                  <a:pt x="23498" y="12"/>
                  <a:pt x="22969" y="35"/>
                </a:cubicBezTo>
                <a:cubicBezTo>
                  <a:pt x="12712" y="479"/>
                  <a:pt x="6621" y="5935"/>
                  <a:pt x="3300" y="10419"/>
                </a:cubicBezTo>
                <a:cubicBezTo>
                  <a:pt x="2010" y="12153"/>
                  <a:pt x="910" y="14036"/>
                  <a:pt x="1" y="16024"/>
                </a:cubicBezTo>
                <a:lnTo>
                  <a:pt x="783" y="16489"/>
                </a:lnTo>
                <a:cubicBezTo>
                  <a:pt x="1354" y="16848"/>
                  <a:pt x="1904" y="17229"/>
                  <a:pt x="2475" y="17610"/>
                </a:cubicBezTo>
                <a:cubicBezTo>
                  <a:pt x="3321" y="15643"/>
                  <a:pt x="4400" y="13782"/>
                  <a:pt x="5669" y="12069"/>
                </a:cubicBezTo>
                <a:cubicBezTo>
                  <a:pt x="9962" y="6316"/>
                  <a:pt x="15821" y="3249"/>
                  <a:pt x="23096" y="2932"/>
                </a:cubicBezTo>
                <a:cubicBezTo>
                  <a:pt x="23578" y="2911"/>
                  <a:pt x="24049" y="2900"/>
                  <a:pt x="24511" y="2900"/>
                </a:cubicBezTo>
                <a:cubicBezTo>
                  <a:pt x="36845" y="2900"/>
                  <a:pt x="41932" y="10382"/>
                  <a:pt x="45662" y="17314"/>
                </a:cubicBezTo>
                <a:cubicBezTo>
                  <a:pt x="46064" y="17039"/>
                  <a:pt x="46487" y="16764"/>
                  <a:pt x="46910" y="16489"/>
                </a:cubicBezTo>
                <a:cubicBezTo>
                  <a:pt x="47333" y="16235"/>
                  <a:pt x="47693" y="16024"/>
                  <a:pt x="48116" y="15791"/>
                </a:cubicBezTo>
                <a:cubicBezTo>
                  <a:pt x="44178" y="8466"/>
                  <a:pt x="38370" y="0"/>
                  <a:pt x="2452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4779704" y="4624073"/>
            <a:ext cx="4031993" cy="1515572"/>
          </a:xfrm>
          <a:custGeom>
            <a:avLst/>
            <a:gdLst/>
            <a:ahLst/>
            <a:cxnLst/>
            <a:rect l="l" t="t" r="r" b="b"/>
            <a:pathLst>
              <a:path w="44415" h="16695" extrusionOk="0">
                <a:moveTo>
                  <a:pt x="21781" y="0"/>
                </a:moveTo>
                <a:cubicBezTo>
                  <a:pt x="21559" y="0"/>
                  <a:pt x="21334" y="3"/>
                  <a:pt x="21108" y="8"/>
                </a:cubicBezTo>
                <a:cubicBezTo>
                  <a:pt x="11485" y="198"/>
                  <a:pt x="5880" y="5422"/>
                  <a:pt x="2877" y="9778"/>
                </a:cubicBezTo>
                <a:cubicBezTo>
                  <a:pt x="1735" y="11428"/>
                  <a:pt x="783" y="13205"/>
                  <a:pt x="1" y="15045"/>
                </a:cubicBezTo>
                <a:cubicBezTo>
                  <a:pt x="804" y="15573"/>
                  <a:pt x="1587" y="16123"/>
                  <a:pt x="2348" y="16694"/>
                </a:cubicBezTo>
                <a:cubicBezTo>
                  <a:pt x="3088" y="14854"/>
                  <a:pt x="4019" y="13099"/>
                  <a:pt x="5161" y="11470"/>
                </a:cubicBezTo>
                <a:cubicBezTo>
                  <a:pt x="9031" y="5887"/>
                  <a:pt x="14467" y="3011"/>
                  <a:pt x="21298" y="2863"/>
                </a:cubicBezTo>
                <a:cubicBezTo>
                  <a:pt x="21493" y="2859"/>
                  <a:pt x="21685" y="2857"/>
                  <a:pt x="21876" y="2857"/>
                </a:cubicBezTo>
                <a:cubicBezTo>
                  <a:pt x="33254" y="2857"/>
                  <a:pt x="38470" y="9616"/>
                  <a:pt x="42151" y="16314"/>
                </a:cubicBezTo>
                <a:cubicBezTo>
                  <a:pt x="42913" y="15806"/>
                  <a:pt x="43653" y="15298"/>
                  <a:pt x="44414" y="14812"/>
                </a:cubicBezTo>
                <a:cubicBezTo>
                  <a:pt x="40444" y="7682"/>
                  <a:pt x="34533" y="0"/>
                  <a:pt x="2178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4944830" y="4828145"/>
            <a:ext cx="3696017" cy="1430511"/>
          </a:xfrm>
          <a:custGeom>
            <a:avLst/>
            <a:gdLst/>
            <a:ahLst/>
            <a:cxnLst/>
            <a:rect l="l" t="t" r="r" b="b"/>
            <a:pathLst>
              <a:path w="40714" h="15758" extrusionOk="0">
                <a:moveTo>
                  <a:pt x="19120" y="1"/>
                </a:moveTo>
                <a:cubicBezTo>
                  <a:pt x="10215" y="1"/>
                  <a:pt x="5144" y="4998"/>
                  <a:pt x="2454" y="9201"/>
                </a:cubicBezTo>
                <a:cubicBezTo>
                  <a:pt x="1481" y="10724"/>
                  <a:pt x="656" y="12374"/>
                  <a:pt x="1" y="14066"/>
                </a:cubicBezTo>
                <a:cubicBezTo>
                  <a:pt x="762" y="14616"/>
                  <a:pt x="1502" y="15187"/>
                  <a:pt x="2242" y="15758"/>
                </a:cubicBezTo>
                <a:cubicBezTo>
                  <a:pt x="2856" y="14066"/>
                  <a:pt x="3659" y="12437"/>
                  <a:pt x="4632" y="10914"/>
                </a:cubicBezTo>
                <a:cubicBezTo>
                  <a:pt x="8116" y="5542"/>
                  <a:pt x="13078" y="2835"/>
                  <a:pt x="19395" y="2835"/>
                </a:cubicBezTo>
                <a:cubicBezTo>
                  <a:pt x="19444" y="2835"/>
                  <a:pt x="19493" y="2835"/>
                  <a:pt x="19543" y="2835"/>
                </a:cubicBezTo>
                <a:cubicBezTo>
                  <a:pt x="29779" y="2899"/>
                  <a:pt x="34961" y="8884"/>
                  <a:pt x="38619" y="15208"/>
                </a:cubicBezTo>
                <a:cubicBezTo>
                  <a:pt x="39317" y="14764"/>
                  <a:pt x="40015" y="14298"/>
                  <a:pt x="40713" y="13812"/>
                </a:cubicBezTo>
                <a:cubicBezTo>
                  <a:pt x="36737" y="6959"/>
                  <a:pt x="30858" y="86"/>
                  <a:pt x="19289" y="1"/>
                </a:cubicBezTo>
                <a:cubicBezTo>
                  <a:pt x="19233" y="1"/>
                  <a:pt x="19176" y="1"/>
                  <a:pt x="1912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5109957" y="5066439"/>
            <a:ext cx="3390724" cy="1315107"/>
          </a:xfrm>
          <a:custGeom>
            <a:avLst/>
            <a:gdLst/>
            <a:ahLst/>
            <a:cxnLst/>
            <a:rect l="l" t="t" r="r" b="b"/>
            <a:pathLst>
              <a:path w="37351" h="14305" extrusionOk="0">
                <a:moveTo>
                  <a:pt x="17314" y="1"/>
                </a:moveTo>
                <a:cubicBezTo>
                  <a:pt x="9021" y="1"/>
                  <a:pt x="4346" y="4789"/>
                  <a:pt x="1862" y="8848"/>
                </a:cubicBezTo>
                <a:cubicBezTo>
                  <a:pt x="1142" y="10053"/>
                  <a:pt x="508" y="11301"/>
                  <a:pt x="0" y="12612"/>
                </a:cubicBezTo>
                <a:lnTo>
                  <a:pt x="487" y="12993"/>
                </a:lnTo>
                <a:cubicBezTo>
                  <a:pt x="1037" y="13437"/>
                  <a:pt x="1608" y="13860"/>
                  <a:pt x="2179" y="14304"/>
                </a:cubicBezTo>
                <a:cubicBezTo>
                  <a:pt x="2665" y="13014"/>
                  <a:pt x="3279" y="11787"/>
                  <a:pt x="3998" y="10603"/>
                </a:cubicBezTo>
                <a:cubicBezTo>
                  <a:pt x="7156" y="5455"/>
                  <a:pt x="11726" y="2834"/>
                  <a:pt x="17592" y="2834"/>
                </a:cubicBezTo>
                <a:cubicBezTo>
                  <a:pt x="17776" y="2834"/>
                  <a:pt x="17961" y="2836"/>
                  <a:pt x="18147" y="2841"/>
                </a:cubicBezTo>
                <a:cubicBezTo>
                  <a:pt x="26818" y="3053"/>
                  <a:pt x="31788" y="7811"/>
                  <a:pt x="35320" y="13289"/>
                </a:cubicBezTo>
                <a:cubicBezTo>
                  <a:pt x="35785" y="13014"/>
                  <a:pt x="36251" y="12739"/>
                  <a:pt x="36673" y="12464"/>
                </a:cubicBezTo>
                <a:cubicBezTo>
                  <a:pt x="36906" y="12316"/>
                  <a:pt x="37139" y="12168"/>
                  <a:pt x="37350" y="12020"/>
                </a:cubicBezTo>
                <a:cubicBezTo>
                  <a:pt x="33480" y="5908"/>
                  <a:pt x="27812" y="282"/>
                  <a:pt x="17851" y="7"/>
                </a:cubicBezTo>
                <a:cubicBezTo>
                  <a:pt x="17670" y="3"/>
                  <a:pt x="17491" y="1"/>
                  <a:pt x="1731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-804400" y="5056741"/>
            <a:ext cx="7797005" cy="1986148"/>
          </a:xfrm>
          <a:custGeom>
            <a:avLst/>
            <a:gdLst/>
            <a:ahLst/>
            <a:cxnLst/>
            <a:rect l="l" t="t" r="r" b="b"/>
            <a:pathLst>
              <a:path w="49766" h="12677" extrusionOk="0">
                <a:moveTo>
                  <a:pt x="13886" y="0"/>
                </a:moveTo>
                <a:cubicBezTo>
                  <a:pt x="3627" y="0"/>
                  <a:pt x="1" y="1911"/>
                  <a:pt x="1" y="1911"/>
                </a:cubicBezTo>
                <a:lnTo>
                  <a:pt x="1" y="12676"/>
                </a:lnTo>
                <a:lnTo>
                  <a:pt x="49765" y="12676"/>
                </a:lnTo>
                <a:lnTo>
                  <a:pt x="49765" y="5422"/>
                </a:lnTo>
                <a:cubicBezTo>
                  <a:pt x="49765" y="5422"/>
                  <a:pt x="46952" y="3222"/>
                  <a:pt x="27474" y="896"/>
                </a:cubicBezTo>
                <a:cubicBezTo>
                  <a:pt x="22017" y="241"/>
                  <a:pt x="17532" y="0"/>
                  <a:pt x="13886" y="0"/>
                </a:cubicBezTo>
                <a:close/>
              </a:path>
            </a:pathLst>
          </a:custGeom>
          <a:solidFill>
            <a:srgbClr val="89B98A"/>
          </a:solidFill>
          <a:ln w="1143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-695042" y="5137427"/>
            <a:ext cx="172497" cy="183308"/>
          </a:xfrm>
          <a:custGeom>
            <a:avLst/>
            <a:gdLst/>
            <a:ahLst/>
            <a:cxnLst/>
            <a:rect l="l" t="t" r="r" b="b"/>
            <a:pathLst>
              <a:path w="1101" h="1170" extrusionOk="0">
                <a:moveTo>
                  <a:pt x="659" y="0"/>
                </a:moveTo>
                <a:cubicBezTo>
                  <a:pt x="603" y="0"/>
                  <a:pt x="551" y="21"/>
                  <a:pt x="508" y="64"/>
                </a:cubicBezTo>
                <a:cubicBezTo>
                  <a:pt x="445" y="127"/>
                  <a:pt x="424" y="233"/>
                  <a:pt x="445" y="317"/>
                </a:cubicBezTo>
                <a:cubicBezTo>
                  <a:pt x="445" y="487"/>
                  <a:pt x="487" y="656"/>
                  <a:pt x="529" y="825"/>
                </a:cubicBezTo>
                <a:lnTo>
                  <a:pt x="170" y="487"/>
                </a:lnTo>
                <a:cubicBezTo>
                  <a:pt x="149" y="444"/>
                  <a:pt x="128" y="444"/>
                  <a:pt x="85" y="423"/>
                </a:cubicBezTo>
                <a:cubicBezTo>
                  <a:pt x="43" y="423"/>
                  <a:pt x="1" y="465"/>
                  <a:pt x="1" y="529"/>
                </a:cubicBezTo>
                <a:cubicBezTo>
                  <a:pt x="1" y="571"/>
                  <a:pt x="1" y="614"/>
                  <a:pt x="43" y="656"/>
                </a:cubicBezTo>
                <a:cubicBezTo>
                  <a:pt x="106" y="825"/>
                  <a:pt x="212" y="973"/>
                  <a:pt x="360" y="1100"/>
                </a:cubicBezTo>
                <a:cubicBezTo>
                  <a:pt x="395" y="1135"/>
                  <a:pt x="429" y="1169"/>
                  <a:pt x="475" y="1169"/>
                </a:cubicBezTo>
                <a:cubicBezTo>
                  <a:pt x="486" y="1169"/>
                  <a:pt x="497" y="1167"/>
                  <a:pt x="508" y="1163"/>
                </a:cubicBezTo>
                <a:lnTo>
                  <a:pt x="1079" y="1015"/>
                </a:lnTo>
                <a:cubicBezTo>
                  <a:pt x="1100" y="783"/>
                  <a:pt x="1079" y="550"/>
                  <a:pt x="995" y="317"/>
                </a:cubicBezTo>
                <a:cubicBezTo>
                  <a:pt x="952" y="212"/>
                  <a:pt x="910" y="127"/>
                  <a:pt x="825" y="64"/>
                </a:cubicBezTo>
                <a:cubicBezTo>
                  <a:pt x="773" y="21"/>
                  <a:pt x="714" y="0"/>
                  <a:pt x="659" y="0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-310723" y="6460064"/>
            <a:ext cx="659595" cy="201795"/>
          </a:xfrm>
          <a:custGeom>
            <a:avLst/>
            <a:gdLst/>
            <a:ahLst/>
            <a:cxnLst/>
            <a:rect l="l" t="t" r="r" b="b"/>
            <a:pathLst>
              <a:path w="4210" h="1288" extrusionOk="0">
                <a:moveTo>
                  <a:pt x="2375" y="1"/>
                </a:moveTo>
                <a:cubicBezTo>
                  <a:pt x="1870" y="1"/>
                  <a:pt x="1352" y="85"/>
                  <a:pt x="932" y="187"/>
                </a:cubicBezTo>
                <a:cubicBezTo>
                  <a:pt x="868" y="208"/>
                  <a:pt x="784" y="229"/>
                  <a:pt x="741" y="272"/>
                </a:cubicBezTo>
                <a:cubicBezTo>
                  <a:pt x="1" y="843"/>
                  <a:pt x="1651" y="1287"/>
                  <a:pt x="1947" y="1287"/>
                </a:cubicBezTo>
                <a:cubicBezTo>
                  <a:pt x="2028" y="1287"/>
                  <a:pt x="2113" y="1287"/>
                  <a:pt x="2201" y="1287"/>
                </a:cubicBezTo>
                <a:cubicBezTo>
                  <a:pt x="2686" y="1287"/>
                  <a:pt x="3251" y="1272"/>
                  <a:pt x="3681" y="1075"/>
                </a:cubicBezTo>
                <a:cubicBezTo>
                  <a:pt x="4210" y="822"/>
                  <a:pt x="4083" y="462"/>
                  <a:pt x="3575" y="229"/>
                </a:cubicBezTo>
                <a:cubicBezTo>
                  <a:pt x="3233" y="63"/>
                  <a:pt x="2809" y="1"/>
                  <a:pt x="2375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-575657" y="6572869"/>
            <a:ext cx="102777" cy="161844"/>
          </a:xfrm>
          <a:custGeom>
            <a:avLst/>
            <a:gdLst/>
            <a:ahLst/>
            <a:cxnLst/>
            <a:rect l="l" t="t" r="r" b="b"/>
            <a:pathLst>
              <a:path w="656" h="1033" extrusionOk="0">
                <a:moveTo>
                  <a:pt x="181" y="0"/>
                </a:moveTo>
                <a:cubicBezTo>
                  <a:pt x="162" y="0"/>
                  <a:pt x="144" y="6"/>
                  <a:pt x="127" y="17"/>
                </a:cubicBezTo>
                <a:cubicBezTo>
                  <a:pt x="42" y="38"/>
                  <a:pt x="0" y="144"/>
                  <a:pt x="42" y="207"/>
                </a:cubicBezTo>
                <a:lnTo>
                  <a:pt x="360" y="926"/>
                </a:lnTo>
                <a:cubicBezTo>
                  <a:pt x="381" y="990"/>
                  <a:pt x="444" y="1032"/>
                  <a:pt x="486" y="1032"/>
                </a:cubicBezTo>
                <a:cubicBezTo>
                  <a:pt x="508" y="1032"/>
                  <a:pt x="529" y="1011"/>
                  <a:pt x="550" y="1011"/>
                </a:cubicBezTo>
                <a:cubicBezTo>
                  <a:pt x="635" y="990"/>
                  <a:pt x="656" y="884"/>
                  <a:pt x="635" y="821"/>
                </a:cubicBezTo>
                <a:lnTo>
                  <a:pt x="317" y="102"/>
                </a:lnTo>
                <a:cubicBezTo>
                  <a:pt x="286" y="40"/>
                  <a:pt x="233" y="0"/>
                  <a:pt x="181" y="0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-446558" y="6502523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43" y="64"/>
                  <a:pt x="43" y="149"/>
                </a:cubicBezTo>
                <a:lnTo>
                  <a:pt x="1" y="1164"/>
                </a:lnTo>
                <a:cubicBezTo>
                  <a:pt x="1" y="1249"/>
                  <a:pt x="64" y="1312"/>
                  <a:pt x="149" y="1312"/>
                </a:cubicBezTo>
                <a:cubicBezTo>
                  <a:pt x="233" y="1312"/>
                  <a:pt x="297" y="1249"/>
                  <a:pt x="297" y="1164"/>
                </a:cubicBezTo>
                <a:lnTo>
                  <a:pt x="339" y="170"/>
                </a:lnTo>
                <a:cubicBezTo>
                  <a:pt x="360" y="85"/>
                  <a:pt x="297" y="22"/>
                  <a:pt x="212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-429950" y="5788876"/>
            <a:ext cx="102935" cy="160433"/>
          </a:xfrm>
          <a:custGeom>
            <a:avLst/>
            <a:gdLst/>
            <a:ahLst/>
            <a:cxnLst/>
            <a:rect l="l" t="t" r="r" b="b"/>
            <a:pathLst>
              <a:path w="657" h="1024" extrusionOk="0">
                <a:moveTo>
                  <a:pt x="166" y="1"/>
                </a:moveTo>
                <a:cubicBezTo>
                  <a:pt x="146" y="1"/>
                  <a:pt x="126" y="4"/>
                  <a:pt x="106" y="9"/>
                </a:cubicBezTo>
                <a:cubicBezTo>
                  <a:pt x="43" y="51"/>
                  <a:pt x="1" y="136"/>
                  <a:pt x="43" y="199"/>
                </a:cubicBezTo>
                <a:lnTo>
                  <a:pt x="339" y="939"/>
                </a:lnTo>
                <a:cubicBezTo>
                  <a:pt x="360" y="981"/>
                  <a:pt x="424" y="1024"/>
                  <a:pt x="487" y="1024"/>
                </a:cubicBezTo>
                <a:cubicBezTo>
                  <a:pt x="508" y="1024"/>
                  <a:pt x="529" y="1024"/>
                  <a:pt x="550" y="1003"/>
                </a:cubicBezTo>
                <a:cubicBezTo>
                  <a:pt x="614" y="981"/>
                  <a:pt x="656" y="897"/>
                  <a:pt x="614" y="812"/>
                </a:cubicBezTo>
                <a:lnTo>
                  <a:pt x="318" y="93"/>
                </a:lnTo>
                <a:cubicBezTo>
                  <a:pt x="286" y="29"/>
                  <a:pt x="229" y="1"/>
                  <a:pt x="166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-300695" y="5722132"/>
            <a:ext cx="56716" cy="201325"/>
          </a:xfrm>
          <a:custGeom>
            <a:avLst/>
            <a:gdLst/>
            <a:ahLst/>
            <a:cxnLst/>
            <a:rect l="l" t="t" r="r" b="b"/>
            <a:pathLst>
              <a:path w="362" h="1285" extrusionOk="0">
                <a:moveTo>
                  <a:pt x="183" y="1"/>
                </a:moveTo>
                <a:cubicBezTo>
                  <a:pt x="107" y="1"/>
                  <a:pt x="33" y="38"/>
                  <a:pt x="43" y="117"/>
                </a:cubicBezTo>
                <a:lnTo>
                  <a:pt x="0" y="1133"/>
                </a:lnTo>
                <a:cubicBezTo>
                  <a:pt x="0" y="1217"/>
                  <a:pt x="64" y="1281"/>
                  <a:pt x="148" y="1281"/>
                </a:cubicBezTo>
                <a:cubicBezTo>
                  <a:pt x="157" y="1283"/>
                  <a:pt x="166" y="1285"/>
                  <a:pt x="174" y="1285"/>
                </a:cubicBezTo>
                <a:cubicBezTo>
                  <a:pt x="233" y="1285"/>
                  <a:pt x="297" y="1227"/>
                  <a:pt x="297" y="1154"/>
                </a:cubicBezTo>
                <a:lnTo>
                  <a:pt x="339" y="139"/>
                </a:lnTo>
                <a:cubicBezTo>
                  <a:pt x="361" y="49"/>
                  <a:pt x="270" y="1"/>
                  <a:pt x="183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-786148" y="5056741"/>
            <a:ext cx="7797005" cy="1986148"/>
          </a:xfrm>
          <a:custGeom>
            <a:avLst/>
            <a:gdLst/>
            <a:ahLst/>
            <a:cxnLst/>
            <a:rect l="l" t="t" r="r" b="b"/>
            <a:pathLst>
              <a:path w="49766" h="12677" extrusionOk="0">
                <a:moveTo>
                  <a:pt x="13886" y="0"/>
                </a:moveTo>
                <a:cubicBezTo>
                  <a:pt x="3627" y="0"/>
                  <a:pt x="1" y="1911"/>
                  <a:pt x="1" y="1911"/>
                </a:cubicBezTo>
                <a:lnTo>
                  <a:pt x="1" y="12676"/>
                </a:lnTo>
                <a:lnTo>
                  <a:pt x="49765" y="12676"/>
                </a:lnTo>
                <a:lnTo>
                  <a:pt x="49765" y="5422"/>
                </a:lnTo>
                <a:cubicBezTo>
                  <a:pt x="49765" y="5422"/>
                  <a:pt x="46952" y="3222"/>
                  <a:pt x="27474" y="896"/>
                </a:cubicBezTo>
                <a:cubicBezTo>
                  <a:pt x="22017" y="241"/>
                  <a:pt x="17532" y="0"/>
                  <a:pt x="13886" y="0"/>
                </a:cubicBezTo>
                <a:close/>
              </a:path>
            </a:pathLst>
          </a:custGeom>
          <a:solidFill>
            <a:srgbClr val="30AE1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6768796" y="5710695"/>
            <a:ext cx="165760" cy="175631"/>
          </a:xfrm>
          <a:custGeom>
            <a:avLst/>
            <a:gdLst/>
            <a:ahLst/>
            <a:cxnLst/>
            <a:rect l="l" t="t" r="r" b="b"/>
            <a:pathLst>
              <a:path w="1058" h="1121" extrusionOk="0">
                <a:moveTo>
                  <a:pt x="762" y="0"/>
                </a:moveTo>
                <a:cubicBezTo>
                  <a:pt x="677" y="42"/>
                  <a:pt x="614" y="85"/>
                  <a:pt x="571" y="169"/>
                </a:cubicBezTo>
                <a:cubicBezTo>
                  <a:pt x="466" y="317"/>
                  <a:pt x="402" y="465"/>
                  <a:pt x="339" y="635"/>
                </a:cubicBezTo>
                <a:lnTo>
                  <a:pt x="254" y="127"/>
                </a:lnTo>
                <a:cubicBezTo>
                  <a:pt x="254" y="106"/>
                  <a:pt x="233" y="63"/>
                  <a:pt x="212" y="42"/>
                </a:cubicBezTo>
                <a:cubicBezTo>
                  <a:pt x="194" y="34"/>
                  <a:pt x="177" y="28"/>
                  <a:pt x="159" y="28"/>
                </a:cubicBezTo>
                <a:cubicBezTo>
                  <a:pt x="135" y="28"/>
                  <a:pt x="110" y="39"/>
                  <a:pt x="85" y="63"/>
                </a:cubicBezTo>
                <a:cubicBezTo>
                  <a:pt x="64" y="106"/>
                  <a:pt x="43" y="148"/>
                  <a:pt x="43" y="190"/>
                </a:cubicBezTo>
                <a:cubicBezTo>
                  <a:pt x="0" y="381"/>
                  <a:pt x="0" y="571"/>
                  <a:pt x="22" y="740"/>
                </a:cubicBezTo>
                <a:cubicBezTo>
                  <a:pt x="43" y="804"/>
                  <a:pt x="64" y="867"/>
                  <a:pt x="106" y="888"/>
                </a:cubicBezTo>
                <a:lnTo>
                  <a:pt x="656" y="1121"/>
                </a:lnTo>
                <a:cubicBezTo>
                  <a:pt x="825" y="952"/>
                  <a:pt x="952" y="740"/>
                  <a:pt x="1016" y="508"/>
                </a:cubicBezTo>
                <a:cubicBezTo>
                  <a:pt x="1058" y="402"/>
                  <a:pt x="1058" y="296"/>
                  <a:pt x="1037" y="190"/>
                </a:cubicBezTo>
                <a:cubicBezTo>
                  <a:pt x="994" y="63"/>
                  <a:pt x="889" y="0"/>
                  <a:pt x="7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4293515" y="5190539"/>
            <a:ext cx="162627" cy="175631"/>
          </a:xfrm>
          <a:custGeom>
            <a:avLst/>
            <a:gdLst/>
            <a:ahLst/>
            <a:cxnLst/>
            <a:rect l="l" t="t" r="r" b="b"/>
            <a:pathLst>
              <a:path w="1038" h="1121" extrusionOk="0">
                <a:moveTo>
                  <a:pt x="770" y="0"/>
                </a:moveTo>
                <a:cubicBezTo>
                  <a:pt x="735" y="0"/>
                  <a:pt x="697" y="7"/>
                  <a:pt x="656" y="21"/>
                </a:cubicBezTo>
                <a:cubicBezTo>
                  <a:pt x="593" y="63"/>
                  <a:pt x="530" y="148"/>
                  <a:pt x="508" y="232"/>
                </a:cubicBezTo>
                <a:cubicBezTo>
                  <a:pt x="466" y="401"/>
                  <a:pt x="445" y="571"/>
                  <a:pt x="424" y="740"/>
                </a:cubicBezTo>
                <a:cubicBezTo>
                  <a:pt x="360" y="592"/>
                  <a:pt x="276" y="444"/>
                  <a:pt x="212" y="296"/>
                </a:cubicBezTo>
                <a:cubicBezTo>
                  <a:pt x="191" y="253"/>
                  <a:pt x="170" y="232"/>
                  <a:pt x="149" y="211"/>
                </a:cubicBezTo>
                <a:cubicBezTo>
                  <a:pt x="138" y="205"/>
                  <a:pt x="126" y="203"/>
                  <a:pt x="115" y="203"/>
                </a:cubicBezTo>
                <a:cubicBezTo>
                  <a:pt x="85" y="203"/>
                  <a:pt x="59" y="222"/>
                  <a:pt x="43" y="253"/>
                </a:cubicBezTo>
                <a:cubicBezTo>
                  <a:pt x="22" y="296"/>
                  <a:pt x="1" y="359"/>
                  <a:pt x="22" y="401"/>
                </a:cubicBezTo>
                <a:cubicBezTo>
                  <a:pt x="22" y="592"/>
                  <a:pt x="85" y="761"/>
                  <a:pt x="170" y="930"/>
                </a:cubicBezTo>
                <a:cubicBezTo>
                  <a:pt x="191" y="994"/>
                  <a:pt x="212" y="1057"/>
                  <a:pt x="276" y="1057"/>
                </a:cubicBezTo>
                <a:lnTo>
                  <a:pt x="847" y="1121"/>
                </a:lnTo>
                <a:cubicBezTo>
                  <a:pt x="953" y="909"/>
                  <a:pt x="1016" y="676"/>
                  <a:pt x="1037" y="444"/>
                </a:cubicBezTo>
                <a:cubicBezTo>
                  <a:pt x="1037" y="317"/>
                  <a:pt x="1016" y="211"/>
                  <a:pt x="953" y="105"/>
                </a:cubicBezTo>
                <a:cubicBezTo>
                  <a:pt x="909" y="33"/>
                  <a:pt x="846" y="0"/>
                  <a:pt x="77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3938963" y="5167195"/>
            <a:ext cx="109515" cy="139283"/>
          </a:xfrm>
          <a:custGeom>
            <a:avLst/>
            <a:gdLst/>
            <a:ahLst/>
            <a:cxnLst/>
            <a:rect l="l" t="t" r="r" b="b"/>
            <a:pathLst>
              <a:path w="699" h="889" extrusionOk="0">
                <a:moveTo>
                  <a:pt x="107" y="1"/>
                </a:moveTo>
                <a:cubicBezTo>
                  <a:pt x="64" y="1"/>
                  <a:pt x="43" y="1"/>
                  <a:pt x="22" y="43"/>
                </a:cubicBezTo>
                <a:cubicBezTo>
                  <a:pt x="22" y="64"/>
                  <a:pt x="1" y="106"/>
                  <a:pt x="22" y="127"/>
                </a:cubicBezTo>
                <a:cubicBezTo>
                  <a:pt x="1" y="360"/>
                  <a:pt x="64" y="572"/>
                  <a:pt x="191" y="741"/>
                </a:cubicBezTo>
                <a:lnTo>
                  <a:pt x="508" y="889"/>
                </a:lnTo>
                <a:lnTo>
                  <a:pt x="593" y="656"/>
                </a:lnTo>
                <a:cubicBezTo>
                  <a:pt x="635" y="572"/>
                  <a:pt x="656" y="466"/>
                  <a:pt x="678" y="360"/>
                </a:cubicBezTo>
                <a:cubicBezTo>
                  <a:pt x="699" y="254"/>
                  <a:pt x="678" y="170"/>
                  <a:pt x="635" y="64"/>
                </a:cubicBezTo>
                <a:cubicBezTo>
                  <a:pt x="614" y="64"/>
                  <a:pt x="614" y="43"/>
                  <a:pt x="593" y="43"/>
                </a:cubicBezTo>
                <a:cubicBezTo>
                  <a:pt x="582" y="37"/>
                  <a:pt x="570" y="35"/>
                  <a:pt x="559" y="35"/>
                </a:cubicBezTo>
                <a:cubicBezTo>
                  <a:pt x="528" y="35"/>
                  <a:pt x="497" y="54"/>
                  <a:pt x="466" y="85"/>
                </a:cubicBezTo>
                <a:cubicBezTo>
                  <a:pt x="381" y="170"/>
                  <a:pt x="339" y="275"/>
                  <a:pt x="318" y="402"/>
                </a:cubicBezTo>
                <a:cubicBezTo>
                  <a:pt x="276" y="297"/>
                  <a:pt x="233" y="191"/>
                  <a:pt x="191" y="85"/>
                </a:cubicBezTo>
                <a:cubicBezTo>
                  <a:pt x="170" y="43"/>
                  <a:pt x="149" y="1"/>
                  <a:pt x="10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-676789" y="5137427"/>
            <a:ext cx="172497" cy="183308"/>
          </a:xfrm>
          <a:custGeom>
            <a:avLst/>
            <a:gdLst/>
            <a:ahLst/>
            <a:cxnLst/>
            <a:rect l="l" t="t" r="r" b="b"/>
            <a:pathLst>
              <a:path w="1101" h="1170" extrusionOk="0">
                <a:moveTo>
                  <a:pt x="659" y="0"/>
                </a:moveTo>
                <a:cubicBezTo>
                  <a:pt x="603" y="0"/>
                  <a:pt x="551" y="21"/>
                  <a:pt x="508" y="64"/>
                </a:cubicBezTo>
                <a:cubicBezTo>
                  <a:pt x="445" y="127"/>
                  <a:pt x="424" y="233"/>
                  <a:pt x="445" y="317"/>
                </a:cubicBezTo>
                <a:cubicBezTo>
                  <a:pt x="445" y="487"/>
                  <a:pt x="487" y="656"/>
                  <a:pt x="529" y="825"/>
                </a:cubicBezTo>
                <a:lnTo>
                  <a:pt x="170" y="487"/>
                </a:lnTo>
                <a:cubicBezTo>
                  <a:pt x="149" y="444"/>
                  <a:pt x="128" y="444"/>
                  <a:pt x="85" y="423"/>
                </a:cubicBezTo>
                <a:cubicBezTo>
                  <a:pt x="43" y="423"/>
                  <a:pt x="1" y="465"/>
                  <a:pt x="1" y="529"/>
                </a:cubicBezTo>
                <a:cubicBezTo>
                  <a:pt x="1" y="571"/>
                  <a:pt x="1" y="614"/>
                  <a:pt x="43" y="656"/>
                </a:cubicBezTo>
                <a:cubicBezTo>
                  <a:pt x="106" y="825"/>
                  <a:pt x="212" y="973"/>
                  <a:pt x="360" y="1100"/>
                </a:cubicBezTo>
                <a:cubicBezTo>
                  <a:pt x="395" y="1135"/>
                  <a:pt x="429" y="1169"/>
                  <a:pt x="475" y="1169"/>
                </a:cubicBezTo>
                <a:cubicBezTo>
                  <a:pt x="486" y="1169"/>
                  <a:pt x="497" y="1167"/>
                  <a:pt x="508" y="1163"/>
                </a:cubicBezTo>
                <a:lnTo>
                  <a:pt x="1079" y="1015"/>
                </a:lnTo>
                <a:cubicBezTo>
                  <a:pt x="1100" y="783"/>
                  <a:pt x="1079" y="550"/>
                  <a:pt x="995" y="317"/>
                </a:cubicBezTo>
                <a:cubicBezTo>
                  <a:pt x="952" y="212"/>
                  <a:pt x="910" y="127"/>
                  <a:pt x="825" y="64"/>
                </a:cubicBezTo>
                <a:cubicBezTo>
                  <a:pt x="773" y="21"/>
                  <a:pt x="714" y="0"/>
                  <a:pt x="65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4399582" y="6463353"/>
            <a:ext cx="652857" cy="303320"/>
          </a:xfrm>
          <a:custGeom>
            <a:avLst/>
            <a:gdLst/>
            <a:ahLst/>
            <a:cxnLst/>
            <a:rect l="l" t="t" r="r" b="b"/>
            <a:pathLst>
              <a:path w="4167" h="1936" extrusionOk="0">
                <a:moveTo>
                  <a:pt x="1866" y="0"/>
                </a:moveTo>
                <a:cubicBezTo>
                  <a:pt x="1359" y="0"/>
                  <a:pt x="855" y="102"/>
                  <a:pt x="381" y="314"/>
                </a:cubicBezTo>
                <a:cubicBezTo>
                  <a:pt x="297" y="335"/>
                  <a:pt x="233" y="378"/>
                  <a:pt x="170" y="441"/>
                </a:cubicBezTo>
                <a:cubicBezTo>
                  <a:pt x="1" y="631"/>
                  <a:pt x="149" y="949"/>
                  <a:pt x="339" y="1118"/>
                </a:cubicBezTo>
                <a:cubicBezTo>
                  <a:pt x="868" y="1628"/>
                  <a:pt x="1935" y="1935"/>
                  <a:pt x="2730" y="1935"/>
                </a:cubicBezTo>
                <a:cubicBezTo>
                  <a:pt x="2826" y="1935"/>
                  <a:pt x="2918" y="1931"/>
                  <a:pt x="3004" y="1922"/>
                </a:cubicBezTo>
                <a:cubicBezTo>
                  <a:pt x="4167" y="1773"/>
                  <a:pt x="3892" y="420"/>
                  <a:pt x="2919" y="145"/>
                </a:cubicBezTo>
                <a:cubicBezTo>
                  <a:pt x="2572" y="50"/>
                  <a:pt x="2218" y="0"/>
                  <a:pt x="186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5002618" y="6276130"/>
            <a:ext cx="473937" cy="231093"/>
          </a:xfrm>
          <a:custGeom>
            <a:avLst/>
            <a:gdLst/>
            <a:ahLst/>
            <a:cxnLst/>
            <a:rect l="l" t="t" r="r" b="b"/>
            <a:pathLst>
              <a:path w="3025" h="1475" extrusionOk="0">
                <a:moveTo>
                  <a:pt x="1287" y="0"/>
                </a:moveTo>
                <a:cubicBezTo>
                  <a:pt x="1225" y="0"/>
                  <a:pt x="1163" y="3"/>
                  <a:pt x="1101" y="8"/>
                </a:cubicBezTo>
                <a:cubicBezTo>
                  <a:pt x="762" y="8"/>
                  <a:pt x="445" y="134"/>
                  <a:pt x="191" y="367"/>
                </a:cubicBezTo>
                <a:cubicBezTo>
                  <a:pt x="64" y="494"/>
                  <a:pt x="1" y="705"/>
                  <a:pt x="43" y="896"/>
                </a:cubicBezTo>
                <a:cubicBezTo>
                  <a:pt x="188" y="1286"/>
                  <a:pt x="794" y="1474"/>
                  <a:pt x="1402" y="1474"/>
                </a:cubicBezTo>
                <a:cubicBezTo>
                  <a:pt x="2211" y="1474"/>
                  <a:pt x="3025" y="1143"/>
                  <a:pt x="2771" y="515"/>
                </a:cubicBezTo>
                <a:cubicBezTo>
                  <a:pt x="2750" y="452"/>
                  <a:pt x="2708" y="431"/>
                  <a:pt x="2666" y="388"/>
                </a:cubicBezTo>
                <a:cubicBezTo>
                  <a:pt x="2253" y="144"/>
                  <a:pt x="1774" y="0"/>
                  <a:pt x="12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-292470" y="6460064"/>
            <a:ext cx="659595" cy="201795"/>
          </a:xfrm>
          <a:custGeom>
            <a:avLst/>
            <a:gdLst/>
            <a:ahLst/>
            <a:cxnLst/>
            <a:rect l="l" t="t" r="r" b="b"/>
            <a:pathLst>
              <a:path w="4210" h="1288" extrusionOk="0">
                <a:moveTo>
                  <a:pt x="2375" y="1"/>
                </a:moveTo>
                <a:cubicBezTo>
                  <a:pt x="1870" y="1"/>
                  <a:pt x="1352" y="85"/>
                  <a:pt x="932" y="187"/>
                </a:cubicBezTo>
                <a:cubicBezTo>
                  <a:pt x="868" y="208"/>
                  <a:pt x="784" y="229"/>
                  <a:pt x="741" y="272"/>
                </a:cubicBezTo>
                <a:cubicBezTo>
                  <a:pt x="1" y="843"/>
                  <a:pt x="1651" y="1287"/>
                  <a:pt x="1947" y="1287"/>
                </a:cubicBezTo>
                <a:cubicBezTo>
                  <a:pt x="2028" y="1287"/>
                  <a:pt x="2113" y="1287"/>
                  <a:pt x="2201" y="1287"/>
                </a:cubicBezTo>
                <a:cubicBezTo>
                  <a:pt x="2686" y="1287"/>
                  <a:pt x="3251" y="1272"/>
                  <a:pt x="3681" y="1075"/>
                </a:cubicBezTo>
                <a:cubicBezTo>
                  <a:pt x="4210" y="822"/>
                  <a:pt x="4083" y="462"/>
                  <a:pt x="3575" y="229"/>
                </a:cubicBezTo>
                <a:cubicBezTo>
                  <a:pt x="3233" y="63"/>
                  <a:pt x="2809" y="1"/>
                  <a:pt x="23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314012" y="6651205"/>
            <a:ext cx="760963" cy="323531"/>
          </a:xfrm>
          <a:custGeom>
            <a:avLst/>
            <a:gdLst/>
            <a:ahLst/>
            <a:cxnLst/>
            <a:rect l="l" t="t" r="r" b="b"/>
            <a:pathLst>
              <a:path w="4857" h="2065" extrusionOk="0">
                <a:moveTo>
                  <a:pt x="2199" y="1"/>
                </a:moveTo>
                <a:cubicBezTo>
                  <a:pt x="1526" y="1"/>
                  <a:pt x="856" y="228"/>
                  <a:pt x="318" y="680"/>
                </a:cubicBezTo>
                <a:cubicBezTo>
                  <a:pt x="127" y="807"/>
                  <a:pt x="21" y="997"/>
                  <a:pt x="0" y="1209"/>
                </a:cubicBezTo>
                <a:cubicBezTo>
                  <a:pt x="21" y="1420"/>
                  <a:pt x="148" y="1611"/>
                  <a:pt x="339" y="1695"/>
                </a:cubicBezTo>
                <a:cubicBezTo>
                  <a:pt x="805" y="1995"/>
                  <a:pt x="1340" y="2050"/>
                  <a:pt x="1885" y="2050"/>
                </a:cubicBezTo>
                <a:cubicBezTo>
                  <a:pt x="2202" y="2050"/>
                  <a:pt x="2523" y="2031"/>
                  <a:pt x="2835" y="2031"/>
                </a:cubicBezTo>
                <a:cubicBezTo>
                  <a:pt x="3007" y="2031"/>
                  <a:pt x="3177" y="2037"/>
                  <a:pt x="3342" y="2055"/>
                </a:cubicBezTo>
                <a:cubicBezTo>
                  <a:pt x="3395" y="2061"/>
                  <a:pt x="3448" y="2064"/>
                  <a:pt x="3499" y="2064"/>
                </a:cubicBezTo>
                <a:cubicBezTo>
                  <a:pt x="4323" y="2064"/>
                  <a:pt x="4856" y="1295"/>
                  <a:pt x="4040" y="638"/>
                </a:cubicBezTo>
                <a:cubicBezTo>
                  <a:pt x="3500" y="212"/>
                  <a:pt x="2848" y="1"/>
                  <a:pt x="219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-557403" y="6572869"/>
            <a:ext cx="102777" cy="161844"/>
          </a:xfrm>
          <a:custGeom>
            <a:avLst/>
            <a:gdLst/>
            <a:ahLst/>
            <a:cxnLst/>
            <a:rect l="l" t="t" r="r" b="b"/>
            <a:pathLst>
              <a:path w="656" h="1033" extrusionOk="0">
                <a:moveTo>
                  <a:pt x="181" y="0"/>
                </a:moveTo>
                <a:cubicBezTo>
                  <a:pt x="162" y="0"/>
                  <a:pt x="144" y="6"/>
                  <a:pt x="127" y="17"/>
                </a:cubicBezTo>
                <a:cubicBezTo>
                  <a:pt x="42" y="38"/>
                  <a:pt x="0" y="144"/>
                  <a:pt x="42" y="207"/>
                </a:cubicBezTo>
                <a:lnTo>
                  <a:pt x="360" y="926"/>
                </a:lnTo>
                <a:cubicBezTo>
                  <a:pt x="381" y="990"/>
                  <a:pt x="444" y="1032"/>
                  <a:pt x="486" y="1032"/>
                </a:cubicBezTo>
                <a:cubicBezTo>
                  <a:pt x="508" y="1032"/>
                  <a:pt x="529" y="1011"/>
                  <a:pt x="550" y="1011"/>
                </a:cubicBezTo>
                <a:cubicBezTo>
                  <a:pt x="635" y="990"/>
                  <a:pt x="656" y="884"/>
                  <a:pt x="635" y="821"/>
                </a:cubicBezTo>
                <a:lnTo>
                  <a:pt x="317" y="102"/>
                </a:lnTo>
                <a:cubicBezTo>
                  <a:pt x="286" y="40"/>
                  <a:pt x="233" y="0"/>
                  <a:pt x="18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-428305" y="6502523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43" y="64"/>
                  <a:pt x="43" y="149"/>
                </a:cubicBezTo>
                <a:lnTo>
                  <a:pt x="1" y="1164"/>
                </a:lnTo>
                <a:cubicBezTo>
                  <a:pt x="1" y="1249"/>
                  <a:pt x="64" y="1312"/>
                  <a:pt x="149" y="1312"/>
                </a:cubicBezTo>
                <a:cubicBezTo>
                  <a:pt x="233" y="1312"/>
                  <a:pt x="297" y="1249"/>
                  <a:pt x="297" y="1164"/>
                </a:cubicBezTo>
                <a:lnTo>
                  <a:pt x="339" y="170"/>
                </a:lnTo>
                <a:cubicBezTo>
                  <a:pt x="360" y="85"/>
                  <a:pt x="297" y="22"/>
                  <a:pt x="2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1512249" y="6843131"/>
            <a:ext cx="97451" cy="153227"/>
          </a:xfrm>
          <a:custGeom>
            <a:avLst/>
            <a:gdLst/>
            <a:ahLst/>
            <a:cxnLst/>
            <a:rect l="l" t="t" r="r" b="b"/>
            <a:pathLst>
              <a:path w="622" h="978" extrusionOk="0">
                <a:moveTo>
                  <a:pt x="170" y="0"/>
                </a:moveTo>
                <a:cubicBezTo>
                  <a:pt x="82" y="0"/>
                  <a:pt x="0" y="72"/>
                  <a:pt x="30" y="174"/>
                </a:cubicBezTo>
                <a:lnTo>
                  <a:pt x="326" y="893"/>
                </a:lnTo>
                <a:cubicBezTo>
                  <a:pt x="368" y="957"/>
                  <a:pt x="410" y="978"/>
                  <a:pt x="474" y="978"/>
                </a:cubicBezTo>
                <a:lnTo>
                  <a:pt x="516" y="978"/>
                </a:lnTo>
                <a:cubicBezTo>
                  <a:pt x="601" y="936"/>
                  <a:pt x="622" y="851"/>
                  <a:pt x="601" y="788"/>
                </a:cubicBezTo>
                <a:lnTo>
                  <a:pt x="283" y="47"/>
                </a:lnTo>
                <a:cubicBezTo>
                  <a:pt x="251" y="15"/>
                  <a:pt x="210" y="0"/>
                  <a:pt x="1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1636022" y="6767614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64" y="64"/>
                  <a:pt x="64" y="149"/>
                </a:cubicBezTo>
                <a:lnTo>
                  <a:pt x="22" y="1143"/>
                </a:lnTo>
                <a:cubicBezTo>
                  <a:pt x="1" y="1227"/>
                  <a:pt x="64" y="1312"/>
                  <a:pt x="149" y="1312"/>
                </a:cubicBezTo>
                <a:cubicBezTo>
                  <a:pt x="234" y="1312"/>
                  <a:pt x="318" y="1248"/>
                  <a:pt x="318" y="1164"/>
                </a:cubicBezTo>
                <a:lnTo>
                  <a:pt x="360" y="170"/>
                </a:lnTo>
                <a:cubicBezTo>
                  <a:pt x="360" y="85"/>
                  <a:pt x="297" y="1"/>
                  <a:pt x="2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-411698" y="5788876"/>
            <a:ext cx="102935" cy="160433"/>
          </a:xfrm>
          <a:custGeom>
            <a:avLst/>
            <a:gdLst/>
            <a:ahLst/>
            <a:cxnLst/>
            <a:rect l="l" t="t" r="r" b="b"/>
            <a:pathLst>
              <a:path w="657" h="1024" extrusionOk="0">
                <a:moveTo>
                  <a:pt x="166" y="1"/>
                </a:moveTo>
                <a:cubicBezTo>
                  <a:pt x="146" y="1"/>
                  <a:pt x="126" y="4"/>
                  <a:pt x="106" y="9"/>
                </a:cubicBezTo>
                <a:cubicBezTo>
                  <a:pt x="43" y="51"/>
                  <a:pt x="1" y="136"/>
                  <a:pt x="43" y="199"/>
                </a:cubicBezTo>
                <a:lnTo>
                  <a:pt x="339" y="939"/>
                </a:lnTo>
                <a:cubicBezTo>
                  <a:pt x="360" y="981"/>
                  <a:pt x="424" y="1024"/>
                  <a:pt x="487" y="1024"/>
                </a:cubicBezTo>
                <a:cubicBezTo>
                  <a:pt x="508" y="1024"/>
                  <a:pt x="529" y="1024"/>
                  <a:pt x="550" y="1003"/>
                </a:cubicBezTo>
                <a:cubicBezTo>
                  <a:pt x="614" y="981"/>
                  <a:pt x="656" y="897"/>
                  <a:pt x="614" y="812"/>
                </a:cubicBezTo>
                <a:lnTo>
                  <a:pt x="318" y="93"/>
                </a:lnTo>
                <a:cubicBezTo>
                  <a:pt x="286" y="29"/>
                  <a:pt x="229" y="1"/>
                  <a:pt x="16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-282442" y="5722132"/>
            <a:ext cx="56716" cy="201325"/>
          </a:xfrm>
          <a:custGeom>
            <a:avLst/>
            <a:gdLst/>
            <a:ahLst/>
            <a:cxnLst/>
            <a:rect l="l" t="t" r="r" b="b"/>
            <a:pathLst>
              <a:path w="362" h="1285" extrusionOk="0">
                <a:moveTo>
                  <a:pt x="183" y="1"/>
                </a:moveTo>
                <a:cubicBezTo>
                  <a:pt x="107" y="1"/>
                  <a:pt x="33" y="38"/>
                  <a:pt x="43" y="117"/>
                </a:cubicBezTo>
                <a:lnTo>
                  <a:pt x="0" y="1133"/>
                </a:lnTo>
                <a:cubicBezTo>
                  <a:pt x="0" y="1217"/>
                  <a:pt x="64" y="1281"/>
                  <a:pt x="148" y="1281"/>
                </a:cubicBezTo>
                <a:cubicBezTo>
                  <a:pt x="157" y="1283"/>
                  <a:pt x="166" y="1285"/>
                  <a:pt x="174" y="1285"/>
                </a:cubicBezTo>
                <a:cubicBezTo>
                  <a:pt x="233" y="1285"/>
                  <a:pt x="297" y="1227"/>
                  <a:pt x="297" y="1154"/>
                </a:cubicBezTo>
                <a:lnTo>
                  <a:pt x="339" y="139"/>
                </a:lnTo>
                <a:cubicBezTo>
                  <a:pt x="361" y="49"/>
                  <a:pt x="270" y="1"/>
                  <a:pt x="18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4386266" y="5618571"/>
            <a:ext cx="102935" cy="161844"/>
          </a:xfrm>
          <a:custGeom>
            <a:avLst/>
            <a:gdLst/>
            <a:ahLst/>
            <a:cxnLst/>
            <a:rect l="l" t="t" r="r" b="b"/>
            <a:pathLst>
              <a:path w="657" h="1033" extrusionOk="0">
                <a:moveTo>
                  <a:pt x="484" y="0"/>
                </a:moveTo>
                <a:cubicBezTo>
                  <a:pt x="425" y="0"/>
                  <a:pt x="376" y="40"/>
                  <a:pt x="361" y="102"/>
                </a:cubicBezTo>
                <a:lnTo>
                  <a:pt x="43" y="821"/>
                </a:lnTo>
                <a:cubicBezTo>
                  <a:pt x="1" y="884"/>
                  <a:pt x="43" y="990"/>
                  <a:pt x="128" y="1011"/>
                </a:cubicBezTo>
                <a:cubicBezTo>
                  <a:pt x="128" y="1032"/>
                  <a:pt x="149" y="1032"/>
                  <a:pt x="170" y="1032"/>
                </a:cubicBezTo>
                <a:cubicBezTo>
                  <a:pt x="234" y="1032"/>
                  <a:pt x="297" y="990"/>
                  <a:pt x="318" y="926"/>
                </a:cubicBezTo>
                <a:lnTo>
                  <a:pt x="635" y="207"/>
                </a:lnTo>
                <a:cubicBezTo>
                  <a:pt x="657" y="144"/>
                  <a:pt x="635" y="59"/>
                  <a:pt x="551" y="17"/>
                </a:cubicBezTo>
                <a:cubicBezTo>
                  <a:pt x="528" y="6"/>
                  <a:pt x="506" y="0"/>
                  <a:pt x="48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306832" y="5551984"/>
            <a:ext cx="56403" cy="201795"/>
          </a:xfrm>
          <a:custGeom>
            <a:avLst/>
            <a:gdLst/>
            <a:ahLst/>
            <a:cxnLst/>
            <a:rect l="l" t="t" r="r" b="b"/>
            <a:pathLst>
              <a:path w="360" h="1288" extrusionOk="0">
                <a:moveTo>
                  <a:pt x="155" y="0"/>
                </a:moveTo>
                <a:cubicBezTo>
                  <a:pt x="84" y="0"/>
                  <a:pt x="11" y="48"/>
                  <a:pt x="0" y="146"/>
                </a:cubicBezTo>
                <a:lnTo>
                  <a:pt x="64" y="1140"/>
                </a:lnTo>
                <a:cubicBezTo>
                  <a:pt x="64" y="1225"/>
                  <a:pt x="127" y="1288"/>
                  <a:pt x="212" y="1288"/>
                </a:cubicBezTo>
                <a:cubicBezTo>
                  <a:pt x="296" y="1288"/>
                  <a:pt x="360" y="1225"/>
                  <a:pt x="360" y="1140"/>
                </a:cubicBezTo>
                <a:lnTo>
                  <a:pt x="296" y="125"/>
                </a:lnTo>
                <a:cubicBezTo>
                  <a:pt x="286" y="43"/>
                  <a:pt x="221" y="0"/>
                  <a:pt x="15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12395799" y="5002833"/>
            <a:ext cx="111951" cy="153291"/>
          </a:xfrm>
          <a:custGeom>
            <a:avLst/>
            <a:gdLst/>
            <a:ahLst/>
            <a:cxnLst/>
            <a:rect l="l" t="t" r="r" b="b"/>
            <a:pathLst>
              <a:path w="742" h="1016" extrusionOk="0">
                <a:moveTo>
                  <a:pt x="128" y="1"/>
                </a:moveTo>
                <a:cubicBezTo>
                  <a:pt x="86" y="1"/>
                  <a:pt x="43" y="22"/>
                  <a:pt x="22" y="64"/>
                </a:cubicBezTo>
                <a:cubicBezTo>
                  <a:pt x="22" y="85"/>
                  <a:pt x="1" y="128"/>
                  <a:pt x="1" y="149"/>
                </a:cubicBezTo>
                <a:cubicBezTo>
                  <a:pt x="1" y="403"/>
                  <a:pt x="43" y="635"/>
                  <a:pt x="170" y="826"/>
                </a:cubicBezTo>
                <a:lnTo>
                  <a:pt x="509" y="1016"/>
                </a:lnTo>
                <a:lnTo>
                  <a:pt x="614" y="762"/>
                </a:lnTo>
                <a:cubicBezTo>
                  <a:pt x="657" y="656"/>
                  <a:pt x="699" y="551"/>
                  <a:pt x="720" y="445"/>
                </a:cubicBezTo>
                <a:cubicBezTo>
                  <a:pt x="741" y="339"/>
                  <a:pt x="741" y="212"/>
                  <a:pt x="678" y="128"/>
                </a:cubicBezTo>
                <a:cubicBezTo>
                  <a:pt x="678" y="106"/>
                  <a:pt x="657" y="85"/>
                  <a:pt x="657" y="85"/>
                </a:cubicBezTo>
                <a:cubicBezTo>
                  <a:pt x="644" y="73"/>
                  <a:pt x="630" y="68"/>
                  <a:pt x="615" y="68"/>
                </a:cubicBezTo>
                <a:cubicBezTo>
                  <a:pt x="579" y="68"/>
                  <a:pt x="538" y="98"/>
                  <a:pt x="509" y="128"/>
                </a:cubicBezTo>
                <a:cubicBezTo>
                  <a:pt x="424" y="212"/>
                  <a:pt x="360" y="318"/>
                  <a:pt x="318" y="466"/>
                </a:cubicBezTo>
                <a:cubicBezTo>
                  <a:pt x="297" y="339"/>
                  <a:pt x="255" y="212"/>
                  <a:pt x="212" y="106"/>
                </a:cubicBezTo>
                <a:cubicBezTo>
                  <a:pt x="191" y="64"/>
                  <a:pt x="170" y="1"/>
                  <a:pt x="128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12721390" y="5017620"/>
            <a:ext cx="146953" cy="164153"/>
          </a:xfrm>
          <a:custGeom>
            <a:avLst/>
            <a:gdLst/>
            <a:ahLst/>
            <a:cxnLst/>
            <a:rect l="l" t="t" r="r" b="b"/>
            <a:pathLst>
              <a:path w="974" h="1088" extrusionOk="0">
                <a:moveTo>
                  <a:pt x="123" y="0"/>
                </a:moveTo>
                <a:cubicBezTo>
                  <a:pt x="85" y="0"/>
                  <a:pt x="58" y="20"/>
                  <a:pt x="42" y="51"/>
                </a:cubicBezTo>
                <a:cubicBezTo>
                  <a:pt x="21" y="72"/>
                  <a:pt x="21" y="114"/>
                  <a:pt x="21" y="156"/>
                </a:cubicBezTo>
                <a:cubicBezTo>
                  <a:pt x="0" y="431"/>
                  <a:pt x="85" y="685"/>
                  <a:pt x="233" y="897"/>
                </a:cubicBezTo>
                <a:lnTo>
                  <a:pt x="698" y="1087"/>
                </a:lnTo>
                <a:lnTo>
                  <a:pt x="825" y="812"/>
                </a:lnTo>
                <a:cubicBezTo>
                  <a:pt x="888" y="706"/>
                  <a:pt x="931" y="601"/>
                  <a:pt x="952" y="474"/>
                </a:cubicBezTo>
                <a:cubicBezTo>
                  <a:pt x="973" y="368"/>
                  <a:pt x="952" y="241"/>
                  <a:pt x="888" y="135"/>
                </a:cubicBezTo>
                <a:cubicBezTo>
                  <a:pt x="888" y="114"/>
                  <a:pt x="867" y="93"/>
                  <a:pt x="867" y="93"/>
                </a:cubicBezTo>
                <a:cubicBezTo>
                  <a:pt x="841" y="84"/>
                  <a:pt x="811" y="79"/>
                  <a:pt x="782" y="79"/>
                </a:cubicBezTo>
                <a:cubicBezTo>
                  <a:pt x="741" y="79"/>
                  <a:pt x="702" y="89"/>
                  <a:pt x="677" y="114"/>
                </a:cubicBezTo>
                <a:cubicBezTo>
                  <a:pt x="550" y="220"/>
                  <a:pt x="465" y="347"/>
                  <a:pt x="444" y="495"/>
                </a:cubicBezTo>
                <a:cubicBezTo>
                  <a:pt x="381" y="347"/>
                  <a:pt x="339" y="220"/>
                  <a:pt x="275" y="93"/>
                </a:cubicBezTo>
                <a:cubicBezTo>
                  <a:pt x="254" y="51"/>
                  <a:pt x="212" y="8"/>
                  <a:pt x="169" y="8"/>
                </a:cubicBezTo>
                <a:cubicBezTo>
                  <a:pt x="152" y="3"/>
                  <a:pt x="137" y="0"/>
                  <a:pt x="123" y="0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4999243" y="5074047"/>
            <a:ext cx="8334880" cy="2535935"/>
          </a:xfrm>
          <a:custGeom>
            <a:avLst/>
            <a:gdLst/>
            <a:ahLst/>
            <a:cxnLst/>
            <a:rect l="l" t="t" r="r" b="b"/>
            <a:pathLst>
              <a:path w="55243" h="16808" extrusionOk="0">
                <a:moveTo>
                  <a:pt x="44598" y="0"/>
                </a:moveTo>
                <a:cubicBezTo>
                  <a:pt x="40584" y="0"/>
                  <a:pt x="35338" y="325"/>
                  <a:pt x="28700" y="1326"/>
                </a:cubicBezTo>
                <a:cubicBezTo>
                  <a:pt x="9793" y="4203"/>
                  <a:pt x="1" y="12958"/>
                  <a:pt x="1" y="12958"/>
                </a:cubicBezTo>
                <a:lnTo>
                  <a:pt x="55243" y="16808"/>
                </a:lnTo>
                <a:lnTo>
                  <a:pt x="55243" y="1115"/>
                </a:lnTo>
                <a:cubicBezTo>
                  <a:pt x="55243" y="1115"/>
                  <a:pt x="52032" y="0"/>
                  <a:pt x="44598" y="0"/>
                </a:cubicBezTo>
                <a:close/>
              </a:path>
            </a:pathLst>
          </a:custGeom>
          <a:solidFill>
            <a:srgbClr val="79AD78"/>
          </a:solidFill>
          <a:ln w="1143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12264989" y="5442637"/>
            <a:ext cx="587363" cy="264788"/>
          </a:xfrm>
          <a:custGeom>
            <a:avLst/>
            <a:gdLst/>
            <a:ahLst/>
            <a:cxnLst/>
            <a:rect l="l" t="t" r="r" b="b"/>
            <a:pathLst>
              <a:path w="3893" h="1755" extrusionOk="0">
                <a:moveTo>
                  <a:pt x="2715" y="0"/>
                </a:moveTo>
                <a:cubicBezTo>
                  <a:pt x="2677" y="0"/>
                  <a:pt x="2640" y="2"/>
                  <a:pt x="2602" y="4"/>
                </a:cubicBezTo>
                <a:cubicBezTo>
                  <a:pt x="2306" y="4"/>
                  <a:pt x="2031" y="4"/>
                  <a:pt x="1735" y="25"/>
                </a:cubicBezTo>
                <a:cubicBezTo>
                  <a:pt x="1079" y="89"/>
                  <a:pt x="1" y="596"/>
                  <a:pt x="889" y="1379"/>
                </a:cubicBezTo>
                <a:cubicBezTo>
                  <a:pt x="1192" y="1647"/>
                  <a:pt x="1726" y="1755"/>
                  <a:pt x="2251" y="1755"/>
                </a:cubicBezTo>
                <a:cubicBezTo>
                  <a:pt x="2679" y="1755"/>
                  <a:pt x="3100" y="1683"/>
                  <a:pt x="3385" y="1569"/>
                </a:cubicBezTo>
                <a:cubicBezTo>
                  <a:pt x="3617" y="1464"/>
                  <a:pt x="3808" y="1252"/>
                  <a:pt x="3850" y="998"/>
                </a:cubicBezTo>
                <a:cubicBezTo>
                  <a:pt x="3892" y="660"/>
                  <a:pt x="3744" y="343"/>
                  <a:pt x="3448" y="173"/>
                </a:cubicBezTo>
                <a:cubicBezTo>
                  <a:pt x="3227" y="63"/>
                  <a:pt x="2973" y="0"/>
                  <a:pt x="2715" y="0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12692572" y="5777279"/>
            <a:ext cx="590531" cy="208663"/>
          </a:xfrm>
          <a:custGeom>
            <a:avLst/>
            <a:gdLst/>
            <a:ahLst/>
            <a:cxnLst/>
            <a:rect l="l" t="t" r="r" b="b"/>
            <a:pathLst>
              <a:path w="3914" h="1383" extrusionOk="0">
                <a:moveTo>
                  <a:pt x="1920" y="1"/>
                </a:moveTo>
                <a:cubicBezTo>
                  <a:pt x="1421" y="1"/>
                  <a:pt x="914" y="84"/>
                  <a:pt x="530" y="324"/>
                </a:cubicBezTo>
                <a:cubicBezTo>
                  <a:pt x="85" y="620"/>
                  <a:pt x="1" y="1001"/>
                  <a:pt x="487" y="1234"/>
                </a:cubicBezTo>
                <a:cubicBezTo>
                  <a:pt x="752" y="1349"/>
                  <a:pt x="1066" y="1382"/>
                  <a:pt x="1377" y="1382"/>
                </a:cubicBezTo>
                <a:cubicBezTo>
                  <a:pt x="1637" y="1382"/>
                  <a:pt x="1894" y="1359"/>
                  <a:pt x="2116" y="1339"/>
                </a:cubicBezTo>
                <a:cubicBezTo>
                  <a:pt x="2412" y="1297"/>
                  <a:pt x="3913" y="726"/>
                  <a:pt x="3194" y="176"/>
                </a:cubicBezTo>
                <a:cubicBezTo>
                  <a:pt x="3131" y="134"/>
                  <a:pt x="3067" y="113"/>
                  <a:pt x="2983" y="113"/>
                </a:cubicBezTo>
                <a:cubicBezTo>
                  <a:pt x="2672" y="49"/>
                  <a:pt x="2299" y="1"/>
                  <a:pt x="1920" y="1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13155311" y="5486994"/>
            <a:ext cx="86301" cy="167020"/>
          </a:xfrm>
          <a:custGeom>
            <a:avLst/>
            <a:gdLst/>
            <a:ahLst/>
            <a:cxnLst/>
            <a:rect l="l" t="t" r="r" b="b"/>
            <a:pathLst>
              <a:path w="572" h="1107" extrusionOk="0">
                <a:moveTo>
                  <a:pt x="423" y="1"/>
                </a:moveTo>
                <a:cubicBezTo>
                  <a:pt x="354" y="1"/>
                  <a:pt x="293" y="42"/>
                  <a:pt x="275" y="112"/>
                </a:cubicBezTo>
                <a:lnTo>
                  <a:pt x="43" y="895"/>
                </a:lnTo>
                <a:cubicBezTo>
                  <a:pt x="0" y="979"/>
                  <a:pt x="43" y="1064"/>
                  <a:pt x="127" y="1106"/>
                </a:cubicBezTo>
                <a:lnTo>
                  <a:pt x="170" y="1106"/>
                </a:lnTo>
                <a:cubicBezTo>
                  <a:pt x="233" y="1106"/>
                  <a:pt x="275" y="1064"/>
                  <a:pt x="297" y="1000"/>
                </a:cubicBezTo>
                <a:lnTo>
                  <a:pt x="550" y="218"/>
                </a:lnTo>
                <a:cubicBezTo>
                  <a:pt x="572" y="133"/>
                  <a:pt x="529" y="49"/>
                  <a:pt x="466" y="6"/>
                </a:cubicBezTo>
                <a:cubicBezTo>
                  <a:pt x="451" y="3"/>
                  <a:pt x="437" y="1"/>
                  <a:pt x="423" y="1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13072328" y="5426645"/>
            <a:ext cx="60803" cy="208209"/>
          </a:xfrm>
          <a:custGeom>
            <a:avLst/>
            <a:gdLst/>
            <a:ahLst/>
            <a:cxnLst/>
            <a:rect l="l" t="t" r="r" b="b"/>
            <a:pathLst>
              <a:path w="403" h="1380" extrusionOk="0">
                <a:moveTo>
                  <a:pt x="160" y="0"/>
                </a:moveTo>
                <a:cubicBezTo>
                  <a:pt x="149" y="0"/>
                  <a:pt x="139" y="2"/>
                  <a:pt x="127" y="5"/>
                </a:cubicBezTo>
                <a:cubicBezTo>
                  <a:pt x="43" y="5"/>
                  <a:pt x="1" y="89"/>
                  <a:pt x="1" y="174"/>
                </a:cubicBezTo>
                <a:lnTo>
                  <a:pt x="127" y="1231"/>
                </a:lnTo>
                <a:cubicBezTo>
                  <a:pt x="127" y="1316"/>
                  <a:pt x="191" y="1379"/>
                  <a:pt x="276" y="1379"/>
                </a:cubicBezTo>
                <a:cubicBezTo>
                  <a:pt x="360" y="1358"/>
                  <a:pt x="402" y="1273"/>
                  <a:pt x="402" y="1189"/>
                </a:cubicBezTo>
                <a:lnTo>
                  <a:pt x="297" y="131"/>
                </a:lnTo>
                <a:cubicBezTo>
                  <a:pt x="278" y="58"/>
                  <a:pt x="228" y="0"/>
                  <a:pt x="160" y="0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10717453" y="6435550"/>
            <a:ext cx="1997607" cy="399069"/>
          </a:xfrm>
          <a:custGeom>
            <a:avLst/>
            <a:gdLst/>
            <a:ahLst/>
            <a:cxnLst/>
            <a:rect l="l" t="t" r="r" b="b"/>
            <a:pathLst>
              <a:path w="13240" h="2645" extrusionOk="0">
                <a:moveTo>
                  <a:pt x="6620" y="1"/>
                </a:moveTo>
                <a:cubicBezTo>
                  <a:pt x="2961" y="1"/>
                  <a:pt x="0" y="593"/>
                  <a:pt x="0" y="1333"/>
                </a:cubicBezTo>
                <a:cubicBezTo>
                  <a:pt x="0" y="2052"/>
                  <a:pt x="2961" y="2644"/>
                  <a:pt x="6620" y="2644"/>
                </a:cubicBezTo>
                <a:cubicBezTo>
                  <a:pt x="10279" y="2644"/>
                  <a:pt x="13240" y="2052"/>
                  <a:pt x="13240" y="1333"/>
                </a:cubicBezTo>
                <a:cubicBezTo>
                  <a:pt x="13240" y="593"/>
                  <a:pt x="10279" y="1"/>
                  <a:pt x="6620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12413377" y="5002833"/>
            <a:ext cx="111951" cy="153291"/>
          </a:xfrm>
          <a:custGeom>
            <a:avLst/>
            <a:gdLst/>
            <a:ahLst/>
            <a:cxnLst/>
            <a:rect l="l" t="t" r="r" b="b"/>
            <a:pathLst>
              <a:path w="742" h="1016" extrusionOk="0">
                <a:moveTo>
                  <a:pt x="128" y="1"/>
                </a:moveTo>
                <a:cubicBezTo>
                  <a:pt x="86" y="1"/>
                  <a:pt x="43" y="22"/>
                  <a:pt x="22" y="64"/>
                </a:cubicBezTo>
                <a:cubicBezTo>
                  <a:pt x="22" y="85"/>
                  <a:pt x="1" y="128"/>
                  <a:pt x="1" y="149"/>
                </a:cubicBezTo>
                <a:cubicBezTo>
                  <a:pt x="1" y="403"/>
                  <a:pt x="43" y="635"/>
                  <a:pt x="170" y="826"/>
                </a:cubicBezTo>
                <a:lnTo>
                  <a:pt x="509" y="1016"/>
                </a:lnTo>
                <a:lnTo>
                  <a:pt x="614" y="762"/>
                </a:lnTo>
                <a:cubicBezTo>
                  <a:pt x="657" y="656"/>
                  <a:pt x="699" y="551"/>
                  <a:pt x="720" y="445"/>
                </a:cubicBezTo>
                <a:cubicBezTo>
                  <a:pt x="741" y="339"/>
                  <a:pt x="741" y="212"/>
                  <a:pt x="678" y="128"/>
                </a:cubicBezTo>
                <a:cubicBezTo>
                  <a:pt x="678" y="106"/>
                  <a:pt x="657" y="85"/>
                  <a:pt x="657" y="85"/>
                </a:cubicBezTo>
                <a:cubicBezTo>
                  <a:pt x="644" y="73"/>
                  <a:pt x="630" y="68"/>
                  <a:pt x="615" y="68"/>
                </a:cubicBezTo>
                <a:cubicBezTo>
                  <a:pt x="579" y="68"/>
                  <a:pt x="538" y="98"/>
                  <a:pt x="509" y="128"/>
                </a:cubicBezTo>
                <a:cubicBezTo>
                  <a:pt x="424" y="212"/>
                  <a:pt x="360" y="318"/>
                  <a:pt x="318" y="466"/>
                </a:cubicBezTo>
                <a:cubicBezTo>
                  <a:pt x="297" y="339"/>
                  <a:pt x="255" y="212"/>
                  <a:pt x="212" y="106"/>
                </a:cubicBezTo>
                <a:cubicBezTo>
                  <a:pt x="191" y="64"/>
                  <a:pt x="170" y="1"/>
                  <a:pt x="1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12738968" y="5017620"/>
            <a:ext cx="146953" cy="164153"/>
          </a:xfrm>
          <a:custGeom>
            <a:avLst/>
            <a:gdLst/>
            <a:ahLst/>
            <a:cxnLst/>
            <a:rect l="l" t="t" r="r" b="b"/>
            <a:pathLst>
              <a:path w="974" h="1088" extrusionOk="0">
                <a:moveTo>
                  <a:pt x="123" y="0"/>
                </a:moveTo>
                <a:cubicBezTo>
                  <a:pt x="85" y="0"/>
                  <a:pt x="58" y="20"/>
                  <a:pt x="42" y="51"/>
                </a:cubicBezTo>
                <a:cubicBezTo>
                  <a:pt x="21" y="72"/>
                  <a:pt x="21" y="114"/>
                  <a:pt x="21" y="156"/>
                </a:cubicBezTo>
                <a:cubicBezTo>
                  <a:pt x="0" y="431"/>
                  <a:pt x="85" y="685"/>
                  <a:pt x="233" y="897"/>
                </a:cubicBezTo>
                <a:lnTo>
                  <a:pt x="698" y="1087"/>
                </a:lnTo>
                <a:lnTo>
                  <a:pt x="825" y="812"/>
                </a:lnTo>
                <a:cubicBezTo>
                  <a:pt x="888" y="706"/>
                  <a:pt x="931" y="601"/>
                  <a:pt x="952" y="474"/>
                </a:cubicBezTo>
                <a:cubicBezTo>
                  <a:pt x="973" y="368"/>
                  <a:pt x="952" y="241"/>
                  <a:pt x="888" y="135"/>
                </a:cubicBezTo>
                <a:cubicBezTo>
                  <a:pt x="888" y="114"/>
                  <a:pt x="867" y="93"/>
                  <a:pt x="867" y="93"/>
                </a:cubicBezTo>
                <a:cubicBezTo>
                  <a:pt x="841" y="84"/>
                  <a:pt x="811" y="79"/>
                  <a:pt x="782" y="79"/>
                </a:cubicBezTo>
                <a:cubicBezTo>
                  <a:pt x="741" y="79"/>
                  <a:pt x="702" y="89"/>
                  <a:pt x="677" y="114"/>
                </a:cubicBezTo>
                <a:cubicBezTo>
                  <a:pt x="550" y="220"/>
                  <a:pt x="465" y="347"/>
                  <a:pt x="444" y="495"/>
                </a:cubicBezTo>
                <a:cubicBezTo>
                  <a:pt x="381" y="347"/>
                  <a:pt x="339" y="220"/>
                  <a:pt x="275" y="93"/>
                </a:cubicBezTo>
                <a:cubicBezTo>
                  <a:pt x="254" y="51"/>
                  <a:pt x="212" y="8"/>
                  <a:pt x="169" y="8"/>
                </a:cubicBezTo>
                <a:cubicBezTo>
                  <a:pt x="152" y="3"/>
                  <a:pt x="137" y="0"/>
                  <a:pt x="1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5016819" y="5074047"/>
            <a:ext cx="8334880" cy="2535935"/>
          </a:xfrm>
          <a:custGeom>
            <a:avLst/>
            <a:gdLst/>
            <a:ahLst/>
            <a:cxnLst/>
            <a:rect l="l" t="t" r="r" b="b"/>
            <a:pathLst>
              <a:path w="55243" h="16808" extrusionOk="0">
                <a:moveTo>
                  <a:pt x="44598" y="0"/>
                </a:moveTo>
                <a:cubicBezTo>
                  <a:pt x="40584" y="0"/>
                  <a:pt x="35338" y="325"/>
                  <a:pt x="28700" y="1326"/>
                </a:cubicBezTo>
                <a:cubicBezTo>
                  <a:pt x="9793" y="4203"/>
                  <a:pt x="1" y="12958"/>
                  <a:pt x="1" y="12958"/>
                </a:cubicBezTo>
                <a:lnTo>
                  <a:pt x="55243" y="16808"/>
                </a:lnTo>
                <a:lnTo>
                  <a:pt x="55243" y="1115"/>
                </a:lnTo>
                <a:cubicBezTo>
                  <a:pt x="55243" y="1115"/>
                  <a:pt x="52032" y="0"/>
                  <a:pt x="44598" y="0"/>
                </a:cubicBezTo>
                <a:close/>
              </a:path>
            </a:pathLst>
          </a:custGeom>
          <a:solidFill>
            <a:srgbClr val="62EC4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8691103" y="5543055"/>
            <a:ext cx="574539" cy="318500"/>
          </a:xfrm>
          <a:custGeom>
            <a:avLst/>
            <a:gdLst/>
            <a:ahLst/>
            <a:cxnLst/>
            <a:rect l="l" t="t" r="r" b="b"/>
            <a:pathLst>
              <a:path w="3808" h="2111" extrusionOk="0">
                <a:moveTo>
                  <a:pt x="2242" y="0"/>
                </a:moveTo>
                <a:cubicBezTo>
                  <a:pt x="1840" y="0"/>
                  <a:pt x="1439" y="74"/>
                  <a:pt x="1058" y="222"/>
                </a:cubicBezTo>
                <a:cubicBezTo>
                  <a:pt x="170" y="582"/>
                  <a:pt x="0" y="2020"/>
                  <a:pt x="1100" y="2105"/>
                </a:cubicBezTo>
                <a:cubicBezTo>
                  <a:pt x="1149" y="2109"/>
                  <a:pt x="1199" y="2111"/>
                  <a:pt x="1250" y="2111"/>
                </a:cubicBezTo>
                <a:cubicBezTo>
                  <a:pt x="2007" y="2111"/>
                  <a:pt x="3057" y="1684"/>
                  <a:pt x="3532" y="1090"/>
                </a:cubicBezTo>
                <a:cubicBezTo>
                  <a:pt x="3680" y="878"/>
                  <a:pt x="3807" y="561"/>
                  <a:pt x="3638" y="349"/>
                </a:cubicBezTo>
                <a:cubicBezTo>
                  <a:pt x="3575" y="307"/>
                  <a:pt x="3511" y="244"/>
                  <a:pt x="3427" y="222"/>
                </a:cubicBezTo>
                <a:cubicBezTo>
                  <a:pt x="3046" y="74"/>
                  <a:pt x="2644" y="0"/>
                  <a:pt x="224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12282567" y="5442637"/>
            <a:ext cx="587363" cy="264788"/>
          </a:xfrm>
          <a:custGeom>
            <a:avLst/>
            <a:gdLst/>
            <a:ahLst/>
            <a:cxnLst/>
            <a:rect l="l" t="t" r="r" b="b"/>
            <a:pathLst>
              <a:path w="3893" h="1755" extrusionOk="0">
                <a:moveTo>
                  <a:pt x="2715" y="0"/>
                </a:moveTo>
                <a:cubicBezTo>
                  <a:pt x="2677" y="0"/>
                  <a:pt x="2640" y="2"/>
                  <a:pt x="2602" y="4"/>
                </a:cubicBezTo>
                <a:cubicBezTo>
                  <a:pt x="2306" y="4"/>
                  <a:pt x="2031" y="4"/>
                  <a:pt x="1735" y="25"/>
                </a:cubicBezTo>
                <a:cubicBezTo>
                  <a:pt x="1079" y="89"/>
                  <a:pt x="1" y="596"/>
                  <a:pt x="889" y="1379"/>
                </a:cubicBezTo>
                <a:cubicBezTo>
                  <a:pt x="1192" y="1647"/>
                  <a:pt x="1726" y="1755"/>
                  <a:pt x="2251" y="1755"/>
                </a:cubicBezTo>
                <a:cubicBezTo>
                  <a:pt x="2679" y="1755"/>
                  <a:pt x="3100" y="1683"/>
                  <a:pt x="3385" y="1569"/>
                </a:cubicBezTo>
                <a:cubicBezTo>
                  <a:pt x="3617" y="1464"/>
                  <a:pt x="3808" y="1252"/>
                  <a:pt x="3850" y="998"/>
                </a:cubicBezTo>
                <a:cubicBezTo>
                  <a:pt x="3892" y="660"/>
                  <a:pt x="3744" y="343"/>
                  <a:pt x="3448" y="173"/>
                </a:cubicBezTo>
                <a:cubicBezTo>
                  <a:pt x="3227" y="63"/>
                  <a:pt x="2973" y="0"/>
                  <a:pt x="27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2710149" y="5777279"/>
            <a:ext cx="590531" cy="208663"/>
          </a:xfrm>
          <a:custGeom>
            <a:avLst/>
            <a:gdLst/>
            <a:ahLst/>
            <a:cxnLst/>
            <a:rect l="l" t="t" r="r" b="b"/>
            <a:pathLst>
              <a:path w="3914" h="1383" extrusionOk="0">
                <a:moveTo>
                  <a:pt x="1920" y="1"/>
                </a:moveTo>
                <a:cubicBezTo>
                  <a:pt x="1421" y="1"/>
                  <a:pt x="914" y="84"/>
                  <a:pt x="530" y="324"/>
                </a:cubicBezTo>
                <a:cubicBezTo>
                  <a:pt x="85" y="620"/>
                  <a:pt x="1" y="1001"/>
                  <a:pt x="487" y="1234"/>
                </a:cubicBezTo>
                <a:cubicBezTo>
                  <a:pt x="752" y="1349"/>
                  <a:pt x="1066" y="1382"/>
                  <a:pt x="1377" y="1382"/>
                </a:cubicBezTo>
                <a:cubicBezTo>
                  <a:pt x="1637" y="1382"/>
                  <a:pt x="1894" y="1359"/>
                  <a:pt x="2116" y="1339"/>
                </a:cubicBezTo>
                <a:cubicBezTo>
                  <a:pt x="2412" y="1297"/>
                  <a:pt x="3913" y="726"/>
                  <a:pt x="3194" y="176"/>
                </a:cubicBezTo>
                <a:cubicBezTo>
                  <a:pt x="3131" y="134"/>
                  <a:pt x="3067" y="113"/>
                  <a:pt x="2983" y="113"/>
                </a:cubicBezTo>
                <a:cubicBezTo>
                  <a:pt x="2672" y="49"/>
                  <a:pt x="2299" y="1"/>
                  <a:pt x="192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8954388" y="5458327"/>
            <a:ext cx="83133" cy="166869"/>
          </a:xfrm>
          <a:custGeom>
            <a:avLst/>
            <a:gdLst/>
            <a:ahLst/>
            <a:cxnLst/>
            <a:rect l="l" t="t" r="r" b="b"/>
            <a:pathLst>
              <a:path w="551" h="1106" extrusionOk="0">
                <a:moveTo>
                  <a:pt x="402" y="1"/>
                </a:moveTo>
                <a:cubicBezTo>
                  <a:pt x="334" y="1"/>
                  <a:pt x="276" y="42"/>
                  <a:pt x="276" y="112"/>
                </a:cubicBezTo>
                <a:lnTo>
                  <a:pt x="22" y="894"/>
                </a:lnTo>
                <a:cubicBezTo>
                  <a:pt x="1" y="979"/>
                  <a:pt x="22" y="1063"/>
                  <a:pt x="107" y="1106"/>
                </a:cubicBezTo>
                <a:lnTo>
                  <a:pt x="170" y="1106"/>
                </a:lnTo>
                <a:cubicBezTo>
                  <a:pt x="212" y="1106"/>
                  <a:pt x="276" y="1063"/>
                  <a:pt x="276" y="1000"/>
                </a:cubicBezTo>
                <a:lnTo>
                  <a:pt x="530" y="218"/>
                </a:lnTo>
                <a:cubicBezTo>
                  <a:pt x="551" y="133"/>
                  <a:pt x="509" y="48"/>
                  <a:pt x="445" y="6"/>
                </a:cubicBezTo>
                <a:cubicBezTo>
                  <a:pt x="431" y="2"/>
                  <a:pt x="416" y="1"/>
                  <a:pt x="4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8868237" y="5397977"/>
            <a:ext cx="60803" cy="208059"/>
          </a:xfrm>
          <a:custGeom>
            <a:avLst/>
            <a:gdLst/>
            <a:ahLst/>
            <a:cxnLst/>
            <a:rect l="l" t="t" r="r" b="b"/>
            <a:pathLst>
              <a:path w="403" h="1379" extrusionOk="0">
                <a:moveTo>
                  <a:pt x="160" y="0"/>
                </a:moveTo>
                <a:cubicBezTo>
                  <a:pt x="150" y="0"/>
                  <a:pt x="139" y="1"/>
                  <a:pt x="128" y="4"/>
                </a:cubicBezTo>
                <a:cubicBezTo>
                  <a:pt x="43" y="25"/>
                  <a:pt x="1" y="89"/>
                  <a:pt x="1" y="173"/>
                </a:cubicBezTo>
                <a:lnTo>
                  <a:pt x="107" y="1231"/>
                </a:lnTo>
                <a:cubicBezTo>
                  <a:pt x="107" y="1315"/>
                  <a:pt x="191" y="1379"/>
                  <a:pt x="276" y="1379"/>
                </a:cubicBezTo>
                <a:cubicBezTo>
                  <a:pt x="339" y="1358"/>
                  <a:pt x="403" y="1273"/>
                  <a:pt x="382" y="1189"/>
                </a:cubicBezTo>
                <a:lnTo>
                  <a:pt x="276" y="131"/>
                </a:lnTo>
                <a:cubicBezTo>
                  <a:pt x="276" y="58"/>
                  <a:pt x="228" y="0"/>
                  <a:pt x="1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3172887" y="5486994"/>
            <a:ext cx="86301" cy="167020"/>
          </a:xfrm>
          <a:custGeom>
            <a:avLst/>
            <a:gdLst/>
            <a:ahLst/>
            <a:cxnLst/>
            <a:rect l="l" t="t" r="r" b="b"/>
            <a:pathLst>
              <a:path w="572" h="1107" extrusionOk="0">
                <a:moveTo>
                  <a:pt x="423" y="1"/>
                </a:moveTo>
                <a:cubicBezTo>
                  <a:pt x="354" y="1"/>
                  <a:pt x="293" y="42"/>
                  <a:pt x="275" y="112"/>
                </a:cubicBezTo>
                <a:lnTo>
                  <a:pt x="43" y="895"/>
                </a:lnTo>
                <a:cubicBezTo>
                  <a:pt x="0" y="979"/>
                  <a:pt x="43" y="1064"/>
                  <a:pt x="127" y="1106"/>
                </a:cubicBezTo>
                <a:lnTo>
                  <a:pt x="170" y="1106"/>
                </a:lnTo>
                <a:cubicBezTo>
                  <a:pt x="233" y="1106"/>
                  <a:pt x="275" y="1064"/>
                  <a:pt x="297" y="1000"/>
                </a:cubicBezTo>
                <a:lnTo>
                  <a:pt x="550" y="218"/>
                </a:lnTo>
                <a:cubicBezTo>
                  <a:pt x="572" y="133"/>
                  <a:pt x="529" y="49"/>
                  <a:pt x="466" y="6"/>
                </a:cubicBezTo>
                <a:cubicBezTo>
                  <a:pt x="451" y="3"/>
                  <a:pt x="437" y="1"/>
                  <a:pt x="42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3089905" y="5426645"/>
            <a:ext cx="60803" cy="208209"/>
          </a:xfrm>
          <a:custGeom>
            <a:avLst/>
            <a:gdLst/>
            <a:ahLst/>
            <a:cxnLst/>
            <a:rect l="l" t="t" r="r" b="b"/>
            <a:pathLst>
              <a:path w="403" h="1380" extrusionOk="0">
                <a:moveTo>
                  <a:pt x="160" y="0"/>
                </a:moveTo>
                <a:cubicBezTo>
                  <a:pt x="149" y="0"/>
                  <a:pt x="139" y="2"/>
                  <a:pt x="127" y="5"/>
                </a:cubicBezTo>
                <a:cubicBezTo>
                  <a:pt x="43" y="5"/>
                  <a:pt x="1" y="89"/>
                  <a:pt x="1" y="174"/>
                </a:cubicBezTo>
                <a:lnTo>
                  <a:pt x="127" y="1231"/>
                </a:lnTo>
                <a:cubicBezTo>
                  <a:pt x="127" y="1316"/>
                  <a:pt x="191" y="1379"/>
                  <a:pt x="276" y="1379"/>
                </a:cubicBezTo>
                <a:cubicBezTo>
                  <a:pt x="360" y="1358"/>
                  <a:pt x="402" y="1273"/>
                  <a:pt x="402" y="1189"/>
                </a:cubicBezTo>
                <a:lnTo>
                  <a:pt x="297" y="131"/>
                </a:lnTo>
                <a:cubicBezTo>
                  <a:pt x="278" y="58"/>
                  <a:pt x="228" y="0"/>
                  <a:pt x="1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6114444" y="6566963"/>
            <a:ext cx="99125" cy="159175"/>
          </a:xfrm>
          <a:custGeom>
            <a:avLst/>
            <a:gdLst/>
            <a:ahLst/>
            <a:cxnLst/>
            <a:rect l="l" t="t" r="r" b="b"/>
            <a:pathLst>
              <a:path w="657" h="1055" extrusionOk="0">
                <a:moveTo>
                  <a:pt x="163" y="1"/>
                </a:moveTo>
                <a:cubicBezTo>
                  <a:pt x="144" y="1"/>
                  <a:pt x="124" y="6"/>
                  <a:pt x="107" y="18"/>
                </a:cubicBezTo>
                <a:cubicBezTo>
                  <a:pt x="43" y="60"/>
                  <a:pt x="1" y="166"/>
                  <a:pt x="43" y="229"/>
                </a:cubicBezTo>
                <a:lnTo>
                  <a:pt x="382" y="970"/>
                </a:lnTo>
                <a:cubicBezTo>
                  <a:pt x="403" y="1033"/>
                  <a:pt x="445" y="1054"/>
                  <a:pt x="509" y="1054"/>
                </a:cubicBezTo>
                <a:lnTo>
                  <a:pt x="572" y="1054"/>
                </a:lnTo>
                <a:cubicBezTo>
                  <a:pt x="635" y="991"/>
                  <a:pt x="657" y="906"/>
                  <a:pt x="635" y="822"/>
                </a:cubicBezTo>
                <a:lnTo>
                  <a:pt x="297" y="81"/>
                </a:lnTo>
                <a:cubicBezTo>
                  <a:pt x="267" y="36"/>
                  <a:pt x="214" y="1"/>
                  <a:pt x="16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6232580" y="6489865"/>
            <a:ext cx="44811" cy="207456"/>
          </a:xfrm>
          <a:custGeom>
            <a:avLst/>
            <a:gdLst/>
            <a:ahLst/>
            <a:cxnLst/>
            <a:rect l="l" t="t" r="r" b="b"/>
            <a:pathLst>
              <a:path w="297" h="1375" extrusionOk="0">
                <a:moveTo>
                  <a:pt x="149" y="0"/>
                </a:moveTo>
                <a:cubicBezTo>
                  <a:pt x="64" y="0"/>
                  <a:pt x="0" y="85"/>
                  <a:pt x="0" y="148"/>
                </a:cubicBezTo>
                <a:lnTo>
                  <a:pt x="22" y="1206"/>
                </a:lnTo>
                <a:cubicBezTo>
                  <a:pt x="22" y="1290"/>
                  <a:pt x="85" y="1375"/>
                  <a:pt x="170" y="1375"/>
                </a:cubicBezTo>
                <a:cubicBezTo>
                  <a:pt x="233" y="1354"/>
                  <a:pt x="297" y="1290"/>
                  <a:pt x="297" y="1206"/>
                </a:cubicBezTo>
                <a:lnTo>
                  <a:pt x="275" y="148"/>
                </a:lnTo>
                <a:cubicBezTo>
                  <a:pt x="275" y="64"/>
                  <a:pt x="212" y="0"/>
                  <a:pt x="14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7852525" y="6147107"/>
            <a:ext cx="139148" cy="537560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7887592" y="6225259"/>
            <a:ext cx="291713" cy="228741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7796022" y="6131231"/>
            <a:ext cx="128831" cy="338595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7907958" y="6003097"/>
            <a:ext cx="230665" cy="193995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7612882" y="6066869"/>
            <a:ext cx="139095" cy="537507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7425200" y="6144968"/>
            <a:ext cx="291713" cy="227619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7679702" y="6050940"/>
            <a:ext cx="128777" cy="338648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7465879" y="5922433"/>
            <a:ext cx="229543" cy="19436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7606093" y="6556202"/>
            <a:ext cx="218264" cy="93389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7780199" y="6638523"/>
            <a:ext cx="218264" cy="92480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7852525" y="6147107"/>
            <a:ext cx="139148" cy="537560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7887592" y="6225259"/>
            <a:ext cx="291713" cy="228741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7796022" y="6131231"/>
            <a:ext cx="128831" cy="338595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7907958" y="6003097"/>
            <a:ext cx="230665" cy="193995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7612882" y="6066869"/>
            <a:ext cx="139095" cy="537507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7425200" y="6144968"/>
            <a:ext cx="291713" cy="227619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7679702" y="6050940"/>
            <a:ext cx="128777" cy="338648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7465879" y="5922433"/>
            <a:ext cx="229543" cy="19436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7606093" y="6556202"/>
            <a:ext cx="218264" cy="93389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7780199" y="6638523"/>
            <a:ext cx="218264" cy="92480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 flipH="1">
            <a:off x="11112019" y="6363546"/>
            <a:ext cx="114792" cy="443469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 flipH="1">
            <a:off x="10957230" y="6428017"/>
            <a:ext cx="240653" cy="188704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 flipH="1">
            <a:off x="11167144" y="6350450"/>
            <a:ext cx="106281" cy="279329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 flipH="1">
            <a:off x="10990790" y="6244746"/>
            <a:ext cx="190292" cy="16003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 flipH="1">
            <a:off x="11309757" y="6297356"/>
            <a:ext cx="114748" cy="443425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 flipH="1">
            <a:off x="11338680" y="6361782"/>
            <a:ext cx="240653" cy="187777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 flipH="1">
            <a:off x="11263146" y="6284214"/>
            <a:ext cx="106237" cy="27937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 flipH="1">
            <a:off x="11356410" y="6178201"/>
            <a:ext cx="189365" cy="16034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 flipH="1">
            <a:off x="11250046" y="6701031"/>
            <a:ext cx="180060" cy="77043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 flipH="1">
            <a:off x="11106417" y="6768942"/>
            <a:ext cx="180060" cy="76293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 flipH="1">
            <a:off x="11112019" y="6363546"/>
            <a:ext cx="114792" cy="443469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 flipH="1">
            <a:off x="10957230" y="6428017"/>
            <a:ext cx="240653" cy="188704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 flipH="1">
            <a:off x="11167144" y="6350450"/>
            <a:ext cx="106281" cy="279329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 flipH="1">
            <a:off x="10990790" y="6244746"/>
            <a:ext cx="190292" cy="16003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 flipH="1">
            <a:off x="11309757" y="6297356"/>
            <a:ext cx="114748" cy="443425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 flipH="1">
            <a:off x="11338680" y="6361782"/>
            <a:ext cx="240653" cy="187777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 flipH="1">
            <a:off x="11263146" y="6284214"/>
            <a:ext cx="106237" cy="27937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 flipH="1">
            <a:off x="11356410" y="6178201"/>
            <a:ext cx="189365" cy="16034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 flipH="1">
            <a:off x="11250046" y="6701031"/>
            <a:ext cx="180060" cy="77043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 flipH="1">
            <a:off x="11106417" y="6768942"/>
            <a:ext cx="180060" cy="76293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 flipH="1">
            <a:off x="16973" y="6310967"/>
            <a:ext cx="175711" cy="678813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 flipH="1">
            <a:off x="-219964" y="6409655"/>
            <a:ext cx="368365" cy="288847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 flipH="1">
            <a:off x="101351" y="6290919"/>
            <a:ext cx="162683" cy="427567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2"/>
          <p:cNvSpPr/>
          <p:nvPr/>
        </p:nvSpPr>
        <p:spPr>
          <a:xfrm flipH="1">
            <a:off x="-168593" y="6129116"/>
            <a:ext cx="291277" cy="24496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2"/>
          <p:cNvSpPr/>
          <p:nvPr/>
        </p:nvSpPr>
        <p:spPr>
          <a:xfrm flipH="1">
            <a:off x="319655" y="6209645"/>
            <a:ext cx="175644" cy="678747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" name="Google Shape;109;p2"/>
          <p:cNvSpPr/>
          <p:nvPr/>
        </p:nvSpPr>
        <p:spPr>
          <a:xfrm flipH="1">
            <a:off x="363935" y="6308267"/>
            <a:ext cx="368365" cy="287429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" name="Google Shape;110;p2"/>
          <p:cNvSpPr/>
          <p:nvPr/>
        </p:nvSpPr>
        <p:spPr>
          <a:xfrm flipH="1">
            <a:off x="248304" y="6189530"/>
            <a:ext cx="162616" cy="42763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" name="Google Shape;111;p2"/>
          <p:cNvSpPr/>
          <p:nvPr/>
        </p:nvSpPr>
        <p:spPr>
          <a:xfrm flipH="1">
            <a:off x="391072" y="6027253"/>
            <a:ext cx="289859" cy="245443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2"/>
          <p:cNvSpPr/>
          <p:nvPr/>
        </p:nvSpPr>
        <p:spPr>
          <a:xfrm flipH="1">
            <a:off x="228255" y="6827564"/>
            <a:ext cx="275616" cy="117928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" name="Google Shape;113;p2"/>
          <p:cNvSpPr/>
          <p:nvPr/>
        </p:nvSpPr>
        <p:spPr>
          <a:xfrm flipH="1">
            <a:off x="8399" y="6931518"/>
            <a:ext cx="275616" cy="116781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" name="Google Shape;114;p2"/>
          <p:cNvSpPr/>
          <p:nvPr/>
        </p:nvSpPr>
        <p:spPr>
          <a:xfrm flipH="1">
            <a:off x="16973" y="6310967"/>
            <a:ext cx="175711" cy="678813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" name="Google Shape;115;p2"/>
          <p:cNvSpPr/>
          <p:nvPr/>
        </p:nvSpPr>
        <p:spPr>
          <a:xfrm flipH="1">
            <a:off x="-219964" y="6409655"/>
            <a:ext cx="368365" cy="288847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" name="Google Shape;116;p2"/>
          <p:cNvSpPr/>
          <p:nvPr/>
        </p:nvSpPr>
        <p:spPr>
          <a:xfrm flipH="1">
            <a:off x="101351" y="6290919"/>
            <a:ext cx="162683" cy="427567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2"/>
          <p:cNvSpPr/>
          <p:nvPr/>
        </p:nvSpPr>
        <p:spPr>
          <a:xfrm flipH="1">
            <a:off x="-168593" y="6129116"/>
            <a:ext cx="291277" cy="24496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" name="Google Shape;118;p2"/>
          <p:cNvSpPr/>
          <p:nvPr/>
        </p:nvSpPr>
        <p:spPr>
          <a:xfrm flipH="1">
            <a:off x="319655" y="6209645"/>
            <a:ext cx="175644" cy="678747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2"/>
          <p:cNvSpPr/>
          <p:nvPr/>
        </p:nvSpPr>
        <p:spPr>
          <a:xfrm flipH="1">
            <a:off x="363935" y="6308267"/>
            <a:ext cx="368365" cy="287429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2"/>
          <p:cNvSpPr/>
          <p:nvPr/>
        </p:nvSpPr>
        <p:spPr>
          <a:xfrm flipH="1">
            <a:off x="248304" y="6189530"/>
            <a:ext cx="162616" cy="42763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2"/>
          <p:cNvSpPr/>
          <p:nvPr/>
        </p:nvSpPr>
        <p:spPr>
          <a:xfrm flipH="1">
            <a:off x="391072" y="6027253"/>
            <a:ext cx="289859" cy="245443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2"/>
          <p:cNvSpPr/>
          <p:nvPr/>
        </p:nvSpPr>
        <p:spPr>
          <a:xfrm flipH="1">
            <a:off x="228255" y="6827564"/>
            <a:ext cx="275616" cy="117928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2"/>
          <p:cNvSpPr/>
          <p:nvPr/>
        </p:nvSpPr>
        <p:spPr>
          <a:xfrm flipH="1">
            <a:off x="8399" y="6931518"/>
            <a:ext cx="275616" cy="116781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2"/>
          <p:cNvSpPr/>
          <p:nvPr/>
        </p:nvSpPr>
        <p:spPr>
          <a:xfrm flipH="1">
            <a:off x="3589885" y="6064846"/>
            <a:ext cx="114792" cy="443469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2"/>
          <p:cNvSpPr/>
          <p:nvPr/>
        </p:nvSpPr>
        <p:spPr>
          <a:xfrm flipH="1">
            <a:off x="3435096" y="6129317"/>
            <a:ext cx="240653" cy="188704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" name="Google Shape;126;p2"/>
          <p:cNvSpPr/>
          <p:nvPr/>
        </p:nvSpPr>
        <p:spPr>
          <a:xfrm flipH="1">
            <a:off x="3645010" y="6051750"/>
            <a:ext cx="106281" cy="279329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2"/>
          <p:cNvSpPr/>
          <p:nvPr/>
        </p:nvSpPr>
        <p:spPr>
          <a:xfrm flipH="1">
            <a:off x="3468657" y="5946046"/>
            <a:ext cx="190292" cy="16003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2"/>
          <p:cNvSpPr/>
          <p:nvPr/>
        </p:nvSpPr>
        <p:spPr>
          <a:xfrm flipH="1">
            <a:off x="3787623" y="5998656"/>
            <a:ext cx="114748" cy="443425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2"/>
          <p:cNvSpPr/>
          <p:nvPr/>
        </p:nvSpPr>
        <p:spPr>
          <a:xfrm flipH="1">
            <a:off x="3816547" y="6063082"/>
            <a:ext cx="240653" cy="187777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2"/>
          <p:cNvSpPr/>
          <p:nvPr/>
        </p:nvSpPr>
        <p:spPr>
          <a:xfrm flipH="1">
            <a:off x="3741012" y="5985514"/>
            <a:ext cx="106237" cy="27937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2"/>
          <p:cNvSpPr/>
          <p:nvPr/>
        </p:nvSpPr>
        <p:spPr>
          <a:xfrm flipH="1">
            <a:off x="3834276" y="5879501"/>
            <a:ext cx="189365" cy="16034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2"/>
          <p:cNvSpPr/>
          <p:nvPr/>
        </p:nvSpPr>
        <p:spPr>
          <a:xfrm flipH="1">
            <a:off x="3727913" y="6402331"/>
            <a:ext cx="180060" cy="77043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2"/>
          <p:cNvSpPr/>
          <p:nvPr/>
        </p:nvSpPr>
        <p:spPr>
          <a:xfrm flipH="1">
            <a:off x="3584283" y="6470242"/>
            <a:ext cx="180060" cy="76293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2"/>
          <p:cNvSpPr/>
          <p:nvPr/>
        </p:nvSpPr>
        <p:spPr>
          <a:xfrm flipH="1">
            <a:off x="3589885" y="6064846"/>
            <a:ext cx="114792" cy="443469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2"/>
          <p:cNvSpPr/>
          <p:nvPr/>
        </p:nvSpPr>
        <p:spPr>
          <a:xfrm flipH="1">
            <a:off x="3435096" y="6129317"/>
            <a:ext cx="240653" cy="188704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2"/>
          <p:cNvSpPr/>
          <p:nvPr/>
        </p:nvSpPr>
        <p:spPr>
          <a:xfrm flipH="1">
            <a:off x="3645010" y="6051750"/>
            <a:ext cx="106281" cy="279329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2"/>
          <p:cNvSpPr/>
          <p:nvPr/>
        </p:nvSpPr>
        <p:spPr>
          <a:xfrm flipH="1">
            <a:off x="3468657" y="5946046"/>
            <a:ext cx="190292" cy="16003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2"/>
          <p:cNvSpPr/>
          <p:nvPr/>
        </p:nvSpPr>
        <p:spPr>
          <a:xfrm flipH="1">
            <a:off x="3787623" y="5998656"/>
            <a:ext cx="114748" cy="443425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2"/>
          <p:cNvSpPr/>
          <p:nvPr/>
        </p:nvSpPr>
        <p:spPr>
          <a:xfrm flipH="1">
            <a:off x="3816547" y="6063082"/>
            <a:ext cx="240653" cy="187777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2"/>
          <p:cNvSpPr/>
          <p:nvPr/>
        </p:nvSpPr>
        <p:spPr>
          <a:xfrm flipH="1">
            <a:off x="3741012" y="5985514"/>
            <a:ext cx="106237" cy="27937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2"/>
          <p:cNvSpPr/>
          <p:nvPr/>
        </p:nvSpPr>
        <p:spPr>
          <a:xfrm flipH="1">
            <a:off x="3834276" y="5879501"/>
            <a:ext cx="189365" cy="16034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2"/>
          <p:cNvSpPr/>
          <p:nvPr/>
        </p:nvSpPr>
        <p:spPr>
          <a:xfrm flipH="1">
            <a:off x="3727913" y="6402331"/>
            <a:ext cx="180060" cy="77043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2"/>
          <p:cNvSpPr/>
          <p:nvPr/>
        </p:nvSpPr>
        <p:spPr>
          <a:xfrm flipH="1">
            <a:off x="3584283" y="6470242"/>
            <a:ext cx="180060" cy="76293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2"/>
          <p:cNvSpPr/>
          <p:nvPr/>
        </p:nvSpPr>
        <p:spPr>
          <a:xfrm>
            <a:off x="10931435" y="551589"/>
            <a:ext cx="676516" cy="64832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2"/>
          <p:cNvSpPr/>
          <p:nvPr/>
        </p:nvSpPr>
        <p:spPr>
          <a:xfrm>
            <a:off x="10928597" y="556365"/>
            <a:ext cx="678408" cy="647960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2"/>
          <p:cNvSpPr/>
          <p:nvPr/>
        </p:nvSpPr>
        <p:spPr>
          <a:xfrm>
            <a:off x="10997207" y="616515"/>
            <a:ext cx="530735" cy="507744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2"/>
          <p:cNvSpPr/>
          <p:nvPr/>
        </p:nvSpPr>
        <p:spPr>
          <a:xfrm>
            <a:off x="10983873" y="636159"/>
            <a:ext cx="349679" cy="496524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" name="Google Shape;148;p2"/>
          <p:cNvSpPr/>
          <p:nvPr/>
        </p:nvSpPr>
        <p:spPr>
          <a:xfrm>
            <a:off x="10931435" y="551567"/>
            <a:ext cx="676516" cy="64832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" name="Google Shape;149;p2"/>
          <p:cNvSpPr/>
          <p:nvPr/>
        </p:nvSpPr>
        <p:spPr>
          <a:xfrm>
            <a:off x="10928597" y="556343"/>
            <a:ext cx="678408" cy="647960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" name="Google Shape;150;p2"/>
          <p:cNvSpPr/>
          <p:nvPr/>
        </p:nvSpPr>
        <p:spPr>
          <a:xfrm>
            <a:off x="10997207" y="616492"/>
            <a:ext cx="530735" cy="507744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" name="Google Shape;151;p2"/>
          <p:cNvSpPr/>
          <p:nvPr/>
        </p:nvSpPr>
        <p:spPr>
          <a:xfrm>
            <a:off x="10997208" y="646639"/>
            <a:ext cx="336353" cy="477607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2"/>
          <p:cNvSpPr/>
          <p:nvPr/>
        </p:nvSpPr>
        <p:spPr>
          <a:xfrm>
            <a:off x="194484" y="3980614"/>
            <a:ext cx="417323" cy="399919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2"/>
          <p:cNvSpPr/>
          <p:nvPr/>
        </p:nvSpPr>
        <p:spPr>
          <a:xfrm>
            <a:off x="192734" y="3983560"/>
            <a:ext cx="418489" cy="399696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" name="Google Shape;154;p2"/>
          <p:cNvSpPr/>
          <p:nvPr/>
        </p:nvSpPr>
        <p:spPr>
          <a:xfrm>
            <a:off x="235060" y="4020664"/>
            <a:ext cx="327393" cy="31320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" name="Google Shape;155;p2"/>
          <p:cNvSpPr/>
          <p:nvPr/>
        </p:nvSpPr>
        <p:spPr>
          <a:xfrm>
            <a:off x="226834" y="4032781"/>
            <a:ext cx="215705" cy="306283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6" name="Google Shape;156;p2"/>
          <p:cNvSpPr/>
          <p:nvPr/>
        </p:nvSpPr>
        <p:spPr>
          <a:xfrm>
            <a:off x="194484" y="3980601"/>
            <a:ext cx="417323" cy="399919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7" name="Google Shape;157;p2"/>
          <p:cNvSpPr/>
          <p:nvPr/>
        </p:nvSpPr>
        <p:spPr>
          <a:xfrm>
            <a:off x="192734" y="3983547"/>
            <a:ext cx="418489" cy="399696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8" name="Google Shape;158;p2"/>
          <p:cNvSpPr/>
          <p:nvPr/>
        </p:nvSpPr>
        <p:spPr>
          <a:xfrm>
            <a:off x="235060" y="4020650"/>
            <a:ext cx="327393" cy="31320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" name="Google Shape;159;p2"/>
          <p:cNvSpPr/>
          <p:nvPr/>
        </p:nvSpPr>
        <p:spPr>
          <a:xfrm>
            <a:off x="235059" y="4039248"/>
            <a:ext cx="207504" cy="294601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" name="Google Shape;160;p2"/>
          <p:cNvSpPr/>
          <p:nvPr/>
        </p:nvSpPr>
        <p:spPr>
          <a:xfrm rot="-3212109">
            <a:off x="2968437" y="204723"/>
            <a:ext cx="572132" cy="54834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" name="Google Shape;161;p2"/>
          <p:cNvSpPr/>
          <p:nvPr/>
        </p:nvSpPr>
        <p:spPr>
          <a:xfrm rot="-3212109">
            <a:off x="2969811" y="208472"/>
            <a:ext cx="573732" cy="548035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" name="Google Shape;162;p2"/>
          <p:cNvSpPr/>
          <p:nvPr/>
        </p:nvSpPr>
        <p:spPr>
          <a:xfrm rot="-3212109">
            <a:off x="3022857" y="266317"/>
            <a:ext cx="448844" cy="42944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" name="Google Shape;163;p2"/>
          <p:cNvSpPr/>
          <p:nvPr/>
        </p:nvSpPr>
        <p:spPr>
          <a:xfrm rot="-3212109">
            <a:off x="3056755" y="348758"/>
            <a:ext cx="295724" cy="419953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" name="Google Shape;164;p2"/>
          <p:cNvSpPr/>
          <p:nvPr/>
        </p:nvSpPr>
        <p:spPr>
          <a:xfrm rot="-3212109">
            <a:off x="2968422" y="204713"/>
            <a:ext cx="572132" cy="54834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" name="Google Shape;165;p2"/>
          <p:cNvSpPr/>
          <p:nvPr/>
        </p:nvSpPr>
        <p:spPr>
          <a:xfrm rot="-3212109">
            <a:off x="2969795" y="208461"/>
            <a:ext cx="573732" cy="548035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" name="Google Shape;166;p2"/>
          <p:cNvSpPr/>
          <p:nvPr/>
        </p:nvSpPr>
        <p:spPr>
          <a:xfrm rot="-3212109">
            <a:off x="3022841" y="266307"/>
            <a:ext cx="448844" cy="42944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" name="Google Shape;167;p2"/>
          <p:cNvSpPr/>
          <p:nvPr/>
        </p:nvSpPr>
        <p:spPr>
          <a:xfrm rot="-3211758">
            <a:off x="3066438" y="352753"/>
            <a:ext cx="284453" cy="403929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" name="Google Shape;168;p2"/>
          <p:cNvSpPr txBox="1">
            <a:spLocks noGrp="1"/>
          </p:cNvSpPr>
          <p:nvPr>
            <p:ph type="title"/>
          </p:nvPr>
        </p:nvSpPr>
        <p:spPr>
          <a:xfrm>
            <a:off x="1468300" y="987267"/>
            <a:ext cx="9148400" cy="2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8000"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2"/>
          <p:cNvSpPr txBox="1">
            <a:spLocks noGrp="1"/>
          </p:cNvSpPr>
          <p:nvPr>
            <p:ph type="subTitle" idx="1"/>
          </p:nvPr>
        </p:nvSpPr>
        <p:spPr>
          <a:xfrm>
            <a:off x="2805300" y="3459400"/>
            <a:ext cx="6474400" cy="5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 sz="26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70871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1C2C4-EE01-4E6E-8356-95AB5C95D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3EE01A-6E66-4681-9B67-193153FDC1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44AF82-BE7A-4D6E-A003-FC5215EFE6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C72C07-8C60-4F82-A88F-EE926338F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6547B9-1309-4A8E-864C-9E994F0AC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871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C3684-6A9F-4FF6-82E8-EFEE0836C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53915C-4181-4570-B271-6D5427D640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8BE942-7201-4D2B-88C2-83E977B159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6F5370-83BC-4306-A4BF-C42AC97B72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EE42BC-A702-48B0-BB20-D83F3FCE9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9A8FA2-8795-47D9-B9F9-B5C388A57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6262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7C317-602E-4874-AA60-57D60122C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F2B387-BA8C-4C4B-8ACC-88B45889F0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A68314-8975-4614-B6A7-1648E3843C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DA789C-579B-4F39-8928-15B7F0D8F3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0093C8-E235-4B0B-A17A-A760BEAAB7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9E492D-2BD9-4F77-8B3F-E83CCB2CA7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8F37A1-F221-4686-BE74-0CA951B5E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0054E7E-3242-412B-8FB9-6EC2FB7C9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276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138AF-1102-4018-AFA4-BD7033FC3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DCDBDC-6A93-4055-9134-5E9CB12662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B6553C-33B2-4AE0-86BA-98ED8E08C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3F0E39-2038-4B49-AD82-20177E0F0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0884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B203414-FCC8-4372-927C-97C6E4CF78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017EE5-FD83-4FEF-B7E4-253532316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7FC388-A0D7-4210-A29A-30AC92122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2760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F45F0-50DC-4D7A-BB14-44F3A8045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8B84DE-0329-496F-A413-8ED2891763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155BA4-6FDD-42E2-B092-635CC38A82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BF2810-0EEF-4E54-9B4E-52E38C4B56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99B237-E83E-4CF1-9295-D740867BB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223B63-F9CE-4C39-9111-83EE3425C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7647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A8A1E-3298-4D11-A4E1-B7B028A45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4DFC48-C330-43CA-B0EE-8F6CE16FDC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EE940A-401B-499F-9054-C124A9454D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E22FE3-DB75-4FA7-B620-B13C57E852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7FE463-0988-4D30-A3DC-3771AE0AD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B82C2C-2179-4221-A71B-4C59BDE3B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5383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DFBBD-27A2-43B1-82FE-60A6642EB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8FD249-B855-493A-8EC5-F89253E846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FB4165-C19C-443E-9EE3-A1F7CD55C8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DEE0DA-33B1-4CF8-902E-0AEF8133C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1E8C78-D213-4E3A-9DDD-8EEA2197D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375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CBC176-85E2-4E2F-95C1-FF086553A4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A3879E-97A7-46E9-8345-7F721E007C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008B54-307D-46CD-BC0F-722F3AAB33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9B7C70-6ABE-4BE8-A083-7ACF69CC4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8B1705-AA98-4CDF-B8F2-C1D179FA2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2949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4628205" y="4423297"/>
            <a:ext cx="4367971" cy="1951952"/>
          </a:xfrm>
          <a:custGeom>
            <a:avLst/>
            <a:gdLst/>
            <a:ahLst/>
            <a:cxnLst/>
            <a:rect l="l" t="t" r="r" b="b"/>
            <a:pathLst>
              <a:path w="48116" h="21502" extrusionOk="0">
                <a:moveTo>
                  <a:pt x="23815" y="7225"/>
                </a:moveTo>
                <a:lnTo>
                  <a:pt x="23815" y="7225"/>
                </a:lnTo>
                <a:cubicBezTo>
                  <a:pt x="26522" y="7268"/>
                  <a:pt x="29229" y="7860"/>
                  <a:pt x="31703" y="8981"/>
                </a:cubicBezTo>
                <a:cubicBezTo>
                  <a:pt x="29208" y="7902"/>
                  <a:pt x="26522" y="7310"/>
                  <a:pt x="23815" y="7225"/>
                </a:cubicBezTo>
                <a:close/>
                <a:moveTo>
                  <a:pt x="24503" y="0"/>
                </a:moveTo>
                <a:cubicBezTo>
                  <a:pt x="23995" y="0"/>
                  <a:pt x="23477" y="12"/>
                  <a:pt x="22948" y="35"/>
                </a:cubicBezTo>
                <a:cubicBezTo>
                  <a:pt x="12711" y="479"/>
                  <a:pt x="6599" y="5935"/>
                  <a:pt x="3279" y="10419"/>
                </a:cubicBezTo>
                <a:cubicBezTo>
                  <a:pt x="1988" y="12153"/>
                  <a:pt x="889" y="14036"/>
                  <a:pt x="0" y="16024"/>
                </a:cubicBezTo>
                <a:lnTo>
                  <a:pt x="762" y="16489"/>
                </a:lnTo>
                <a:cubicBezTo>
                  <a:pt x="1121" y="16722"/>
                  <a:pt x="1460" y="16933"/>
                  <a:pt x="1819" y="17166"/>
                </a:cubicBezTo>
                <a:lnTo>
                  <a:pt x="1967" y="17271"/>
                </a:lnTo>
                <a:lnTo>
                  <a:pt x="2454" y="17589"/>
                </a:lnTo>
                <a:cubicBezTo>
                  <a:pt x="2961" y="17948"/>
                  <a:pt x="3469" y="18308"/>
                  <a:pt x="3955" y="18667"/>
                </a:cubicBezTo>
                <a:cubicBezTo>
                  <a:pt x="4611" y="19154"/>
                  <a:pt x="5245" y="19640"/>
                  <a:pt x="5880" y="20127"/>
                </a:cubicBezTo>
                <a:lnTo>
                  <a:pt x="5943" y="20169"/>
                </a:lnTo>
                <a:cubicBezTo>
                  <a:pt x="6493" y="20613"/>
                  <a:pt x="7064" y="21057"/>
                  <a:pt x="7635" y="21501"/>
                </a:cubicBezTo>
                <a:cubicBezTo>
                  <a:pt x="8122" y="20211"/>
                  <a:pt x="8735" y="18963"/>
                  <a:pt x="9454" y="17779"/>
                </a:cubicBezTo>
                <a:cubicBezTo>
                  <a:pt x="12612" y="12631"/>
                  <a:pt x="17183" y="10010"/>
                  <a:pt x="23049" y="10010"/>
                </a:cubicBezTo>
                <a:cubicBezTo>
                  <a:pt x="23232" y="10010"/>
                  <a:pt x="23417" y="10012"/>
                  <a:pt x="23603" y="10017"/>
                </a:cubicBezTo>
                <a:cubicBezTo>
                  <a:pt x="32274" y="10250"/>
                  <a:pt x="37245" y="14987"/>
                  <a:pt x="40776" y="20465"/>
                </a:cubicBezTo>
                <a:cubicBezTo>
                  <a:pt x="41242" y="20211"/>
                  <a:pt x="41707" y="19915"/>
                  <a:pt x="42151" y="19640"/>
                </a:cubicBezTo>
                <a:lnTo>
                  <a:pt x="42257" y="19577"/>
                </a:lnTo>
                <a:lnTo>
                  <a:pt x="42278" y="19556"/>
                </a:lnTo>
                <a:cubicBezTo>
                  <a:pt x="42468" y="19429"/>
                  <a:pt x="42638" y="19323"/>
                  <a:pt x="42807" y="19217"/>
                </a:cubicBezTo>
                <a:cubicBezTo>
                  <a:pt x="43209" y="18963"/>
                  <a:pt x="43589" y="18688"/>
                  <a:pt x="43991" y="18435"/>
                </a:cubicBezTo>
                <a:lnTo>
                  <a:pt x="44330" y="18202"/>
                </a:lnTo>
                <a:cubicBezTo>
                  <a:pt x="44964" y="17779"/>
                  <a:pt x="45599" y="17356"/>
                  <a:pt x="46233" y="16933"/>
                </a:cubicBezTo>
                <a:cubicBezTo>
                  <a:pt x="46445" y="16785"/>
                  <a:pt x="46677" y="16658"/>
                  <a:pt x="46910" y="16510"/>
                </a:cubicBezTo>
                <a:cubicBezTo>
                  <a:pt x="47291" y="16235"/>
                  <a:pt x="47692" y="16002"/>
                  <a:pt x="48115" y="15791"/>
                </a:cubicBezTo>
                <a:cubicBezTo>
                  <a:pt x="44178" y="8466"/>
                  <a:pt x="38370" y="0"/>
                  <a:pt x="24503" y="0"/>
                </a:cubicBezTo>
                <a:close/>
              </a:path>
            </a:pathLst>
          </a:custGeom>
          <a:solidFill>
            <a:srgbClr val="F3D557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4587901" y="4390617"/>
            <a:ext cx="4450489" cy="2034561"/>
          </a:xfrm>
          <a:custGeom>
            <a:avLst/>
            <a:gdLst/>
            <a:ahLst/>
            <a:cxnLst/>
            <a:rect l="l" t="t" r="r" b="b"/>
            <a:pathLst>
              <a:path w="49025" h="22412" extrusionOk="0">
                <a:moveTo>
                  <a:pt x="24259" y="7247"/>
                </a:moveTo>
                <a:lnTo>
                  <a:pt x="24237" y="7924"/>
                </a:lnTo>
                <a:cubicBezTo>
                  <a:pt x="26902" y="8030"/>
                  <a:pt x="29546" y="8622"/>
                  <a:pt x="32020" y="9658"/>
                </a:cubicBezTo>
                <a:lnTo>
                  <a:pt x="32295" y="9024"/>
                </a:lnTo>
                <a:cubicBezTo>
                  <a:pt x="29757" y="7903"/>
                  <a:pt x="27029" y="7289"/>
                  <a:pt x="24259" y="7247"/>
                </a:cubicBezTo>
                <a:close/>
                <a:moveTo>
                  <a:pt x="24961" y="698"/>
                </a:moveTo>
                <a:cubicBezTo>
                  <a:pt x="37841" y="698"/>
                  <a:pt x="43720" y="7989"/>
                  <a:pt x="48073" y="16024"/>
                </a:cubicBezTo>
                <a:cubicBezTo>
                  <a:pt x="47756" y="16193"/>
                  <a:pt x="47438" y="16384"/>
                  <a:pt x="47142" y="16574"/>
                </a:cubicBezTo>
                <a:cubicBezTo>
                  <a:pt x="46910" y="16701"/>
                  <a:pt x="46698" y="16849"/>
                  <a:pt x="46466" y="16997"/>
                </a:cubicBezTo>
                <a:lnTo>
                  <a:pt x="46191" y="17187"/>
                </a:lnTo>
                <a:cubicBezTo>
                  <a:pt x="45662" y="17526"/>
                  <a:pt x="45112" y="17906"/>
                  <a:pt x="44562" y="18266"/>
                </a:cubicBezTo>
                <a:lnTo>
                  <a:pt x="44541" y="18287"/>
                </a:lnTo>
                <a:lnTo>
                  <a:pt x="44203" y="18499"/>
                </a:lnTo>
                <a:cubicBezTo>
                  <a:pt x="43843" y="18752"/>
                  <a:pt x="43462" y="19006"/>
                  <a:pt x="43060" y="19281"/>
                </a:cubicBezTo>
                <a:lnTo>
                  <a:pt x="43018" y="19302"/>
                </a:lnTo>
                <a:lnTo>
                  <a:pt x="42532" y="19619"/>
                </a:lnTo>
                <a:lnTo>
                  <a:pt x="42384" y="19704"/>
                </a:lnTo>
                <a:cubicBezTo>
                  <a:pt x="42066" y="19916"/>
                  <a:pt x="41707" y="20148"/>
                  <a:pt x="41326" y="20360"/>
                </a:cubicBezTo>
                <a:cubicBezTo>
                  <a:pt x="38450" y="15961"/>
                  <a:pt x="33522" y="10271"/>
                  <a:pt x="24047" y="10039"/>
                </a:cubicBezTo>
                <a:cubicBezTo>
                  <a:pt x="23860" y="10034"/>
                  <a:pt x="23673" y="10031"/>
                  <a:pt x="23488" y="10031"/>
                </a:cubicBezTo>
                <a:cubicBezTo>
                  <a:pt x="17478" y="10031"/>
                  <a:pt x="12823" y="12697"/>
                  <a:pt x="9602" y="17970"/>
                </a:cubicBezTo>
                <a:cubicBezTo>
                  <a:pt x="8946" y="19027"/>
                  <a:pt x="8375" y="20148"/>
                  <a:pt x="7910" y="21290"/>
                </a:cubicBezTo>
                <a:cubicBezTo>
                  <a:pt x="7466" y="20952"/>
                  <a:pt x="7022" y="20613"/>
                  <a:pt x="6599" y="20254"/>
                </a:cubicBezTo>
                <a:lnTo>
                  <a:pt x="6535" y="20212"/>
                </a:lnTo>
                <a:cubicBezTo>
                  <a:pt x="5880" y="19704"/>
                  <a:pt x="5224" y="19218"/>
                  <a:pt x="4611" y="18752"/>
                </a:cubicBezTo>
                <a:cubicBezTo>
                  <a:pt x="4061" y="18350"/>
                  <a:pt x="3553" y="17991"/>
                  <a:pt x="3088" y="17674"/>
                </a:cubicBezTo>
                <a:cubicBezTo>
                  <a:pt x="2961" y="17589"/>
                  <a:pt x="2834" y="17505"/>
                  <a:pt x="2729" y="17420"/>
                </a:cubicBezTo>
                <a:lnTo>
                  <a:pt x="2454" y="17251"/>
                </a:lnTo>
                <a:cubicBezTo>
                  <a:pt x="2031" y="16955"/>
                  <a:pt x="1713" y="16743"/>
                  <a:pt x="1396" y="16553"/>
                </a:cubicBezTo>
                <a:lnTo>
                  <a:pt x="889" y="16257"/>
                </a:lnTo>
                <a:cubicBezTo>
                  <a:pt x="1734" y="14396"/>
                  <a:pt x="2771" y="12640"/>
                  <a:pt x="3997" y="10991"/>
                </a:cubicBezTo>
                <a:cubicBezTo>
                  <a:pt x="7276" y="6549"/>
                  <a:pt x="13303" y="1177"/>
                  <a:pt x="23392" y="733"/>
                </a:cubicBezTo>
                <a:cubicBezTo>
                  <a:pt x="23926" y="710"/>
                  <a:pt x="24449" y="698"/>
                  <a:pt x="24961" y="698"/>
                </a:cubicBezTo>
                <a:close/>
                <a:moveTo>
                  <a:pt x="24959" y="0"/>
                </a:moveTo>
                <a:cubicBezTo>
                  <a:pt x="24438" y="0"/>
                  <a:pt x="23908" y="12"/>
                  <a:pt x="23370" y="35"/>
                </a:cubicBezTo>
                <a:cubicBezTo>
                  <a:pt x="13007" y="479"/>
                  <a:pt x="6810" y="5999"/>
                  <a:pt x="3448" y="10546"/>
                </a:cubicBezTo>
                <a:cubicBezTo>
                  <a:pt x="2136" y="12323"/>
                  <a:pt x="1015" y="14226"/>
                  <a:pt x="127" y="16214"/>
                </a:cubicBezTo>
                <a:lnTo>
                  <a:pt x="0" y="16511"/>
                </a:lnTo>
                <a:lnTo>
                  <a:pt x="423" y="16764"/>
                </a:lnTo>
                <a:lnTo>
                  <a:pt x="1015" y="17145"/>
                </a:lnTo>
                <a:cubicBezTo>
                  <a:pt x="1333" y="17335"/>
                  <a:pt x="1650" y="17526"/>
                  <a:pt x="2052" y="17822"/>
                </a:cubicBezTo>
                <a:lnTo>
                  <a:pt x="2327" y="17991"/>
                </a:lnTo>
                <a:cubicBezTo>
                  <a:pt x="2432" y="18076"/>
                  <a:pt x="2559" y="18160"/>
                  <a:pt x="2686" y="18224"/>
                </a:cubicBezTo>
                <a:cubicBezTo>
                  <a:pt x="3152" y="18562"/>
                  <a:pt x="3659" y="18922"/>
                  <a:pt x="4188" y="19302"/>
                </a:cubicBezTo>
                <a:cubicBezTo>
                  <a:pt x="4801" y="19767"/>
                  <a:pt x="5457" y="20254"/>
                  <a:pt x="6112" y="20762"/>
                </a:cubicBezTo>
                <a:lnTo>
                  <a:pt x="6155" y="20804"/>
                </a:lnTo>
                <a:cubicBezTo>
                  <a:pt x="6726" y="21248"/>
                  <a:pt x="7276" y="21692"/>
                  <a:pt x="7847" y="22136"/>
                </a:cubicBezTo>
                <a:lnTo>
                  <a:pt x="8206" y="22411"/>
                </a:lnTo>
                <a:lnTo>
                  <a:pt x="8375" y="21967"/>
                </a:lnTo>
                <a:cubicBezTo>
                  <a:pt x="8862" y="20698"/>
                  <a:pt x="9475" y="19471"/>
                  <a:pt x="10173" y="18308"/>
                </a:cubicBezTo>
                <a:cubicBezTo>
                  <a:pt x="13279" y="13268"/>
                  <a:pt x="17766" y="10710"/>
                  <a:pt x="23536" y="10710"/>
                </a:cubicBezTo>
                <a:cubicBezTo>
                  <a:pt x="23698" y="10710"/>
                  <a:pt x="23862" y="10712"/>
                  <a:pt x="24026" y="10716"/>
                </a:cubicBezTo>
                <a:cubicBezTo>
                  <a:pt x="33395" y="10969"/>
                  <a:pt x="38154" y="16701"/>
                  <a:pt x="40924" y="21015"/>
                </a:cubicBezTo>
                <a:lnTo>
                  <a:pt x="41094" y="21290"/>
                </a:lnTo>
                <a:lnTo>
                  <a:pt x="41390" y="21121"/>
                </a:lnTo>
                <a:cubicBezTo>
                  <a:pt x="41876" y="20846"/>
                  <a:pt x="42341" y="20550"/>
                  <a:pt x="42764" y="20296"/>
                </a:cubicBezTo>
                <a:lnTo>
                  <a:pt x="42828" y="20254"/>
                </a:lnTo>
                <a:lnTo>
                  <a:pt x="42912" y="20190"/>
                </a:lnTo>
                <a:lnTo>
                  <a:pt x="43399" y="19873"/>
                </a:lnTo>
                <a:lnTo>
                  <a:pt x="43441" y="19852"/>
                </a:lnTo>
                <a:cubicBezTo>
                  <a:pt x="43716" y="19662"/>
                  <a:pt x="44012" y="19493"/>
                  <a:pt x="44287" y="19302"/>
                </a:cubicBezTo>
                <a:lnTo>
                  <a:pt x="44964" y="18837"/>
                </a:lnTo>
                <a:cubicBezTo>
                  <a:pt x="45598" y="18414"/>
                  <a:pt x="46233" y="17991"/>
                  <a:pt x="46846" y="17589"/>
                </a:cubicBezTo>
                <a:lnTo>
                  <a:pt x="47079" y="17420"/>
                </a:lnTo>
                <a:cubicBezTo>
                  <a:pt x="47227" y="17335"/>
                  <a:pt x="47375" y="17251"/>
                  <a:pt x="47523" y="17145"/>
                </a:cubicBezTo>
                <a:cubicBezTo>
                  <a:pt x="47904" y="16912"/>
                  <a:pt x="48284" y="16701"/>
                  <a:pt x="48729" y="16447"/>
                </a:cubicBezTo>
                <a:lnTo>
                  <a:pt x="49025" y="16299"/>
                </a:lnTo>
                <a:lnTo>
                  <a:pt x="48855" y="15982"/>
                </a:lnTo>
                <a:cubicBezTo>
                  <a:pt x="46867" y="12281"/>
                  <a:pt x="44287" y="8051"/>
                  <a:pt x="40269" y="4900"/>
                </a:cubicBezTo>
                <a:cubicBezTo>
                  <a:pt x="36098" y="1606"/>
                  <a:pt x="31083" y="0"/>
                  <a:pt x="249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4633925" y="4423298"/>
            <a:ext cx="4367971" cy="1598636"/>
          </a:xfrm>
          <a:custGeom>
            <a:avLst/>
            <a:gdLst/>
            <a:ahLst/>
            <a:cxnLst/>
            <a:rect l="l" t="t" r="r" b="b"/>
            <a:pathLst>
              <a:path w="48116" h="17610" extrusionOk="0">
                <a:moveTo>
                  <a:pt x="24522" y="0"/>
                </a:moveTo>
                <a:cubicBezTo>
                  <a:pt x="24015" y="0"/>
                  <a:pt x="23498" y="12"/>
                  <a:pt x="22969" y="35"/>
                </a:cubicBezTo>
                <a:cubicBezTo>
                  <a:pt x="12712" y="479"/>
                  <a:pt x="6621" y="5935"/>
                  <a:pt x="3300" y="10419"/>
                </a:cubicBezTo>
                <a:cubicBezTo>
                  <a:pt x="2010" y="12153"/>
                  <a:pt x="910" y="14036"/>
                  <a:pt x="1" y="16024"/>
                </a:cubicBezTo>
                <a:lnTo>
                  <a:pt x="783" y="16489"/>
                </a:lnTo>
                <a:cubicBezTo>
                  <a:pt x="1354" y="16848"/>
                  <a:pt x="1904" y="17229"/>
                  <a:pt x="2475" y="17610"/>
                </a:cubicBezTo>
                <a:cubicBezTo>
                  <a:pt x="3321" y="15643"/>
                  <a:pt x="4400" y="13782"/>
                  <a:pt x="5669" y="12069"/>
                </a:cubicBezTo>
                <a:cubicBezTo>
                  <a:pt x="9962" y="6316"/>
                  <a:pt x="15821" y="3249"/>
                  <a:pt x="23096" y="2932"/>
                </a:cubicBezTo>
                <a:cubicBezTo>
                  <a:pt x="23578" y="2911"/>
                  <a:pt x="24049" y="2900"/>
                  <a:pt x="24511" y="2900"/>
                </a:cubicBezTo>
                <a:cubicBezTo>
                  <a:pt x="36845" y="2900"/>
                  <a:pt x="41932" y="10382"/>
                  <a:pt x="45662" y="17314"/>
                </a:cubicBezTo>
                <a:cubicBezTo>
                  <a:pt x="46064" y="17039"/>
                  <a:pt x="46487" y="16764"/>
                  <a:pt x="46910" y="16489"/>
                </a:cubicBezTo>
                <a:cubicBezTo>
                  <a:pt x="47333" y="16235"/>
                  <a:pt x="47693" y="16024"/>
                  <a:pt x="48116" y="15791"/>
                </a:cubicBezTo>
                <a:cubicBezTo>
                  <a:pt x="44178" y="8466"/>
                  <a:pt x="38370" y="0"/>
                  <a:pt x="2452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4799053" y="4615839"/>
            <a:ext cx="4031993" cy="1515572"/>
          </a:xfrm>
          <a:custGeom>
            <a:avLst/>
            <a:gdLst/>
            <a:ahLst/>
            <a:cxnLst/>
            <a:rect l="l" t="t" r="r" b="b"/>
            <a:pathLst>
              <a:path w="44415" h="16695" extrusionOk="0">
                <a:moveTo>
                  <a:pt x="21781" y="0"/>
                </a:moveTo>
                <a:cubicBezTo>
                  <a:pt x="21559" y="0"/>
                  <a:pt x="21334" y="3"/>
                  <a:pt x="21108" y="8"/>
                </a:cubicBezTo>
                <a:cubicBezTo>
                  <a:pt x="11485" y="198"/>
                  <a:pt x="5880" y="5422"/>
                  <a:pt x="2877" y="9778"/>
                </a:cubicBezTo>
                <a:cubicBezTo>
                  <a:pt x="1735" y="11428"/>
                  <a:pt x="783" y="13205"/>
                  <a:pt x="1" y="15045"/>
                </a:cubicBezTo>
                <a:cubicBezTo>
                  <a:pt x="804" y="15573"/>
                  <a:pt x="1587" y="16123"/>
                  <a:pt x="2348" y="16694"/>
                </a:cubicBezTo>
                <a:cubicBezTo>
                  <a:pt x="3088" y="14854"/>
                  <a:pt x="4019" y="13099"/>
                  <a:pt x="5161" y="11470"/>
                </a:cubicBezTo>
                <a:cubicBezTo>
                  <a:pt x="9031" y="5887"/>
                  <a:pt x="14467" y="3011"/>
                  <a:pt x="21298" y="2863"/>
                </a:cubicBezTo>
                <a:cubicBezTo>
                  <a:pt x="21493" y="2859"/>
                  <a:pt x="21685" y="2857"/>
                  <a:pt x="21876" y="2857"/>
                </a:cubicBezTo>
                <a:cubicBezTo>
                  <a:pt x="33254" y="2857"/>
                  <a:pt x="38470" y="9616"/>
                  <a:pt x="42151" y="16314"/>
                </a:cubicBezTo>
                <a:cubicBezTo>
                  <a:pt x="42913" y="15806"/>
                  <a:pt x="43653" y="15298"/>
                  <a:pt x="44414" y="14812"/>
                </a:cubicBezTo>
                <a:cubicBezTo>
                  <a:pt x="40444" y="7682"/>
                  <a:pt x="34533" y="0"/>
                  <a:pt x="2178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964181" y="4819911"/>
            <a:ext cx="3696017" cy="1430511"/>
          </a:xfrm>
          <a:custGeom>
            <a:avLst/>
            <a:gdLst/>
            <a:ahLst/>
            <a:cxnLst/>
            <a:rect l="l" t="t" r="r" b="b"/>
            <a:pathLst>
              <a:path w="40714" h="15758" extrusionOk="0">
                <a:moveTo>
                  <a:pt x="19120" y="1"/>
                </a:moveTo>
                <a:cubicBezTo>
                  <a:pt x="10215" y="1"/>
                  <a:pt x="5144" y="4998"/>
                  <a:pt x="2454" y="9201"/>
                </a:cubicBezTo>
                <a:cubicBezTo>
                  <a:pt x="1481" y="10724"/>
                  <a:pt x="656" y="12374"/>
                  <a:pt x="1" y="14066"/>
                </a:cubicBezTo>
                <a:cubicBezTo>
                  <a:pt x="762" y="14616"/>
                  <a:pt x="1502" y="15187"/>
                  <a:pt x="2242" y="15758"/>
                </a:cubicBezTo>
                <a:cubicBezTo>
                  <a:pt x="2856" y="14066"/>
                  <a:pt x="3659" y="12437"/>
                  <a:pt x="4632" y="10914"/>
                </a:cubicBezTo>
                <a:cubicBezTo>
                  <a:pt x="8116" y="5542"/>
                  <a:pt x="13078" y="2835"/>
                  <a:pt x="19395" y="2835"/>
                </a:cubicBezTo>
                <a:cubicBezTo>
                  <a:pt x="19444" y="2835"/>
                  <a:pt x="19493" y="2835"/>
                  <a:pt x="19543" y="2835"/>
                </a:cubicBezTo>
                <a:cubicBezTo>
                  <a:pt x="29779" y="2899"/>
                  <a:pt x="34961" y="8884"/>
                  <a:pt x="38619" y="15208"/>
                </a:cubicBezTo>
                <a:cubicBezTo>
                  <a:pt x="39317" y="14764"/>
                  <a:pt x="40015" y="14298"/>
                  <a:pt x="40713" y="13812"/>
                </a:cubicBezTo>
                <a:cubicBezTo>
                  <a:pt x="36737" y="6959"/>
                  <a:pt x="30858" y="86"/>
                  <a:pt x="19289" y="1"/>
                </a:cubicBezTo>
                <a:cubicBezTo>
                  <a:pt x="19233" y="1"/>
                  <a:pt x="19176" y="1"/>
                  <a:pt x="1912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4628205" y="4423297"/>
            <a:ext cx="4367971" cy="1951952"/>
          </a:xfrm>
          <a:custGeom>
            <a:avLst/>
            <a:gdLst/>
            <a:ahLst/>
            <a:cxnLst/>
            <a:rect l="l" t="t" r="r" b="b"/>
            <a:pathLst>
              <a:path w="48116" h="21502" extrusionOk="0">
                <a:moveTo>
                  <a:pt x="23815" y="7225"/>
                </a:moveTo>
                <a:lnTo>
                  <a:pt x="23815" y="7225"/>
                </a:lnTo>
                <a:cubicBezTo>
                  <a:pt x="26522" y="7268"/>
                  <a:pt x="29229" y="7860"/>
                  <a:pt x="31703" y="8981"/>
                </a:cubicBezTo>
                <a:cubicBezTo>
                  <a:pt x="29208" y="7902"/>
                  <a:pt x="26522" y="7310"/>
                  <a:pt x="23815" y="7225"/>
                </a:cubicBezTo>
                <a:close/>
                <a:moveTo>
                  <a:pt x="24503" y="0"/>
                </a:moveTo>
                <a:cubicBezTo>
                  <a:pt x="23995" y="0"/>
                  <a:pt x="23477" y="12"/>
                  <a:pt x="22948" y="35"/>
                </a:cubicBezTo>
                <a:cubicBezTo>
                  <a:pt x="12711" y="479"/>
                  <a:pt x="6599" y="5935"/>
                  <a:pt x="3279" y="10419"/>
                </a:cubicBezTo>
                <a:cubicBezTo>
                  <a:pt x="1988" y="12153"/>
                  <a:pt x="889" y="14036"/>
                  <a:pt x="0" y="16024"/>
                </a:cubicBezTo>
                <a:lnTo>
                  <a:pt x="762" y="16489"/>
                </a:lnTo>
                <a:cubicBezTo>
                  <a:pt x="1121" y="16722"/>
                  <a:pt x="1460" y="16933"/>
                  <a:pt x="1819" y="17166"/>
                </a:cubicBezTo>
                <a:lnTo>
                  <a:pt x="1967" y="17271"/>
                </a:lnTo>
                <a:lnTo>
                  <a:pt x="2454" y="17589"/>
                </a:lnTo>
                <a:cubicBezTo>
                  <a:pt x="2961" y="17948"/>
                  <a:pt x="3469" y="18308"/>
                  <a:pt x="3955" y="18667"/>
                </a:cubicBezTo>
                <a:cubicBezTo>
                  <a:pt x="4611" y="19154"/>
                  <a:pt x="5245" y="19640"/>
                  <a:pt x="5880" y="20127"/>
                </a:cubicBezTo>
                <a:lnTo>
                  <a:pt x="5943" y="20169"/>
                </a:lnTo>
                <a:cubicBezTo>
                  <a:pt x="6493" y="20613"/>
                  <a:pt x="7064" y="21057"/>
                  <a:pt x="7635" y="21501"/>
                </a:cubicBezTo>
                <a:cubicBezTo>
                  <a:pt x="8122" y="20211"/>
                  <a:pt x="8735" y="18963"/>
                  <a:pt x="9454" y="17779"/>
                </a:cubicBezTo>
                <a:cubicBezTo>
                  <a:pt x="12612" y="12631"/>
                  <a:pt x="17183" y="10010"/>
                  <a:pt x="23049" y="10010"/>
                </a:cubicBezTo>
                <a:cubicBezTo>
                  <a:pt x="23232" y="10010"/>
                  <a:pt x="23417" y="10012"/>
                  <a:pt x="23603" y="10017"/>
                </a:cubicBezTo>
                <a:cubicBezTo>
                  <a:pt x="32274" y="10250"/>
                  <a:pt x="37245" y="14987"/>
                  <a:pt x="40776" y="20465"/>
                </a:cubicBezTo>
                <a:cubicBezTo>
                  <a:pt x="41242" y="20211"/>
                  <a:pt x="41707" y="19915"/>
                  <a:pt x="42151" y="19640"/>
                </a:cubicBezTo>
                <a:lnTo>
                  <a:pt x="42257" y="19577"/>
                </a:lnTo>
                <a:lnTo>
                  <a:pt x="42278" y="19556"/>
                </a:lnTo>
                <a:cubicBezTo>
                  <a:pt x="42468" y="19429"/>
                  <a:pt x="42638" y="19323"/>
                  <a:pt x="42807" y="19217"/>
                </a:cubicBezTo>
                <a:cubicBezTo>
                  <a:pt x="43209" y="18963"/>
                  <a:pt x="43589" y="18688"/>
                  <a:pt x="43991" y="18435"/>
                </a:cubicBezTo>
                <a:lnTo>
                  <a:pt x="44330" y="18202"/>
                </a:lnTo>
                <a:cubicBezTo>
                  <a:pt x="44964" y="17779"/>
                  <a:pt x="45599" y="17356"/>
                  <a:pt x="46233" y="16933"/>
                </a:cubicBezTo>
                <a:cubicBezTo>
                  <a:pt x="46445" y="16785"/>
                  <a:pt x="46677" y="16658"/>
                  <a:pt x="46910" y="16510"/>
                </a:cubicBezTo>
                <a:cubicBezTo>
                  <a:pt x="47291" y="16235"/>
                  <a:pt x="47692" y="16002"/>
                  <a:pt x="48115" y="15791"/>
                </a:cubicBezTo>
                <a:cubicBezTo>
                  <a:pt x="44178" y="8466"/>
                  <a:pt x="38370" y="0"/>
                  <a:pt x="24503" y="0"/>
                </a:cubicBezTo>
                <a:close/>
              </a:path>
            </a:pathLst>
          </a:custGeom>
          <a:solidFill>
            <a:srgbClr val="F3D557"/>
          </a:solidFill>
          <a:ln w="1143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4587901" y="4390617"/>
            <a:ext cx="4450489" cy="2034561"/>
          </a:xfrm>
          <a:custGeom>
            <a:avLst/>
            <a:gdLst/>
            <a:ahLst/>
            <a:cxnLst/>
            <a:rect l="l" t="t" r="r" b="b"/>
            <a:pathLst>
              <a:path w="49025" h="22412" extrusionOk="0">
                <a:moveTo>
                  <a:pt x="24259" y="7247"/>
                </a:moveTo>
                <a:lnTo>
                  <a:pt x="24237" y="7924"/>
                </a:lnTo>
                <a:cubicBezTo>
                  <a:pt x="26902" y="8030"/>
                  <a:pt x="29546" y="8622"/>
                  <a:pt x="32020" y="9658"/>
                </a:cubicBezTo>
                <a:lnTo>
                  <a:pt x="32295" y="9024"/>
                </a:lnTo>
                <a:cubicBezTo>
                  <a:pt x="29757" y="7903"/>
                  <a:pt x="27029" y="7289"/>
                  <a:pt x="24259" y="7247"/>
                </a:cubicBezTo>
                <a:close/>
                <a:moveTo>
                  <a:pt x="24961" y="698"/>
                </a:moveTo>
                <a:cubicBezTo>
                  <a:pt x="37841" y="698"/>
                  <a:pt x="43720" y="7989"/>
                  <a:pt x="48073" y="16024"/>
                </a:cubicBezTo>
                <a:cubicBezTo>
                  <a:pt x="47756" y="16193"/>
                  <a:pt x="47438" y="16384"/>
                  <a:pt x="47142" y="16574"/>
                </a:cubicBezTo>
                <a:cubicBezTo>
                  <a:pt x="46910" y="16701"/>
                  <a:pt x="46698" y="16849"/>
                  <a:pt x="46466" y="16997"/>
                </a:cubicBezTo>
                <a:lnTo>
                  <a:pt x="46191" y="17187"/>
                </a:lnTo>
                <a:cubicBezTo>
                  <a:pt x="45662" y="17526"/>
                  <a:pt x="45112" y="17906"/>
                  <a:pt x="44562" y="18266"/>
                </a:cubicBezTo>
                <a:lnTo>
                  <a:pt x="44541" y="18287"/>
                </a:lnTo>
                <a:lnTo>
                  <a:pt x="44203" y="18499"/>
                </a:lnTo>
                <a:cubicBezTo>
                  <a:pt x="43843" y="18752"/>
                  <a:pt x="43462" y="19006"/>
                  <a:pt x="43060" y="19281"/>
                </a:cubicBezTo>
                <a:lnTo>
                  <a:pt x="43018" y="19302"/>
                </a:lnTo>
                <a:lnTo>
                  <a:pt x="42532" y="19619"/>
                </a:lnTo>
                <a:lnTo>
                  <a:pt x="42384" y="19704"/>
                </a:lnTo>
                <a:cubicBezTo>
                  <a:pt x="42066" y="19916"/>
                  <a:pt x="41707" y="20148"/>
                  <a:pt x="41326" y="20360"/>
                </a:cubicBezTo>
                <a:cubicBezTo>
                  <a:pt x="38450" y="15961"/>
                  <a:pt x="33522" y="10271"/>
                  <a:pt x="24047" y="10039"/>
                </a:cubicBezTo>
                <a:cubicBezTo>
                  <a:pt x="23860" y="10034"/>
                  <a:pt x="23673" y="10031"/>
                  <a:pt x="23488" y="10031"/>
                </a:cubicBezTo>
                <a:cubicBezTo>
                  <a:pt x="17478" y="10031"/>
                  <a:pt x="12823" y="12697"/>
                  <a:pt x="9602" y="17970"/>
                </a:cubicBezTo>
                <a:cubicBezTo>
                  <a:pt x="8946" y="19027"/>
                  <a:pt x="8375" y="20148"/>
                  <a:pt x="7910" y="21290"/>
                </a:cubicBezTo>
                <a:cubicBezTo>
                  <a:pt x="7466" y="20952"/>
                  <a:pt x="7022" y="20613"/>
                  <a:pt x="6599" y="20254"/>
                </a:cubicBezTo>
                <a:lnTo>
                  <a:pt x="6535" y="20212"/>
                </a:lnTo>
                <a:cubicBezTo>
                  <a:pt x="5880" y="19704"/>
                  <a:pt x="5224" y="19218"/>
                  <a:pt x="4611" y="18752"/>
                </a:cubicBezTo>
                <a:cubicBezTo>
                  <a:pt x="4061" y="18350"/>
                  <a:pt x="3553" y="17991"/>
                  <a:pt x="3088" y="17674"/>
                </a:cubicBezTo>
                <a:cubicBezTo>
                  <a:pt x="2961" y="17589"/>
                  <a:pt x="2834" y="17505"/>
                  <a:pt x="2729" y="17420"/>
                </a:cubicBezTo>
                <a:lnTo>
                  <a:pt x="2454" y="17251"/>
                </a:lnTo>
                <a:cubicBezTo>
                  <a:pt x="2031" y="16955"/>
                  <a:pt x="1713" y="16743"/>
                  <a:pt x="1396" y="16553"/>
                </a:cubicBezTo>
                <a:lnTo>
                  <a:pt x="889" y="16257"/>
                </a:lnTo>
                <a:cubicBezTo>
                  <a:pt x="1734" y="14396"/>
                  <a:pt x="2771" y="12640"/>
                  <a:pt x="3997" y="10991"/>
                </a:cubicBezTo>
                <a:cubicBezTo>
                  <a:pt x="7276" y="6549"/>
                  <a:pt x="13303" y="1177"/>
                  <a:pt x="23392" y="733"/>
                </a:cubicBezTo>
                <a:cubicBezTo>
                  <a:pt x="23926" y="710"/>
                  <a:pt x="24449" y="698"/>
                  <a:pt x="24961" y="698"/>
                </a:cubicBezTo>
                <a:close/>
                <a:moveTo>
                  <a:pt x="24959" y="0"/>
                </a:moveTo>
                <a:cubicBezTo>
                  <a:pt x="24438" y="0"/>
                  <a:pt x="23908" y="12"/>
                  <a:pt x="23370" y="35"/>
                </a:cubicBezTo>
                <a:cubicBezTo>
                  <a:pt x="13007" y="479"/>
                  <a:pt x="6810" y="5999"/>
                  <a:pt x="3448" y="10546"/>
                </a:cubicBezTo>
                <a:cubicBezTo>
                  <a:pt x="2136" y="12323"/>
                  <a:pt x="1015" y="14226"/>
                  <a:pt x="127" y="16214"/>
                </a:cubicBezTo>
                <a:lnTo>
                  <a:pt x="0" y="16511"/>
                </a:lnTo>
                <a:lnTo>
                  <a:pt x="423" y="16764"/>
                </a:lnTo>
                <a:lnTo>
                  <a:pt x="1015" y="17145"/>
                </a:lnTo>
                <a:cubicBezTo>
                  <a:pt x="1333" y="17335"/>
                  <a:pt x="1650" y="17526"/>
                  <a:pt x="2052" y="17822"/>
                </a:cubicBezTo>
                <a:lnTo>
                  <a:pt x="2327" y="17991"/>
                </a:lnTo>
                <a:cubicBezTo>
                  <a:pt x="2432" y="18076"/>
                  <a:pt x="2559" y="18160"/>
                  <a:pt x="2686" y="18224"/>
                </a:cubicBezTo>
                <a:cubicBezTo>
                  <a:pt x="3152" y="18562"/>
                  <a:pt x="3659" y="18922"/>
                  <a:pt x="4188" y="19302"/>
                </a:cubicBezTo>
                <a:cubicBezTo>
                  <a:pt x="4801" y="19767"/>
                  <a:pt x="5457" y="20254"/>
                  <a:pt x="6112" y="20762"/>
                </a:cubicBezTo>
                <a:lnTo>
                  <a:pt x="6155" y="20804"/>
                </a:lnTo>
                <a:cubicBezTo>
                  <a:pt x="6726" y="21248"/>
                  <a:pt x="7276" y="21692"/>
                  <a:pt x="7847" y="22136"/>
                </a:cubicBezTo>
                <a:lnTo>
                  <a:pt x="8206" y="22411"/>
                </a:lnTo>
                <a:lnTo>
                  <a:pt x="8375" y="21967"/>
                </a:lnTo>
                <a:cubicBezTo>
                  <a:pt x="8862" y="20698"/>
                  <a:pt x="9475" y="19471"/>
                  <a:pt x="10173" y="18308"/>
                </a:cubicBezTo>
                <a:cubicBezTo>
                  <a:pt x="13279" y="13268"/>
                  <a:pt x="17766" y="10710"/>
                  <a:pt x="23536" y="10710"/>
                </a:cubicBezTo>
                <a:cubicBezTo>
                  <a:pt x="23698" y="10710"/>
                  <a:pt x="23862" y="10712"/>
                  <a:pt x="24026" y="10716"/>
                </a:cubicBezTo>
                <a:cubicBezTo>
                  <a:pt x="33395" y="10969"/>
                  <a:pt x="38154" y="16701"/>
                  <a:pt x="40924" y="21015"/>
                </a:cubicBezTo>
                <a:lnTo>
                  <a:pt x="41094" y="21290"/>
                </a:lnTo>
                <a:lnTo>
                  <a:pt x="41390" y="21121"/>
                </a:lnTo>
                <a:cubicBezTo>
                  <a:pt x="41876" y="20846"/>
                  <a:pt x="42341" y="20550"/>
                  <a:pt x="42764" y="20296"/>
                </a:cubicBezTo>
                <a:lnTo>
                  <a:pt x="42828" y="20254"/>
                </a:lnTo>
                <a:lnTo>
                  <a:pt x="42912" y="20190"/>
                </a:lnTo>
                <a:lnTo>
                  <a:pt x="43399" y="19873"/>
                </a:lnTo>
                <a:lnTo>
                  <a:pt x="43441" y="19852"/>
                </a:lnTo>
                <a:cubicBezTo>
                  <a:pt x="43716" y="19662"/>
                  <a:pt x="44012" y="19493"/>
                  <a:pt x="44287" y="19302"/>
                </a:cubicBezTo>
                <a:lnTo>
                  <a:pt x="44964" y="18837"/>
                </a:lnTo>
                <a:cubicBezTo>
                  <a:pt x="45598" y="18414"/>
                  <a:pt x="46233" y="17991"/>
                  <a:pt x="46846" y="17589"/>
                </a:cubicBezTo>
                <a:lnTo>
                  <a:pt x="47079" y="17420"/>
                </a:lnTo>
                <a:cubicBezTo>
                  <a:pt x="47227" y="17335"/>
                  <a:pt x="47375" y="17251"/>
                  <a:pt x="47523" y="17145"/>
                </a:cubicBezTo>
                <a:cubicBezTo>
                  <a:pt x="47904" y="16912"/>
                  <a:pt x="48284" y="16701"/>
                  <a:pt x="48729" y="16447"/>
                </a:cubicBezTo>
                <a:lnTo>
                  <a:pt x="49025" y="16299"/>
                </a:lnTo>
                <a:lnTo>
                  <a:pt x="48855" y="15982"/>
                </a:lnTo>
                <a:cubicBezTo>
                  <a:pt x="46867" y="12281"/>
                  <a:pt x="44287" y="8051"/>
                  <a:pt x="40269" y="4900"/>
                </a:cubicBezTo>
                <a:cubicBezTo>
                  <a:pt x="36098" y="1606"/>
                  <a:pt x="31083" y="0"/>
                  <a:pt x="249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4614575" y="4431531"/>
            <a:ext cx="4367971" cy="1598636"/>
          </a:xfrm>
          <a:custGeom>
            <a:avLst/>
            <a:gdLst/>
            <a:ahLst/>
            <a:cxnLst/>
            <a:rect l="l" t="t" r="r" b="b"/>
            <a:pathLst>
              <a:path w="48116" h="17610" extrusionOk="0">
                <a:moveTo>
                  <a:pt x="24522" y="0"/>
                </a:moveTo>
                <a:cubicBezTo>
                  <a:pt x="24015" y="0"/>
                  <a:pt x="23498" y="12"/>
                  <a:pt x="22969" y="35"/>
                </a:cubicBezTo>
                <a:cubicBezTo>
                  <a:pt x="12712" y="479"/>
                  <a:pt x="6621" y="5935"/>
                  <a:pt x="3300" y="10419"/>
                </a:cubicBezTo>
                <a:cubicBezTo>
                  <a:pt x="2010" y="12153"/>
                  <a:pt x="910" y="14036"/>
                  <a:pt x="1" y="16024"/>
                </a:cubicBezTo>
                <a:lnTo>
                  <a:pt x="783" y="16489"/>
                </a:lnTo>
                <a:cubicBezTo>
                  <a:pt x="1354" y="16848"/>
                  <a:pt x="1904" y="17229"/>
                  <a:pt x="2475" y="17610"/>
                </a:cubicBezTo>
                <a:cubicBezTo>
                  <a:pt x="3321" y="15643"/>
                  <a:pt x="4400" y="13782"/>
                  <a:pt x="5669" y="12069"/>
                </a:cubicBezTo>
                <a:cubicBezTo>
                  <a:pt x="9962" y="6316"/>
                  <a:pt x="15821" y="3249"/>
                  <a:pt x="23096" y="2932"/>
                </a:cubicBezTo>
                <a:cubicBezTo>
                  <a:pt x="23578" y="2911"/>
                  <a:pt x="24049" y="2900"/>
                  <a:pt x="24511" y="2900"/>
                </a:cubicBezTo>
                <a:cubicBezTo>
                  <a:pt x="36845" y="2900"/>
                  <a:pt x="41932" y="10382"/>
                  <a:pt x="45662" y="17314"/>
                </a:cubicBezTo>
                <a:cubicBezTo>
                  <a:pt x="46064" y="17039"/>
                  <a:pt x="46487" y="16764"/>
                  <a:pt x="46910" y="16489"/>
                </a:cubicBezTo>
                <a:cubicBezTo>
                  <a:pt x="47333" y="16235"/>
                  <a:pt x="47693" y="16024"/>
                  <a:pt x="48116" y="15791"/>
                </a:cubicBezTo>
                <a:cubicBezTo>
                  <a:pt x="44178" y="8466"/>
                  <a:pt x="38370" y="0"/>
                  <a:pt x="2452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4779704" y="4624073"/>
            <a:ext cx="4031993" cy="1515572"/>
          </a:xfrm>
          <a:custGeom>
            <a:avLst/>
            <a:gdLst/>
            <a:ahLst/>
            <a:cxnLst/>
            <a:rect l="l" t="t" r="r" b="b"/>
            <a:pathLst>
              <a:path w="44415" h="16695" extrusionOk="0">
                <a:moveTo>
                  <a:pt x="21781" y="0"/>
                </a:moveTo>
                <a:cubicBezTo>
                  <a:pt x="21559" y="0"/>
                  <a:pt x="21334" y="3"/>
                  <a:pt x="21108" y="8"/>
                </a:cubicBezTo>
                <a:cubicBezTo>
                  <a:pt x="11485" y="198"/>
                  <a:pt x="5880" y="5422"/>
                  <a:pt x="2877" y="9778"/>
                </a:cubicBezTo>
                <a:cubicBezTo>
                  <a:pt x="1735" y="11428"/>
                  <a:pt x="783" y="13205"/>
                  <a:pt x="1" y="15045"/>
                </a:cubicBezTo>
                <a:cubicBezTo>
                  <a:pt x="804" y="15573"/>
                  <a:pt x="1587" y="16123"/>
                  <a:pt x="2348" y="16694"/>
                </a:cubicBezTo>
                <a:cubicBezTo>
                  <a:pt x="3088" y="14854"/>
                  <a:pt x="4019" y="13099"/>
                  <a:pt x="5161" y="11470"/>
                </a:cubicBezTo>
                <a:cubicBezTo>
                  <a:pt x="9031" y="5887"/>
                  <a:pt x="14467" y="3011"/>
                  <a:pt x="21298" y="2863"/>
                </a:cubicBezTo>
                <a:cubicBezTo>
                  <a:pt x="21493" y="2859"/>
                  <a:pt x="21685" y="2857"/>
                  <a:pt x="21876" y="2857"/>
                </a:cubicBezTo>
                <a:cubicBezTo>
                  <a:pt x="33254" y="2857"/>
                  <a:pt x="38470" y="9616"/>
                  <a:pt x="42151" y="16314"/>
                </a:cubicBezTo>
                <a:cubicBezTo>
                  <a:pt x="42913" y="15806"/>
                  <a:pt x="43653" y="15298"/>
                  <a:pt x="44414" y="14812"/>
                </a:cubicBezTo>
                <a:cubicBezTo>
                  <a:pt x="40444" y="7682"/>
                  <a:pt x="34533" y="0"/>
                  <a:pt x="2178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4944830" y="4828145"/>
            <a:ext cx="3696017" cy="1430511"/>
          </a:xfrm>
          <a:custGeom>
            <a:avLst/>
            <a:gdLst/>
            <a:ahLst/>
            <a:cxnLst/>
            <a:rect l="l" t="t" r="r" b="b"/>
            <a:pathLst>
              <a:path w="40714" h="15758" extrusionOk="0">
                <a:moveTo>
                  <a:pt x="19120" y="1"/>
                </a:moveTo>
                <a:cubicBezTo>
                  <a:pt x="10215" y="1"/>
                  <a:pt x="5144" y="4998"/>
                  <a:pt x="2454" y="9201"/>
                </a:cubicBezTo>
                <a:cubicBezTo>
                  <a:pt x="1481" y="10724"/>
                  <a:pt x="656" y="12374"/>
                  <a:pt x="1" y="14066"/>
                </a:cubicBezTo>
                <a:cubicBezTo>
                  <a:pt x="762" y="14616"/>
                  <a:pt x="1502" y="15187"/>
                  <a:pt x="2242" y="15758"/>
                </a:cubicBezTo>
                <a:cubicBezTo>
                  <a:pt x="2856" y="14066"/>
                  <a:pt x="3659" y="12437"/>
                  <a:pt x="4632" y="10914"/>
                </a:cubicBezTo>
                <a:cubicBezTo>
                  <a:pt x="8116" y="5542"/>
                  <a:pt x="13078" y="2835"/>
                  <a:pt x="19395" y="2835"/>
                </a:cubicBezTo>
                <a:cubicBezTo>
                  <a:pt x="19444" y="2835"/>
                  <a:pt x="19493" y="2835"/>
                  <a:pt x="19543" y="2835"/>
                </a:cubicBezTo>
                <a:cubicBezTo>
                  <a:pt x="29779" y="2899"/>
                  <a:pt x="34961" y="8884"/>
                  <a:pt x="38619" y="15208"/>
                </a:cubicBezTo>
                <a:cubicBezTo>
                  <a:pt x="39317" y="14764"/>
                  <a:pt x="40015" y="14298"/>
                  <a:pt x="40713" y="13812"/>
                </a:cubicBezTo>
                <a:cubicBezTo>
                  <a:pt x="36737" y="6959"/>
                  <a:pt x="30858" y="86"/>
                  <a:pt x="19289" y="1"/>
                </a:cubicBezTo>
                <a:cubicBezTo>
                  <a:pt x="19233" y="1"/>
                  <a:pt x="19176" y="1"/>
                  <a:pt x="1912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5109957" y="5066439"/>
            <a:ext cx="3390724" cy="1315107"/>
          </a:xfrm>
          <a:custGeom>
            <a:avLst/>
            <a:gdLst/>
            <a:ahLst/>
            <a:cxnLst/>
            <a:rect l="l" t="t" r="r" b="b"/>
            <a:pathLst>
              <a:path w="37351" h="14305" extrusionOk="0">
                <a:moveTo>
                  <a:pt x="17314" y="1"/>
                </a:moveTo>
                <a:cubicBezTo>
                  <a:pt x="9021" y="1"/>
                  <a:pt x="4346" y="4789"/>
                  <a:pt x="1862" y="8848"/>
                </a:cubicBezTo>
                <a:cubicBezTo>
                  <a:pt x="1142" y="10053"/>
                  <a:pt x="508" y="11301"/>
                  <a:pt x="0" y="12612"/>
                </a:cubicBezTo>
                <a:lnTo>
                  <a:pt x="487" y="12993"/>
                </a:lnTo>
                <a:cubicBezTo>
                  <a:pt x="1037" y="13437"/>
                  <a:pt x="1608" y="13860"/>
                  <a:pt x="2179" y="14304"/>
                </a:cubicBezTo>
                <a:cubicBezTo>
                  <a:pt x="2665" y="13014"/>
                  <a:pt x="3279" y="11787"/>
                  <a:pt x="3998" y="10603"/>
                </a:cubicBezTo>
                <a:cubicBezTo>
                  <a:pt x="7156" y="5455"/>
                  <a:pt x="11726" y="2834"/>
                  <a:pt x="17592" y="2834"/>
                </a:cubicBezTo>
                <a:cubicBezTo>
                  <a:pt x="17776" y="2834"/>
                  <a:pt x="17961" y="2836"/>
                  <a:pt x="18147" y="2841"/>
                </a:cubicBezTo>
                <a:cubicBezTo>
                  <a:pt x="26818" y="3053"/>
                  <a:pt x="31788" y="7811"/>
                  <a:pt x="35320" y="13289"/>
                </a:cubicBezTo>
                <a:cubicBezTo>
                  <a:pt x="35785" y="13014"/>
                  <a:pt x="36251" y="12739"/>
                  <a:pt x="36673" y="12464"/>
                </a:cubicBezTo>
                <a:cubicBezTo>
                  <a:pt x="36906" y="12316"/>
                  <a:pt x="37139" y="12168"/>
                  <a:pt x="37350" y="12020"/>
                </a:cubicBezTo>
                <a:cubicBezTo>
                  <a:pt x="33480" y="5908"/>
                  <a:pt x="27812" y="282"/>
                  <a:pt x="17851" y="7"/>
                </a:cubicBezTo>
                <a:cubicBezTo>
                  <a:pt x="17670" y="3"/>
                  <a:pt x="17491" y="1"/>
                  <a:pt x="1731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-804400" y="5056741"/>
            <a:ext cx="7797005" cy="1986148"/>
          </a:xfrm>
          <a:custGeom>
            <a:avLst/>
            <a:gdLst/>
            <a:ahLst/>
            <a:cxnLst/>
            <a:rect l="l" t="t" r="r" b="b"/>
            <a:pathLst>
              <a:path w="49766" h="12677" extrusionOk="0">
                <a:moveTo>
                  <a:pt x="13886" y="0"/>
                </a:moveTo>
                <a:cubicBezTo>
                  <a:pt x="3627" y="0"/>
                  <a:pt x="1" y="1911"/>
                  <a:pt x="1" y="1911"/>
                </a:cubicBezTo>
                <a:lnTo>
                  <a:pt x="1" y="12676"/>
                </a:lnTo>
                <a:lnTo>
                  <a:pt x="49765" y="12676"/>
                </a:lnTo>
                <a:lnTo>
                  <a:pt x="49765" y="5422"/>
                </a:lnTo>
                <a:cubicBezTo>
                  <a:pt x="49765" y="5422"/>
                  <a:pt x="46952" y="3222"/>
                  <a:pt x="27474" y="896"/>
                </a:cubicBezTo>
                <a:cubicBezTo>
                  <a:pt x="22017" y="241"/>
                  <a:pt x="17532" y="0"/>
                  <a:pt x="13886" y="0"/>
                </a:cubicBezTo>
                <a:close/>
              </a:path>
            </a:pathLst>
          </a:custGeom>
          <a:solidFill>
            <a:srgbClr val="89B98A"/>
          </a:solidFill>
          <a:ln w="1143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-695042" y="5137427"/>
            <a:ext cx="172497" cy="183308"/>
          </a:xfrm>
          <a:custGeom>
            <a:avLst/>
            <a:gdLst/>
            <a:ahLst/>
            <a:cxnLst/>
            <a:rect l="l" t="t" r="r" b="b"/>
            <a:pathLst>
              <a:path w="1101" h="1170" extrusionOk="0">
                <a:moveTo>
                  <a:pt x="659" y="0"/>
                </a:moveTo>
                <a:cubicBezTo>
                  <a:pt x="603" y="0"/>
                  <a:pt x="551" y="21"/>
                  <a:pt x="508" y="64"/>
                </a:cubicBezTo>
                <a:cubicBezTo>
                  <a:pt x="445" y="127"/>
                  <a:pt x="424" y="233"/>
                  <a:pt x="445" y="317"/>
                </a:cubicBezTo>
                <a:cubicBezTo>
                  <a:pt x="445" y="487"/>
                  <a:pt x="487" y="656"/>
                  <a:pt x="529" y="825"/>
                </a:cubicBezTo>
                <a:lnTo>
                  <a:pt x="170" y="487"/>
                </a:lnTo>
                <a:cubicBezTo>
                  <a:pt x="149" y="444"/>
                  <a:pt x="128" y="444"/>
                  <a:pt x="85" y="423"/>
                </a:cubicBezTo>
                <a:cubicBezTo>
                  <a:pt x="43" y="423"/>
                  <a:pt x="1" y="465"/>
                  <a:pt x="1" y="529"/>
                </a:cubicBezTo>
                <a:cubicBezTo>
                  <a:pt x="1" y="571"/>
                  <a:pt x="1" y="614"/>
                  <a:pt x="43" y="656"/>
                </a:cubicBezTo>
                <a:cubicBezTo>
                  <a:pt x="106" y="825"/>
                  <a:pt x="212" y="973"/>
                  <a:pt x="360" y="1100"/>
                </a:cubicBezTo>
                <a:cubicBezTo>
                  <a:pt x="395" y="1135"/>
                  <a:pt x="429" y="1169"/>
                  <a:pt x="475" y="1169"/>
                </a:cubicBezTo>
                <a:cubicBezTo>
                  <a:pt x="486" y="1169"/>
                  <a:pt x="497" y="1167"/>
                  <a:pt x="508" y="1163"/>
                </a:cubicBezTo>
                <a:lnTo>
                  <a:pt x="1079" y="1015"/>
                </a:lnTo>
                <a:cubicBezTo>
                  <a:pt x="1100" y="783"/>
                  <a:pt x="1079" y="550"/>
                  <a:pt x="995" y="317"/>
                </a:cubicBezTo>
                <a:cubicBezTo>
                  <a:pt x="952" y="212"/>
                  <a:pt x="910" y="127"/>
                  <a:pt x="825" y="64"/>
                </a:cubicBezTo>
                <a:cubicBezTo>
                  <a:pt x="773" y="21"/>
                  <a:pt x="714" y="0"/>
                  <a:pt x="659" y="0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-310723" y="6460064"/>
            <a:ext cx="659595" cy="201795"/>
          </a:xfrm>
          <a:custGeom>
            <a:avLst/>
            <a:gdLst/>
            <a:ahLst/>
            <a:cxnLst/>
            <a:rect l="l" t="t" r="r" b="b"/>
            <a:pathLst>
              <a:path w="4210" h="1288" extrusionOk="0">
                <a:moveTo>
                  <a:pt x="2375" y="1"/>
                </a:moveTo>
                <a:cubicBezTo>
                  <a:pt x="1870" y="1"/>
                  <a:pt x="1352" y="85"/>
                  <a:pt x="932" y="187"/>
                </a:cubicBezTo>
                <a:cubicBezTo>
                  <a:pt x="868" y="208"/>
                  <a:pt x="784" y="229"/>
                  <a:pt x="741" y="272"/>
                </a:cubicBezTo>
                <a:cubicBezTo>
                  <a:pt x="1" y="843"/>
                  <a:pt x="1651" y="1287"/>
                  <a:pt x="1947" y="1287"/>
                </a:cubicBezTo>
                <a:cubicBezTo>
                  <a:pt x="2028" y="1287"/>
                  <a:pt x="2113" y="1287"/>
                  <a:pt x="2201" y="1287"/>
                </a:cubicBezTo>
                <a:cubicBezTo>
                  <a:pt x="2686" y="1287"/>
                  <a:pt x="3251" y="1272"/>
                  <a:pt x="3681" y="1075"/>
                </a:cubicBezTo>
                <a:cubicBezTo>
                  <a:pt x="4210" y="822"/>
                  <a:pt x="4083" y="462"/>
                  <a:pt x="3575" y="229"/>
                </a:cubicBezTo>
                <a:cubicBezTo>
                  <a:pt x="3233" y="63"/>
                  <a:pt x="2809" y="1"/>
                  <a:pt x="2375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-575657" y="6572869"/>
            <a:ext cx="102777" cy="161844"/>
          </a:xfrm>
          <a:custGeom>
            <a:avLst/>
            <a:gdLst/>
            <a:ahLst/>
            <a:cxnLst/>
            <a:rect l="l" t="t" r="r" b="b"/>
            <a:pathLst>
              <a:path w="656" h="1033" extrusionOk="0">
                <a:moveTo>
                  <a:pt x="181" y="0"/>
                </a:moveTo>
                <a:cubicBezTo>
                  <a:pt x="162" y="0"/>
                  <a:pt x="144" y="6"/>
                  <a:pt x="127" y="17"/>
                </a:cubicBezTo>
                <a:cubicBezTo>
                  <a:pt x="42" y="38"/>
                  <a:pt x="0" y="144"/>
                  <a:pt x="42" y="207"/>
                </a:cubicBezTo>
                <a:lnTo>
                  <a:pt x="360" y="926"/>
                </a:lnTo>
                <a:cubicBezTo>
                  <a:pt x="381" y="990"/>
                  <a:pt x="444" y="1032"/>
                  <a:pt x="486" y="1032"/>
                </a:cubicBezTo>
                <a:cubicBezTo>
                  <a:pt x="508" y="1032"/>
                  <a:pt x="529" y="1011"/>
                  <a:pt x="550" y="1011"/>
                </a:cubicBezTo>
                <a:cubicBezTo>
                  <a:pt x="635" y="990"/>
                  <a:pt x="656" y="884"/>
                  <a:pt x="635" y="821"/>
                </a:cubicBezTo>
                <a:lnTo>
                  <a:pt x="317" y="102"/>
                </a:lnTo>
                <a:cubicBezTo>
                  <a:pt x="286" y="40"/>
                  <a:pt x="233" y="0"/>
                  <a:pt x="181" y="0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-446558" y="6502523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43" y="64"/>
                  <a:pt x="43" y="149"/>
                </a:cubicBezTo>
                <a:lnTo>
                  <a:pt x="1" y="1164"/>
                </a:lnTo>
                <a:cubicBezTo>
                  <a:pt x="1" y="1249"/>
                  <a:pt x="64" y="1312"/>
                  <a:pt x="149" y="1312"/>
                </a:cubicBezTo>
                <a:cubicBezTo>
                  <a:pt x="233" y="1312"/>
                  <a:pt x="297" y="1249"/>
                  <a:pt x="297" y="1164"/>
                </a:cubicBezTo>
                <a:lnTo>
                  <a:pt x="339" y="170"/>
                </a:lnTo>
                <a:cubicBezTo>
                  <a:pt x="360" y="85"/>
                  <a:pt x="297" y="22"/>
                  <a:pt x="212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-429950" y="5788876"/>
            <a:ext cx="102935" cy="160433"/>
          </a:xfrm>
          <a:custGeom>
            <a:avLst/>
            <a:gdLst/>
            <a:ahLst/>
            <a:cxnLst/>
            <a:rect l="l" t="t" r="r" b="b"/>
            <a:pathLst>
              <a:path w="657" h="1024" extrusionOk="0">
                <a:moveTo>
                  <a:pt x="166" y="1"/>
                </a:moveTo>
                <a:cubicBezTo>
                  <a:pt x="146" y="1"/>
                  <a:pt x="126" y="4"/>
                  <a:pt x="106" y="9"/>
                </a:cubicBezTo>
                <a:cubicBezTo>
                  <a:pt x="43" y="51"/>
                  <a:pt x="1" y="136"/>
                  <a:pt x="43" y="199"/>
                </a:cubicBezTo>
                <a:lnTo>
                  <a:pt x="339" y="939"/>
                </a:lnTo>
                <a:cubicBezTo>
                  <a:pt x="360" y="981"/>
                  <a:pt x="424" y="1024"/>
                  <a:pt x="487" y="1024"/>
                </a:cubicBezTo>
                <a:cubicBezTo>
                  <a:pt x="508" y="1024"/>
                  <a:pt x="529" y="1024"/>
                  <a:pt x="550" y="1003"/>
                </a:cubicBezTo>
                <a:cubicBezTo>
                  <a:pt x="614" y="981"/>
                  <a:pt x="656" y="897"/>
                  <a:pt x="614" y="812"/>
                </a:cubicBezTo>
                <a:lnTo>
                  <a:pt x="318" y="93"/>
                </a:lnTo>
                <a:cubicBezTo>
                  <a:pt x="286" y="29"/>
                  <a:pt x="229" y="1"/>
                  <a:pt x="166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-300695" y="5722132"/>
            <a:ext cx="56716" cy="201325"/>
          </a:xfrm>
          <a:custGeom>
            <a:avLst/>
            <a:gdLst/>
            <a:ahLst/>
            <a:cxnLst/>
            <a:rect l="l" t="t" r="r" b="b"/>
            <a:pathLst>
              <a:path w="362" h="1285" extrusionOk="0">
                <a:moveTo>
                  <a:pt x="183" y="1"/>
                </a:moveTo>
                <a:cubicBezTo>
                  <a:pt x="107" y="1"/>
                  <a:pt x="33" y="38"/>
                  <a:pt x="43" y="117"/>
                </a:cubicBezTo>
                <a:lnTo>
                  <a:pt x="0" y="1133"/>
                </a:lnTo>
                <a:cubicBezTo>
                  <a:pt x="0" y="1217"/>
                  <a:pt x="64" y="1281"/>
                  <a:pt x="148" y="1281"/>
                </a:cubicBezTo>
                <a:cubicBezTo>
                  <a:pt x="157" y="1283"/>
                  <a:pt x="166" y="1285"/>
                  <a:pt x="174" y="1285"/>
                </a:cubicBezTo>
                <a:cubicBezTo>
                  <a:pt x="233" y="1285"/>
                  <a:pt x="297" y="1227"/>
                  <a:pt x="297" y="1154"/>
                </a:cubicBezTo>
                <a:lnTo>
                  <a:pt x="339" y="139"/>
                </a:lnTo>
                <a:cubicBezTo>
                  <a:pt x="361" y="49"/>
                  <a:pt x="270" y="1"/>
                  <a:pt x="183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-786148" y="5056741"/>
            <a:ext cx="7797005" cy="1986148"/>
          </a:xfrm>
          <a:custGeom>
            <a:avLst/>
            <a:gdLst/>
            <a:ahLst/>
            <a:cxnLst/>
            <a:rect l="l" t="t" r="r" b="b"/>
            <a:pathLst>
              <a:path w="49766" h="12677" extrusionOk="0">
                <a:moveTo>
                  <a:pt x="13886" y="0"/>
                </a:moveTo>
                <a:cubicBezTo>
                  <a:pt x="3627" y="0"/>
                  <a:pt x="1" y="1911"/>
                  <a:pt x="1" y="1911"/>
                </a:cubicBezTo>
                <a:lnTo>
                  <a:pt x="1" y="12676"/>
                </a:lnTo>
                <a:lnTo>
                  <a:pt x="49765" y="12676"/>
                </a:lnTo>
                <a:lnTo>
                  <a:pt x="49765" y="5422"/>
                </a:lnTo>
                <a:cubicBezTo>
                  <a:pt x="49765" y="5422"/>
                  <a:pt x="46952" y="3222"/>
                  <a:pt x="27474" y="896"/>
                </a:cubicBezTo>
                <a:cubicBezTo>
                  <a:pt x="22017" y="241"/>
                  <a:pt x="17532" y="0"/>
                  <a:pt x="13886" y="0"/>
                </a:cubicBezTo>
                <a:close/>
              </a:path>
            </a:pathLst>
          </a:custGeom>
          <a:solidFill>
            <a:srgbClr val="30AE1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6768796" y="5710695"/>
            <a:ext cx="165760" cy="175631"/>
          </a:xfrm>
          <a:custGeom>
            <a:avLst/>
            <a:gdLst/>
            <a:ahLst/>
            <a:cxnLst/>
            <a:rect l="l" t="t" r="r" b="b"/>
            <a:pathLst>
              <a:path w="1058" h="1121" extrusionOk="0">
                <a:moveTo>
                  <a:pt x="762" y="0"/>
                </a:moveTo>
                <a:cubicBezTo>
                  <a:pt x="677" y="42"/>
                  <a:pt x="614" y="85"/>
                  <a:pt x="571" y="169"/>
                </a:cubicBezTo>
                <a:cubicBezTo>
                  <a:pt x="466" y="317"/>
                  <a:pt x="402" y="465"/>
                  <a:pt x="339" y="635"/>
                </a:cubicBezTo>
                <a:lnTo>
                  <a:pt x="254" y="127"/>
                </a:lnTo>
                <a:cubicBezTo>
                  <a:pt x="254" y="106"/>
                  <a:pt x="233" y="63"/>
                  <a:pt x="212" y="42"/>
                </a:cubicBezTo>
                <a:cubicBezTo>
                  <a:pt x="194" y="34"/>
                  <a:pt x="177" y="28"/>
                  <a:pt x="159" y="28"/>
                </a:cubicBezTo>
                <a:cubicBezTo>
                  <a:pt x="135" y="28"/>
                  <a:pt x="110" y="39"/>
                  <a:pt x="85" y="63"/>
                </a:cubicBezTo>
                <a:cubicBezTo>
                  <a:pt x="64" y="106"/>
                  <a:pt x="43" y="148"/>
                  <a:pt x="43" y="190"/>
                </a:cubicBezTo>
                <a:cubicBezTo>
                  <a:pt x="0" y="381"/>
                  <a:pt x="0" y="571"/>
                  <a:pt x="22" y="740"/>
                </a:cubicBezTo>
                <a:cubicBezTo>
                  <a:pt x="43" y="804"/>
                  <a:pt x="64" y="867"/>
                  <a:pt x="106" y="888"/>
                </a:cubicBezTo>
                <a:lnTo>
                  <a:pt x="656" y="1121"/>
                </a:lnTo>
                <a:cubicBezTo>
                  <a:pt x="825" y="952"/>
                  <a:pt x="952" y="740"/>
                  <a:pt x="1016" y="508"/>
                </a:cubicBezTo>
                <a:cubicBezTo>
                  <a:pt x="1058" y="402"/>
                  <a:pt x="1058" y="296"/>
                  <a:pt x="1037" y="190"/>
                </a:cubicBezTo>
                <a:cubicBezTo>
                  <a:pt x="994" y="63"/>
                  <a:pt x="889" y="0"/>
                  <a:pt x="7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4293515" y="5190539"/>
            <a:ext cx="162627" cy="175631"/>
          </a:xfrm>
          <a:custGeom>
            <a:avLst/>
            <a:gdLst/>
            <a:ahLst/>
            <a:cxnLst/>
            <a:rect l="l" t="t" r="r" b="b"/>
            <a:pathLst>
              <a:path w="1038" h="1121" extrusionOk="0">
                <a:moveTo>
                  <a:pt x="770" y="0"/>
                </a:moveTo>
                <a:cubicBezTo>
                  <a:pt x="735" y="0"/>
                  <a:pt x="697" y="7"/>
                  <a:pt x="656" y="21"/>
                </a:cubicBezTo>
                <a:cubicBezTo>
                  <a:pt x="593" y="63"/>
                  <a:pt x="530" y="148"/>
                  <a:pt x="508" y="232"/>
                </a:cubicBezTo>
                <a:cubicBezTo>
                  <a:pt x="466" y="401"/>
                  <a:pt x="445" y="571"/>
                  <a:pt x="424" y="740"/>
                </a:cubicBezTo>
                <a:cubicBezTo>
                  <a:pt x="360" y="592"/>
                  <a:pt x="276" y="444"/>
                  <a:pt x="212" y="296"/>
                </a:cubicBezTo>
                <a:cubicBezTo>
                  <a:pt x="191" y="253"/>
                  <a:pt x="170" y="232"/>
                  <a:pt x="149" y="211"/>
                </a:cubicBezTo>
                <a:cubicBezTo>
                  <a:pt x="138" y="205"/>
                  <a:pt x="126" y="203"/>
                  <a:pt x="115" y="203"/>
                </a:cubicBezTo>
                <a:cubicBezTo>
                  <a:pt x="85" y="203"/>
                  <a:pt x="59" y="222"/>
                  <a:pt x="43" y="253"/>
                </a:cubicBezTo>
                <a:cubicBezTo>
                  <a:pt x="22" y="296"/>
                  <a:pt x="1" y="359"/>
                  <a:pt x="22" y="401"/>
                </a:cubicBezTo>
                <a:cubicBezTo>
                  <a:pt x="22" y="592"/>
                  <a:pt x="85" y="761"/>
                  <a:pt x="170" y="930"/>
                </a:cubicBezTo>
                <a:cubicBezTo>
                  <a:pt x="191" y="994"/>
                  <a:pt x="212" y="1057"/>
                  <a:pt x="276" y="1057"/>
                </a:cubicBezTo>
                <a:lnTo>
                  <a:pt x="847" y="1121"/>
                </a:lnTo>
                <a:cubicBezTo>
                  <a:pt x="953" y="909"/>
                  <a:pt x="1016" y="676"/>
                  <a:pt x="1037" y="444"/>
                </a:cubicBezTo>
                <a:cubicBezTo>
                  <a:pt x="1037" y="317"/>
                  <a:pt x="1016" y="211"/>
                  <a:pt x="953" y="105"/>
                </a:cubicBezTo>
                <a:cubicBezTo>
                  <a:pt x="909" y="33"/>
                  <a:pt x="846" y="0"/>
                  <a:pt x="77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3938963" y="5167195"/>
            <a:ext cx="109515" cy="139283"/>
          </a:xfrm>
          <a:custGeom>
            <a:avLst/>
            <a:gdLst/>
            <a:ahLst/>
            <a:cxnLst/>
            <a:rect l="l" t="t" r="r" b="b"/>
            <a:pathLst>
              <a:path w="699" h="889" extrusionOk="0">
                <a:moveTo>
                  <a:pt x="107" y="1"/>
                </a:moveTo>
                <a:cubicBezTo>
                  <a:pt x="64" y="1"/>
                  <a:pt x="43" y="1"/>
                  <a:pt x="22" y="43"/>
                </a:cubicBezTo>
                <a:cubicBezTo>
                  <a:pt x="22" y="64"/>
                  <a:pt x="1" y="106"/>
                  <a:pt x="22" y="127"/>
                </a:cubicBezTo>
                <a:cubicBezTo>
                  <a:pt x="1" y="360"/>
                  <a:pt x="64" y="572"/>
                  <a:pt x="191" y="741"/>
                </a:cubicBezTo>
                <a:lnTo>
                  <a:pt x="508" y="889"/>
                </a:lnTo>
                <a:lnTo>
                  <a:pt x="593" y="656"/>
                </a:lnTo>
                <a:cubicBezTo>
                  <a:pt x="635" y="572"/>
                  <a:pt x="656" y="466"/>
                  <a:pt x="678" y="360"/>
                </a:cubicBezTo>
                <a:cubicBezTo>
                  <a:pt x="699" y="254"/>
                  <a:pt x="678" y="170"/>
                  <a:pt x="635" y="64"/>
                </a:cubicBezTo>
                <a:cubicBezTo>
                  <a:pt x="614" y="64"/>
                  <a:pt x="614" y="43"/>
                  <a:pt x="593" y="43"/>
                </a:cubicBezTo>
                <a:cubicBezTo>
                  <a:pt x="582" y="37"/>
                  <a:pt x="570" y="35"/>
                  <a:pt x="559" y="35"/>
                </a:cubicBezTo>
                <a:cubicBezTo>
                  <a:pt x="528" y="35"/>
                  <a:pt x="497" y="54"/>
                  <a:pt x="466" y="85"/>
                </a:cubicBezTo>
                <a:cubicBezTo>
                  <a:pt x="381" y="170"/>
                  <a:pt x="339" y="275"/>
                  <a:pt x="318" y="402"/>
                </a:cubicBezTo>
                <a:cubicBezTo>
                  <a:pt x="276" y="297"/>
                  <a:pt x="233" y="191"/>
                  <a:pt x="191" y="85"/>
                </a:cubicBezTo>
                <a:cubicBezTo>
                  <a:pt x="170" y="43"/>
                  <a:pt x="149" y="1"/>
                  <a:pt x="10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-676789" y="5137427"/>
            <a:ext cx="172497" cy="183308"/>
          </a:xfrm>
          <a:custGeom>
            <a:avLst/>
            <a:gdLst/>
            <a:ahLst/>
            <a:cxnLst/>
            <a:rect l="l" t="t" r="r" b="b"/>
            <a:pathLst>
              <a:path w="1101" h="1170" extrusionOk="0">
                <a:moveTo>
                  <a:pt x="659" y="0"/>
                </a:moveTo>
                <a:cubicBezTo>
                  <a:pt x="603" y="0"/>
                  <a:pt x="551" y="21"/>
                  <a:pt x="508" y="64"/>
                </a:cubicBezTo>
                <a:cubicBezTo>
                  <a:pt x="445" y="127"/>
                  <a:pt x="424" y="233"/>
                  <a:pt x="445" y="317"/>
                </a:cubicBezTo>
                <a:cubicBezTo>
                  <a:pt x="445" y="487"/>
                  <a:pt x="487" y="656"/>
                  <a:pt x="529" y="825"/>
                </a:cubicBezTo>
                <a:lnTo>
                  <a:pt x="170" y="487"/>
                </a:lnTo>
                <a:cubicBezTo>
                  <a:pt x="149" y="444"/>
                  <a:pt x="128" y="444"/>
                  <a:pt x="85" y="423"/>
                </a:cubicBezTo>
                <a:cubicBezTo>
                  <a:pt x="43" y="423"/>
                  <a:pt x="1" y="465"/>
                  <a:pt x="1" y="529"/>
                </a:cubicBezTo>
                <a:cubicBezTo>
                  <a:pt x="1" y="571"/>
                  <a:pt x="1" y="614"/>
                  <a:pt x="43" y="656"/>
                </a:cubicBezTo>
                <a:cubicBezTo>
                  <a:pt x="106" y="825"/>
                  <a:pt x="212" y="973"/>
                  <a:pt x="360" y="1100"/>
                </a:cubicBezTo>
                <a:cubicBezTo>
                  <a:pt x="395" y="1135"/>
                  <a:pt x="429" y="1169"/>
                  <a:pt x="475" y="1169"/>
                </a:cubicBezTo>
                <a:cubicBezTo>
                  <a:pt x="486" y="1169"/>
                  <a:pt x="497" y="1167"/>
                  <a:pt x="508" y="1163"/>
                </a:cubicBezTo>
                <a:lnTo>
                  <a:pt x="1079" y="1015"/>
                </a:lnTo>
                <a:cubicBezTo>
                  <a:pt x="1100" y="783"/>
                  <a:pt x="1079" y="550"/>
                  <a:pt x="995" y="317"/>
                </a:cubicBezTo>
                <a:cubicBezTo>
                  <a:pt x="952" y="212"/>
                  <a:pt x="910" y="127"/>
                  <a:pt x="825" y="64"/>
                </a:cubicBezTo>
                <a:cubicBezTo>
                  <a:pt x="773" y="21"/>
                  <a:pt x="714" y="0"/>
                  <a:pt x="65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4399582" y="6463353"/>
            <a:ext cx="652857" cy="303320"/>
          </a:xfrm>
          <a:custGeom>
            <a:avLst/>
            <a:gdLst/>
            <a:ahLst/>
            <a:cxnLst/>
            <a:rect l="l" t="t" r="r" b="b"/>
            <a:pathLst>
              <a:path w="4167" h="1936" extrusionOk="0">
                <a:moveTo>
                  <a:pt x="1866" y="0"/>
                </a:moveTo>
                <a:cubicBezTo>
                  <a:pt x="1359" y="0"/>
                  <a:pt x="855" y="102"/>
                  <a:pt x="381" y="314"/>
                </a:cubicBezTo>
                <a:cubicBezTo>
                  <a:pt x="297" y="335"/>
                  <a:pt x="233" y="378"/>
                  <a:pt x="170" y="441"/>
                </a:cubicBezTo>
                <a:cubicBezTo>
                  <a:pt x="1" y="631"/>
                  <a:pt x="149" y="949"/>
                  <a:pt x="339" y="1118"/>
                </a:cubicBezTo>
                <a:cubicBezTo>
                  <a:pt x="868" y="1628"/>
                  <a:pt x="1935" y="1935"/>
                  <a:pt x="2730" y="1935"/>
                </a:cubicBezTo>
                <a:cubicBezTo>
                  <a:pt x="2826" y="1935"/>
                  <a:pt x="2918" y="1931"/>
                  <a:pt x="3004" y="1922"/>
                </a:cubicBezTo>
                <a:cubicBezTo>
                  <a:pt x="4167" y="1773"/>
                  <a:pt x="3892" y="420"/>
                  <a:pt x="2919" y="145"/>
                </a:cubicBezTo>
                <a:cubicBezTo>
                  <a:pt x="2572" y="50"/>
                  <a:pt x="2218" y="0"/>
                  <a:pt x="186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5002618" y="6276130"/>
            <a:ext cx="473937" cy="231093"/>
          </a:xfrm>
          <a:custGeom>
            <a:avLst/>
            <a:gdLst/>
            <a:ahLst/>
            <a:cxnLst/>
            <a:rect l="l" t="t" r="r" b="b"/>
            <a:pathLst>
              <a:path w="3025" h="1475" extrusionOk="0">
                <a:moveTo>
                  <a:pt x="1287" y="0"/>
                </a:moveTo>
                <a:cubicBezTo>
                  <a:pt x="1225" y="0"/>
                  <a:pt x="1163" y="3"/>
                  <a:pt x="1101" y="8"/>
                </a:cubicBezTo>
                <a:cubicBezTo>
                  <a:pt x="762" y="8"/>
                  <a:pt x="445" y="134"/>
                  <a:pt x="191" y="367"/>
                </a:cubicBezTo>
                <a:cubicBezTo>
                  <a:pt x="64" y="494"/>
                  <a:pt x="1" y="705"/>
                  <a:pt x="43" y="896"/>
                </a:cubicBezTo>
                <a:cubicBezTo>
                  <a:pt x="188" y="1286"/>
                  <a:pt x="794" y="1474"/>
                  <a:pt x="1402" y="1474"/>
                </a:cubicBezTo>
                <a:cubicBezTo>
                  <a:pt x="2211" y="1474"/>
                  <a:pt x="3025" y="1143"/>
                  <a:pt x="2771" y="515"/>
                </a:cubicBezTo>
                <a:cubicBezTo>
                  <a:pt x="2750" y="452"/>
                  <a:pt x="2708" y="431"/>
                  <a:pt x="2666" y="388"/>
                </a:cubicBezTo>
                <a:cubicBezTo>
                  <a:pt x="2253" y="144"/>
                  <a:pt x="1774" y="0"/>
                  <a:pt x="12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-292470" y="6460064"/>
            <a:ext cx="659595" cy="201795"/>
          </a:xfrm>
          <a:custGeom>
            <a:avLst/>
            <a:gdLst/>
            <a:ahLst/>
            <a:cxnLst/>
            <a:rect l="l" t="t" r="r" b="b"/>
            <a:pathLst>
              <a:path w="4210" h="1288" extrusionOk="0">
                <a:moveTo>
                  <a:pt x="2375" y="1"/>
                </a:moveTo>
                <a:cubicBezTo>
                  <a:pt x="1870" y="1"/>
                  <a:pt x="1352" y="85"/>
                  <a:pt x="932" y="187"/>
                </a:cubicBezTo>
                <a:cubicBezTo>
                  <a:pt x="868" y="208"/>
                  <a:pt x="784" y="229"/>
                  <a:pt x="741" y="272"/>
                </a:cubicBezTo>
                <a:cubicBezTo>
                  <a:pt x="1" y="843"/>
                  <a:pt x="1651" y="1287"/>
                  <a:pt x="1947" y="1287"/>
                </a:cubicBezTo>
                <a:cubicBezTo>
                  <a:pt x="2028" y="1287"/>
                  <a:pt x="2113" y="1287"/>
                  <a:pt x="2201" y="1287"/>
                </a:cubicBezTo>
                <a:cubicBezTo>
                  <a:pt x="2686" y="1287"/>
                  <a:pt x="3251" y="1272"/>
                  <a:pt x="3681" y="1075"/>
                </a:cubicBezTo>
                <a:cubicBezTo>
                  <a:pt x="4210" y="822"/>
                  <a:pt x="4083" y="462"/>
                  <a:pt x="3575" y="229"/>
                </a:cubicBezTo>
                <a:cubicBezTo>
                  <a:pt x="3233" y="63"/>
                  <a:pt x="2809" y="1"/>
                  <a:pt x="23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314012" y="6651205"/>
            <a:ext cx="760963" cy="323531"/>
          </a:xfrm>
          <a:custGeom>
            <a:avLst/>
            <a:gdLst/>
            <a:ahLst/>
            <a:cxnLst/>
            <a:rect l="l" t="t" r="r" b="b"/>
            <a:pathLst>
              <a:path w="4857" h="2065" extrusionOk="0">
                <a:moveTo>
                  <a:pt x="2199" y="1"/>
                </a:moveTo>
                <a:cubicBezTo>
                  <a:pt x="1526" y="1"/>
                  <a:pt x="856" y="228"/>
                  <a:pt x="318" y="680"/>
                </a:cubicBezTo>
                <a:cubicBezTo>
                  <a:pt x="127" y="807"/>
                  <a:pt x="21" y="997"/>
                  <a:pt x="0" y="1209"/>
                </a:cubicBezTo>
                <a:cubicBezTo>
                  <a:pt x="21" y="1420"/>
                  <a:pt x="148" y="1611"/>
                  <a:pt x="339" y="1695"/>
                </a:cubicBezTo>
                <a:cubicBezTo>
                  <a:pt x="805" y="1995"/>
                  <a:pt x="1340" y="2050"/>
                  <a:pt x="1885" y="2050"/>
                </a:cubicBezTo>
                <a:cubicBezTo>
                  <a:pt x="2202" y="2050"/>
                  <a:pt x="2523" y="2031"/>
                  <a:pt x="2835" y="2031"/>
                </a:cubicBezTo>
                <a:cubicBezTo>
                  <a:pt x="3007" y="2031"/>
                  <a:pt x="3177" y="2037"/>
                  <a:pt x="3342" y="2055"/>
                </a:cubicBezTo>
                <a:cubicBezTo>
                  <a:pt x="3395" y="2061"/>
                  <a:pt x="3448" y="2064"/>
                  <a:pt x="3499" y="2064"/>
                </a:cubicBezTo>
                <a:cubicBezTo>
                  <a:pt x="4323" y="2064"/>
                  <a:pt x="4856" y="1295"/>
                  <a:pt x="4040" y="638"/>
                </a:cubicBezTo>
                <a:cubicBezTo>
                  <a:pt x="3500" y="212"/>
                  <a:pt x="2848" y="1"/>
                  <a:pt x="219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-557403" y="6572869"/>
            <a:ext cx="102777" cy="161844"/>
          </a:xfrm>
          <a:custGeom>
            <a:avLst/>
            <a:gdLst/>
            <a:ahLst/>
            <a:cxnLst/>
            <a:rect l="l" t="t" r="r" b="b"/>
            <a:pathLst>
              <a:path w="656" h="1033" extrusionOk="0">
                <a:moveTo>
                  <a:pt x="181" y="0"/>
                </a:moveTo>
                <a:cubicBezTo>
                  <a:pt x="162" y="0"/>
                  <a:pt x="144" y="6"/>
                  <a:pt x="127" y="17"/>
                </a:cubicBezTo>
                <a:cubicBezTo>
                  <a:pt x="42" y="38"/>
                  <a:pt x="0" y="144"/>
                  <a:pt x="42" y="207"/>
                </a:cubicBezTo>
                <a:lnTo>
                  <a:pt x="360" y="926"/>
                </a:lnTo>
                <a:cubicBezTo>
                  <a:pt x="381" y="990"/>
                  <a:pt x="444" y="1032"/>
                  <a:pt x="486" y="1032"/>
                </a:cubicBezTo>
                <a:cubicBezTo>
                  <a:pt x="508" y="1032"/>
                  <a:pt x="529" y="1011"/>
                  <a:pt x="550" y="1011"/>
                </a:cubicBezTo>
                <a:cubicBezTo>
                  <a:pt x="635" y="990"/>
                  <a:pt x="656" y="884"/>
                  <a:pt x="635" y="821"/>
                </a:cubicBezTo>
                <a:lnTo>
                  <a:pt x="317" y="102"/>
                </a:lnTo>
                <a:cubicBezTo>
                  <a:pt x="286" y="40"/>
                  <a:pt x="233" y="0"/>
                  <a:pt x="18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-428305" y="6502523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43" y="64"/>
                  <a:pt x="43" y="149"/>
                </a:cubicBezTo>
                <a:lnTo>
                  <a:pt x="1" y="1164"/>
                </a:lnTo>
                <a:cubicBezTo>
                  <a:pt x="1" y="1249"/>
                  <a:pt x="64" y="1312"/>
                  <a:pt x="149" y="1312"/>
                </a:cubicBezTo>
                <a:cubicBezTo>
                  <a:pt x="233" y="1312"/>
                  <a:pt x="297" y="1249"/>
                  <a:pt x="297" y="1164"/>
                </a:cubicBezTo>
                <a:lnTo>
                  <a:pt x="339" y="170"/>
                </a:lnTo>
                <a:cubicBezTo>
                  <a:pt x="360" y="85"/>
                  <a:pt x="297" y="22"/>
                  <a:pt x="2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1512249" y="6843131"/>
            <a:ext cx="97451" cy="153227"/>
          </a:xfrm>
          <a:custGeom>
            <a:avLst/>
            <a:gdLst/>
            <a:ahLst/>
            <a:cxnLst/>
            <a:rect l="l" t="t" r="r" b="b"/>
            <a:pathLst>
              <a:path w="622" h="978" extrusionOk="0">
                <a:moveTo>
                  <a:pt x="170" y="0"/>
                </a:moveTo>
                <a:cubicBezTo>
                  <a:pt x="82" y="0"/>
                  <a:pt x="0" y="72"/>
                  <a:pt x="30" y="174"/>
                </a:cubicBezTo>
                <a:lnTo>
                  <a:pt x="326" y="893"/>
                </a:lnTo>
                <a:cubicBezTo>
                  <a:pt x="368" y="957"/>
                  <a:pt x="410" y="978"/>
                  <a:pt x="474" y="978"/>
                </a:cubicBezTo>
                <a:lnTo>
                  <a:pt x="516" y="978"/>
                </a:lnTo>
                <a:cubicBezTo>
                  <a:pt x="601" y="936"/>
                  <a:pt x="622" y="851"/>
                  <a:pt x="601" y="788"/>
                </a:cubicBezTo>
                <a:lnTo>
                  <a:pt x="283" y="47"/>
                </a:lnTo>
                <a:cubicBezTo>
                  <a:pt x="251" y="15"/>
                  <a:pt x="210" y="0"/>
                  <a:pt x="1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1636022" y="6767614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64" y="64"/>
                  <a:pt x="64" y="149"/>
                </a:cubicBezTo>
                <a:lnTo>
                  <a:pt x="22" y="1143"/>
                </a:lnTo>
                <a:cubicBezTo>
                  <a:pt x="1" y="1227"/>
                  <a:pt x="64" y="1312"/>
                  <a:pt x="149" y="1312"/>
                </a:cubicBezTo>
                <a:cubicBezTo>
                  <a:pt x="234" y="1312"/>
                  <a:pt x="318" y="1248"/>
                  <a:pt x="318" y="1164"/>
                </a:cubicBezTo>
                <a:lnTo>
                  <a:pt x="360" y="170"/>
                </a:lnTo>
                <a:cubicBezTo>
                  <a:pt x="360" y="85"/>
                  <a:pt x="297" y="1"/>
                  <a:pt x="2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-411698" y="5788876"/>
            <a:ext cx="102935" cy="160433"/>
          </a:xfrm>
          <a:custGeom>
            <a:avLst/>
            <a:gdLst/>
            <a:ahLst/>
            <a:cxnLst/>
            <a:rect l="l" t="t" r="r" b="b"/>
            <a:pathLst>
              <a:path w="657" h="1024" extrusionOk="0">
                <a:moveTo>
                  <a:pt x="166" y="1"/>
                </a:moveTo>
                <a:cubicBezTo>
                  <a:pt x="146" y="1"/>
                  <a:pt x="126" y="4"/>
                  <a:pt x="106" y="9"/>
                </a:cubicBezTo>
                <a:cubicBezTo>
                  <a:pt x="43" y="51"/>
                  <a:pt x="1" y="136"/>
                  <a:pt x="43" y="199"/>
                </a:cubicBezTo>
                <a:lnTo>
                  <a:pt x="339" y="939"/>
                </a:lnTo>
                <a:cubicBezTo>
                  <a:pt x="360" y="981"/>
                  <a:pt x="424" y="1024"/>
                  <a:pt x="487" y="1024"/>
                </a:cubicBezTo>
                <a:cubicBezTo>
                  <a:pt x="508" y="1024"/>
                  <a:pt x="529" y="1024"/>
                  <a:pt x="550" y="1003"/>
                </a:cubicBezTo>
                <a:cubicBezTo>
                  <a:pt x="614" y="981"/>
                  <a:pt x="656" y="897"/>
                  <a:pt x="614" y="812"/>
                </a:cubicBezTo>
                <a:lnTo>
                  <a:pt x="318" y="93"/>
                </a:lnTo>
                <a:cubicBezTo>
                  <a:pt x="286" y="29"/>
                  <a:pt x="229" y="1"/>
                  <a:pt x="16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-282442" y="5722132"/>
            <a:ext cx="56716" cy="201325"/>
          </a:xfrm>
          <a:custGeom>
            <a:avLst/>
            <a:gdLst/>
            <a:ahLst/>
            <a:cxnLst/>
            <a:rect l="l" t="t" r="r" b="b"/>
            <a:pathLst>
              <a:path w="362" h="1285" extrusionOk="0">
                <a:moveTo>
                  <a:pt x="183" y="1"/>
                </a:moveTo>
                <a:cubicBezTo>
                  <a:pt x="107" y="1"/>
                  <a:pt x="33" y="38"/>
                  <a:pt x="43" y="117"/>
                </a:cubicBezTo>
                <a:lnTo>
                  <a:pt x="0" y="1133"/>
                </a:lnTo>
                <a:cubicBezTo>
                  <a:pt x="0" y="1217"/>
                  <a:pt x="64" y="1281"/>
                  <a:pt x="148" y="1281"/>
                </a:cubicBezTo>
                <a:cubicBezTo>
                  <a:pt x="157" y="1283"/>
                  <a:pt x="166" y="1285"/>
                  <a:pt x="174" y="1285"/>
                </a:cubicBezTo>
                <a:cubicBezTo>
                  <a:pt x="233" y="1285"/>
                  <a:pt x="297" y="1227"/>
                  <a:pt x="297" y="1154"/>
                </a:cubicBezTo>
                <a:lnTo>
                  <a:pt x="339" y="139"/>
                </a:lnTo>
                <a:cubicBezTo>
                  <a:pt x="361" y="49"/>
                  <a:pt x="270" y="1"/>
                  <a:pt x="18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4386266" y="5618571"/>
            <a:ext cx="102935" cy="161844"/>
          </a:xfrm>
          <a:custGeom>
            <a:avLst/>
            <a:gdLst/>
            <a:ahLst/>
            <a:cxnLst/>
            <a:rect l="l" t="t" r="r" b="b"/>
            <a:pathLst>
              <a:path w="657" h="1033" extrusionOk="0">
                <a:moveTo>
                  <a:pt x="484" y="0"/>
                </a:moveTo>
                <a:cubicBezTo>
                  <a:pt x="425" y="0"/>
                  <a:pt x="376" y="40"/>
                  <a:pt x="361" y="102"/>
                </a:cubicBezTo>
                <a:lnTo>
                  <a:pt x="43" y="821"/>
                </a:lnTo>
                <a:cubicBezTo>
                  <a:pt x="1" y="884"/>
                  <a:pt x="43" y="990"/>
                  <a:pt x="128" y="1011"/>
                </a:cubicBezTo>
                <a:cubicBezTo>
                  <a:pt x="128" y="1032"/>
                  <a:pt x="149" y="1032"/>
                  <a:pt x="170" y="1032"/>
                </a:cubicBezTo>
                <a:cubicBezTo>
                  <a:pt x="234" y="1032"/>
                  <a:pt x="297" y="990"/>
                  <a:pt x="318" y="926"/>
                </a:cubicBezTo>
                <a:lnTo>
                  <a:pt x="635" y="207"/>
                </a:lnTo>
                <a:cubicBezTo>
                  <a:pt x="657" y="144"/>
                  <a:pt x="635" y="59"/>
                  <a:pt x="551" y="17"/>
                </a:cubicBezTo>
                <a:cubicBezTo>
                  <a:pt x="528" y="6"/>
                  <a:pt x="506" y="0"/>
                  <a:pt x="48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306832" y="5551984"/>
            <a:ext cx="56403" cy="201795"/>
          </a:xfrm>
          <a:custGeom>
            <a:avLst/>
            <a:gdLst/>
            <a:ahLst/>
            <a:cxnLst/>
            <a:rect l="l" t="t" r="r" b="b"/>
            <a:pathLst>
              <a:path w="360" h="1288" extrusionOk="0">
                <a:moveTo>
                  <a:pt x="155" y="0"/>
                </a:moveTo>
                <a:cubicBezTo>
                  <a:pt x="84" y="0"/>
                  <a:pt x="11" y="48"/>
                  <a:pt x="0" y="146"/>
                </a:cubicBezTo>
                <a:lnTo>
                  <a:pt x="64" y="1140"/>
                </a:lnTo>
                <a:cubicBezTo>
                  <a:pt x="64" y="1225"/>
                  <a:pt x="127" y="1288"/>
                  <a:pt x="212" y="1288"/>
                </a:cubicBezTo>
                <a:cubicBezTo>
                  <a:pt x="296" y="1288"/>
                  <a:pt x="360" y="1225"/>
                  <a:pt x="360" y="1140"/>
                </a:cubicBezTo>
                <a:lnTo>
                  <a:pt x="296" y="125"/>
                </a:lnTo>
                <a:cubicBezTo>
                  <a:pt x="286" y="43"/>
                  <a:pt x="221" y="0"/>
                  <a:pt x="15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12395799" y="5002833"/>
            <a:ext cx="111951" cy="153291"/>
          </a:xfrm>
          <a:custGeom>
            <a:avLst/>
            <a:gdLst/>
            <a:ahLst/>
            <a:cxnLst/>
            <a:rect l="l" t="t" r="r" b="b"/>
            <a:pathLst>
              <a:path w="742" h="1016" extrusionOk="0">
                <a:moveTo>
                  <a:pt x="128" y="1"/>
                </a:moveTo>
                <a:cubicBezTo>
                  <a:pt x="86" y="1"/>
                  <a:pt x="43" y="22"/>
                  <a:pt x="22" y="64"/>
                </a:cubicBezTo>
                <a:cubicBezTo>
                  <a:pt x="22" y="85"/>
                  <a:pt x="1" y="128"/>
                  <a:pt x="1" y="149"/>
                </a:cubicBezTo>
                <a:cubicBezTo>
                  <a:pt x="1" y="403"/>
                  <a:pt x="43" y="635"/>
                  <a:pt x="170" y="826"/>
                </a:cubicBezTo>
                <a:lnTo>
                  <a:pt x="509" y="1016"/>
                </a:lnTo>
                <a:lnTo>
                  <a:pt x="614" y="762"/>
                </a:lnTo>
                <a:cubicBezTo>
                  <a:pt x="657" y="656"/>
                  <a:pt x="699" y="551"/>
                  <a:pt x="720" y="445"/>
                </a:cubicBezTo>
                <a:cubicBezTo>
                  <a:pt x="741" y="339"/>
                  <a:pt x="741" y="212"/>
                  <a:pt x="678" y="128"/>
                </a:cubicBezTo>
                <a:cubicBezTo>
                  <a:pt x="678" y="106"/>
                  <a:pt x="657" y="85"/>
                  <a:pt x="657" y="85"/>
                </a:cubicBezTo>
                <a:cubicBezTo>
                  <a:pt x="644" y="73"/>
                  <a:pt x="630" y="68"/>
                  <a:pt x="615" y="68"/>
                </a:cubicBezTo>
                <a:cubicBezTo>
                  <a:pt x="579" y="68"/>
                  <a:pt x="538" y="98"/>
                  <a:pt x="509" y="128"/>
                </a:cubicBezTo>
                <a:cubicBezTo>
                  <a:pt x="424" y="212"/>
                  <a:pt x="360" y="318"/>
                  <a:pt x="318" y="466"/>
                </a:cubicBezTo>
                <a:cubicBezTo>
                  <a:pt x="297" y="339"/>
                  <a:pt x="255" y="212"/>
                  <a:pt x="212" y="106"/>
                </a:cubicBezTo>
                <a:cubicBezTo>
                  <a:pt x="191" y="64"/>
                  <a:pt x="170" y="1"/>
                  <a:pt x="128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12721390" y="5017620"/>
            <a:ext cx="146953" cy="164153"/>
          </a:xfrm>
          <a:custGeom>
            <a:avLst/>
            <a:gdLst/>
            <a:ahLst/>
            <a:cxnLst/>
            <a:rect l="l" t="t" r="r" b="b"/>
            <a:pathLst>
              <a:path w="974" h="1088" extrusionOk="0">
                <a:moveTo>
                  <a:pt x="123" y="0"/>
                </a:moveTo>
                <a:cubicBezTo>
                  <a:pt x="85" y="0"/>
                  <a:pt x="58" y="20"/>
                  <a:pt x="42" y="51"/>
                </a:cubicBezTo>
                <a:cubicBezTo>
                  <a:pt x="21" y="72"/>
                  <a:pt x="21" y="114"/>
                  <a:pt x="21" y="156"/>
                </a:cubicBezTo>
                <a:cubicBezTo>
                  <a:pt x="0" y="431"/>
                  <a:pt x="85" y="685"/>
                  <a:pt x="233" y="897"/>
                </a:cubicBezTo>
                <a:lnTo>
                  <a:pt x="698" y="1087"/>
                </a:lnTo>
                <a:lnTo>
                  <a:pt x="825" y="812"/>
                </a:lnTo>
                <a:cubicBezTo>
                  <a:pt x="888" y="706"/>
                  <a:pt x="931" y="601"/>
                  <a:pt x="952" y="474"/>
                </a:cubicBezTo>
                <a:cubicBezTo>
                  <a:pt x="973" y="368"/>
                  <a:pt x="952" y="241"/>
                  <a:pt x="888" y="135"/>
                </a:cubicBezTo>
                <a:cubicBezTo>
                  <a:pt x="888" y="114"/>
                  <a:pt x="867" y="93"/>
                  <a:pt x="867" y="93"/>
                </a:cubicBezTo>
                <a:cubicBezTo>
                  <a:pt x="841" y="84"/>
                  <a:pt x="811" y="79"/>
                  <a:pt x="782" y="79"/>
                </a:cubicBezTo>
                <a:cubicBezTo>
                  <a:pt x="741" y="79"/>
                  <a:pt x="702" y="89"/>
                  <a:pt x="677" y="114"/>
                </a:cubicBezTo>
                <a:cubicBezTo>
                  <a:pt x="550" y="220"/>
                  <a:pt x="465" y="347"/>
                  <a:pt x="444" y="495"/>
                </a:cubicBezTo>
                <a:cubicBezTo>
                  <a:pt x="381" y="347"/>
                  <a:pt x="339" y="220"/>
                  <a:pt x="275" y="93"/>
                </a:cubicBezTo>
                <a:cubicBezTo>
                  <a:pt x="254" y="51"/>
                  <a:pt x="212" y="8"/>
                  <a:pt x="169" y="8"/>
                </a:cubicBezTo>
                <a:cubicBezTo>
                  <a:pt x="152" y="3"/>
                  <a:pt x="137" y="0"/>
                  <a:pt x="123" y="0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4999243" y="5074047"/>
            <a:ext cx="8334880" cy="2535935"/>
          </a:xfrm>
          <a:custGeom>
            <a:avLst/>
            <a:gdLst/>
            <a:ahLst/>
            <a:cxnLst/>
            <a:rect l="l" t="t" r="r" b="b"/>
            <a:pathLst>
              <a:path w="55243" h="16808" extrusionOk="0">
                <a:moveTo>
                  <a:pt x="44598" y="0"/>
                </a:moveTo>
                <a:cubicBezTo>
                  <a:pt x="40584" y="0"/>
                  <a:pt x="35338" y="325"/>
                  <a:pt x="28700" y="1326"/>
                </a:cubicBezTo>
                <a:cubicBezTo>
                  <a:pt x="9793" y="4203"/>
                  <a:pt x="1" y="12958"/>
                  <a:pt x="1" y="12958"/>
                </a:cubicBezTo>
                <a:lnTo>
                  <a:pt x="55243" y="16808"/>
                </a:lnTo>
                <a:lnTo>
                  <a:pt x="55243" y="1115"/>
                </a:lnTo>
                <a:cubicBezTo>
                  <a:pt x="55243" y="1115"/>
                  <a:pt x="52032" y="0"/>
                  <a:pt x="44598" y="0"/>
                </a:cubicBezTo>
                <a:close/>
              </a:path>
            </a:pathLst>
          </a:custGeom>
          <a:solidFill>
            <a:srgbClr val="79AD78"/>
          </a:solidFill>
          <a:ln w="1143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12264989" y="5442637"/>
            <a:ext cx="587363" cy="264788"/>
          </a:xfrm>
          <a:custGeom>
            <a:avLst/>
            <a:gdLst/>
            <a:ahLst/>
            <a:cxnLst/>
            <a:rect l="l" t="t" r="r" b="b"/>
            <a:pathLst>
              <a:path w="3893" h="1755" extrusionOk="0">
                <a:moveTo>
                  <a:pt x="2715" y="0"/>
                </a:moveTo>
                <a:cubicBezTo>
                  <a:pt x="2677" y="0"/>
                  <a:pt x="2640" y="2"/>
                  <a:pt x="2602" y="4"/>
                </a:cubicBezTo>
                <a:cubicBezTo>
                  <a:pt x="2306" y="4"/>
                  <a:pt x="2031" y="4"/>
                  <a:pt x="1735" y="25"/>
                </a:cubicBezTo>
                <a:cubicBezTo>
                  <a:pt x="1079" y="89"/>
                  <a:pt x="1" y="596"/>
                  <a:pt x="889" y="1379"/>
                </a:cubicBezTo>
                <a:cubicBezTo>
                  <a:pt x="1192" y="1647"/>
                  <a:pt x="1726" y="1755"/>
                  <a:pt x="2251" y="1755"/>
                </a:cubicBezTo>
                <a:cubicBezTo>
                  <a:pt x="2679" y="1755"/>
                  <a:pt x="3100" y="1683"/>
                  <a:pt x="3385" y="1569"/>
                </a:cubicBezTo>
                <a:cubicBezTo>
                  <a:pt x="3617" y="1464"/>
                  <a:pt x="3808" y="1252"/>
                  <a:pt x="3850" y="998"/>
                </a:cubicBezTo>
                <a:cubicBezTo>
                  <a:pt x="3892" y="660"/>
                  <a:pt x="3744" y="343"/>
                  <a:pt x="3448" y="173"/>
                </a:cubicBezTo>
                <a:cubicBezTo>
                  <a:pt x="3227" y="63"/>
                  <a:pt x="2973" y="0"/>
                  <a:pt x="2715" y="0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12692572" y="5777279"/>
            <a:ext cx="590531" cy="208663"/>
          </a:xfrm>
          <a:custGeom>
            <a:avLst/>
            <a:gdLst/>
            <a:ahLst/>
            <a:cxnLst/>
            <a:rect l="l" t="t" r="r" b="b"/>
            <a:pathLst>
              <a:path w="3914" h="1383" extrusionOk="0">
                <a:moveTo>
                  <a:pt x="1920" y="1"/>
                </a:moveTo>
                <a:cubicBezTo>
                  <a:pt x="1421" y="1"/>
                  <a:pt x="914" y="84"/>
                  <a:pt x="530" y="324"/>
                </a:cubicBezTo>
                <a:cubicBezTo>
                  <a:pt x="85" y="620"/>
                  <a:pt x="1" y="1001"/>
                  <a:pt x="487" y="1234"/>
                </a:cubicBezTo>
                <a:cubicBezTo>
                  <a:pt x="752" y="1349"/>
                  <a:pt x="1066" y="1382"/>
                  <a:pt x="1377" y="1382"/>
                </a:cubicBezTo>
                <a:cubicBezTo>
                  <a:pt x="1637" y="1382"/>
                  <a:pt x="1894" y="1359"/>
                  <a:pt x="2116" y="1339"/>
                </a:cubicBezTo>
                <a:cubicBezTo>
                  <a:pt x="2412" y="1297"/>
                  <a:pt x="3913" y="726"/>
                  <a:pt x="3194" y="176"/>
                </a:cubicBezTo>
                <a:cubicBezTo>
                  <a:pt x="3131" y="134"/>
                  <a:pt x="3067" y="113"/>
                  <a:pt x="2983" y="113"/>
                </a:cubicBezTo>
                <a:cubicBezTo>
                  <a:pt x="2672" y="49"/>
                  <a:pt x="2299" y="1"/>
                  <a:pt x="1920" y="1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13155311" y="5486994"/>
            <a:ext cx="86301" cy="167020"/>
          </a:xfrm>
          <a:custGeom>
            <a:avLst/>
            <a:gdLst/>
            <a:ahLst/>
            <a:cxnLst/>
            <a:rect l="l" t="t" r="r" b="b"/>
            <a:pathLst>
              <a:path w="572" h="1107" extrusionOk="0">
                <a:moveTo>
                  <a:pt x="423" y="1"/>
                </a:moveTo>
                <a:cubicBezTo>
                  <a:pt x="354" y="1"/>
                  <a:pt x="293" y="42"/>
                  <a:pt x="275" y="112"/>
                </a:cubicBezTo>
                <a:lnTo>
                  <a:pt x="43" y="895"/>
                </a:lnTo>
                <a:cubicBezTo>
                  <a:pt x="0" y="979"/>
                  <a:pt x="43" y="1064"/>
                  <a:pt x="127" y="1106"/>
                </a:cubicBezTo>
                <a:lnTo>
                  <a:pt x="170" y="1106"/>
                </a:lnTo>
                <a:cubicBezTo>
                  <a:pt x="233" y="1106"/>
                  <a:pt x="275" y="1064"/>
                  <a:pt x="297" y="1000"/>
                </a:cubicBezTo>
                <a:lnTo>
                  <a:pt x="550" y="218"/>
                </a:lnTo>
                <a:cubicBezTo>
                  <a:pt x="572" y="133"/>
                  <a:pt x="529" y="49"/>
                  <a:pt x="466" y="6"/>
                </a:cubicBezTo>
                <a:cubicBezTo>
                  <a:pt x="451" y="3"/>
                  <a:pt x="437" y="1"/>
                  <a:pt x="423" y="1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13072328" y="5426645"/>
            <a:ext cx="60803" cy="208209"/>
          </a:xfrm>
          <a:custGeom>
            <a:avLst/>
            <a:gdLst/>
            <a:ahLst/>
            <a:cxnLst/>
            <a:rect l="l" t="t" r="r" b="b"/>
            <a:pathLst>
              <a:path w="403" h="1380" extrusionOk="0">
                <a:moveTo>
                  <a:pt x="160" y="0"/>
                </a:moveTo>
                <a:cubicBezTo>
                  <a:pt x="149" y="0"/>
                  <a:pt x="139" y="2"/>
                  <a:pt x="127" y="5"/>
                </a:cubicBezTo>
                <a:cubicBezTo>
                  <a:pt x="43" y="5"/>
                  <a:pt x="1" y="89"/>
                  <a:pt x="1" y="174"/>
                </a:cubicBezTo>
                <a:lnTo>
                  <a:pt x="127" y="1231"/>
                </a:lnTo>
                <a:cubicBezTo>
                  <a:pt x="127" y="1316"/>
                  <a:pt x="191" y="1379"/>
                  <a:pt x="276" y="1379"/>
                </a:cubicBezTo>
                <a:cubicBezTo>
                  <a:pt x="360" y="1358"/>
                  <a:pt x="402" y="1273"/>
                  <a:pt x="402" y="1189"/>
                </a:cubicBezTo>
                <a:lnTo>
                  <a:pt x="297" y="131"/>
                </a:lnTo>
                <a:cubicBezTo>
                  <a:pt x="278" y="58"/>
                  <a:pt x="228" y="0"/>
                  <a:pt x="160" y="0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10717453" y="6435550"/>
            <a:ext cx="1997607" cy="399069"/>
          </a:xfrm>
          <a:custGeom>
            <a:avLst/>
            <a:gdLst/>
            <a:ahLst/>
            <a:cxnLst/>
            <a:rect l="l" t="t" r="r" b="b"/>
            <a:pathLst>
              <a:path w="13240" h="2645" extrusionOk="0">
                <a:moveTo>
                  <a:pt x="6620" y="1"/>
                </a:moveTo>
                <a:cubicBezTo>
                  <a:pt x="2961" y="1"/>
                  <a:pt x="0" y="593"/>
                  <a:pt x="0" y="1333"/>
                </a:cubicBezTo>
                <a:cubicBezTo>
                  <a:pt x="0" y="2052"/>
                  <a:pt x="2961" y="2644"/>
                  <a:pt x="6620" y="2644"/>
                </a:cubicBezTo>
                <a:cubicBezTo>
                  <a:pt x="10279" y="2644"/>
                  <a:pt x="13240" y="2052"/>
                  <a:pt x="13240" y="1333"/>
                </a:cubicBezTo>
                <a:cubicBezTo>
                  <a:pt x="13240" y="593"/>
                  <a:pt x="10279" y="1"/>
                  <a:pt x="6620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12413377" y="5002833"/>
            <a:ext cx="111951" cy="153291"/>
          </a:xfrm>
          <a:custGeom>
            <a:avLst/>
            <a:gdLst/>
            <a:ahLst/>
            <a:cxnLst/>
            <a:rect l="l" t="t" r="r" b="b"/>
            <a:pathLst>
              <a:path w="742" h="1016" extrusionOk="0">
                <a:moveTo>
                  <a:pt x="128" y="1"/>
                </a:moveTo>
                <a:cubicBezTo>
                  <a:pt x="86" y="1"/>
                  <a:pt x="43" y="22"/>
                  <a:pt x="22" y="64"/>
                </a:cubicBezTo>
                <a:cubicBezTo>
                  <a:pt x="22" y="85"/>
                  <a:pt x="1" y="128"/>
                  <a:pt x="1" y="149"/>
                </a:cubicBezTo>
                <a:cubicBezTo>
                  <a:pt x="1" y="403"/>
                  <a:pt x="43" y="635"/>
                  <a:pt x="170" y="826"/>
                </a:cubicBezTo>
                <a:lnTo>
                  <a:pt x="509" y="1016"/>
                </a:lnTo>
                <a:lnTo>
                  <a:pt x="614" y="762"/>
                </a:lnTo>
                <a:cubicBezTo>
                  <a:pt x="657" y="656"/>
                  <a:pt x="699" y="551"/>
                  <a:pt x="720" y="445"/>
                </a:cubicBezTo>
                <a:cubicBezTo>
                  <a:pt x="741" y="339"/>
                  <a:pt x="741" y="212"/>
                  <a:pt x="678" y="128"/>
                </a:cubicBezTo>
                <a:cubicBezTo>
                  <a:pt x="678" y="106"/>
                  <a:pt x="657" y="85"/>
                  <a:pt x="657" y="85"/>
                </a:cubicBezTo>
                <a:cubicBezTo>
                  <a:pt x="644" y="73"/>
                  <a:pt x="630" y="68"/>
                  <a:pt x="615" y="68"/>
                </a:cubicBezTo>
                <a:cubicBezTo>
                  <a:pt x="579" y="68"/>
                  <a:pt x="538" y="98"/>
                  <a:pt x="509" y="128"/>
                </a:cubicBezTo>
                <a:cubicBezTo>
                  <a:pt x="424" y="212"/>
                  <a:pt x="360" y="318"/>
                  <a:pt x="318" y="466"/>
                </a:cubicBezTo>
                <a:cubicBezTo>
                  <a:pt x="297" y="339"/>
                  <a:pt x="255" y="212"/>
                  <a:pt x="212" y="106"/>
                </a:cubicBezTo>
                <a:cubicBezTo>
                  <a:pt x="191" y="64"/>
                  <a:pt x="170" y="1"/>
                  <a:pt x="1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12738968" y="5017620"/>
            <a:ext cx="146953" cy="164153"/>
          </a:xfrm>
          <a:custGeom>
            <a:avLst/>
            <a:gdLst/>
            <a:ahLst/>
            <a:cxnLst/>
            <a:rect l="l" t="t" r="r" b="b"/>
            <a:pathLst>
              <a:path w="974" h="1088" extrusionOk="0">
                <a:moveTo>
                  <a:pt x="123" y="0"/>
                </a:moveTo>
                <a:cubicBezTo>
                  <a:pt x="85" y="0"/>
                  <a:pt x="58" y="20"/>
                  <a:pt x="42" y="51"/>
                </a:cubicBezTo>
                <a:cubicBezTo>
                  <a:pt x="21" y="72"/>
                  <a:pt x="21" y="114"/>
                  <a:pt x="21" y="156"/>
                </a:cubicBezTo>
                <a:cubicBezTo>
                  <a:pt x="0" y="431"/>
                  <a:pt x="85" y="685"/>
                  <a:pt x="233" y="897"/>
                </a:cubicBezTo>
                <a:lnTo>
                  <a:pt x="698" y="1087"/>
                </a:lnTo>
                <a:lnTo>
                  <a:pt x="825" y="812"/>
                </a:lnTo>
                <a:cubicBezTo>
                  <a:pt x="888" y="706"/>
                  <a:pt x="931" y="601"/>
                  <a:pt x="952" y="474"/>
                </a:cubicBezTo>
                <a:cubicBezTo>
                  <a:pt x="973" y="368"/>
                  <a:pt x="952" y="241"/>
                  <a:pt x="888" y="135"/>
                </a:cubicBezTo>
                <a:cubicBezTo>
                  <a:pt x="888" y="114"/>
                  <a:pt x="867" y="93"/>
                  <a:pt x="867" y="93"/>
                </a:cubicBezTo>
                <a:cubicBezTo>
                  <a:pt x="841" y="84"/>
                  <a:pt x="811" y="79"/>
                  <a:pt x="782" y="79"/>
                </a:cubicBezTo>
                <a:cubicBezTo>
                  <a:pt x="741" y="79"/>
                  <a:pt x="702" y="89"/>
                  <a:pt x="677" y="114"/>
                </a:cubicBezTo>
                <a:cubicBezTo>
                  <a:pt x="550" y="220"/>
                  <a:pt x="465" y="347"/>
                  <a:pt x="444" y="495"/>
                </a:cubicBezTo>
                <a:cubicBezTo>
                  <a:pt x="381" y="347"/>
                  <a:pt x="339" y="220"/>
                  <a:pt x="275" y="93"/>
                </a:cubicBezTo>
                <a:cubicBezTo>
                  <a:pt x="254" y="51"/>
                  <a:pt x="212" y="8"/>
                  <a:pt x="169" y="8"/>
                </a:cubicBezTo>
                <a:cubicBezTo>
                  <a:pt x="152" y="3"/>
                  <a:pt x="137" y="0"/>
                  <a:pt x="1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5016819" y="5074047"/>
            <a:ext cx="8334880" cy="2535935"/>
          </a:xfrm>
          <a:custGeom>
            <a:avLst/>
            <a:gdLst/>
            <a:ahLst/>
            <a:cxnLst/>
            <a:rect l="l" t="t" r="r" b="b"/>
            <a:pathLst>
              <a:path w="55243" h="16808" extrusionOk="0">
                <a:moveTo>
                  <a:pt x="44598" y="0"/>
                </a:moveTo>
                <a:cubicBezTo>
                  <a:pt x="40584" y="0"/>
                  <a:pt x="35338" y="325"/>
                  <a:pt x="28700" y="1326"/>
                </a:cubicBezTo>
                <a:cubicBezTo>
                  <a:pt x="9793" y="4203"/>
                  <a:pt x="1" y="12958"/>
                  <a:pt x="1" y="12958"/>
                </a:cubicBezTo>
                <a:lnTo>
                  <a:pt x="55243" y="16808"/>
                </a:lnTo>
                <a:lnTo>
                  <a:pt x="55243" y="1115"/>
                </a:lnTo>
                <a:cubicBezTo>
                  <a:pt x="55243" y="1115"/>
                  <a:pt x="52032" y="0"/>
                  <a:pt x="44598" y="0"/>
                </a:cubicBezTo>
                <a:close/>
              </a:path>
            </a:pathLst>
          </a:custGeom>
          <a:solidFill>
            <a:srgbClr val="62EC4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8691103" y="5543055"/>
            <a:ext cx="574539" cy="318500"/>
          </a:xfrm>
          <a:custGeom>
            <a:avLst/>
            <a:gdLst/>
            <a:ahLst/>
            <a:cxnLst/>
            <a:rect l="l" t="t" r="r" b="b"/>
            <a:pathLst>
              <a:path w="3808" h="2111" extrusionOk="0">
                <a:moveTo>
                  <a:pt x="2242" y="0"/>
                </a:moveTo>
                <a:cubicBezTo>
                  <a:pt x="1840" y="0"/>
                  <a:pt x="1439" y="74"/>
                  <a:pt x="1058" y="222"/>
                </a:cubicBezTo>
                <a:cubicBezTo>
                  <a:pt x="170" y="582"/>
                  <a:pt x="0" y="2020"/>
                  <a:pt x="1100" y="2105"/>
                </a:cubicBezTo>
                <a:cubicBezTo>
                  <a:pt x="1149" y="2109"/>
                  <a:pt x="1199" y="2111"/>
                  <a:pt x="1250" y="2111"/>
                </a:cubicBezTo>
                <a:cubicBezTo>
                  <a:pt x="2007" y="2111"/>
                  <a:pt x="3057" y="1684"/>
                  <a:pt x="3532" y="1090"/>
                </a:cubicBezTo>
                <a:cubicBezTo>
                  <a:pt x="3680" y="878"/>
                  <a:pt x="3807" y="561"/>
                  <a:pt x="3638" y="349"/>
                </a:cubicBezTo>
                <a:cubicBezTo>
                  <a:pt x="3575" y="307"/>
                  <a:pt x="3511" y="244"/>
                  <a:pt x="3427" y="222"/>
                </a:cubicBezTo>
                <a:cubicBezTo>
                  <a:pt x="3046" y="74"/>
                  <a:pt x="2644" y="0"/>
                  <a:pt x="224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12282567" y="5442637"/>
            <a:ext cx="587363" cy="264788"/>
          </a:xfrm>
          <a:custGeom>
            <a:avLst/>
            <a:gdLst/>
            <a:ahLst/>
            <a:cxnLst/>
            <a:rect l="l" t="t" r="r" b="b"/>
            <a:pathLst>
              <a:path w="3893" h="1755" extrusionOk="0">
                <a:moveTo>
                  <a:pt x="2715" y="0"/>
                </a:moveTo>
                <a:cubicBezTo>
                  <a:pt x="2677" y="0"/>
                  <a:pt x="2640" y="2"/>
                  <a:pt x="2602" y="4"/>
                </a:cubicBezTo>
                <a:cubicBezTo>
                  <a:pt x="2306" y="4"/>
                  <a:pt x="2031" y="4"/>
                  <a:pt x="1735" y="25"/>
                </a:cubicBezTo>
                <a:cubicBezTo>
                  <a:pt x="1079" y="89"/>
                  <a:pt x="1" y="596"/>
                  <a:pt x="889" y="1379"/>
                </a:cubicBezTo>
                <a:cubicBezTo>
                  <a:pt x="1192" y="1647"/>
                  <a:pt x="1726" y="1755"/>
                  <a:pt x="2251" y="1755"/>
                </a:cubicBezTo>
                <a:cubicBezTo>
                  <a:pt x="2679" y="1755"/>
                  <a:pt x="3100" y="1683"/>
                  <a:pt x="3385" y="1569"/>
                </a:cubicBezTo>
                <a:cubicBezTo>
                  <a:pt x="3617" y="1464"/>
                  <a:pt x="3808" y="1252"/>
                  <a:pt x="3850" y="998"/>
                </a:cubicBezTo>
                <a:cubicBezTo>
                  <a:pt x="3892" y="660"/>
                  <a:pt x="3744" y="343"/>
                  <a:pt x="3448" y="173"/>
                </a:cubicBezTo>
                <a:cubicBezTo>
                  <a:pt x="3227" y="63"/>
                  <a:pt x="2973" y="0"/>
                  <a:pt x="27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2710149" y="5777279"/>
            <a:ext cx="590531" cy="208663"/>
          </a:xfrm>
          <a:custGeom>
            <a:avLst/>
            <a:gdLst/>
            <a:ahLst/>
            <a:cxnLst/>
            <a:rect l="l" t="t" r="r" b="b"/>
            <a:pathLst>
              <a:path w="3914" h="1383" extrusionOk="0">
                <a:moveTo>
                  <a:pt x="1920" y="1"/>
                </a:moveTo>
                <a:cubicBezTo>
                  <a:pt x="1421" y="1"/>
                  <a:pt x="914" y="84"/>
                  <a:pt x="530" y="324"/>
                </a:cubicBezTo>
                <a:cubicBezTo>
                  <a:pt x="85" y="620"/>
                  <a:pt x="1" y="1001"/>
                  <a:pt x="487" y="1234"/>
                </a:cubicBezTo>
                <a:cubicBezTo>
                  <a:pt x="752" y="1349"/>
                  <a:pt x="1066" y="1382"/>
                  <a:pt x="1377" y="1382"/>
                </a:cubicBezTo>
                <a:cubicBezTo>
                  <a:pt x="1637" y="1382"/>
                  <a:pt x="1894" y="1359"/>
                  <a:pt x="2116" y="1339"/>
                </a:cubicBezTo>
                <a:cubicBezTo>
                  <a:pt x="2412" y="1297"/>
                  <a:pt x="3913" y="726"/>
                  <a:pt x="3194" y="176"/>
                </a:cubicBezTo>
                <a:cubicBezTo>
                  <a:pt x="3131" y="134"/>
                  <a:pt x="3067" y="113"/>
                  <a:pt x="2983" y="113"/>
                </a:cubicBezTo>
                <a:cubicBezTo>
                  <a:pt x="2672" y="49"/>
                  <a:pt x="2299" y="1"/>
                  <a:pt x="192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8954388" y="5458327"/>
            <a:ext cx="83133" cy="166869"/>
          </a:xfrm>
          <a:custGeom>
            <a:avLst/>
            <a:gdLst/>
            <a:ahLst/>
            <a:cxnLst/>
            <a:rect l="l" t="t" r="r" b="b"/>
            <a:pathLst>
              <a:path w="551" h="1106" extrusionOk="0">
                <a:moveTo>
                  <a:pt x="402" y="1"/>
                </a:moveTo>
                <a:cubicBezTo>
                  <a:pt x="334" y="1"/>
                  <a:pt x="276" y="42"/>
                  <a:pt x="276" y="112"/>
                </a:cubicBezTo>
                <a:lnTo>
                  <a:pt x="22" y="894"/>
                </a:lnTo>
                <a:cubicBezTo>
                  <a:pt x="1" y="979"/>
                  <a:pt x="22" y="1063"/>
                  <a:pt x="107" y="1106"/>
                </a:cubicBezTo>
                <a:lnTo>
                  <a:pt x="170" y="1106"/>
                </a:lnTo>
                <a:cubicBezTo>
                  <a:pt x="212" y="1106"/>
                  <a:pt x="276" y="1063"/>
                  <a:pt x="276" y="1000"/>
                </a:cubicBezTo>
                <a:lnTo>
                  <a:pt x="530" y="218"/>
                </a:lnTo>
                <a:cubicBezTo>
                  <a:pt x="551" y="133"/>
                  <a:pt x="509" y="48"/>
                  <a:pt x="445" y="6"/>
                </a:cubicBezTo>
                <a:cubicBezTo>
                  <a:pt x="431" y="2"/>
                  <a:pt x="416" y="1"/>
                  <a:pt x="4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8868237" y="5397977"/>
            <a:ext cx="60803" cy="208059"/>
          </a:xfrm>
          <a:custGeom>
            <a:avLst/>
            <a:gdLst/>
            <a:ahLst/>
            <a:cxnLst/>
            <a:rect l="l" t="t" r="r" b="b"/>
            <a:pathLst>
              <a:path w="403" h="1379" extrusionOk="0">
                <a:moveTo>
                  <a:pt x="160" y="0"/>
                </a:moveTo>
                <a:cubicBezTo>
                  <a:pt x="150" y="0"/>
                  <a:pt x="139" y="1"/>
                  <a:pt x="128" y="4"/>
                </a:cubicBezTo>
                <a:cubicBezTo>
                  <a:pt x="43" y="25"/>
                  <a:pt x="1" y="89"/>
                  <a:pt x="1" y="173"/>
                </a:cubicBezTo>
                <a:lnTo>
                  <a:pt x="107" y="1231"/>
                </a:lnTo>
                <a:cubicBezTo>
                  <a:pt x="107" y="1315"/>
                  <a:pt x="191" y="1379"/>
                  <a:pt x="276" y="1379"/>
                </a:cubicBezTo>
                <a:cubicBezTo>
                  <a:pt x="339" y="1358"/>
                  <a:pt x="403" y="1273"/>
                  <a:pt x="382" y="1189"/>
                </a:cubicBezTo>
                <a:lnTo>
                  <a:pt x="276" y="131"/>
                </a:lnTo>
                <a:cubicBezTo>
                  <a:pt x="276" y="58"/>
                  <a:pt x="228" y="0"/>
                  <a:pt x="1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3172887" y="5486994"/>
            <a:ext cx="86301" cy="167020"/>
          </a:xfrm>
          <a:custGeom>
            <a:avLst/>
            <a:gdLst/>
            <a:ahLst/>
            <a:cxnLst/>
            <a:rect l="l" t="t" r="r" b="b"/>
            <a:pathLst>
              <a:path w="572" h="1107" extrusionOk="0">
                <a:moveTo>
                  <a:pt x="423" y="1"/>
                </a:moveTo>
                <a:cubicBezTo>
                  <a:pt x="354" y="1"/>
                  <a:pt x="293" y="42"/>
                  <a:pt x="275" y="112"/>
                </a:cubicBezTo>
                <a:lnTo>
                  <a:pt x="43" y="895"/>
                </a:lnTo>
                <a:cubicBezTo>
                  <a:pt x="0" y="979"/>
                  <a:pt x="43" y="1064"/>
                  <a:pt x="127" y="1106"/>
                </a:cubicBezTo>
                <a:lnTo>
                  <a:pt x="170" y="1106"/>
                </a:lnTo>
                <a:cubicBezTo>
                  <a:pt x="233" y="1106"/>
                  <a:pt x="275" y="1064"/>
                  <a:pt x="297" y="1000"/>
                </a:cubicBezTo>
                <a:lnTo>
                  <a:pt x="550" y="218"/>
                </a:lnTo>
                <a:cubicBezTo>
                  <a:pt x="572" y="133"/>
                  <a:pt x="529" y="49"/>
                  <a:pt x="466" y="6"/>
                </a:cubicBezTo>
                <a:cubicBezTo>
                  <a:pt x="451" y="3"/>
                  <a:pt x="437" y="1"/>
                  <a:pt x="42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3089905" y="5426645"/>
            <a:ext cx="60803" cy="208209"/>
          </a:xfrm>
          <a:custGeom>
            <a:avLst/>
            <a:gdLst/>
            <a:ahLst/>
            <a:cxnLst/>
            <a:rect l="l" t="t" r="r" b="b"/>
            <a:pathLst>
              <a:path w="403" h="1380" extrusionOk="0">
                <a:moveTo>
                  <a:pt x="160" y="0"/>
                </a:moveTo>
                <a:cubicBezTo>
                  <a:pt x="149" y="0"/>
                  <a:pt x="139" y="2"/>
                  <a:pt x="127" y="5"/>
                </a:cubicBezTo>
                <a:cubicBezTo>
                  <a:pt x="43" y="5"/>
                  <a:pt x="1" y="89"/>
                  <a:pt x="1" y="174"/>
                </a:cubicBezTo>
                <a:lnTo>
                  <a:pt x="127" y="1231"/>
                </a:lnTo>
                <a:cubicBezTo>
                  <a:pt x="127" y="1316"/>
                  <a:pt x="191" y="1379"/>
                  <a:pt x="276" y="1379"/>
                </a:cubicBezTo>
                <a:cubicBezTo>
                  <a:pt x="360" y="1358"/>
                  <a:pt x="402" y="1273"/>
                  <a:pt x="402" y="1189"/>
                </a:cubicBezTo>
                <a:lnTo>
                  <a:pt x="297" y="131"/>
                </a:lnTo>
                <a:cubicBezTo>
                  <a:pt x="278" y="58"/>
                  <a:pt x="228" y="0"/>
                  <a:pt x="1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6114444" y="6566963"/>
            <a:ext cx="99125" cy="159175"/>
          </a:xfrm>
          <a:custGeom>
            <a:avLst/>
            <a:gdLst/>
            <a:ahLst/>
            <a:cxnLst/>
            <a:rect l="l" t="t" r="r" b="b"/>
            <a:pathLst>
              <a:path w="657" h="1055" extrusionOk="0">
                <a:moveTo>
                  <a:pt x="163" y="1"/>
                </a:moveTo>
                <a:cubicBezTo>
                  <a:pt x="144" y="1"/>
                  <a:pt x="124" y="6"/>
                  <a:pt x="107" y="18"/>
                </a:cubicBezTo>
                <a:cubicBezTo>
                  <a:pt x="43" y="60"/>
                  <a:pt x="1" y="166"/>
                  <a:pt x="43" y="229"/>
                </a:cubicBezTo>
                <a:lnTo>
                  <a:pt x="382" y="970"/>
                </a:lnTo>
                <a:cubicBezTo>
                  <a:pt x="403" y="1033"/>
                  <a:pt x="445" y="1054"/>
                  <a:pt x="509" y="1054"/>
                </a:cubicBezTo>
                <a:lnTo>
                  <a:pt x="572" y="1054"/>
                </a:lnTo>
                <a:cubicBezTo>
                  <a:pt x="635" y="991"/>
                  <a:pt x="657" y="906"/>
                  <a:pt x="635" y="822"/>
                </a:cubicBezTo>
                <a:lnTo>
                  <a:pt x="297" y="81"/>
                </a:lnTo>
                <a:cubicBezTo>
                  <a:pt x="267" y="36"/>
                  <a:pt x="214" y="1"/>
                  <a:pt x="16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6232580" y="6489865"/>
            <a:ext cx="44811" cy="207456"/>
          </a:xfrm>
          <a:custGeom>
            <a:avLst/>
            <a:gdLst/>
            <a:ahLst/>
            <a:cxnLst/>
            <a:rect l="l" t="t" r="r" b="b"/>
            <a:pathLst>
              <a:path w="297" h="1375" extrusionOk="0">
                <a:moveTo>
                  <a:pt x="149" y="0"/>
                </a:moveTo>
                <a:cubicBezTo>
                  <a:pt x="64" y="0"/>
                  <a:pt x="0" y="85"/>
                  <a:pt x="0" y="148"/>
                </a:cubicBezTo>
                <a:lnTo>
                  <a:pt x="22" y="1206"/>
                </a:lnTo>
                <a:cubicBezTo>
                  <a:pt x="22" y="1290"/>
                  <a:pt x="85" y="1375"/>
                  <a:pt x="170" y="1375"/>
                </a:cubicBezTo>
                <a:cubicBezTo>
                  <a:pt x="233" y="1354"/>
                  <a:pt x="297" y="1290"/>
                  <a:pt x="297" y="1206"/>
                </a:cubicBezTo>
                <a:lnTo>
                  <a:pt x="275" y="148"/>
                </a:lnTo>
                <a:cubicBezTo>
                  <a:pt x="275" y="64"/>
                  <a:pt x="212" y="0"/>
                  <a:pt x="14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7852525" y="6147107"/>
            <a:ext cx="139148" cy="537560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7887592" y="6225259"/>
            <a:ext cx="291713" cy="228741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7796022" y="6131231"/>
            <a:ext cx="128831" cy="338595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7907958" y="6003097"/>
            <a:ext cx="230665" cy="193995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7612882" y="6066869"/>
            <a:ext cx="139095" cy="537507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7425200" y="6144968"/>
            <a:ext cx="291713" cy="227619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7679702" y="6050940"/>
            <a:ext cx="128777" cy="338648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7465879" y="5922433"/>
            <a:ext cx="229543" cy="19436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7606093" y="6556202"/>
            <a:ext cx="218264" cy="93389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7780199" y="6638523"/>
            <a:ext cx="218264" cy="92480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7852525" y="6147107"/>
            <a:ext cx="139148" cy="537560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7887592" y="6225259"/>
            <a:ext cx="291713" cy="228741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7796022" y="6131231"/>
            <a:ext cx="128831" cy="338595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7907958" y="6003097"/>
            <a:ext cx="230665" cy="193995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7612882" y="6066869"/>
            <a:ext cx="139095" cy="537507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7425200" y="6144968"/>
            <a:ext cx="291713" cy="227619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7679702" y="6050940"/>
            <a:ext cx="128777" cy="338648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7465879" y="5922433"/>
            <a:ext cx="229543" cy="19436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7606093" y="6556202"/>
            <a:ext cx="218264" cy="93389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7780199" y="6638523"/>
            <a:ext cx="218264" cy="92480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 flipH="1">
            <a:off x="11112019" y="6363546"/>
            <a:ext cx="114792" cy="443469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 flipH="1">
            <a:off x="10957230" y="6428017"/>
            <a:ext cx="240653" cy="188704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 flipH="1">
            <a:off x="11167144" y="6350450"/>
            <a:ext cx="106281" cy="279329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 flipH="1">
            <a:off x="10990790" y="6244746"/>
            <a:ext cx="190292" cy="16003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 flipH="1">
            <a:off x="11309757" y="6297356"/>
            <a:ext cx="114748" cy="443425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 flipH="1">
            <a:off x="11338680" y="6361782"/>
            <a:ext cx="240653" cy="187777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 flipH="1">
            <a:off x="11263146" y="6284214"/>
            <a:ext cx="106237" cy="27937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 flipH="1">
            <a:off x="11356410" y="6178201"/>
            <a:ext cx="189365" cy="16034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 flipH="1">
            <a:off x="11250046" y="6701031"/>
            <a:ext cx="180060" cy="77043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 flipH="1">
            <a:off x="11106417" y="6768942"/>
            <a:ext cx="180060" cy="76293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 flipH="1">
            <a:off x="11112019" y="6363546"/>
            <a:ext cx="114792" cy="443469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 flipH="1">
            <a:off x="10957230" y="6428017"/>
            <a:ext cx="240653" cy="188704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 flipH="1">
            <a:off x="11167144" y="6350450"/>
            <a:ext cx="106281" cy="279329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 flipH="1">
            <a:off x="10990790" y="6244746"/>
            <a:ext cx="190292" cy="16003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 flipH="1">
            <a:off x="11309757" y="6297356"/>
            <a:ext cx="114748" cy="443425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 flipH="1">
            <a:off x="11338680" y="6361782"/>
            <a:ext cx="240653" cy="187777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 flipH="1">
            <a:off x="11263146" y="6284214"/>
            <a:ext cx="106237" cy="27937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 flipH="1">
            <a:off x="11356410" y="6178201"/>
            <a:ext cx="189365" cy="16034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 flipH="1">
            <a:off x="11250046" y="6701031"/>
            <a:ext cx="180060" cy="77043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 flipH="1">
            <a:off x="11106417" y="6768942"/>
            <a:ext cx="180060" cy="76293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 flipH="1">
            <a:off x="16973" y="6310967"/>
            <a:ext cx="175711" cy="678813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 flipH="1">
            <a:off x="-219964" y="6409655"/>
            <a:ext cx="368365" cy="288847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 flipH="1">
            <a:off x="101351" y="6290919"/>
            <a:ext cx="162683" cy="427567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2"/>
          <p:cNvSpPr/>
          <p:nvPr/>
        </p:nvSpPr>
        <p:spPr>
          <a:xfrm flipH="1">
            <a:off x="-168593" y="6129116"/>
            <a:ext cx="291277" cy="24496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2"/>
          <p:cNvSpPr/>
          <p:nvPr/>
        </p:nvSpPr>
        <p:spPr>
          <a:xfrm flipH="1">
            <a:off x="319655" y="6209645"/>
            <a:ext cx="175644" cy="678747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" name="Google Shape;109;p2"/>
          <p:cNvSpPr/>
          <p:nvPr/>
        </p:nvSpPr>
        <p:spPr>
          <a:xfrm flipH="1">
            <a:off x="363935" y="6308267"/>
            <a:ext cx="368365" cy="287429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" name="Google Shape;110;p2"/>
          <p:cNvSpPr/>
          <p:nvPr/>
        </p:nvSpPr>
        <p:spPr>
          <a:xfrm flipH="1">
            <a:off x="248304" y="6189530"/>
            <a:ext cx="162616" cy="42763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" name="Google Shape;111;p2"/>
          <p:cNvSpPr/>
          <p:nvPr/>
        </p:nvSpPr>
        <p:spPr>
          <a:xfrm flipH="1">
            <a:off x="391072" y="6027253"/>
            <a:ext cx="289859" cy="245443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2"/>
          <p:cNvSpPr/>
          <p:nvPr/>
        </p:nvSpPr>
        <p:spPr>
          <a:xfrm flipH="1">
            <a:off x="228255" y="6827564"/>
            <a:ext cx="275616" cy="117928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" name="Google Shape;113;p2"/>
          <p:cNvSpPr/>
          <p:nvPr/>
        </p:nvSpPr>
        <p:spPr>
          <a:xfrm flipH="1">
            <a:off x="8399" y="6931518"/>
            <a:ext cx="275616" cy="116781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" name="Google Shape;114;p2"/>
          <p:cNvSpPr/>
          <p:nvPr/>
        </p:nvSpPr>
        <p:spPr>
          <a:xfrm flipH="1">
            <a:off x="16973" y="6310967"/>
            <a:ext cx="175711" cy="678813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" name="Google Shape;115;p2"/>
          <p:cNvSpPr/>
          <p:nvPr/>
        </p:nvSpPr>
        <p:spPr>
          <a:xfrm flipH="1">
            <a:off x="-219964" y="6409655"/>
            <a:ext cx="368365" cy="288847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" name="Google Shape;116;p2"/>
          <p:cNvSpPr/>
          <p:nvPr/>
        </p:nvSpPr>
        <p:spPr>
          <a:xfrm flipH="1">
            <a:off x="101351" y="6290919"/>
            <a:ext cx="162683" cy="427567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2"/>
          <p:cNvSpPr/>
          <p:nvPr/>
        </p:nvSpPr>
        <p:spPr>
          <a:xfrm flipH="1">
            <a:off x="-168593" y="6129116"/>
            <a:ext cx="291277" cy="24496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" name="Google Shape;118;p2"/>
          <p:cNvSpPr/>
          <p:nvPr/>
        </p:nvSpPr>
        <p:spPr>
          <a:xfrm flipH="1">
            <a:off x="319655" y="6209645"/>
            <a:ext cx="175644" cy="678747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2"/>
          <p:cNvSpPr/>
          <p:nvPr/>
        </p:nvSpPr>
        <p:spPr>
          <a:xfrm flipH="1">
            <a:off x="363935" y="6308267"/>
            <a:ext cx="368365" cy="287429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2"/>
          <p:cNvSpPr/>
          <p:nvPr/>
        </p:nvSpPr>
        <p:spPr>
          <a:xfrm flipH="1">
            <a:off x="248304" y="6189530"/>
            <a:ext cx="162616" cy="42763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2"/>
          <p:cNvSpPr/>
          <p:nvPr/>
        </p:nvSpPr>
        <p:spPr>
          <a:xfrm flipH="1">
            <a:off x="391072" y="6027253"/>
            <a:ext cx="289859" cy="245443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2"/>
          <p:cNvSpPr/>
          <p:nvPr/>
        </p:nvSpPr>
        <p:spPr>
          <a:xfrm flipH="1">
            <a:off x="228255" y="6827564"/>
            <a:ext cx="275616" cy="117928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2"/>
          <p:cNvSpPr/>
          <p:nvPr/>
        </p:nvSpPr>
        <p:spPr>
          <a:xfrm flipH="1">
            <a:off x="8399" y="6931518"/>
            <a:ext cx="275616" cy="116781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2"/>
          <p:cNvSpPr/>
          <p:nvPr/>
        </p:nvSpPr>
        <p:spPr>
          <a:xfrm flipH="1">
            <a:off x="3589885" y="6064846"/>
            <a:ext cx="114792" cy="443469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2"/>
          <p:cNvSpPr/>
          <p:nvPr/>
        </p:nvSpPr>
        <p:spPr>
          <a:xfrm flipH="1">
            <a:off x="3435096" y="6129317"/>
            <a:ext cx="240653" cy="188704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" name="Google Shape;126;p2"/>
          <p:cNvSpPr/>
          <p:nvPr/>
        </p:nvSpPr>
        <p:spPr>
          <a:xfrm flipH="1">
            <a:off x="3645010" y="6051750"/>
            <a:ext cx="106281" cy="279329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2"/>
          <p:cNvSpPr/>
          <p:nvPr/>
        </p:nvSpPr>
        <p:spPr>
          <a:xfrm flipH="1">
            <a:off x="3468657" y="5946046"/>
            <a:ext cx="190292" cy="16003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2"/>
          <p:cNvSpPr/>
          <p:nvPr/>
        </p:nvSpPr>
        <p:spPr>
          <a:xfrm flipH="1">
            <a:off x="3787623" y="5998656"/>
            <a:ext cx="114748" cy="443425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2"/>
          <p:cNvSpPr/>
          <p:nvPr/>
        </p:nvSpPr>
        <p:spPr>
          <a:xfrm flipH="1">
            <a:off x="3816547" y="6063082"/>
            <a:ext cx="240653" cy="187777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2"/>
          <p:cNvSpPr/>
          <p:nvPr/>
        </p:nvSpPr>
        <p:spPr>
          <a:xfrm flipH="1">
            <a:off x="3741012" y="5985514"/>
            <a:ext cx="106237" cy="27937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2"/>
          <p:cNvSpPr/>
          <p:nvPr/>
        </p:nvSpPr>
        <p:spPr>
          <a:xfrm flipH="1">
            <a:off x="3834276" y="5879501"/>
            <a:ext cx="189365" cy="16034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2"/>
          <p:cNvSpPr/>
          <p:nvPr/>
        </p:nvSpPr>
        <p:spPr>
          <a:xfrm flipH="1">
            <a:off x="3727913" y="6402331"/>
            <a:ext cx="180060" cy="77043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2"/>
          <p:cNvSpPr/>
          <p:nvPr/>
        </p:nvSpPr>
        <p:spPr>
          <a:xfrm flipH="1">
            <a:off x="3584283" y="6470242"/>
            <a:ext cx="180060" cy="76293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2"/>
          <p:cNvSpPr/>
          <p:nvPr/>
        </p:nvSpPr>
        <p:spPr>
          <a:xfrm flipH="1">
            <a:off x="3589885" y="6064846"/>
            <a:ext cx="114792" cy="443469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2"/>
          <p:cNvSpPr/>
          <p:nvPr/>
        </p:nvSpPr>
        <p:spPr>
          <a:xfrm flipH="1">
            <a:off x="3435096" y="6129317"/>
            <a:ext cx="240653" cy="188704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2"/>
          <p:cNvSpPr/>
          <p:nvPr/>
        </p:nvSpPr>
        <p:spPr>
          <a:xfrm flipH="1">
            <a:off x="3645010" y="6051750"/>
            <a:ext cx="106281" cy="279329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2"/>
          <p:cNvSpPr/>
          <p:nvPr/>
        </p:nvSpPr>
        <p:spPr>
          <a:xfrm flipH="1">
            <a:off x="3468657" y="5946046"/>
            <a:ext cx="190292" cy="16003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2"/>
          <p:cNvSpPr/>
          <p:nvPr/>
        </p:nvSpPr>
        <p:spPr>
          <a:xfrm flipH="1">
            <a:off x="3787623" y="5998656"/>
            <a:ext cx="114748" cy="443425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2"/>
          <p:cNvSpPr/>
          <p:nvPr/>
        </p:nvSpPr>
        <p:spPr>
          <a:xfrm flipH="1">
            <a:off x="3816547" y="6063082"/>
            <a:ext cx="240653" cy="187777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2"/>
          <p:cNvSpPr/>
          <p:nvPr/>
        </p:nvSpPr>
        <p:spPr>
          <a:xfrm flipH="1">
            <a:off x="3741012" y="5985514"/>
            <a:ext cx="106237" cy="27937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2"/>
          <p:cNvSpPr/>
          <p:nvPr/>
        </p:nvSpPr>
        <p:spPr>
          <a:xfrm flipH="1">
            <a:off x="3834276" y="5879501"/>
            <a:ext cx="189365" cy="16034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2"/>
          <p:cNvSpPr/>
          <p:nvPr/>
        </p:nvSpPr>
        <p:spPr>
          <a:xfrm flipH="1">
            <a:off x="3727913" y="6402331"/>
            <a:ext cx="180060" cy="77043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2"/>
          <p:cNvSpPr/>
          <p:nvPr/>
        </p:nvSpPr>
        <p:spPr>
          <a:xfrm flipH="1">
            <a:off x="3584283" y="6470242"/>
            <a:ext cx="180060" cy="76293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2"/>
          <p:cNvSpPr/>
          <p:nvPr/>
        </p:nvSpPr>
        <p:spPr>
          <a:xfrm>
            <a:off x="10931435" y="551589"/>
            <a:ext cx="676516" cy="64832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2"/>
          <p:cNvSpPr/>
          <p:nvPr/>
        </p:nvSpPr>
        <p:spPr>
          <a:xfrm>
            <a:off x="10928597" y="556365"/>
            <a:ext cx="678408" cy="647960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2"/>
          <p:cNvSpPr/>
          <p:nvPr/>
        </p:nvSpPr>
        <p:spPr>
          <a:xfrm>
            <a:off x="10997207" y="616515"/>
            <a:ext cx="530735" cy="507744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2"/>
          <p:cNvSpPr/>
          <p:nvPr/>
        </p:nvSpPr>
        <p:spPr>
          <a:xfrm>
            <a:off x="10983873" y="636159"/>
            <a:ext cx="349679" cy="496524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" name="Google Shape;148;p2"/>
          <p:cNvSpPr/>
          <p:nvPr/>
        </p:nvSpPr>
        <p:spPr>
          <a:xfrm>
            <a:off x="10931435" y="551567"/>
            <a:ext cx="676516" cy="64832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" name="Google Shape;149;p2"/>
          <p:cNvSpPr/>
          <p:nvPr/>
        </p:nvSpPr>
        <p:spPr>
          <a:xfrm>
            <a:off x="10928597" y="556343"/>
            <a:ext cx="678408" cy="647960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" name="Google Shape;150;p2"/>
          <p:cNvSpPr/>
          <p:nvPr/>
        </p:nvSpPr>
        <p:spPr>
          <a:xfrm>
            <a:off x="10997207" y="616492"/>
            <a:ext cx="530735" cy="507744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" name="Google Shape;151;p2"/>
          <p:cNvSpPr/>
          <p:nvPr/>
        </p:nvSpPr>
        <p:spPr>
          <a:xfrm>
            <a:off x="10997208" y="646639"/>
            <a:ext cx="336353" cy="477607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2"/>
          <p:cNvSpPr/>
          <p:nvPr/>
        </p:nvSpPr>
        <p:spPr>
          <a:xfrm>
            <a:off x="194484" y="3980614"/>
            <a:ext cx="417323" cy="399919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2"/>
          <p:cNvSpPr/>
          <p:nvPr/>
        </p:nvSpPr>
        <p:spPr>
          <a:xfrm>
            <a:off x="192734" y="3983560"/>
            <a:ext cx="418489" cy="399696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" name="Google Shape;154;p2"/>
          <p:cNvSpPr/>
          <p:nvPr/>
        </p:nvSpPr>
        <p:spPr>
          <a:xfrm>
            <a:off x="235060" y="4020664"/>
            <a:ext cx="327393" cy="31320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" name="Google Shape;155;p2"/>
          <p:cNvSpPr/>
          <p:nvPr/>
        </p:nvSpPr>
        <p:spPr>
          <a:xfrm>
            <a:off x="226834" y="4032781"/>
            <a:ext cx="215705" cy="306283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6" name="Google Shape;156;p2"/>
          <p:cNvSpPr/>
          <p:nvPr/>
        </p:nvSpPr>
        <p:spPr>
          <a:xfrm>
            <a:off x="194484" y="3980601"/>
            <a:ext cx="417323" cy="399919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7" name="Google Shape;157;p2"/>
          <p:cNvSpPr/>
          <p:nvPr/>
        </p:nvSpPr>
        <p:spPr>
          <a:xfrm>
            <a:off x="192734" y="3983547"/>
            <a:ext cx="418489" cy="399696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8" name="Google Shape;158;p2"/>
          <p:cNvSpPr/>
          <p:nvPr/>
        </p:nvSpPr>
        <p:spPr>
          <a:xfrm>
            <a:off x="235060" y="4020650"/>
            <a:ext cx="327393" cy="31320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" name="Google Shape;159;p2"/>
          <p:cNvSpPr/>
          <p:nvPr/>
        </p:nvSpPr>
        <p:spPr>
          <a:xfrm>
            <a:off x="235059" y="4039248"/>
            <a:ext cx="207504" cy="294601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" name="Google Shape;160;p2"/>
          <p:cNvSpPr/>
          <p:nvPr/>
        </p:nvSpPr>
        <p:spPr>
          <a:xfrm rot="-3212109">
            <a:off x="2968437" y="204723"/>
            <a:ext cx="572132" cy="54834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" name="Google Shape;161;p2"/>
          <p:cNvSpPr/>
          <p:nvPr/>
        </p:nvSpPr>
        <p:spPr>
          <a:xfrm rot="-3212109">
            <a:off x="2969811" y="208472"/>
            <a:ext cx="573732" cy="548035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" name="Google Shape;162;p2"/>
          <p:cNvSpPr/>
          <p:nvPr/>
        </p:nvSpPr>
        <p:spPr>
          <a:xfrm rot="-3212109">
            <a:off x="3022857" y="266317"/>
            <a:ext cx="448844" cy="42944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" name="Google Shape;163;p2"/>
          <p:cNvSpPr/>
          <p:nvPr/>
        </p:nvSpPr>
        <p:spPr>
          <a:xfrm rot="-3212109">
            <a:off x="3056755" y="348758"/>
            <a:ext cx="295724" cy="419953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" name="Google Shape;164;p2"/>
          <p:cNvSpPr/>
          <p:nvPr/>
        </p:nvSpPr>
        <p:spPr>
          <a:xfrm rot="-3212109">
            <a:off x="2968422" y="204713"/>
            <a:ext cx="572132" cy="54834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" name="Google Shape;165;p2"/>
          <p:cNvSpPr/>
          <p:nvPr/>
        </p:nvSpPr>
        <p:spPr>
          <a:xfrm rot="-3212109">
            <a:off x="2969795" y="208461"/>
            <a:ext cx="573732" cy="548035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" name="Google Shape;166;p2"/>
          <p:cNvSpPr/>
          <p:nvPr/>
        </p:nvSpPr>
        <p:spPr>
          <a:xfrm rot="-3212109">
            <a:off x="3022841" y="266307"/>
            <a:ext cx="448844" cy="42944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" name="Google Shape;167;p2"/>
          <p:cNvSpPr/>
          <p:nvPr/>
        </p:nvSpPr>
        <p:spPr>
          <a:xfrm rot="-3211758">
            <a:off x="3066438" y="352753"/>
            <a:ext cx="284453" cy="403929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" name="Google Shape;168;p2"/>
          <p:cNvSpPr txBox="1">
            <a:spLocks noGrp="1"/>
          </p:cNvSpPr>
          <p:nvPr>
            <p:ph type="title"/>
          </p:nvPr>
        </p:nvSpPr>
        <p:spPr>
          <a:xfrm>
            <a:off x="1468300" y="987267"/>
            <a:ext cx="9148400" cy="2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8000"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2"/>
          <p:cNvSpPr txBox="1">
            <a:spLocks noGrp="1"/>
          </p:cNvSpPr>
          <p:nvPr>
            <p:ph type="subTitle" idx="1"/>
          </p:nvPr>
        </p:nvSpPr>
        <p:spPr>
          <a:xfrm>
            <a:off x="2805300" y="3459400"/>
            <a:ext cx="6474400" cy="5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 sz="26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53937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"/>
          <p:cNvSpPr txBox="1">
            <a:spLocks noGrp="1"/>
          </p:cNvSpPr>
          <p:nvPr>
            <p:ph type="body" idx="1"/>
          </p:nvPr>
        </p:nvSpPr>
        <p:spPr>
          <a:xfrm>
            <a:off x="801900" y="1267867"/>
            <a:ext cx="10632400" cy="51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286" name="Google Shape;286;p4"/>
          <p:cNvSpPr txBox="1">
            <a:spLocks noGrp="1"/>
          </p:cNvSpPr>
          <p:nvPr>
            <p:ph type="title"/>
          </p:nvPr>
        </p:nvSpPr>
        <p:spPr>
          <a:xfrm>
            <a:off x="801900" y="4585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287" name="Google Shape;287;p4"/>
          <p:cNvGrpSpPr/>
          <p:nvPr/>
        </p:nvGrpSpPr>
        <p:grpSpPr>
          <a:xfrm>
            <a:off x="145133" y="5971567"/>
            <a:ext cx="694283" cy="667052"/>
            <a:chOff x="108850" y="4478675"/>
            <a:chExt cx="520712" cy="500289"/>
          </a:xfrm>
        </p:grpSpPr>
        <p:sp>
          <p:nvSpPr>
            <p:cNvPr id="288" name="Google Shape;288;p4"/>
            <p:cNvSpPr/>
            <p:nvPr/>
          </p:nvSpPr>
          <p:spPr>
            <a:xfrm>
              <a:off x="111025" y="4478692"/>
              <a:ext cx="518537" cy="49688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4"/>
            <p:cNvSpPr/>
            <p:nvPr/>
          </p:nvSpPr>
          <p:spPr>
            <a:xfrm>
              <a:off x="108850" y="4482353"/>
              <a:ext cx="519987" cy="496612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4"/>
            <p:cNvSpPr/>
            <p:nvPr/>
          </p:nvSpPr>
          <p:spPr>
            <a:xfrm>
              <a:off x="161440" y="4528452"/>
              <a:ext cx="406798" cy="389147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4"/>
            <p:cNvSpPr/>
            <p:nvPr/>
          </p:nvSpPr>
          <p:spPr>
            <a:xfrm>
              <a:off x="151219" y="4543508"/>
              <a:ext cx="268022" cy="380548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4"/>
            <p:cNvSpPr/>
            <p:nvPr/>
          </p:nvSpPr>
          <p:spPr>
            <a:xfrm>
              <a:off x="111025" y="4478675"/>
              <a:ext cx="518537" cy="49688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4"/>
            <p:cNvSpPr/>
            <p:nvPr/>
          </p:nvSpPr>
          <p:spPr>
            <a:xfrm>
              <a:off x="108850" y="4482335"/>
              <a:ext cx="519987" cy="496612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4"/>
            <p:cNvSpPr/>
            <p:nvPr/>
          </p:nvSpPr>
          <p:spPr>
            <a:xfrm>
              <a:off x="161440" y="4528435"/>
              <a:ext cx="406798" cy="389147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4"/>
            <p:cNvSpPr/>
            <p:nvPr/>
          </p:nvSpPr>
          <p:spPr>
            <a:xfrm>
              <a:off x="161440" y="4551540"/>
              <a:ext cx="257815" cy="366029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6" name="Google Shape;296;p4"/>
          <p:cNvSpPr/>
          <p:nvPr/>
        </p:nvSpPr>
        <p:spPr>
          <a:xfrm>
            <a:off x="9490352" y="186533"/>
            <a:ext cx="2218913" cy="113399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27;p2"/>
          <p:cNvSpPr/>
          <p:nvPr userDrawn="1"/>
        </p:nvSpPr>
        <p:spPr>
          <a:xfrm>
            <a:off x="-786148" y="5056741"/>
            <a:ext cx="7797005" cy="1986148"/>
          </a:xfrm>
          <a:custGeom>
            <a:avLst/>
            <a:gdLst/>
            <a:ahLst/>
            <a:cxnLst/>
            <a:rect l="l" t="t" r="r" b="b"/>
            <a:pathLst>
              <a:path w="49766" h="12677" extrusionOk="0">
                <a:moveTo>
                  <a:pt x="13886" y="0"/>
                </a:moveTo>
                <a:cubicBezTo>
                  <a:pt x="3627" y="0"/>
                  <a:pt x="1" y="1911"/>
                  <a:pt x="1" y="1911"/>
                </a:cubicBezTo>
                <a:lnTo>
                  <a:pt x="1" y="12676"/>
                </a:lnTo>
                <a:lnTo>
                  <a:pt x="49765" y="12676"/>
                </a:lnTo>
                <a:lnTo>
                  <a:pt x="49765" y="5422"/>
                </a:lnTo>
                <a:cubicBezTo>
                  <a:pt x="49765" y="5422"/>
                  <a:pt x="46952" y="3222"/>
                  <a:pt x="27474" y="896"/>
                </a:cubicBezTo>
                <a:cubicBezTo>
                  <a:pt x="22017" y="241"/>
                  <a:pt x="17532" y="0"/>
                  <a:pt x="13886" y="0"/>
                </a:cubicBezTo>
                <a:close/>
              </a:path>
            </a:pathLst>
          </a:custGeom>
          <a:solidFill>
            <a:srgbClr val="30AE1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54;p2"/>
          <p:cNvSpPr/>
          <p:nvPr userDrawn="1"/>
        </p:nvSpPr>
        <p:spPr>
          <a:xfrm>
            <a:off x="5016819" y="5074047"/>
            <a:ext cx="8334880" cy="2535935"/>
          </a:xfrm>
          <a:custGeom>
            <a:avLst/>
            <a:gdLst/>
            <a:ahLst/>
            <a:cxnLst/>
            <a:rect l="l" t="t" r="r" b="b"/>
            <a:pathLst>
              <a:path w="55243" h="16808" extrusionOk="0">
                <a:moveTo>
                  <a:pt x="44598" y="0"/>
                </a:moveTo>
                <a:cubicBezTo>
                  <a:pt x="40584" y="0"/>
                  <a:pt x="35338" y="325"/>
                  <a:pt x="28700" y="1326"/>
                </a:cubicBezTo>
                <a:cubicBezTo>
                  <a:pt x="9793" y="4203"/>
                  <a:pt x="1" y="12958"/>
                  <a:pt x="1" y="12958"/>
                </a:cubicBezTo>
                <a:lnTo>
                  <a:pt x="55243" y="16808"/>
                </a:lnTo>
                <a:lnTo>
                  <a:pt x="55243" y="1115"/>
                </a:lnTo>
                <a:cubicBezTo>
                  <a:pt x="55243" y="1115"/>
                  <a:pt x="52032" y="0"/>
                  <a:pt x="44598" y="0"/>
                </a:cubicBezTo>
                <a:close/>
              </a:path>
            </a:pathLst>
          </a:custGeom>
          <a:solidFill>
            <a:srgbClr val="62EC4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535465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"/>
          <p:cNvSpPr txBox="1">
            <a:spLocks noGrp="1"/>
          </p:cNvSpPr>
          <p:nvPr>
            <p:ph type="title"/>
          </p:nvPr>
        </p:nvSpPr>
        <p:spPr>
          <a:xfrm>
            <a:off x="3497000" y="3209733"/>
            <a:ext cx="5198000" cy="9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72" name="Google Shape;172;p3"/>
          <p:cNvSpPr txBox="1">
            <a:spLocks noGrp="1"/>
          </p:cNvSpPr>
          <p:nvPr>
            <p:ph type="subTitle" idx="1"/>
          </p:nvPr>
        </p:nvSpPr>
        <p:spPr>
          <a:xfrm>
            <a:off x="4150200" y="4158133"/>
            <a:ext cx="3891600" cy="9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173" name="Google Shape;173;p3"/>
          <p:cNvSpPr txBox="1">
            <a:spLocks noGrp="1"/>
          </p:cNvSpPr>
          <p:nvPr>
            <p:ph type="title" idx="2" hasCustomPrompt="1"/>
          </p:nvPr>
        </p:nvSpPr>
        <p:spPr>
          <a:xfrm>
            <a:off x="4676600" y="1248484"/>
            <a:ext cx="2838800" cy="18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174" name="Google Shape;174;p3"/>
          <p:cNvGrpSpPr/>
          <p:nvPr/>
        </p:nvGrpSpPr>
        <p:grpSpPr>
          <a:xfrm>
            <a:off x="-203657" y="524635"/>
            <a:ext cx="12469016" cy="7601580"/>
            <a:chOff x="-152743" y="393476"/>
            <a:chExt cx="9351762" cy="5701185"/>
          </a:xfrm>
        </p:grpSpPr>
        <p:sp>
          <p:nvSpPr>
            <p:cNvPr id="175" name="Google Shape;175;p3"/>
            <p:cNvSpPr/>
            <p:nvPr/>
          </p:nvSpPr>
          <p:spPr>
            <a:xfrm flipH="1">
              <a:off x="3351264" y="4314792"/>
              <a:ext cx="5847754" cy="1489611"/>
            </a:xfrm>
            <a:custGeom>
              <a:avLst/>
              <a:gdLst/>
              <a:ahLst/>
              <a:cxnLst/>
              <a:rect l="l" t="t" r="r" b="b"/>
              <a:pathLst>
                <a:path w="49766" h="12677" extrusionOk="0">
                  <a:moveTo>
                    <a:pt x="13886" y="0"/>
                  </a:moveTo>
                  <a:cubicBezTo>
                    <a:pt x="3627" y="0"/>
                    <a:pt x="1" y="1911"/>
                    <a:pt x="1" y="1911"/>
                  </a:cubicBezTo>
                  <a:lnTo>
                    <a:pt x="1" y="12676"/>
                  </a:lnTo>
                  <a:lnTo>
                    <a:pt x="49765" y="12676"/>
                  </a:lnTo>
                  <a:lnTo>
                    <a:pt x="49765" y="5422"/>
                  </a:lnTo>
                  <a:cubicBezTo>
                    <a:pt x="49765" y="5422"/>
                    <a:pt x="46952" y="3222"/>
                    <a:pt x="27474" y="896"/>
                  </a:cubicBezTo>
                  <a:cubicBezTo>
                    <a:pt x="22017" y="241"/>
                    <a:pt x="17532" y="0"/>
                    <a:pt x="13886" y="0"/>
                  </a:cubicBezTo>
                  <a:close/>
                </a:path>
              </a:pathLst>
            </a:custGeom>
            <a:solidFill>
              <a:srgbClr val="89B98A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3"/>
            <p:cNvSpPr/>
            <p:nvPr/>
          </p:nvSpPr>
          <p:spPr>
            <a:xfrm flipH="1">
              <a:off x="8987627" y="4375307"/>
              <a:ext cx="129373" cy="137481"/>
            </a:xfrm>
            <a:custGeom>
              <a:avLst/>
              <a:gdLst/>
              <a:ahLst/>
              <a:cxnLst/>
              <a:rect l="l" t="t" r="r" b="b"/>
              <a:pathLst>
                <a:path w="1101" h="1170" extrusionOk="0">
                  <a:moveTo>
                    <a:pt x="659" y="0"/>
                  </a:moveTo>
                  <a:cubicBezTo>
                    <a:pt x="603" y="0"/>
                    <a:pt x="551" y="21"/>
                    <a:pt x="508" y="64"/>
                  </a:cubicBezTo>
                  <a:cubicBezTo>
                    <a:pt x="445" y="127"/>
                    <a:pt x="424" y="233"/>
                    <a:pt x="445" y="317"/>
                  </a:cubicBezTo>
                  <a:cubicBezTo>
                    <a:pt x="445" y="487"/>
                    <a:pt x="487" y="656"/>
                    <a:pt x="529" y="825"/>
                  </a:cubicBezTo>
                  <a:lnTo>
                    <a:pt x="170" y="487"/>
                  </a:lnTo>
                  <a:cubicBezTo>
                    <a:pt x="149" y="444"/>
                    <a:pt x="128" y="444"/>
                    <a:pt x="85" y="423"/>
                  </a:cubicBezTo>
                  <a:cubicBezTo>
                    <a:pt x="43" y="423"/>
                    <a:pt x="1" y="465"/>
                    <a:pt x="1" y="529"/>
                  </a:cubicBezTo>
                  <a:cubicBezTo>
                    <a:pt x="1" y="571"/>
                    <a:pt x="1" y="614"/>
                    <a:pt x="43" y="656"/>
                  </a:cubicBezTo>
                  <a:cubicBezTo>
                    <a:pt x="106" y="825"/>
                    <a:pt x="212" y="973"/>
                    <a:pt x="360" y="1100"/>
                  </a:cubicBezTo>
                  <a:cubicBezTo>
                    <a:pt x="395" y="1135"/>
                    <a:pt x="429" y="1169"/>
                    <a:pt x="475" y="1169"/>
                  </a:cubicBezTo>
                  <a:cubicBezTo>
                    <a:pt x="486" y="1169"/>
                    <a:pt x="497" y="1167"/>
                    <a:pt x="508" y="1163"/>
                  </a:cubicBezTo>
                  <a:lnTo>
                    <a:pt x="1079" y="1015"/>
                  </a:lnTo>
                  <a:cubicBezTo>
                    <a:pt x="1100" y="783"/>
                    <a:pt x="1079" y="550"/>
                    <a:pt x="995" y="317"/>
                  </a:cubicBezTo>
                  <a:cubicBezTo>
                    <a:pt x="952" y="212"/>
                    <a:pt x="910" y="127"/>
                    <a:pt x="825" y="64"/>
                  </a:cubicBezTo>
                  <a:cubicBezTo>
                    <a:pt x="773" y="21"/>
                    <a:pt x="714" y="0"/>
                    <a:pt x="659" y="0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3"/>
            <p:cNvSpPr/>
            <p:nvPr/>
          </p:nvSpPr>
          <p:spPr>
            <a:xfrm flipH="1">
              <a:off x="8334064" y="5367285"/>
              <a:ext cx="494696" cy="151346"/>
            </a:xfrm>
            <a:custGeom>
              <a:avLst/>
              <a:gdLst/>
              <a:ahLst/>
              <a:cxnLst/>
              <a:rect l="l" t="t" r="r" b="b"/>
              <a:pathLst>
                <a:path w="4210" h="1288" extrusionOk="0">
                  <a:moveTo>
                    <a:pt x="2375" y="1"/>
                  </a:moveTo>
                  <a:cubicBezTo>
                    <a:pt x="1870" y="1"/>
                    <a:pt x="1352" y="85"/>
                    <a:pt x="932" y="187"/>
                  </a:cubicBezTo>
                  <a:cubicBezTo>
                    <a:pt x="868" y="208"/>
                    <a:pt x="784" y="229"/>
                    <a:pt x="741" y="272"/>
                  </a:cubicBezTo>
                  <a:cubicBezTo>
                    <a:pt x="1" y="843"/>
                    <a:pt x="1651" y="1287"/>
                    <a:pt x="1947" y="1287"/>
                  </a:cubicBezTo>
                  <a:cubicBezTo>
                    <a:pt x="2028" y="1287"/>
                    <a:pt x="2113" y="1287"/>
                    <a:pt x="2201" y="1287"/>
                  </a:cubicBezTo>
                  <a:cubicBezTo>
                    <a:pt x="2686" y="1287"/>
                    <a:pt x="3251" y="1272"/>
                    <a:pt x="3681" y="1075"/>
                  </a:cubicBezTo>
                  <a:cubicBezTo>
                    <a:pt x="4210" y="822"/>
                    <a:pt x="4083" y="462"/>
                    <a:pt x="3575" y="229"/>
                  </a:cubicBezTo>
                  <a:cubicBezTo>
                    <a:pt x="3233" y="63"/>
                    <a:pt x="2809" y="1"/>
                    <a:pt x="2375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3"/>
            <p:cNvSpPr/>
            <p:nvPr/>
          </p:nvSpPr>
          <p:spPr>
            <a:xfrm flipH="1">
              <a:off x="8950378" y="5451889"/>
              <a:ext cx="77083" cy="121383"/>
            </a:xfrm>
            <a:custGeom>
              <a:avLst/>
              <a:gdLst/>
              <a:ahLst/>
              <a:cxnLst/>
              <a:rect l="l" t="t" r="r" b="b"/>
              <a:pathLst>
                <a:path w="656" h="1033" extrusionOk="0">
                  <a:moveTo>
                    <a:pt x="181" y="0"/>
                  </a:moveTo>
                  <a:cubicBezTo>
                    <a:pt x="162" y="0"/>
                    <a:pt x="144" y="6"/>
                    <a:pt x="127" y="17"/>
                  </a:cubicBezTo>
                  <a:cubicBezTo>
                    <a:pt x="42" y="38"/>
                    <a:pt x="0" y="144"/>
                    <a:pt x="42" y="207"/>
                  </a:cubicBezTo>
                  <a:lnTo>
                    <a:pt x="360" y="926"/>
                  </a:lnTo>
                  <a:cubicBezTo>
                    <a:pt x="381" y="990"/>
                    <a:pt x="444" y="1032"/>
                    <a:pt x="486" y="1032"/>
                  </a:cubicBezTo>
                  <a:cubicBezTo>
                    <a:pt x="508" y="1032"/>
                    <a:pt x="529" y="1011"/>
                    <a:pt x="550" y="1011"/>
                  </a:cubicBezTo>
                  <a:cubicBezTo>
                    <a:pt x="635" y="990"/>
                    <a:pt x="656" y="884"/>
                    <a:pt x="635" y="821"/>
                  </a:cubicBezTo>
                  <a:lnTo>
                    <a:pt x="317" y="102"/>
                  </a:lnTo>
                  <a:cubicBezTo>
                    <a:pt x="286" y="40"/>
                    <a:pt x="233" y="0"/>
                    <a:pt x="181" y="0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3"/>
            <p:cNvSpPr/>
            <p:nvPr/>
          </p:nvSpPr>
          <p:spPr>
            <a:xfrm flipH="1">
              <a:off x="8888217" y="5399129"/>
              <a:ext cx="42419" cy="154167"/>
            </a:xfrm>
            <a:custGeom>
              <a:avLst/>
              <a:gdLst/>
              <a:ahLst/>
              <a:cxnLst/>
              <a:rect l="l" t="t" r="r" b="b"/>
              <a:pathLst>
                <a:path w="361" h="1312" extrusionOk="0">
                  <a:moveTo>
                    <a:pt x="212" y="1"/>
                  </a:moveTo>
                  <a:cubicBezTo>
                    <a:pt x="128" y="1"/>
                    <a:pt x="43" y="64"/>
                    <a:pt x="43" y="149"/>
                  </a:cubicBezTo>
                  <a:lnTo>
                    <a:pt x="1" y="1164"/>
                  </a:lnTo>
                  <a:cubicBezTo>
                    <a:pt x="1" y="1249"/>
                    <a:pt x="64" y="1312"/>
                    <a:pt x="149" y="1312"/>
                  </a:cubicBezTo>
                  <a:cubicBezTo>
                    <a:pt x="233" y="1312"/>
                    <a:pt x="297" y="1249"/>
                    <a:pt x="297" y="1164"/>
                  </a:cubicBezTo>
                  <a:lnTo>
                    <a:pt x="339" y="170"/>
                  </a:lnTo>
                  <a:cubicBezTo>
                    <a:pt x="360" y="85"/>
                    <a:pt x="297" y="22"/>
                    <a:pt x="212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3"/>
            <p:cNvSpPr/>
            <p:nvPr/>
          </p:nvSpPr>
          <p:spPr>
            <a:xfrm flipH="1">
              <a:off x="8840980" y="4863894"/>
              <a:ext cx="77201" cy="120325"/>
            </a:xfrm>
            <a:custGeom>
              <a:avLst/>
              <a:gdLst/>
              <a:ahLst/>
              <a:cxnLst/>
              <a:rect l="l" t="t" r="r" b="b"/>
              <a:pathLst>
                <a:path w="657" h="1024" extrusionOk="0">
                  <a:moveTo>
                    <a:pt x="166" y="1"/>
                  </a:moveTo>
                  <a:cubicBezTo>
                    <a:pt x="146" y="1"/>
                    <a:pt x="126" y="4"/>
                    <a:pt x="106" y="9"/>
                  </a:cubicBezTo>
                  <a:cubicBezTo>
                    <a:pt x="43" y="51"/>
                    <a:pt x="1" y="136"/>
                    <a:pt x="43" y="199"/>
                  </a:cubicBezTo>
                  <a:lnTo>
                    <a:pt x="339" y="939"/>
                  </a:lnTo>
                  <a:cubicBezTo>
                    <a:pt x="360" y="981"/>
                    <a:pt x="424" y="1024"/>
                    <a:pt x="487" y="1024"/>
                  </a:cubicBezTo>
                  <a:cubicBezTo>
                    <a:pt x="508" y="1024"/>
                    <a:pt x="529" y="1024"/>
                    <a:pt x="550" y="1003"/>
                  </a:cubicBezTo>
                  <a:cubicBezTo>
                    <a:pt x="614" y="981"/>
                    <a:pt x="656" y="897"/>
                    <a:pt x="614" y="812"/>
                  </a:cubicBezTo>
                  <a:lnTo>
                    <a:pt x="318" y="93"/>
                  </a:lnTo>
                  <a:cubicBezTo>
                    <a:pt x="286" y="29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3"/>
            <p:cNvSpPr/>
            <p:nvPr/>
          </p:nvSpPr>
          <p:spPr>
            <a:xfrm flipH="1">
              <a:off x="8778703" y="4813836"/>
              <a:ext cx="42537" cy="150994"/>
            </a:xfrm>
            <a:custGeom>
              <a:avLst/>
              <a:gdLst/>
              <a:ahLst/>
              <a:cxnLst/>
              <a:rect l="l" t="t" r="r" b="b"/>
              <a:pathLst>
                <a:path w="362" h="1285" extrusionOk="0">
                  <a:moveTo>
                    <a:pt x="183" y="1"/>
                  </a:moveTo>
                  <a:cubicBezTo>
                    <a:pt x="107" y="1"/>
                    <a:pt x="33" y="38"/>
                    <a:pt x="43" y="117"/>
                  </a:cubicBezTo>
                  <a:lnTo>
                    <a:pt x="0" y="1133"/>
                  </a:lnTo>
                  <a:cubicBezTo>
                    <a:pt x="0" y="1217"/>
                    <a:pt x="64" y="1281"/>
                    <a:pt x="148" y="1281"/>
                  </a:cubicBezTo>
                  <a:cubicBezTo>
                    <a:pt x="157" y="1283"/>
                    <a:pt x="166" y="1285"/>
                    <a:pt x="174" y="1285"/>
                  </a:cubicBezTo>
                  <a:cubicBezTo>
                    <a:pt x="233" y="1285"/>
                    <a:pt x="297" y="1227"/>
                    <a:pt x="297" y="1154"/>
                  </a:cubicBezTo>
                  <a:lnTo>
                    <a:pt x="339" y="139"/>
                  </a:lnTo>
                  <a:cubicBezTo>
                    <a:pt x="361" y="49"/>
                    <a:pt x="270" y="1"/>
                    <a:pt x="183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3"/>
            <p:cNvSpPr/>
            <p:nvPr/>
          </p:nvSpPr>
          <p:spPr>
            <a:xfrm flipH="1">
              <a:off x="3337575" y="4314792"/>
              <a:ext cx="5847754" cy="1489611"/>
            </a:xfrm>
            <a:custGeom>
              <a:avLst/>
              <a:gdLst/>
              <a:ahLst/>
              <a:cxnLst/>
              <a:rect l="l" t="t" r="r" b="b"/>
              <a:pathLst>
                <a:path w="49766" h="12677" extrusionOk="0">
                  <a:moveTo>
                    <a:pt x="13886" y="0"/>
                  </a:moveTo>
                  <a:cubicBezTo>
                    <a:pt x="3627" y="0"/>
                    <a:pt x="1" y="1911"/>
                    <a:pt x="1" y="1911"/>
                  </a:cubicBezTo>
                  <a:lnTo>
                    <a:pt x="1" y="12676"/>
                  </a:lnTo>
                  <a:lnTo>
                    <a:pt x="49765" y="12676"/>
                  </a:lnTo>
                  <a:lnTo>
                    <a:pt x="49765" y="5422"/>
                  </a:lnTo>
                  <a:cubicBezTo>
                    <a:pt x="49765" y="5422"/>
                    <a:pt x="46952" y="3222"/>
                    <a:pt x="27474" y="896"/>
                  </a:cubicBezTo>
                  <a:cubicBezTo>
                    <a:pt x="22017" y="241"/>
                    <a:pt x="17532" y="0"/>
                    <a:pt x="13886" y="0"/>
                  </a:cubicBezTo>
                  <a:close/>
                </a:path>
              </a:pathLst>
            </a:custGeom>
            <a:solidFill>
              <a:srgbClr val="30A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3"/>
            <p:cNvSpPr/>
            <p:nvPr/>
          </p:nvSpPr>
          <p:spPr>
            <a:xfrm flipH="1">
              <a:off x="3394801" y="4805258"/>
              <a:ext cx="124320" cy="131723"/>
            </a:xfrm>
            <a:custGeom>
              <a:avLst/>
              <a:gdLst/>
              <a:ahLst/>
              <a:cxnLst/>
              <a:rect l="l" t="t" r="r" b="b"/>
              <a:pathLst>
                <a:path w="1058" h="1121" extrusionOk="0">
                  <a:moveTo>
                    <a:pt x="762" y="0"/>
                  </a:moveTo>
                  <a:cubicBezTo>
                    <a:pt x="677" y="42"/>
                    <a:pt x="614" y="85"/>
                    <a:pt x="571" y="169"/>
                  </a:cubicBezTo>
                  <a:cubicBezTo>
                    <a:pt x="466" y="317"/>
                    <a:pt x="402" y="465"/>
                    <a:pt x="339" y="635"/>
                  </a:cubicBezTo>
                  <a:lnTo>
                    <a:pt x="254" y="127"/>
                  </a:lnTo>
                  <a:cubicBezTo>
                    <a:pt x="254" y="106"/>
                    <a:pt x="233" y="63"/>
                    <a:pt x="212" y="42"/>
                  </a:cubicBezTo>
                  <a:cubicBezTo>
                    <a:pt x="194" y="34"/>
                    <a:pt x="177" y="28"/>
                    <a:pt x="159" y="28"/>
                  </a:cubicBezTo>
                  <a:cubicBezTo>
                    <a:pt x="135" y="28"/>
                    <a:pt x="110" y="39"/>
                    <a:pt x="85" y="63"/>
                  </a:cubicBezTo>
                  <a:cubicBezTo>
                    <a:pt x="64" y="106"/>
                    <a:pt x="43" y="148"/>
                    <a:pt x="43" y="190"/>
                  </a:cubicBezTo>
                  <a:cubicBezTo>
                    <a:pt x="0" y="381"/>
                    <a:pt x="0" y="571"/>
                    <a:pt x="22" y="740"/>
                  </a:cubicBezTo>
                  <a:cubicBezTo>
                    <a:pt x="43" y="804"/>
                    <a:pt x="64" y="867"/>
                    <a:pt x="106" y="888"/>
                  </a:cubicBezTo>
                  <a:lnTo>
                    <a:pt x="656" y="1121"/>
                  </a:lnTo>
                  <a:cubicBezTo>
                    <a:pt x="825" y="952"/>
                    <a:pt x="952" y="740"/>
                    <a:pt x="1016" y="508"/>
                  </a:cubicBezTo>
                  <a:cubicBezTo>
                    <a:pt x="1058" y="402"/>
                    <a:pt x="1058" y="296"/>
                    <a:pt x="1037" y="190"/>
                  </a:cubicBezTo>
                  <a:cubicBezTo>
                    <a:pt x="994" y="63"/>
                    <a:pt x="889" y="0"/>
                    <a:pt x="7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3"/>
            <p:cNvSpPr/>
            <p:nvPr/>
          </p:nvSpPr>
          <p:spPr>
            <a:xfrm flipH="1">
              <a:off x="5253612" y="4415142"/>
              <a:ext cx="121970" cy="131723"/>
            </a:xfrm>
            <a:custGeom>
              <a:avLst/>
              <a:gdLst/>
              <a:ahLst/>
              <a:cxnLst/>
              <a:rect l="l" t="t" r="r" b="b"/>
              <a:pathLst>
                <a:path w="1038" h="1121" extrusionOk="0">
                  <a:moveTo>
                    <a:pt x="770" y="0"/>
                  </a:moveTo>
                  <a:cubicBezTo>
                    <a:pt x="735" y="0"/>
                    <a:pt x="697" y="7"/>
                    <a:pt x="656" y="21"/>
                  </a:cubicBezTo>
                  <a:cubicBezTo>
                    <a:pt x="593" y="63"/>
                    <a:pt x="530" y="148"/>
                    <a:pt x="508" y="232"/>
                  </a:cubicBezTo>
                  <a:cubicBezTo>
                    <a:pt x="466" y="401"/>
                    <a:pt x="445" y="571"/>
                    <a:pt x="424" y="740"/>
                  </a:cubicBezTo>
                  <a:cubicBezTo>
                    <a:pt x="360" y="592"/>
                    <a:pt x="276" y="444"/>
                    <a:pt x="212" y="296"/>
                  </a:cubicBezTo>
                  <a:cubicBezTo>
                    <a:pt x="191" y="253"/>
                    <a:pt x="170" y="232"/>
                    <a:pt x="149" y="211"/>
                  </a:cubicBezTo>
                  <a:cubicBezTo>
                    <a:pt x="138" y="205"/>
                    <a:pt x="126" y="203"/>
                    <a:pt x="115" y="203"/>
                  </a:cubicBezTo>
                  <a:cubicBezTo>
                    <a:pt x="85" y="203"/>
                    <a:pt x="59" y="222"/>
                    <a:pt x="43" y="253"/>
                  </a:cubicBezTo>
                  <a:cubicBezTo>
                    <a:pt x="22" y="296"/>
                    <a:pt x="1" y="359"/>
                    <a:pt x="22" y="401"/>
                  </a:cubicBezTo>
                  <a:cubicBezTo>
                    <a:pt x="22" y="592"/>
                    <a:pt x="85" y="761"/>
                    <a:pt x="170" y="930"/>
                  </a:cubicBezTo>
                  <a:cubicBezTo>
                    <a:pt x="191" y="994"/>
                    <a:pt x="212" y="1057"/>
                    <a:pt x="276" y="1057"/>
                  </a:cubicBezTo>
                  <a:lnTo>
                    <a:pt x="847" y="1121"/>
                  </a:lnTo>
                  <a:cubicBezTo>
                    <a:pt x="953" y="909"/>
                    <a:pt x="1016" y="676"/>
                    <a:pt x="1037" y="444"/>
                  </a:cubicBezTo>
                  <a:cubicBezTo>
                    <a:pt x="1037" y="317"/>
                    <a:pt x="1016" y="211"/>
                    <a:pt x="953" y="105"/>
                  </a:cubicBezTo>
                  <a:cubicBezTo>
                    <a:pt x="909" y="33"/>
                    <a:pt x="846" y="0"/>
                    <a:pt x="7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3"/>
            <p:cNvSpPr/>
            <p:nvPr/>
          </p:nvSpPr>
          <p:spPr>
            <a:xfrm flipH="1">
              <a:off x="5559360" y="4397633"/>
              <a:ext cx="82136" cy="104462"/>
            </a:xfrm>
            <a:custGeom>
              <a:avLst/>
              <a:gdLst/>
              <a:ahLst/>
              <a:cxnLst/>
              <a:rect l="l" t="t" r="r" b="b"/>
              <a:pathLst>
                <a:path w="699" h="889" extrusionOk="0">
                  <a:moveTo>
                    <a:pt x="107" y="1"/>
                  </a:moveTo>
                  <a:cubicBezTo>
                    <a:pt x="64" y="1"/>
                    <a:pt x="43" y="1"/>
                    <a:pt x="22" y="43"/>
                  </a:cubicBezTo>
                  <a:cubicBezTo>
                    <a:pt x="22" y="64"/>
                    <a:pt x="1" y="106"/>
                    <a:pt x="22" y="127"/>
                  </a:cubicBezTo>
                  <a:cubicBezTo>
                    <a:pt x="1" y="360"/>
                    <a:pt x="64" y="572"/>
                    <a:pt x="191" y="741"/>
                  </a:cubicBezTo>
                  <a:lnTo>
                    <a:pt x="508" y="889"/>
                  </a:lnTo>
                  <a:lnTo>
                    <a:pt x="593" y="656"/>
                  </a:lnTo>
                  <a:cubicBezTo>
                    <a:pt x="635" y="572"/>
                    <a:pt x="656" y="466"/>
                    <a:pt x="678" y="360"/>
                  </a:cubicBezTo>
                  <a:cubicBezTo>
                    <a:pt x="699" y="254"/>
                    <a:pt x="678" y="170"/>
                    <a:pt x="635" y="64"/>
                  </a:cubicBezTo>
                  <a:cubicBezTo>
                    <a:pt x="614" y="64"/>
                    <a:pt x="614" y="43"/>
                    <a:pt x="593" y="43"/>
                  </a:cubicBezTo>
                  <a:cubicBezTo>
                    <a:pt x="582" y="37"/>
                    <a:pt x="570" y="35"/>
                    <a:pt x="559" y="35"/>
                  </a:cubicBezTo>
                  <a:cubicBezTo>
                    <a:pt x="528" y="35"/>
                    <a:pt x="497" y="54"/>
                    <a:pt x="466" y="85"/>
                  </a:cubicBezTo>
                  <a:cubicBezTo>
                    <a:pt x="381" y="170"/>
                    <a:pt x="339" y="275"/>
                    <a:pt x="318" y="402"/>
                  </a:cubicBezTo>
                  <a:cubicBezTo>
                    <a:pt x="276" y="297"/>
                    <a:pt x="233" y="191"/>
                    <a:pt x="191" y="85"/>
                  </a:cubicBezTo>
                  <a:cubicBezTo>
                    <a:pt x="170" y="43"/>
                    <a:pt x="149" y="1"/>
                    <a:pt x="1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3"/>
            <p:cNvSpPr/>
            <p:nvPr/>
          </p:nvSpPr>
          <p:spPr>
            <a:xfrm flipH="1">
              <a:off x="8973937" y="4375307"/>
              <a:ext cx="129373" cy="137481"/>
            </a:xfrm>
            <a:custGeom>
              <a:avLst/>
              <a:gdLst/>
              <a:ahLst/>
              <a:cxnLst/>
              <a:rect l="l" t="t" r="r" b="b"/>
              <a:pathLst>
                <a:path w="1101" h="1170" extrusionOk="0">
                  <a:moveTo>
                    <a:pt x="659" y="0"/>
                  </a:moveTo>
                  <a:cubicBezTo>
                    <a:pt x="603" y="0"/>
                    <a:pt x="551" y="21"/>
                    <a:pt x="508" y="64"/>
                  </a:cubicBezTo>
                  <a:cubicBezTo>
                    <a:pt x="445" y="127"/>
                    <a:pt x="424" y="233"/>
                    <a:pt x="445" y="317"/>
                  </a:cubicBezTo>
                  <a:cubicBezTo>
                    <a:pt x="445" y="487"/>
                    <a:pt x="487" y="656"/>
                    <a:pt x="529" y="825"/>
                  </a:cubicBezTo>
                  <a:lnTo>
                    <a:pt x="170" y="487"/>
                  </a:lnTo>
                  <a:cubicBezTo>
                    <a:pt x="149" y="444"/>
                    <a:pt x="128" y="444"/>
                    <a:pt x="85" y="423"/>
                  </a:cubicBezTo>
                  <a:cubicBezTo>
                    <a:pt x="43" y="423"/>
                    <a:pt x="1" y="465"/>
                    <a:pt x="1" y="529"/>
                  </a:cubicBezTo>
                  <a:cubicBezTo>
                    <a:pt x="1" y="571"/>
                    <a:pt x="1" y="614"/>
                    <a:pt x="43" y="656"/>
                  </a:cubicBezTo>
                  <a:cubicBezTo>
                    <a:pt x="106" y="825"/>
                    <a:pt x="212" y="973"/>
                    <a:pt x="360" y="1100"/>
                  </a:cubicBezTo>
                  <a:cubicBezTo>
                    <a:pt x="395" y="1135"/>
                    <a:pt x="429" y="1169"/>
                    <a:pt x="475" y="1169"/>
                  </a:cubicBezTo>
                  <a:cubicBezTo>
                    <a:pt x="486" y="1169"/>
                    <a:pt x="497" y="1167"/>
                    <a:pt x="508" y="1163"/>
                  </a:cubicBezTo>
                  <a:lnTo>
                    <a:pt x="1079" y="1015"/>
                  </a:lnTo>
                  <a:cubicBezTo>
                    <a:pt x="1100" y="783"/>
                    <a:pt x="1079" y="550"/>
                    <a:pt x="995" y="317"/>
                  </a:cubicBezTo>
                  <a:cubicBezTo>
                    <a:pt x="952" y="212"/>
                    <a:pt x="910" y="127"/>
                    <a:pt x="825" y="64"/>
                  </a:cubicBezTo>
                  <a:cubicBezTo>
                    <a:pt x="773" y="21"/>
                    <a:pt x="714" y="0"/>
                    <a:pt x="6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3"/>
            <p:cNvSpPr/>
            <p:nvPr/>
          </p:nvSpPr>
          <p:spPr>
            <a:xfrm flipH="1">
              <a:off x="4806388" y="5369753"/>
              <a:ext cx="489643" cy="227490"/>
            </a:xfrm>
            <a:custGeom>
              <a:avLst/>
              <a:gdLst/>
              <a:ahLst/>
              <a:cxnLst/>
              <a:rect l="l" t="t" r="r" b="b"/>
              <a:pathLst>
                <a:path w="4167" h="1936" extrusionOk="0">
                  <a:moveTo>
                    <a:pt x="1866" y="0"/>
                  </a:moveTo>
                  <a:cubicBezTo>
                    <a:pt x="1359" y="0"/>
                    <a:pt x="855" y="102"/>
                    <a:pt x="381" y="314"/>
                  </a:cubicBezTo>
                  <a:cubicBezTo>
                    <a:pt x="297" y="335"/>
                    <a:pt x="233" y="378"/>
                    <a:pt x="170" y="441"/>
                  </a:cubicBezTo>
                  <a:cubicBezTo>
                    <a:pt x="1" y="631"/>
                    <a:pt x="149" y="949"/>
                    <a:pt x="339" y="1118"/>
                  </a:cubicBezTo>
                  <a:cubicBezTo>
                    <a:pt x="868" y="1628"/>
                    <a:pt x="1935" y="1935"/>
                    <a:pt x="2730" y="1935"/>
                  </a:cubicBezTo>
                  <a:cubicBezTo>
                    <a:pt x="2826" y="1935"/>
                    <a:pt x="2918" y="1931"/>
                    <a:pt x="3004" y="1922"/>
                  </a:cubicBezTo>
                  <a:cubicBezTo>
                    <a:pt x="4167" y="1773"/>
                    <a:pt x="3892" y="420"/>
                    <a:pt x="2919" y="145"/>
                  </a:cubicBezTo>
                  <a:cubicBezTo>
                    <a:pt x="2572" y="50"/>
                    <a:pt x="2218" y="0"/>
                    <a:pt x="18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3"/>
            <p:cNvSpPr/>
            <p:nvPr/>
          </p:nvSpPr>
          <p:spPr>
            <a:xfrm flipH="1">
              <a:off x="4488302" y="5229334"/>
              <a:ext cx="355453" cy="173320"/>
            </a:xfrm>
            <a:custGeom>
              <a:avLst/>
              <a:gdLst/>
              <a:ahLst/>
              <a:cxnLst/>
              <a:rect l="l" t="t" r="r" b="b"/>
              <a:pathLst>
                <a:path w="3025" h="1475" extrusionOk="0">
                  <a:moveTo>
                    <a:pt x="1287" y="0"/>
                  </a:moveTo>
                  <a:cubicBezTo>
                    <a:pt x="1225" y="0"/>
                    <a:pt x="1163" y="3"/>
                    <a:pt x="1101" y="8"/>
                  </a:cubicBezTo>
                  <a:cubicBezTo>
                    <a:pt x="762" y="8"/>
                    <a:pt x="445" y="134"/>
                    <a:pt x="191" y="367"/>
                  </a:cubicBezTo>
                  <a:cubicBezTo>
                    <a:pt x="64" y="494"/>
                    <a:pt x="1" y="705"/>
                    <a:pt x="43" y="896"/>
                  </a:cubicBezTo>
                  <a:cubicBezTo>
                    <a:pt x="188" y="1286"/>
                    <a:pt x="794" y="1474"/>
                    <a:pt x="1402" y="1474"/>
                  </a:cubicBezTo>
                  <a:cubicBezTo>
                    <a:pt x="2211" y="1474"/>
                    <a:pt x="3025" y="1143"/>
                    <a:pt x="2771" y="515"/>
                  </a:cubicBezTo>
                  <a:cubicBezTo>
                    <a:pt x="2750" y="452"/>
                    <a:pt x="2708" y="431"/>
                    <a:pt x="2666" y="388"/>
                  </a:cubicBezTo>
                  <a:cubicBezTo>
                    <a:pt x="2253" y="144"/>
                    <a:pt x="1774" y="0"/>
                    <a:pt x="12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3"/>
            <p:cNvSpPr/>
            <p:nvPr/>
          </p:nvSpPr>
          <p:spPr>
            <a:xfrm flipH="1">
              <a:off x="8320375" y="5367285"/>
              <a:ext cx="494696" cy="151346"/>
            </a:xfrm>
            <a:custGeom>
              <a:avLst/>
              <a:gdLst/>
              <a:ahLst/>
              <a:cxnLst/>
              <a:rect l="l" t="t" r="r" b="b"/>
              <a:pathLst>
                <a:path w="4210" h="1288" extrusionOk="0">
                  <a:moveTo>
                    <a:pt x="2375" y="1"/>
                  </a:moveTo>
                  <a:cubicBezTo>
                    <a:pt x="1870" y="1"/>
                    <a:pt x="1352" y="85"/>
                    <a:pt x="932" y="187"/>
                  </a:cubicBezTo>
                  <a:cubicBezTo>
                    <a:pt x="868" y="208"/>
                    <a:pt x="784" y="229"/>
                    <a:pt x="741" y="272"/>
                  </a:cubicBezTo>
                  <a:cubicBezTo>
                    <a:pt x="1" y="843"/>
                    <a:pt x="1651" y="1287"/>
                    <a:pt x="1947" y="1287"/>
                  </a:cubicBezTo>
                  <a:cubicBezTo>
                    <a:pt x="2028" y="1287"/>
                    <a:pt x="2113" y="1287"/>
                    <a:pt x="2201" y="1287"/>
                  </a:cubicBezTo>
                  <a:cubicBezTo>
                    <a:pt x="2686" y="1287"/>
                    <a:pt x="3251" y="1272"/>
                    <a:pt x="3681" y="1075"/>
                  </a:cubicBezTo>
                  <a:cubicBezTo>
                    <a:pt x="4210" y="822"/>
                    <a:pt x="4083" y="462"/>
                    <a:pt x="3575" y="229"/>
                  </a:cubicBezTo>
                  <a:cubicBezTo>
                    <a:pt x="3233" y="63"/>
                    <a:pt x="2809" y="1"/>
                    <a:pt x="23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3"/>
            <p:cNvSpPr/>
            <p:nvPr/>
          </p:nvSpPr>
          <p:spPr>
            <a:xfrm flipH="1">
              <a:off x="7789487" y="5510642"/>
              <a:ext cx="570722" cy="242648"/>
            </a:xfrm>
            <a:custGeom>
              <a:avLst/>
              <a:gdLst/>
              <a:ahLst/>
              <a:cxnLst/>
              <a:rect l="l" t="t" r="r" b="b"/>
              <a:pathLst>
                <a:path w="4857" h="2065" extrusionOk="0">
                  <a:moveTo>
                    <a:pt x="2199" y="1"/>
                  </a:moveTo>
                  <a:cubicBezTo>
                    <a:pt x="1526" y="1"/>
                    <a:pt x="856" y="228"/>
                    <a:pt x="318" y="680"/>
                  </a:cubicBezTo>
                  <a:cubicBezTo>
                    <a:pt x="127" y="807"/>
                    <a:pt x="21" y="997"/>
                    <a:pt x="0" y="1209"/>
                  </a:cubicBezTo>
                  <a:cubicBezTo>
                    <a:pt x="21" y="1420"/>
                    <a:pt x="148" y="1611"/>
                    <a:pt x="339" y="1695"/>
                  </a:cubicBezTo>
                  <a:cubicBezTo>
                    <a:pt x="805" y="1995"/>
                    <a:pt x="1340" y="2050"/>
                    <a:pt x="1885" y="2050"/>
                  </a:cubicBezTo>
                  <a:cubicBezTo>
                    <a:pt x="2202" y="2050"/>
                    <a:pt x="2523" y="2031"/>
                    <a:pt x="2835" y="2031"/>
                  </a:cubicBezTo>
                  <a:cubicBezTo>
                    <a:pt x="3007" y="2031"/>
                    <a:pt x="3177" y="2037"/>
                    <a:pt x="3342" y="2055"/>
                  </a:cubicBezTo>
                  <a:cubicBezTo>
                    <a:pt x="3395" y="2061"/>
                    <a:pt x="3448" y="2064"/>
                    <a:pt x="3499" y="2064"/>
                  </a:cubicBezTo>
                  <a:cubicBezTo>
                    <a:pt x="4323" y="2064"/>
                    <a:pt x="4856" y="1295"/>
                    <a:pt x="4040" y="638"/>
                  </a:cubicBezTo>
                  <a:cubicBezTo>
                    <a:pt x="3500" y="212"/>
                    <a:pt x="2848" y="1"/>
                    <a:pt x="21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3"/>
            <p:cNvSpPr/>
            <p:nvPr/>
          </p:nvSpPr>
          <p:spPr>
            <a:xfrm flipH="1">
              <a:off x="8936688" y="5451889"/>
              <a:ext cx="77083" cy="121383"/>
            </a:xfrm>
            <a:custGeom>
              <a:avLst/>
              <a:gdLst/>
              <a:ahLst/>
              <a:cxnLst/>
              <a:rect l="l" t="t" r="r" b="b"/>
              <a:pathLst>
                <a:path w="656" h="1033" extrusionOk="0">
                  <a:moveTo>
                    <a:pt x="181" y="0"/>
                  </a:moveTo>
                  <a:cubicBezTo>
                    <a:pt x="162" y="0"/>
                    <a:pt x="144" y="6"/>
                    <a:pt x="127" y="17"/>
                  </a:cubicBezTo>
                  <a:cubicBezTo>
                    <a:pt x="42" y="38"/>
                    <a:pt x="0" y="144"/>
                    <a:pt x="42" y="207"/>
                  </a:cubicBezTo>
                  <a:lnTo>
                    <a:pt x="360" y="926"/>
                  </a:lnTo>
                  <a:cubicBezTo>
                    <a:pt x="381" y="990"/>
                    <a:pt x="444" y="1032"/>
                    <a:pt x="486" y="1032"/>
                  </a:cubicBezTo>
                  <a:cubicBezTo>
                    <a:pt x="508" y="1032"/>
                    <a:pt x="529" y="1011"/>
                    <a:pt x="550" y="1011"/>
                  </a:cubicBezTo>
                  <a:cubicBezTo>
                    <a:pt x="635" y="990"/>
                    <a:pt x="656" y="884"/>
                    <a:pt x="635" y="821"/>
                  </a:cubicBezTo>
                  <a:lnTo>
                    <a:pt x="317" y="102"/>
                  </a:lnTo>
                  <a:cubicBezTo>
                    <a:pt x="286" y="40"/>
                    <a:pt x="233" y="0"/>
                    <a:pt x="1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3"/>
            <p:cNvSpPr/>
            <p:nvPr/>
          </p:nvSpPr>
          <p:spPr>
            <a:xfrm flipH="1">
              <a:off x="8874528" y="5399129"/>
              <a:ext cx="42419" cy="154167"/>
            </a:xfrm>
            <a:custGeom>
              <a:avLst/>
              <a:gdLst/>
              <a:ahLst/>
              <a:cxnLst/>
              <a:rect l="l" t="t" r="r" b="b"/>
              <a:pathLst>
                <a:path w="361" h="1312" extrusionOk="0">
                  <a:moveTo>
                    <a:pt x="212" y="1"/>
                  </a:moveTo>
                  <a:cubicBezTo>
                    <a:pt x="128" y="1"/>
                    <a:pt x="43" y="64"/>
                    <a:pt x="43" y="149"/>
                  </a:cubicBezTo>
                  <a:lnTo>
                    <a:pt x="1" y="1164"/>
                  </a:lnTo>
                  <a:cubicBezTo>
                    <a:pt x="1" y="1249"/>
                    <a:pt x="64" y="1312"/>
                    <a:pt x="149" y="1312"/>
                  </a:cubicBezTo>
                  <a:cubicBezTo>
                    <a:pt x="233" y="1312"/>
                    <a:pt x="297" y="1249"/>
                    <a:pt x="297" y="1164"/>
                  </a:cubicBezTo>
                  <a:lnTo>
                    <a:pt x="339" y="170"/>
                  </a:lnTo>
                  <a:cubicBezTo>
                    <a:pt x="360" y="85"/>
                    <a:pt x="297" y="22"/>
                    <a:pt x="2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3"/>
            <p:cNvSpPr/>
            <p:nvPr/>
          </p:nvSpPr>
          <p:spPr>
            <a:xfrm flipH="1">
              <a:off x="7388443" y="5654585"/>
              <a:ext cx="73088" cy="114920"/>
            </a:xfrm>
            <a:custGeom>
              <a:avLst/>
              <a:gdLst/>
              <a:ahLst/>
              <a:cxnLst/>
              <a:rect l="l" t="t" r="r" b="b"/>
              <a:pathLst>
                <a:path w="622" h="978" extrusionOk="0">
                  <a:moveTo>
                    <a:pt x="170" y="0"/>
                  </a:moveTo>
                  <a:cubicBezTo>
                    <a:pt x="82" y="0"/>
                    <a:pt x="0" y="72"/>
                    <a:pt x="30" y="174"/>
                  </a:cubicBezTo>
                  <a:lnTo>
                    <a:pt x="326" y="893"/>
                  </a:lnTo>
                  <a:cubicBezTo>
                    <a:pt x="368" y="957"/>
                    <a:pt x="410" y="978"/>
                    <a:pt x="474" y="978"/>
                  </a:cubicBezTo>
                  <a:lnTo>
                    <a:pt x="516" y="978"/>
                  </a:lnTo>
                  <a:cubicBezTo>
                    <a:pt x="601" y="936"/>
                    <a:pt x="622" y="851"/>
                    <a:pt x="601" y="788"/>
                  </a:cubicBezTo>
                  <a:lnTo>
                    <a:pt x="283" y="47"/>
                  </a:lnTo>
                  <a:cubicBezTo>
                    <a:pt x="251" y="15"/>
                    <a:pt x="210" y="0"/>
                    <a:pt x="1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3"/>
            <p:cNvSpPr/>
            <p:nvPr/>
          </p:nvSpPr>
          <p:spPr>
            <a:xfrm flipH="1">
              <a:off x="7326283" y="5597948"/>
              <a:ext cx="42419" cy="154167"/>
            </a:xfrm>
            <a:custGeom>
              <a:avLst/>
              <a:gdLst/>
              <a:ahLst/>
              <a:cxnLst/>
              <a:rect l="l" t="t" r="r" b="b"/>
              <a:pathLst>
                <a:path w="361" h="1312" extrusionOk="0">
                  <a:moveTo>
                    <a:pt x="212" y="1"/>
                  </a:moveTo>
                  <a:cubicBezTo>
                    <a:pt x="128" y="1"/>
                    <a:pt x="64" y="64"/>
                    <a:pt x="64" y="149"/>
                  </a:cubicBezTo>
                  <a:lnTo>
                    <a:pt x="22" y="1143"/>
                  </a:lnTo>
                  <a:cubicBezTo>
                    <a:pt x="1" y="1227"/>
                    <a:pt x="64" y="1312"/>
                    <a:pt x="149" y="1312"/>
                  </a:cubicBezTo>
                  <a:cubicBezTo>
                    <a:pt x="234" y="1312"/>
                    <a:pt x="318" y="1248"/>
                    <a:pt x="318" y="1164"/>
                  </a:cubicBezTo>
                  <a:lnTo>
                    <a:pt x="360" y="170"/>
                  </a:lnTo>
                  <a:cubicBezTo>
                    <a:pt x="360" y="85"/>
                    <a:pt x="297" y="1"/>
                    <a:pt x="2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3"/>
            <p:cNvSpPr/>
            <p:nvPr/>
          </p:nvSpPr>
          <p:spPr>
            <a:xfrm flipH="1">
              <a:off x="8827291" y="4863894"/>
              <a:ext cx="77201" cy="120325"/>
            </a:xfrm>
            <a:custGeom>
              <a:avLst/>
              <a:gdLst/>
              <a:ahLst/>
              <a:cxnLst/>
              <a:rect l="l" t="t" r="r" b="b"/>
              <a:pathLst>
                <a:path w="657" h="1024" extrusionOk="0">
                  <a:moveTo>
                    <a:pt x="166" y="1"/>
                  </a:moveTo>
                  <a:cubicBezTo>
                    <a:pt x="146" y="1"/>
                    <a:pt x="126" y="4"/>
                    <a:pt x="106" y="9"/>
                  </a:cubicBezTo>
                  <a:cubicBezTo>
                    <a:pt x="43" y="51"/>
                    <a:pt x="1" y="136"/>
                    <a:pt x="43" y="199"/>
                  </a:cubicBezTo>
                  <a:lnTo>
                    <a:pt x="339" y="939"/>
                  </a:lnTo>
                  <a:cubicBezTo>
                    <a:pt x="360" y="981"/>
                    <a:pt x="424" y="1024"/>
                    <a:pt x="487" y="1024"/>
                  </a:cubicBezTo>
                  <a:cubicBezTo>
                    <a:pt x="508" y="1024"/>
                    <a:pt x="529" y="1024"/>
                    <a:pt x="550" y="1003"/>
                  </a:cubicBezTo>
                  <a:cubicBezTo>
                    <a:pt x="614" y="981"/>
                    <a:pt x="656" y="897"/>
                    <a:pt x="614" y="812"/>
                  </a:cubicBezTo>
                  <a:lnTo>
                    <a:pt x="318" y="93"/>
                  </a:lnTo>
                  <a:cubicBezTo>
                    <a:pt x="286" y="29"/>
                    <a:pt x="229" y="1"/>
                    <a:pt x="1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3"/>
            <p:cNvSpPr/>
            <p:nvPr/>
          </p:nvSpPr>
          <p:spPr>
            <a:xfrm flipH="1">
              <a:off x="8765014" y="4813836"/>
              <a:ext cx="42537" cy="150994"/>
            </a:xfrm>
            <a:custGeom>
              <a:avLst/>
              <a:gdLst/>
              <a:ahLst/>
              <a:cxnLst/>
              <a:rect l="l" t="t" r="r" b="b"/>
              <a:pathLst>
                <a:path w="362" h="1285" extrusionOk="0">
                  <a:moveTo>
                    <a:pt x="183" y="1"/>
                  </a:moveTo>
                  <a:cubicBezTo>
                    <a:pt x="107" y="1"/>
                    <a:pt x="33" y="38"/>
                    <a:pt x="43" y="117"/>
                  </a:cubicBezTo>
                  <a:lnTo>
                    <a:pt x="0" y="1133"/>
                  </a:lnTo>
                  <a:cubicBezTo>
                    <a:pt x="0" y="1217"/>
                    <a:pt x="64" y="1281"/>
                    <a:pt x="148" y="1281"/>
                  </a:cubicBezTo>
                  <a:cubicBezTo>
                    <a:pt x="157" y="1283"/>
                    <a:pt x="166" y="1285"/>
                    <a:pt x="174" y="1285"/>
                  </a:cubicBezTo>
                  <a:cubicBezTo>
                    <a:pt x="233" y="1285"/>
                    <a:pt x="297" y="1227"/>
                    <a:pt x="297" y="1154"/>
                  </a:cubicBezTo>
                  <a:lnTo>
                    <a:pt x="339" y="139"/>
                  </a:lnTo>
                  <a:cubicBezTo>
                    <a:pt x="361" y="49"/>
                    <a:pt x="270" y="1"/>
                    <a:pt x="1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3"/>
            <p:cNvSpPr/>
            <p:nvPr/>
          </p:nvSpPr>
          <p:spPr>
            <a:xfrm flipH="1">
              <a:off x="5228819" y="4736166"/>
              <a:ext cx="77201" cy="121383"/>
            </a:xfrm>
            <a:custGeom>
              <a:avLst/>
              <a:gdLst/>
              <a:ahLst/>
              <a:cxnLst/>
              <a:rect l="l" t="t" r="r" b="b"/>
              <a:pathLst>
                <a:path w="657" h="1033" extrusionOk="0">
                  <a:moveTo>
                    <a:pt x="484" y="0"/>
                  </a:moveTo>
                  <a:cubicBezTo>
                    <a:pt x="425" y="0"/>
                    <a:pt x="376" y="40"/>
                    <a:pt x="361" y="102"/>
                  </a:cubicBezTo>
                  <a:lnTo>
                    <a:pt x="43" y="821"/>
                  </a:lnTo>
                  <a:cubicBezTo>
                    <a:pt x="1" y="884"/>
                    <a:pt x="43" y="990"/>
                    <a:pt x="128" y="1011"/>
                  </a:cubicBezTo>
                  <a:cubicBezTo>
                    <a:pt x="128" y="1032"/>
                    <a:pt x="149" y="1032"/>
                    <a:pt x="170" y="1032"/>
                  </a:cubicBezTo>
                  <a:cubicBezTo>
                    <a:pt x="234" y="1032"/>
                    <a:pt x="297" y="990"/>
                    <a:pt x="318" y="926"/>
                  </a:cubicBezTo>
                  <a:lnTo>
                    <a:pt x="635" y="207"/>
                  </a:lnTo>
                  <a:cubicBezTo>
                    <a:pt x="657" y="144"/>
                    <a:pt x="635" y="59"/>
                    <a:pt x="551" y="17"/>
                  </a:cubicBezTo>
                  <a:cubicBezTo>
                    <a:pt x="528" y="6"/>
                    <a:pt x="506" y="0"/>
                    <a:pt x="4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3"/>
            <p:cNvSpPr/>
            <p:nvPr/>
          </p:nvSpPr>
          <p:spPr>
            <a:xfrm flipH="1">
              <a:off x="5323293" y="4686226"/>
              <a:ext cx="42302" cy="151346"/>
            </a:xfrm>
            <a:custGeom>
              <a:avLst/>
              <a:gdLst/>
              <a:ahLst/>
              <a:cxnLst/>
              <a:rect l="l" t="t" r="r" b="b"/>
              <a:pathLst>
                <a:path w="360" h="1288" extrusionOk="0">
                  <a:moveTo>
                    <a:pt x="155" y="0"/>
                  </a:moveTo>
                  <a:cubicBezTo>
                    <a:pt x="84" y="0"/>
                    <a:pt x="11" y="48"/>
                    <a:pt x="0" y="146"/>
                  </a:cubicBezTo>
                  <a:lnTo>
                    <a:pt x="64" y="1140"/>
                  </a:lnTo>
                  <a:cubicBezTo>
                    <a:pt x="64" y="1225"/>
                    <a:pt x="127" y="1288"/>
                    <a:pt x="212" y="1288"/>
                  </a:cubicBezTo>
                  <a:cubicBezTo>
                    <a:pt x="296" y="1288"/>
                    <a:pt x="360" y="1225"/>
                    <a:pt x="360" y="1140"/>
                  </a:cubicBezTo>
                  <a:lnTo>
                    <a:pt x="296" y="125"/>
                  </a:lnTo>
                  <a:cubicBezTo>
                    <a:pt x="286" y="43"/>
                    <a:pt x="221" y="0"/>
                    <a:pt x="1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3"/>
            <p:cNvSpPr/>
            <p:nvPr/>
          </p:nvSpPr>
          <p:spPr>
            <a:xfrm flipH="1">
              <a:off x="480219" y="4139300"/>
              <a:ext cx="83963" cy="114968"/>
            </a:xfrm>
            <a:custGeom>
              <a:avLst/>
              <a:gdLst/>
              <a:ahLst/>
              <a:cxnLst/>
              <a:rect l="l" t="t" r="r" b="b"/>
              <a:pathLst>
                <a:path w="742" h="1016" extrusionOk="0">
                  <a:moveTo>
                    <a:pt x="128" y="1"/>
                  </a:moveTo>
                  <a:cubicBezTo>
                    <a:pt x="86" y="1"/>
                    <a:pt x="43" y="22"/>
                    <a:pt x="22" y="64"/>
                  </a:cubicBezTo>
                  <a:cubicBezTo>
                    <a:pt x="22" y="85"/>
                    <a:pt x="1" y="128"/>
                    <a:pt x="1" y="149"/>
                  </a:cubicBezTo>
                  <a:cubicBezTo>
                    <a:pt x="1" y="403"/>
                    <a:pt x="43" y="635"/>
                    <a:pt x="170" y="826"/>
                  </a:cubicBezTo>
                  <a:lnTo>
                    <a:pt x="509" y="1016"/>
                  </a:lnTo>
                  <a:lnTo>
                    <a:pt x="614" y="762"/>
                  </a:lnTo>
                  <a:cubicBezTo>
                    <a:pt x="657" y="656"/>
                    <a:pt x="699" y="551"/>
                    <a:pt x="720" y="445"/>
                  </a:cubicBezTo>
                  <a:cubicBezTo>
                    <a:pt x="741" y="339"/>
                    <a:pt x="741" y="212"/>
                    <a:pt x="678" y="128"/>
                  </a:cubicBezTo>
                  <a:cubicBezTo>
                    <a:pt x="678" y="106"/>
                    <a:pt x="657" y="85"/>
                    <a:pt x="657" y="85"/>
                  </a:cubicBezTo>
                  <a:cubicBezTo>
                    <a:pt x="644" y="73"/>
                    <a:pt x="630" y="68"/>
                    <a:pt x="615" y="68"/>
                  </a:cubicBezTo>
                  <a:cubicBezTo>
                    <a:pt x="579" y="68"/>
                    <a:pt x="538" y="98"/>
                    <a:pt x="509" y="128"/>
                  </a:cubicBezTo>
                  <a:cubicBezTo>
                    <a:pt x="424" y="212"/>
                    <a:pt x="360" y="318"/>
                    <a:pt x="318" y="466"/>
                  </a:cubicBezTo>
                  <a:cubicBezTo>
                    <a:pt x="297" y="339"/>
                    <a:pt x="255" y="212"/>
                    <a:pt x="212" y="106"/>
                  </a:cubicBezTo>
                  <a:cubicBezTo>
                    <a:pt x="191" y="64"/>
                    <a:pt x="170" y="1"/>
                    <a:pt x="128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3"/>
            <p:cNvSpPr/>
            <p:nvPr/>
          </p:nvSpPr>
          <p:spPr>
            <a:xfrm flipH="1">
              <a:off x="209773" y="4150389"/>
              <a:ext cx="110215" cy="123115"/>
            </a:xfrm>
            <a:custGeom>
              <a:avLst/>
              <a:gdLst/>
              <a:ahLst/>
              <a:cxnLst/>
              <a:rect l="l" t="t" r="r" b="b"/>
              <a:pathLst>
                <a:path w="974" h="1088" extrusionOk="0">
                  <a:moveTo>
                    <a:pt x="123" y="0"/>
                  </a:moveTo>
                  <a:cubicBezTo>
                    <a:pt x="85" y="0"/>
                    <a:pt x="58" y="20"/>
                    <a:pt x="42" y="51"/>
                  </a:cubicBezTo>
                  <a:cubicBezTo>
                    <a:pt x="21" y="72"/>
                    <a:pt x="21" y="114"/>
                    <a:pt x="21" y="156"/>
                  </a:cubicBezTo>
                  <a:cubicBezTo>
                    <a:pt x="0" y="431"/>
                    <a:pt x="85" y="685"/>
                    <a:pt x="233" y="897"/>
                  </a:cubicBezTo>
                  <a:lnTo>
                    <a:pt x="698" y="1087"/>
                  </a:lnTo>
                  <a:lnTo>
                    <a:pt x="825" y="812"/>
                  </a:lnTo>
                  <a:cubicBezTo>
                    <a:pt x="888" y="706"/>
                    <a:pt x="931" y="601"/>
                    <a:pt x="952" y="474"/>
                  </a:cubicBezTo>
                  <a:cubicBezTo>
                    <a:pt x="973" y="368"/>
                    <a:pt x="952" y="241"/>
                    <a:pt x="888" y="135"/>
                  </a:cubicBezTo>
                  <a:cubicBezTo>
                    <a:pt x="888" y="114"/>
                    <a:pt x="867" y="93"/>
                    <a:pt x="867" y="93"/>
                  </a:cubicBezTo>
                  <a:cubicBezTo>
                    <a:pt x="841" y="84"/>
                    <a:pt x="811" y="79"/>
                    <a:pt x="782" y="79"/>
                  </a:cubicBezTo>
                  <a:cubicBezTo>
                    <a:pt x="741" y="79"/>
                    <a:pt x="702" y="89"/>
                    <a:pt x="677" y="114"/>
                  </a:cubicBezTo>
                  <a:cubicBezTo>
                    <a:pt x="550" y="220"/>
                    <a:pt x="465" y="347"/>
                    <a:pt x="444" y="495"/>
                  </a:cubicBezTo>
                  <a:cubicBezTo>
                    <a:pt x="381" y="347"/>
                    <a:pt x="339" y="220"/>
                    <a:pt x="275" y="93"/>
                  </a:cubicBezTo>
                  <a:cubicBezTo>
                    <a:pt x="254" y="51"/>
                    <a:pt x="212" y="8"/>
                    <a:pt x="169" y="8"/>
                  </a:cubicBezTo>
                  <a:cubicBezTo>
                    <a:pt x="152" y="3"/>
                    <a:pt x="137" y="0"/>
                    <a:pt x="123" y="0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3"/>
            <p:cNvSpPr/>
            <p:nvPr/>
          </p:nvSpPr>
          <p:spPr>
            <a:xfrm flipH="1">
              <a:off x="-139561" y="4192710"/>
              <a:ext cx="6251160" cy="1901951"/>
            </a:xfrm>
            <a:custGeom>
              <a:avLst/>
              <a:gdLst/>
              <a:ahLst/>
              <a:cxnLst/>
              <a:rect l="l" t="t" r="r" b="b"/>
              <a:pathLst>
                <a:path w="55243" h="16808" extrusionOk="0">
                  <a:moveTo>
                    <a:pt x="44598" y="0"/>
                  </a:moveTo>
                  <a:cubicBezTo>
                    <a:pt x="40584" y="0"/>
                    <a:pt x="35338" y="325"/>
                    <a:pt x="28700" y="1326"/>
                  </a:cubicBezTo>
                  <a:cubicBezTo>
                    <a:pt x="9793" y="4203"/>
                    <a:pt x="1" y="12958"/>
                    <a:pt x="1" y="12958"/>
                  </a:cubicBezTo>
                  <a:lnTo>
                    <a:pt x="55243" y="16808"/>
                  </a:lnTo>
                  <a:lnTo>
                    <a:pt x="55243" y="1115"/>
                  </a:lnTo>
                  <a:cubicBezTo>
                    <a:pt x="55243" y="1115"/>
                    <a:pt x="52032" y="0"/>
                    <a:pt x="44598" y="0"/>
                  </a:cubicBezTo>
                  <a:close/>
                </a:path>
              </a:pathLst>
            </a:custGeom>
            <a:solidFill>
              <a:srgbClr val="79AD78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3"/>
            <p:cNvSpPr/>
            <p:nvPr/>
          </p:nvSpPr>
          <p:spPr>
            <a:xfrm flipH="1">
              <a:off x="221767" y="4469152"/>
              <a:ext cx="440522" cy="198591"/>
            </a:xfrm>
            <a:custGeom>
              <a:avLst/>
              <a:gdLst/>
              <a:ahLst/>
              <a:cxnLst/>
              <a:rect l="l" t="t" r="r" b="b"/>
              <a:pathLst>
                <a:path w="3893" h="1755" extrusionOk="0">
                  <a:moveTo>
                    <a:pt x="2715" y="0"/>
                  </a:moveTo>
                  <a:cubicBezTo>
                    <a:pt x="2677" y="0"/>
                    <a:pt x="2640" y="2"/>
                    <a:pt x="2602" y="4"/>
                  </a:cubicBezTo>
                  <a:cubicBezTo>
                    <a:pt x="2306" y="4"/>
                    <a:pt x="2031" y="4"/>
                    <a:pt x="1735" y="25"/>
                  </a:cubicBezTo>
                  <a:cubicBezTo>
                    <a:pt x="1079" y="89"/>
                    <a:pt x="1" y="596"/>
                    <a:pt x="889" y="1379"/>
                  </a:cubicBezTo>
                  <a:cubicBezTo>
                    <a:pt x="1192" y="1647"/>
                    <a:pt x="1726" y="1755"/>
                    <a:pt x="2251" y="1755"/>
                  </a:cubicBezTo>
                  <a:cubicBezTo>
                    <a:pt x="2679" y="1755"/>
                    <a:pt x="3100" y="1683"/>
                    <a:pt x="3385" y="1569"/>
                  </a:cubicBezTo>
                  <a:cubicBezTo>
                    <a:pt x="3617" y="1464"/>
                    <a:pt x="3808" y="1252"/>
                    <a:pt x="3850" y="998"/>
                  </a:cubicBezTo>
                  <a:cubicBezTo>
                    <a:pt x="3892" y="660"/>
                    <a:pt x="3744" y="343"/>
                    <a:pt x="3448" y="173"/>
                  </a:cubicBezTo>
                  <a:cubicBezTo>
                    <a:pt x="3227" y="63"/>
                    <a:pt x="2973" y="0"/>
                    <a:pt x="2715" y="0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3"/>
            <p:cNvSpPr/>
            <p:nvPr/>
          </p:nvSpPr>
          <p:spPr>
            <a:xfrm flipH="1">
              <a:off x="-101297" y="4720134"/>
              <a:ext cx="442898" cy="156497"/>
            </a:xfrm>
            <a:custGeom>
              <a:avLst/>
              <a:gdLst/>
              <a:ahLst/>
              <a:cxnLst/>
              <a:rect l="l" t="t" r="r" b="b"/>
              <a:pathLst>
                <a:path w="3914" h="1383" extrusionOk="0">
                  <a:moveTo>
                    <a:pt x="1920" y="1"/>
                  </a:moveTo>
                  <a:cubicBezTo>
                    <a:pt x="1421" y="1"/>
                    <a:pt x="914" y="84"/>
                    <a:pt x="530" y="324"/>
                  </a:cubicBezTo>
                  <a:cubicBezTo>
                    <a:pt x="85" y="620"/>
                    <a:pt x="1" y="1001"/>
                    <a:pt x="487" y="1234"/>
                  </a:cubicBezTo>
                  <a:cubicBezTo>
                    <a:pt x="752" y="1349"/>
                    <a:pt x="1066" y="1382"/>
                    <a:pt x="1377" y="1382"/>
                  </a:cubicBezTo>
                  <a:cubicBezTo>
                    <a:pt x="1637" y="1382"/>
                    <a:pt x="1894" y="1359"/>
                    <a:pt x="2116" y="1339"/>
                  </a:cubicBezTo>
                  <a:cubicBezTo>
                    <a:pt x="2412" y="1297"/>
                    <a:pt x="3913" y="726"/>
                    <a:pt x="3194" y="176"/>
                  </a:cubicBezTo>
                  <a:cubicBezTo>
                    <a:pt x="3131" y="134"/>
                    <a:pt x="3067" y="113"/>
                    <a:pt x="2983" y="113"/>
                  </a:cubicBezTo>
                  <a:cubicBezTo>
                    <a:pt x="2672" y="49"/>
                    <a:pt x="2299" y="1"/>
                    <a:pt x="1920" y="1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3"/>
            <p:cNvSpPr/>
            <p:nvPr/>
          </p:nvSpPr>
          <p:spPr>
            <a:xfrm flipH="1">
              <a:off x="-70178" y="4502420"/>
              <a:ext cx="64726" cy="125265"/>
            </a:xfrm>
            <a:custGeom>
              <a:avLst/>
              <a:gdLst/>
              <a:ahLst/>
              <a:cxnLst/>
              <a:rect l="l" t="t" r="r" b="b"/>
              <a:pathLst>
                <a:path w="572" h="1107" extrusionOk="0">
                  <a:moveTo>
                    <a:pt x="423" y="1"/>
                  </a:moveTo>
                  <a:cubicBezTo>
                    <a:pt x="354" y="1"/>
                    <a:pt x="293" y="42"/>
                    <a:pt x="275" y="112"/>
                  </a:cubicBezTo>
                  <a:lnTo>
                    <a:pt x="43" y="895"/>
                  </a:lnTo>
                  <a:cubicBezTo>
                    <a:pt x="0" y="979"/>
                    <a:pt x="43" y="1064"/>
                    <a:pt x="127" y="1106"/>
                  </a:cubicBezTo>
                  <a:lnTo>
                    <a:pt x="170" y="1106"/>
                  </a:lnTo>
                  <a:cubicBezTo>
                    <a:pt x="233" y="1106"/>
                    <a:pt x="275" y="1064"/>
                    <a:pt x="297" y="1000"/>
                  </a:cubicBezTo>
                  <a:lnTo>
                    <a:pt x="550" y="218"/>
                  </a:lnTo>
                  <a:cubicBezTo>
                    <a:pt x="572" y="133"/>
                    <a:pt x="529" y="49"/>
                    <a:pt x="466" y="6"/>
                  </a:cubicBezTo>
                  <a:cubicBezTo>
                    <a:pt x="451" y="3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3"/>
            <p:cNvSpPr/>
            <p:nvPr/>
          </p:nvSpPr>
          <p:spPr>
            <a:xfrm flipH="1">
              <a:off x="11182" y="4457158"/>
              <a:ext cx="45602" cy="156157"/>
            </a:xfrm>
            <a:custGeom>
              <a:avLst/>
              <a:gdLst/>
              <a:ahLst/>
              <a:cxnLst/>
              <a:rect l="l" t="t" r="r" b="b"/>
              <a:pathLst>
                <a:path w="403" h="1380" extrusionOk="0">
                  <a:moveTo>
                    <a:pt x="160" y="0"/>
                  </a:moveTo>
                  <a:cubicBezTo>
                    <a:pt x="149" y="0"/>
                    <a:pt x="139" y="2"/>
                    <a:pt x="127" y="5"/>
                  </a:cubicBezTo>
                  <a:cubicBezTo>
                    <a:pt x="43" y="5"/>
                    <a:pt x="1" y="89"/>
                    <a:pt x="1" y="174"/>
                  </a:cubicBezTo>
                  <a:lnTo>
                    <a:pt x="127" y="1231"/>
                  </a:lnTo>
                  <a:cubicBezTo>
                    <a:pt x="127" y="1316"/>
                    <a:pt x="191" y="1379"/>
                    <a:pt x="276" y="1379"/>
                  </a:cubicBezTo>
                  <a:cubicBezTo>
                    <a:pt x="360" y="1358"/>
                    <a:pt x="402" y="1273"/>
                    <a:pt x="402" y="1189"/>
                  </a:cubicBezTo>
                  <a:lnTo>
                    <a:pt x="297" y="131"/>
                  </a:lnTo>
                  <a:cubicBezTo>
                    <a:pt x="278" y="58"/>
                    <a:pt x="228" y="0"/>
                    <a:pt x="160" y="0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3"/>
            <p:cNvSpPr/>
            <p:nvPr/>
          </p:nvSpPr>
          <p:spPr>
            <a:xfrm flipH="1">
              <a:off x="324737" y="5213837"/>
              <a:ext cx="1498205" cy="299302"/>
            </a:xfrm>
            <a:custGeom>
              <a:avLst/>
              <a:gdLst/>
              <a:ahLst/>
              <a:cxnLst/>
              <a:rect l="l" t="t" r="r" b="b"/>
              <a:pathLst>
                <a:path w="13240" h="2645" extrusionOk="0">
                  <a:moveTo>
                    <a:pt x="6620" y="1"/>
                  </a:moveTo>
                  <a:cubicBezTo>
                    <a:pt x="2961" y="1"/>
                    <a:pt x="0" y="593"/>
                    <a:pt x="0" y="1333"/>
                  </a:cubicBezTo>
                  <a:cubicBezTo>
                    <a:pt x="0" y="2052"/>
                    <a:pt x="2961" y="2644"/>
                    <a:pt x="6620" y="2644"/>
                  </a:cubicBezTo>
                  <a:cubicBezTo>
                    <a:pt x="10279" y="2644"/>
                    <a:pt x="13240" y="2052"/>
                    <a:pt x="13240" y="1333"/>
                  </a:cubicBezTo>
                  <a:cubicBezTo>
                    <a:pt x="13240" y="593"/>
                    <a:pt x="10279" y="1"/>
                    <a:pt x="6620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3"/>
            <p:cNvSpPr/>
            <p:nvPr/>
          </p:nvSpPr>
          <p:spPr>
            <a:xfrm flipH="1">
              <a:off x="467036" y="4139300"/>
              <a:ext cx="83963" cy="114968"/>
            </a:xfrm>
            <a:custGeom>
              <a:avLst/>
              <a:gdLst/>
              <a:ahLst/>
              <a:cxnLst/>
              <a:rect l="l" t="t" r="r" b="b"/>
              <a:pathLst>
                <a:path w="742" h="1016" extrusionOk="0">
                  <a:moveTo>
                    <a:pt x="128" y="1"/>
                  </a:moveTo>
                  <a:cubicBezTo>
                    <a:pt x="86" y="1"/>
                    <a:pt x="43" y="22"/>
                    <a:pt x="22" y="64"/>
                  </a:cubicBezTo>
                  <a:cubicBezTo>
                    <a:pt x="22" y="85"/>
                    <a:pt x="1" y="128"/>
                    <a:pt x="1" y="149"/>
                  </a:cubicBezTo>
                  <a:cubicBezTo>
                    <a:pt x="1" y="403"/>
                    <a:pt x="43" y="635"/>
                    <a:pt x="170" y="826"/>
                  </a:cubicBezTo>
                  <a:lnTo>
                    <a:pt x="509" y="1016"/>
                  </a:lnTo>
                  <a:lnTo>
                    <a:pt x="614" y="762"/>
                  </a:lnTo>
                  <a:cubicBezTo>
                    <a:pt x="657" y="656"/>
                    <a:pt x="699" y="551"/>
                    <a:pt x="720" y="445"/>
                  </a:cubicBezTo>
                  <a:cubicBezTo>
                    <a:pt x="741" y="339"/>
                    <a:pt x="741" y="212"/>
                    <a:pt x="678" y="128"/>
                  </a:cubicBezTo>
                  <a:cubicBezTo>
                    <a:pt x="678" y="106"/>
                    <a:pt x="657" y="85"/>
                    <a:pt x="657" y="85"/>
                  </a:cubicBezTo>
                  <a:cubicBezTo>
                    <a:pt x="644" y="73"/>
                    <a:pt x="630" y="68"/>
                    <a:pt x="615" y="68"/>
                  </a:cubicBezTo>
                  <a:cubicBezTo>
                    <a:pt x="579" y="68"/>
                    <a:pt x="538" y="98"/>
                    <a:pt x="509" y="128"/>
                  </a:cubicBezTo>
                  <a:cubicBezTo>
                    <a:pt x="424" y="212"/>
                    <a:pt x="360" y="318"/>
                    <a:pt x="318" y="466"/>
                  </a:cubicBezTo>
                  <a:cubicBezTo>
                    <a:pt x="297" y="339"/>
                    <a:pt x="255" y="212"/>
                    <a:pt x="212" y="106"/>
                  </a:cubicBezTo>
                  <a:cubicBezTo>
                    <a:pt x="191" y="64"/>
                    <a:pt x="170" y="1"/>
                    <a:pt x="1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3"/>
            <p:cNvSpPr/>
            <p:nvPr/>
          </p:nvSpPr>
          <p:spPr>
            <a:xfrm flipH="1">
              <a:off x="196590" y="4150389"/>
              <a:ext cx="110215" cy="123115"/>
            </a:xfrm>
            <a:custGeom>
              <a:avLst/>
              <a:gdLst/>
              <a:ahLst/>
              <a:cxnLst/>
              <a:rect l="l" t="t" r="r" b="b"/>
              <a:pathLst>
                <a:path w="974" h="1088" extrusionOk="0">
                  <a:moveTo>
                    <a:pt x="123" y="0"/>
                  </a:moveTo>
                  <a:cubicBezTo>
                    <a:pt x="85" y="0"/>
                    <a:pt x="58" y="20"/>
                    <a:pt x="42" y="51"/>
                  </a:cubicBezTo>
                  <a:cubicBezTo>
                    <a:pt x="21" y="72"/>
                    <a:pt x="21" y="114"/>
                    <a:pt x="21" y="156"/>
                  </a:cubicBezTo>
                  <a:cubicBezTo>
                    <a:pt x="0" y="431"/>
                    <a:pt x="85" y="685"/>
                    <a:pt x="233" y="897"/>
                  </a:cubicBezTo>
                  <a:lnTo>
                    <a:pt x="698" y="1087"/>
                  </a:lnTo>
                  <a:lnTo>
                    <a:pt x="825" y="812"/>
                  </a:lnTo>
                  <a:cubicBezTo>
                    <a:pt x="888" y="706"/>
                    <a:pt x="931" y="601"/>
                    <a:pt x="952" y="474"/>
                  </a:cubicBezTo>
                  <a:cubicBezTo>
                    <a:pt x="973" y="368"/>
                    <a:pt x="952" y="241"/>
                    <a:pt x="888" y="135"/>
                  </a:cubicBezTo>
                  <a:cubicBezTo>
                    <a:pt x="888" y="114"/>
                    <a:pt x="867" y="93"/>
                    <a:pt x="867" y="93"/>
                  </a:cubicBezTo>
                  <a:cubicBezTo>
                    <a:pt x="841" y="84"/>
                    <a:pt x="811" y="79"/>
                    <a:pt x="782" y="79"/>
                  </a:cubicBezTo>
                  <a:cubicBezTo>
                    <a:pt x="741" y="79"/>
                    <a:pt x="702" y="89"/>
                    <a:pt x="677" y="114"/>
                  </a:cubicBezTo>
                  <a:cubicBezTo>
                    <a:pt x="550" y="220"/>
                    <a:pt x="465" y="347"/>
                    <a:pt x="444" y="495"/>
                  </a:cubicBezTo>
                  <a:cubicBezTo>
                    <a:pt x="381" y="347"/>
                    <a:pt x="339" y="220"/>
                    <a:pt x="275" y="93"/>
                  </a:cubicBezTo>
                  <a:cubicBezTo>
                    <a:pt x="254" y="51"/>
                    <a:pt x="212" y="8"/>
                    <a:pt x="169" y="8"/>
                  </a:cubicBezTo>
                  <a:cubicBezTo>
                    <a:pt x="152" y="3"/>
                    <a:pt x="137" y="0"/>
                    <a:pt x="1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3"/>
            <p:cNvSpPr/>
            <p:nvPr/>
          </p:nvSpPr>
          <p:spPr>
            <a:xfrm flipH="1">
              <a:off x="-152743" y="4192710"/>
              <a:ext cx="6251160" cy="1901951"/>
            </a:xfrm>
            <a:custGeom>
              <a:avLst/>
              <a:gdLst/>
              <a:ahLst/>
              <a:cxnLst/>
              <a:rect l="l" t="t" r="r" b="b"/>
              <a:pathLst>
                <a:path w="55243" h="16808" extrusionOk="0">
                  <a:moveTo>
                    <a:pt x="44598" y="0"/>
                  </a:moveTo>
                  <a:cubicBezTo>
                    <a:pt x="40584" y="0"/>
                    <a:pt x="35338" y="325"/>
                    <a:pt x="28700" y="1326"/>
                  </a:cubicBezTo>
                  <a:cubicBezTo>
                    <a:pt x="9793" y="4203"/>
                    <a:pt x="1" y="12958"/>
                    <a:pt x="1" y="12958"/>
                  </a:cubicBezTo>
                  <a:lnTo>
                    <a:pt x="55243" y="16808"/>
                  </a:lnTo>
                  <a:lnTo>
                    <a:pt x="55243" y="1115"/>
                  </a:lnTo>
                  <a:cubicBezTo>
                    <a:pt x="55243" y="1115"/>
                    <a:pt x="52032" y="0"/>
                    <a:pt x="44598" y="0"/>
                  </a:cubicBezTo>
                  <a:close/>
                </a:path>
              </a:pathLst>
            </a:custGeom>
            <a:solidFill>
              <a:srgbClr val="1EF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3"/>
            <p:cNvSpPr/>
            <p:nvPr/>
          </p:nvSpPr>
          <p:spPr>
            <a:xfrm flipH="1">
              <a:off x="2911800" y="4544466"/>
              <a:ext cx="430904" cy="238875"/>
            </a:xfrm>
            <a:custGeom>
              <a:avLst/>
              <a:gdLst/>
              <a:ahLst/>
              <a:cxnLst/>
              <a:rect l="l" t="t" r="r" b="b"/>
              <a:pathLst>
                <a:path w="3808" h="2111" extrusionOk="0">
                  <a:moveTo>
                    <a:pt x="2242" y="0"/>
                  </a:moveTo>
                  <a:cubicBezTo>
                    <a:pt x="1840" y="0"/>
                    <a:pt x="1439" y="74"/>
                    <a:pt x="1058" y="222"/>
                  </a:cubicBezTo>
                  <a:cubicBezTo>
                    <a:pt x="170" y="582"/>
                    <a:pt x="0" y="2020"/>
                    <a:pt x="1100" y="2105"/>
                  </a:cubicBezTo>
                  <a:cubicBezTo>
                    <a:pt x="1149" y="2109"/>
                    <a:pt x="1199" y="2111"/>
                    <a:pt x="1250" y="2111"/>
                  </a:cubicBezTo>
                  <a:cubicBezTo>
                    <a:pt x="2007" y="2111"/>
                    <a:pt x="3057" y="1684"/>
                    <a:pt x="3532" y="1090"/>
                  </a:cubicBezTo>
                  <a:cubicBezTo>
                    <a:pt x="3680" y="878"/>
                    <a:pt x="3807" y="561"/>
                    <a:pt x="3638" y="349"/>
                  </a:cubicBezTo>
                  <a:cubicBezTo>
                    <a:pt x="3575" y="307"/>
                    <a:pt x="3511" y="244"/>
                    <a:pt x="3427" y="222"/>
                  </a:cubicBezTo>
                  <a:cubicBezTo>
                    <a:pt x="3046" y="74"/>
                    <a:pt x="2644" y="0"/>
                    <a:pt x="2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3"/>
            <p:cNvSpPr/>
            <p:nvPr/>
          </p:nvSpPr>
          <p:spPr>
            <a:xfrm flipH="1">
              <a:off x="208584" y="4469152"/>
              <a:ext cx="440522" cy="198591"/>
            </a:xfrm>
            <a:custGeom>
              <a:avLst/>
              <a:gdLst/>
              <a:ahLst/>
              <a:cxnLst/>
              <a:rect l="l" t="t" r="r" b="b"/>
              <a:pathLst>
                <a:path w="3893" h="1755" extrusionOk="0">
                  <a:moveTo>
                    <a:pt x="2715" y="0"/>
                  </a:moveTo>
                  <a:cubicBezTo>
                    <a:pt x="2677" y="0"/>
                    <a:pt x="2640" y="2"/>
                    <a:pt x="2602" y="4"/>
                  </a:cubicBezTo>
                  <a:cubicBezTo>
                    <a:pt x="2306" y="4"/>
                    <a:pt x="2031" y="4"/>
                    <a:pt x="1735" y="25"/>
                  </a:cubicBezTo>
                  <a:cubicBezTo>
                    <a:pt x="1079" y="89"/>
                    <a:pt x="1" y="596"/>
                    <a:pt x="889" y="1379"/>
                  </a:cubicBezTo>
                  <a:cubicBezTo>
                    <a:pt x="1192" y="1647"/>
                    <a:pt x="1726" y="1755"/>
                    <a:pt x="2251" y="1755"/>
                  </a:cubicBezTo>
                  <a:cubicBezTo>
                    <a:pt x="2679" y="1755"/>
                    <a:pt x="3100" y="1683"/>
                    <a:pt x="3385" y="1569"/>
                  </a:cubicBezTo>
                  <a:cubicBezTo>
                    <a:pt x="3617" y="1464"/>
                    <a:pt x="3808" y="1252"/>
                    <a:pt x="3850" y="998"/>
                  </a:cubicBezTo>
                  <a:cubicBezTo>
                    <a:pt x="3892" y="660"/>
                    <a:pt x="3744" y="343"/>
                    <a:pt x="3448" y="173"/>
                  </a:cubicBezTo>
                  <a:cubicBezTo>
                    <a:pt x="3227" y="63"/>
                    <a:pt x="2973" y="0"/>
                    <a:pt x="27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3"/>
            <p:cNvSpPr/>
            <p:nvPr/>
          </p:nvSpPr>
          <p:spPr>
            <a:xfrm flipH="1">
              <a:off x="-114480" y="4720134"/>
              <a:ext cx="442898" cy="156497"/>
            </a:xfrm>
            <a:custGeom>
              <a:avLst/>
              <a:gdLst/>
              <a:ahLst/>
              <a:cxnLst/>
              <a:rect l="l" t="t" r="r" b="b"/>
              <a:pathLst>
                <a:path w="3914" h="1383" extrusionOk="0">
                  <a:moveTo>
                    <a:pt x="1920" y="1"/>
                  </a:moveTo>
                  <a:cubicBezTo>
                    <a:pt x="1421" y="1"/>
                    <a:pt x="914" y="84"/>
                    <a:pt x="530" y="324"/>
                  </a:cubicBezTo>
                  <a:cubicBezTo>
                    <a:pt x="85" y="620"/>
                    <a:pt x="1" y="1001"/>
                    <a:pt x="487" y="1234"/>
                  </a:cubicBezTo>
                  <a:cubicBezTo>
                    <a:pt x="752" y="1349"/>
                    <a:pt x="1066" y="1382"/>
                    <a:pt x="1377" y="1382"/>
                  </a:cubicBezTo>
                  <a:cubicBezTo>
                    <a:pt x="1637" y="1382"/>
                    <a:pt x="1894" y="1359"/>
                    <a:pt x="2116" y="1339"/>
                  </a:cubicBezTo>
                  <a:cubicBezTo>
                    <a:pt x="2412" y="1297"/>
                    <a:pt x="3913" y="726"/>
                    <a:pt x="3194" y="176"/>
                  </a:cubicBezTo>
                  <a:cubicBezTo>
                    <a:pt x="3131" y="134"/>
                    <a:pt x="3067" y="113"/>
                    <a:pt x="2983" y="113"/>
                  </a:cubicBezTo>
                  <a:cubicBezTo>
                    <a:pt x="2672" y="49"/>
                    <a:pt x="2299" y="1"/>
                    <a:pt x="19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3"/>
            <p:cNvSpPr/>
            <p:nvPr/>
          </p:nvSpPr>
          <p:spPr>
            <a:xfrm flipH="1">
              <a:off x="3082890" y="4480920"/>
              <a:ext cx="62350" cy="125152"/>
            </a:xfrm>
            <a:custGeom>
              <a:avLst/>
              <a:gdLst/>
              <a:ahLst/>
              <a:cxnLst/>
              <a:rect l="l" t="t" r="r" b="b"/>
              <a:pathLst>
                <a:path w="551" h="1106" extrusionOk="0">
                  <a:moveTo>
                    <a:pt x="402" y="1"/>
                  </a:moveTo>
                  <a:cubicBezTo>
                    <a:pt x="334" y="1"/>
                    <a:pt x="276" y="42"/>
                    <a:pt x="276" y="112"/>
                  </a:cubicBezTo>
                  <a:lnTo>
                    <a:pt x="22" y="894"/>
                  </a:lnTo>
                  <a:cubicBezTo>
                    <a:pt x="1" y="979"/>
                    <a:pt x="22" y="1063"/>
                    <a:pt x="107" y="1106"/>
                  </a:cubicBezTo>
                  <a:lnTo>
                    <a:pt x="170" y="1106"/>
                  </a:lnTo>
                  <a:cubicBezTo>
                    <a:pt x="212" y="1106"/>
                    <a:pt x="276" y="1063"/>
                    <a:pt x="276" y="1000"/>
                  </a:cubicBezTo>
                  <a:lnTo>
                    <a:pt x="530" y="218"/>
                  </a:lnTo>
                  <a:cubicBezTo>
                    <a:pt x="551" y="133"/>
                    <a:pt x="509" y="48"/>
                    <a:pt x="445" y="6"/>
                  </a:cubicBezTo>
                  <a:cubicBezTo>
                    <a:pt x="431" y="2"/>
                    <a:pt x="416" y="1"/>
                    <a:pt x="4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3"/>
            <p:cNvSpPr/>
            <p:nvPr/>
          </p:nvSpPr>
          <p:spPr>
            <a:xfrm flipH="1">
              <a:off x="3164250" y="4435658"/>
              <a:ext cx="45602" cy="156044"/>
            </a:xfrm>
            <a:custGeom>
              <a:avLst/>
              <a:gdLst/>
              <a:ahLst/>
              <a:cxnLst/>
              <a:rect l="l" t="t" r="r" b="b"/>
              <a:pathLst>
                <a:path w="403" h="1379" extrusionOk="0">
                  <a:moveTo>
                    <a:pt x="160" y="0"/>
                  </a:moveTo>
                  <a:cubicBezTo>
                    <a:pt x="150" y="0"/>
                    <a:pt x="139" y="1"/>
                    <a:pt x="128" y="4"/>
                  </a:cubicBezTo>
                  <a:cubicBezTo>
                    <a:pt x="43" y="25"/>
                    <a:pt x="1" y="89"/>
                    <a:pt x="1" y="173"/>
                  </a:cubicBezTo>
                  <a:lnTo>
                    <a:pt x="107" y="1231"/>
                  </a:lnTo>
                  <a:cubicBezTo>
                    <a:pt x="107" y="1315"/>
                    <a:pt x="191" y="1379"/>
                    <a:pt x="276" y="1379"/>
                  </a:cubicBezTo>
                  <a:cubicBezTo>
                    <a:pt x="339" y="1358"/>
                    <a:pt x="403" y="1273"/>
                    <a:pt x="382" y="1189"/>
                  </a:cubicBezTo>
                  <a:lnTo>
                    <a:pt x="276" y="131"/>
                  </a:lnTo>
                  <a:cubicBezTo>
                    <a:pt x="276" y="58"/>
                    <a:pt x="228" y="0"/>
                    <a:pt x="1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3"/>
            <p:cNvSpPr/>
            <p:nvPr/>
          </p:nvSpPr>
          <p:spPr>
            <a:xfrm flipH="1">
              <a:off x="-83361" y="4502420"/>
              <a:ext cx="64726" cy="125265"/>
            </a:xfrm>
            <a:custGeom>
              <a:avLst/>
              <a:gdLst/>
              <a:ahLst/>
              <a:cxnLst/>
              <a:rect l="l" t="t" r="r" b="b"/>
              <a:pathLst>
                <a:path w="572" h="1107" extrusionOk="0">
                  <a:moveTo>
                    <a:pt x="423" y="1"/>
                  </a:moveTo>
                  <a:cubicBezTo>
                    <a:pt x="354" y="1"/>
                    <a:pt x="293" y="42"/>
                    <a:pt x="275" y="112"/>
                  </a:cubicBezTo>
                  <a:lnTo>
                    <a:pt x="43" y="895"/>
                  </a:lnTo>
                  <a:cubicBezTo>
                    <a:pt x="0" y="979"/>
                    <a:pt x="43" y="1064"/>
                    <a:pt x="127" y="1106"/>
                  </a:cubicBezTo>
                  <a:lnTo>
                    <a:pt x="170" y="1106"/>
                  </a:lnTo>
                  <a:cubicBezTo>
                    <a:pt x="233" y="1106"/>
                    <a:pt x="275" y="1064"/>
                    <a:pt x="297" y="1000"/>
                  </a:cubicBezTo>
                  <a:lnTo>
                    <a:pt x="550" y="218"/>
                  </a:lnTo>
                  <a:cubicBezTo>
                    <a:pt x="572" y="133"/>
                    <a:pt x="529" y="49"/>
                    <a:pt x="466" y="6"/>
                  </a:cubicBezTo>
                  <a:cubicBezTo>
                    <a:pt x="451" y="3"/>
                    <a:pt x="437" y="1"/>
                    <a:pt x="4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3"/>
            <p:cNvSpPr/>
            <p:nvPr/>
          </p:nvSpPr>
          <p:spPr>
            <a:xfrm flipH="1">
              <a:off x="-2001" y="4457158"/>
              <a:ext cx="45602" cy="156157"/>
            </a:xfrm>
            <a:custGeom>
              <a:avLst/>
              <a:gdLst/>
              <a:ahLst/>
              <a:cxnLst/>
              <a:rect l="l" t="t" r="r" b="b"/>
              <a:pathLst>
                <a:path w="403" h="1380" extrusionOk="0">
                  <a:moveTo>
                    <a:pt x="160" y="0"/>
                  </a:moveTo>
                  <a:cubicBezTo>
                    <a:pt x="149" y="0"/>
                    <a:pt x="139" y="2"/>
                    <a:pt x="127" y="5"/>
                  </a:cubicBezTo>
                  <a:cubicBezTo>
                    <a:pt x="43" y="5"/>
                    <a:pt x="1" y="89"/>
                    <a:pt x="1" y="174"/>
                  </a:cubicBezTo>
                  <a:lnTo>
                    <a:pt x="127" y="1231"/>
                  </a:lnTo>
                  <a:cubicBezTo>
                    <a:pt x="127" y="1316"/>
                    <a:pt x="191" y="1379"/>
                    <a:pt x="276" y="1379"/>
                  </a:cubicBezTo>
                  <a:cubicBezTo>
                    <a:pt x="360" y="1358"/>
                    <a:pt x="402" y="1273"/>
                    <a:pt x="402" y="1189"/>
                  </a:cubicBezTo>
                  <a:lnTo>
                    <a:pt x="297" y="131"/>
                  </a:lnTo>
                  <a:cubicBezTo>
                    <a:pt x="278" y="58"/>
                    <a:pt x="228" y="0"/>
                    <a:pt x="1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3"/>
            <p:cNvSpPr/>
            <p:nvPr/>
          </p:nvSpPr>
          <p:spPr>
            <a:xfrm flipH="1">
              <a:off x="5200853" y="5312397"/>
              <a:ext cx="74344" cy="119381"/>
            </a:xfrm>
            <a:custGeom>
              <a:avLst/>
              <a:gdLst/>
              <a:ahLst/>
              <a:cxnLst/>
              <a:rect l="l" t="t" r="r" b="b"/>
              <a:pathLst>
                <a:path w="657" h="1055" extrusionOk="0">
                  <a:moveTo>
                    <a:pt x="163" y="1"/>
                  </a:moveTo>
                  <a:cubicBezTo>
                    <a:pt x="144" y="1"/>
                    <a:pt x="124" y="6"/>
                    <a:pt x="107" y="18"/>
                  </a:cubicBezTo>
                  <a:cubicBezTo>
                    <a:pt x="43" y="60"/>
                    <a:pt x="1" y="166"/>
                    <a:pt x="43" y="229"/>
                  </a:cubicBezTo>
                  <a:lnTo>
                    <a:pt x="382" y="970"/>
                  </a:lnTo>
                  <a:cubicBezTo>
                    <a:pt x="403" y="1033"/>
                    <a:pt x="445" y="1054"/>
                    <a:pt x="509" y="1054"/>
                  </a:cubicBezTo>
                  <a:lnTo>
                    <a:pt x="572" y="1054"/>
                  </a:lnTo>
                  <a:cubicBezTo>
                    <a:pt x="635" y="991"/>
                    <a:pt x="657" y="906"/>
                    <a:pt x="635" y="822"/>
                  </a:cubicBezTo>
                  <a:lnTo>
                    <a:pt x="297" y="81"/>
                  </a:lnTo>
                  <a:cubicBezTo>
                    <a:pt x="267" y="36"/>
                    <a:pt x="214" y="1"/>
                    <a:pt x="1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3"/>
            <p:cNvSpPr/>
            <p:nvPr/>
          </p:nvSpPr>
          <p:spPr>
            <a:xfrm flipH="1">
              <a:off x="5152988" y="5254574"/>
              <a:ext cx="33608" cy="155592"/>
            </a:xfrm>
            <a:custGeom>
              <a:avLst/>
              <a:gdLst/>
              <a:ahLst/>
              <a:cxnLst/>
              <a:rect l="l" t="t" r="r" b="b"/>
              <a:pathLst>
                <a:path w="297" h="1375" extrusionOk="0">
                  <a:moveTo>
                    <a:pt x="149" y="0"/>
                  </a:moveTo>
                  <a:cubicBezTo>
                    <a:pt x="64" y="0"/>
                    <a:pt x="0" y="85"/>
                    <a:pt x="0" y="148"/>
                  </a:cubicBezTo>
                  <a:lnTo>
                    <a:pt x="22" y="1206"/>
                  </a:lnTo>
                  <a:cubicBezTo>
                    <a:pt x="22" y="1290"/>
                    <a:pt x="85" y="1375"/>
                    <a:pt x="170" y="1375"/>
                  </a:cubicBezTo>
                  <a:cubicBezTo>
                    <a:pt x="233" y="1354"/>
                    <a:pt x="297" y="1290"/>
                    <a:pt x="297" y="1206"/>
                  </a:cubicBezTo>
                  <a:lnTo>
                    <a:pt x="275" y="148"/>
                  </a:lnTo>
                  <a:cubicBezTo>
                    <a:pt x="275" y="64"/>
                    <a:pt x="212" y="0"/>
                    <a:pt x="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3"/>
            <p:cNvSpPr/>
            <p:nvPr/>
          </p:nvSpPr>
          <p:spPr>
            <a:xfrm rot="-325182">
              <a:off x="985255" y="3580587"/>
              <a:ext cx="1894914" cy="1286191"/>
            </a:xfrm>
            <a:custGeom>
              <a:avLst/>
              <a:gdLst/>
              <a:ahLst/>
              <a:cxnLst/>
              <a:rect l="l" t="t" r="r" b="b"/>
              <a:pathLst>
                <a:path w="21087" h="14313" extrusionOk="0">
                  <a:moveTo>
                    <a:pt x="8381" y="0"/>
                  </a:moveTo>
                  <a:cubicBezTo>
                    <a:pt x="8264" y="0"/>
                    <a:pt x="8155" y="25"/>
                    <a:pt x="8059" y="79"/>
                  </a:cubicBezTo>
                  <a:cubicBezTo>
                    <a:pt x="7192" y="566"/>
                    <a:pt x="8862" y="1856"/>
                    <a:pt x="8862" y="1856"/>
                  </a:cubicBezTo>
                  <a:cubicBezTo>
                    <a:pt x="8862" y="1856"/>
                    <a:pt x="7477" y="1216"/>
                    <a:pt x="6476" y="1216"/>
                  </a:cubicBezTo>
                  <a:cubicBezTo>
                    <a:pt x="6297" y="1216"/>
                    <a:pt x="6130" y="1237"/>
                    <a:pt x="5986" y="1285"/>
                  </a:cubicBezTo>
                  <a:cubicBezTo>
                    <a:pt x="5055" y="1602"/>
                    <a:pt x="6303" y="2448"/>
                    <a:pt x="6303" y="2448"/>
                  </a:cubicBezTo>
                  <a:cubicBezTo>
                    <a:pt x="6303" y="2448"/>
                    <a:pt x="3089" y="2998"/>
                    <a:pt x="2729" y="3527"/>
                  </a:cubicBezTo>
                  <a:cubicBezTo>
                    <a:pt x="2370" y="4076"/>
                    <a:pt x="3871" y="4098"/>
                    <a:pt x="3871" y="4098"/>
                  </a:cubicBezTo>
                  <a:cubicBezTo>
                    <a:pt x="3871" y="4098"/>
                    <a:pt x="572" y="5388"/>
                    <a:pt x="149" y="6043"/>
                  </a:cubicBezTo>
                  <a:cubicBezTo>
                    <a:pt x="1" y="6262"/>
                    <a:pt x="161" y="6335"/>
                    <a:pt x="439" y="6335"/>
                  </a:cubicBezTo>
                  <a:cubicBezTo>
                    <a:pt x="997" y="6335"/>
                    <a:pt x="2031" y="6043"/>
                    <a:pt x="2031" y="6043"/>
                  </a:cubicBezTo>
                  <a:lnTo>
                    <a:pt x="2031" y="6043"/>
                  </a:lnTo>
                  <a:cubicBezTo>
                    <a:pt x="2031" y="6043"/>
                    <a:pt x="255" y="7333"/>
                    <a:pt x="339" y="8116"/>
                  </a:cubicBezTo>
                  <a:cubicBezTo>
                    <a:pt x="369" y="8334"/>
                    <a:pt x="513" y="8412"/>
                    <a:pt x="705" y="8412"/>
                  </a:cubicBezTo>
                  <a:cubicBezTo>
                    <a:pt x="1205" y="8412"/>
                    <a:pt x="2031" y="7883"/>
                    <a:pt x="2031" y="7883"/>
                  </a:cubicBezTo>
                  <a:lnTo>
                    <a:pt x="2031" y="7883"/>
                  </a:lnTo>
                  <a:cubicBezTo>
                    <a:pt x="2031" y="7883"/>
                    <a:pt x="107" y="9977"/>
                    <a:pt x="360" y="10633"/>
                  </a:cubicBezTo>
                  <a:cubicBezTo>
                    <a:pt x="423" y="10781"/>
                    <a:pt x="607" y="10838"/>
                    <a:pt x="855" y="10838"/>
                  </a:cubicBezTo>
                  <a:cubicBezTo>
                    <a:pt x="1705" y="10838"/>
                    <a:pt x="3300" y="10167"/>
                    <a:pt x="3300" y="10167"/>
                  </a:cubicBezTo>
                  <a:lnTo>
                    <a:pt x="3300" y="10167"/>
                  </a:lnTo>
                  <a:cubicBezTo>
                    <a:pt x="3300" y="10168"/>
                    <a:pt x="2179" y="12134"/>
                    <a:pt x="2983" y="12134"/>
                  </a:cubicBezTo>
                  <a:cubicBezTo>
                    <a:pt x="3765" y="12113"/>
                    <a:pt x="5225" y="11246"/>
                    <a:pt x="5225" y="11246"/>
                  </a:cubicBezTo>
                  <a:lnTo>
                    <a:pt x="5225" y="11246"/>
                  </a:lnTo>
                  <a:cubicBezTo>
                    <a:pt x="5225" y="11246"/>
                    <a:pt x="4367" y="13585"/>
                    <a:pt x="5122" y="13585"/>
                  </a:cubicBezTo>
                  <a:cubicBezTo>
                    <a:pt x="5153" y="13585"/>
                    <a:pt x="5187" y="13581"/>
                    <a:pt x="5225" y="13572"/>
                  </a:cubicBezTo>
                  <a:cubicBezTo>
                    <a:pt x="6176" y="13340"/>
                    <a:pt x="7762" y="11965"/>
                    <a:pt x="7763" y="11965"/>
                  </a:cubicBezTo>
                  <a:lnTo>
                    <a:pt x="7763" y="11965"/>
                  </a:lnTo>
                  <a:cubicBezTo>
                    <a:pt x="7763" y="11965"/>
                    <a:pt x="6917" y="14313"/>
                    <a:pt x="7826" y="14313"/>
                  </a:cubicBezTo>
                  <a:cubicBezTo>
                    <a:pt x="8355" y="14313"/>
                    <a:pt x="9835" y="13382"/>
                    <a:pt x="10364" y="12536"/>
                  </a:cubicBezTo>
                  <a:cubicBezTo>
                    <a:pt x="10893" y="13382"/>
                    <a:pt x="12394" y="14313"/>
                    <a:pt x="12923" y="14313"/>
                  </a:cubicBezTo>
                  <a:cubicBezTo>
                    <a:pt x="13832" y="14313"/>
                    <a:pt x="12987" y="11965"/>
                    <a:pt x="12987" y="11965"/>
                  </a:cubicBezTo>
                  <a:lnTo>
                    <a:pt x="12987" y="11965"/>
                  </a:lnTo>
                  <a:cubicBezTo>
                    <a:pt x="12987" y="11965"/>
                    <a:pt x="14573" y="13361"/>
                    <a:pt x="15503" y="13572"/>
                  </a:cubicBezTo>
                  <a:cubicBezTo>
                    <a:pt x="15541" y="13581"/>
                    <a:pt x="15576" y="13585"/>
                    <a:pt x="15609" y="13585"/>
                  </a:cubicBezTo>
                  <a:cubicBezTo>
                    <a:pt x="16380" y="13585"/>
                    <a:pt x="15503" y="11246"/>
                    <a:pt x="15503" y="11246"/>
                  </a:cubicBezTo>
                  <a:lnTo>
                    <a:pt x="15503" y="11246"/>
                  </a:lnTo>
                  <a:cubicBezTo>
                    <a:pt x="15503" y="11246"/>
                    <a:pt x="16984" y="12113"/>
                    <a:pt x="17766" y="12134"/>
                  </a:cubicBezTo>
                  <a:cubicBezTo>
                    <a:pt x="18570" y="12134"/>
                    <a:pt x="17449" y="10168"/>
                    <a:pt x="17449" y="10167"/>
                  </a:cubicBezTo>
                  <a:lnTo>
                    <a:pt x="17449" y="10167"/>
                  </a:lnTo>
                  <a:cubicBezTo>
                    <a:pt x="17449" y="10167"/>
                    <a:pt x="18954" y="10894"/>
                    <a:pt x="19728" y="10894"/>
                  </a:cubicBezTo>
                  <a:cubicBezTo>
                    <a:pt x="19943" y="10894"/>
                    <a:pt x="20101" y="10838"/>
                    <a:pt x="20156" y="10696"/>
                  </a:cubicBezTo>
                  <a:cubicBezTo>
                    <a:pt x="20410" y="10041"/>
                    <a:pt x="18697" y="7905"/>
                    <a:pt x="18697" y="7904"/>
                  </a:cubicBezTo>
                  <a:lnTo>
                    <a:pt x="18697" y="7904"/>
                  </a:lnTo>
                  <a:cubicBezTo>
                    <a:pt x="18697" y="7905"/>
                    <a:pt x="19523" y="8433"/>
                    <a:pt x="20023" y="8433"/>
                  </a:cubicBezTo>
                  <a:cubicBezTo>
                    <a:pt x="20215" y="8433"/>
                    <a:pt x="20359" y="8355"/>
                    <a:pt x="20389" y="8137"/>
                  </a:cubicBezTo>
                  <a:cubicBezTo>
                    <a:pt x="20495" y="7355"/>
                    <a:pt x="18697" y="6043"/>
                    <a:pt x="18697" y="6043"/>
                  </a:cubicBezTo>
                  <a:cubicBezTo>
                    <a:pt x="18697" y="6043"/>
                    <a:pt x="21087" y="6043"/>
                    <a:pt x="20643" y="5388"/>
                  </a:cubicBezTo>
                  <a:cubicBezTo>
                    <a:pt x="20220" y="4732"/>
                    <a:pt x="16836" y="4098"/>
                    <a:pt x="16836" y="4098"/>
                  </a:cubicBezTo>
                  <a:cubicBezTo>
                    <a:pt x="16836" y="4098"/>
                    <a:pt x="18316" y="3421"/>
                    <a:pt x="17978" y="2871"/>
                  </a:cubicBezTo>
                  <a:cubicBezTo>
                    <a:pt x="17721" y="2493"/>
                    <a:pt x="16007" y="2439"/>
                    <a:pt x="15049" y="2439"/>
                  </a:cubicBezTo>
                  <a:cubicBezTo>
                    <a:pt x="14666" y="2439"/>
                    <a:pt x="14404" y="2448"/>
                    <a:pt x="14404" y="2448"/>
                  </a:cubicBezTo>
                  <a:cubicBezTo>
                    <a:pt x="14404" y="2448"/>
                    <a:pt x="15778" y="1390"/>
                    <a:pt x="14848" y="1052"/>
                  </a:cubicBezTo>
                  <a:cubicBezTo>
                    <a:pt x="14734" y="1013"/>
                    <a:pt x="14604" y="996"/>
                    <a:pt x="14463" y="996"/>
                  </a:cubicBezTo>
                  <a:cubicBezTo>
                    <a:pt x="13447" y="996"/>
                    <a:pt x="11866" y="1877"/>
                    <a:pt x="11866" y="1877"/>
                  </a:cubicBezTo>
                  <a:cubicBezTo>
                    <a:pt x="11866" y="1877"/>
                    <a:pt x="12458" y="883"/>
                    <a:pt x="12141" y="523"/>
                  </a:cubicBezTo>
                  <a:cubicBezTo>
                    <a:pt x="12029" y="390"/>
                    <a:pt x="11890" y="333"/>
                    <a:pt x="11737" y="333"/>
                  </a:cubicBezTo>
                  <a:cubicBezTo>
                    <a:pt x="11285" y="333"/>
                    <a:pt x="10712" y="831"/>
                    <a:pt x="10364" y="1306"/>
                  </a:cubicBezTo>
                  <a:cubicBezTo>
                    <a:pt x="9969" y="767"/>
                    <a:pt x="9041" y="0"/>
                    <a:pt x="8381" y="0"/>
                  </a:cubicBezTo>
                  <a:close/>
                </a:path>
              </a:pathLst>
            </a:custGeom>
            <a:solidFill>
              <a:srgbClr val="E79B46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3"/>
            <p:cNvSpPr/>
            <p:nvPr/>
          </p:nvSpPr>
          <p:spPr>
            <a:xfrm rot="-325182">
              <a:off x="917084" y="3512909"/>
              <a:ext cx="2003198" cy="1427453"/>
            </a:xfrm>
            <a:custGeom>
              <a:avLst/>
              <a:gdLst/>
              <a:ahLst/>
              <a:cxnLst/>
              <a:rect l="l" t="t" r="r" b="b"/>
              <a:pathLst>
                <a:path w="22292" h="15885" extrusionOk="0">
                  <a:moveTo>
                    <a:pt x="11633" y="2729"/>
                  </a:moveTo>
                  <a:lnTo>
                    <a:pt x="11442" y="3047"/>
                  </a:lnTo>
                  <a:lnTo>
                    <a:pt x="11421" y="3026"/>
                  </a:lnTo>
                  <a:lnTo>
                    <a:pt x="11633" y="2729"/>
                  </a:lnTo>
                  <a:close/>
                  <a:moveTo>
                    <a:pt x="14572" y="2666"/>
                  </a:moveTo>
                  <a:lnTo>
                    <a:pt x="12753" y="4083"/>
                  </a:lnTo>
                  <a:lnTo>
                    <a:pt x="12753" y="4083"/>
                  </a:lnTo>
                  <a:lnTo>
                    <a:pt x="15207" y="3998"/>
                  </a:lnTo>
                  <a:cubicBezTo>
                    <a:pt x="15392" y="3993"/>
                    <a:pt x="15577" y="3990"/>
                    <a:pt x="15762" y="3990"/>
                  </a:cubicBezTo>
                  <a:cubicBezTo>
                    <a:pt x="16317" y="3990"/>
                    <a:pt x="16872" y="4014"/>
                    <a:pt x="17428" y="4062"/>
                  </a:cubicBezTo>
                  <a:cubicBezTo>
                    <a:pt x="17385" y="4104"/>
                    <a:pt x="17322" y="4125"/>
                    <a:pt x="17279" y="4146"/>
                  </a:cubicBezTo>
                  <a:lnTo>
                    <a:pt x="15016" y="5204"/>
                  </a:lnTo>
                  <a:lnTo>
                    <a:pt x="17470" y="5669"/>
                  </a:lnTo>
                  <a:cubicBezTo>
                    <a:pt x="18020" y="5775"/>
                    <a:pt x="18591" y="5902"/>
                    <a:pt x="19098" y="6029"/>
                  </a:cubicBezTo>
                  <a:lnTo>
                    <a:pt x="17005" y="6029"/>
                  </a:lnTo>
                  <a:lnTo>
                    <a:pt x="18485" y="7086"/>
                  </a:lnTo>
                  <a:lnTo>
                    <a:pt x="18485" y="7086"/>
                  </a:lnTo>
                  <a:lnTo>
                    <a:pt x="15862" y="5415"/>
                  </a:lnTo>
                  <a:lnTo>
                    <a:pt x="18823" y="9138"/>
                  </a:lnTo>
                  <a:cubicBezTo>
                    <a:pt x="19225" y="9645"/>
                    <a:pt x="19585" y="10195"/>
                    <a:pt x="19902" y="10745"/>
                  </a:cubicBezTo>
                  <a:cubicBezTo>
                    <a:pt x="19437" y="10618"/>
                    <a:pt x="18971" y="10428"/>
                    <a:pt x="18527" y="10216"/>
                  </a:cubicBezTo>
                  <a:lnTo>
                    <a:pt x="16264" y="9138"/>
                  </a:lnTo>
                  <a:lnTo>
                    <a:pt x="17491" y="11337"/>
                  </a:lnTo>
                  <a:cubicBezTo>
                    <a:pt x="17597" y="11506"/>
                    <a:pt x="17702" y="11697"/>
                    <a:pt x="17787" y="11887"/>
                  </a:cubicBezTo>
                  <a:cubicBezTo>
                    <a:pt x="17385" y="11718"/>
                    <a:pt x="17026" y="11549"/>
                    <a:pt x="16666" y="11337"/>
                  </a:cubicBezTo>
                  <a:lnTo>
                    <a:pt x="14742" y="10195"/>
                  </a:lnTo>
                  <a:lnTo>
                    <a:pt x="15524" y="12289"/>
                  </a:lnTo>
                  <a:cubicBezTo>
                    <a:pt x="15630" y="12606"/>
                    <a:pt x="15736" y="12945"/>
                    <a:pt x="15799" y="13262"/>
                  </a:cubicBezTo>
                  <a:cubicBezTo>
                    <a:pt x="15249" y="12923"/>
                    <a:pt x="14742" y="12543"/>
                    <a:pt x="14255" y="12141"/>
                  </a:cubicBezTo>
                  <a:lnTo>
                    <a:pt x="11992" y="10132"/>
                  </a:lnTo>
                  <a:lnTo>
                    <a:pt x="12986" y="12987"/>
                  </a:lnTo>
                  <a:cubicBezTo>
                    <a:pt x="13113" y="13368"/>
                    <a:pt x="13219" y="13727"/>
                    <a:pt x="13282" y="14129"/>
                  </a:cubicBezTo>
                  <a:cubicBezTo>
                    <a:pt x="12690" y="13812"/>
                    <a:pt x="12182" y="13389"/>
                    <a:pt x="11802" y="12881"/>
                  </a:cubicBezTo>
                  <a:lnTo>
                    <a:pt x="11125" y="11824"/>
                  </a:lnTo>
                  <a:lnTo>
                    <a:pt x="10448" y="12881"/>
                  </a:lnTo>
                  <a:cubicBezTo>
                    <a:pt x="10046" y="13389"/>
                    <a:pt x="9539" y="13812"/>
                    <a:pt x="8968" y="14129"/>
                  </a:cubicBezTo>
                  <a:cubicBezTo>
                    <a:pt x="9031" y="13748"/>
                    <a:pt x="9116" y="13368"/>
                    <a:pt x="9243" y="12987"/>
                  </a:cubicBezTo>
                  <a:lnTo>
                    <a:pt x="10258" y="10132"/>
                  </a:lnTo>
                  <a:lnTo>
                    <a:pt x="10258" y="10132"/>
                  </a:lnTo>
                  <a:lnTo>
                    <a:pt x="7974" y="12141"/>
                  </a:lnTo>
                  <a:cubicBezTo>
                    <a:pt x="7487" y="12564"/>
                    <a:pt x="6980" y="12945"/>
                    <a:pt x="6430" y="13283"/>
                  </a:cubicBezTo>
                  <a:cubicBezTo>
                    <a:pt x="6514" y="12945"/>
                    <a:pt x="6599" y="12606"/>
                    <a:pt x="6726" y="12289"/>
                  </a:cubicBezTo>
                  <a:lnTo>
                    <a:pt x="7487" y="10195"/>
                  </a:lnTo>
                  <a:lnTo>
                    <a:pt x="5584" y="11337"/>
                  </a:lnTo>
                  <a:cubicBezTo>
                    <a:pt x="5224" y="11549"/>
                    <a:pt x="4844" y="11739"/>
                    <a:pt x="4463" y="11887"/>
                  </a:cubicBezTo>
                  <a:cubicBezTo>
                    <a:pt x="4548" y="11718"/>
                    <a:pt x="4632" y="11506"/>
                    <a:pt x="4738" y="11337"/>
                  </a:cubicBezTo>
                  <a:lnTo>
                    <a:pt x="5901" y="9307"/>
                  </a:lnTo>
                  <a:lnTo>
                    <a:pt x="3744" y="10216"/>
                  </a:lnTo>
                  <a:cubicBezTo>
                    <a:pt x="3236" y="10428"/>
                    <a:pt x="2708" y="10597"/>
                    <a:pt x="2158" y="10745"/>
                  </a:cubicBezTo>
                  <a:cubicBezTo>
                    <a:pt x="2517" y="10195"/>
                    <a:pt x="2940" y="9688"/>
                    <a:pt x="3384" y="9201"/>
                  </a:cubicBezTo>
                  <a:lnTo>
                    <a:pt x="7530" y="4696"/>
                  </a:lnTo>
                  <a:lnTo>
                    <a:pt x="7530" y="4696"/>
                  </a:lnTo>
                  <a:lnTo>
                    <a:pt x="3723" y="7129"/>
                  </a:lnTo>
                  <a:lnTo>
                    <a:pt x="3723" y="7129"/>
                  </a:lnTo>
                  <a:lnTo>
                    <a:pt x="6874" y="4844"/>
                  </a:lnTo>
                  <a:lnTo>
                    <a:pt x="8651" y="4146"/>
                  </a:lnTo>
                  <a:lnTo>
                    <a:pt x="6557" y="4104"/>
                  </a:lnTo>
                  <a:cubicBezTo>
                    <a:pt x="6768" y="4062"/>
                    <a:pt x="6980" y="4041"/>
                    <a:pt x="7212" y="3998"/>
                  </a:cubicBezTo>
                  <a:lnTo>
                    <a:pt x="9137" y="3660"/>
                  </a:lnTo>
                  <a:lnTo>
                    <a:pt x="8016" y="2899"/>
                  </a:lnTo>
                  <a:lnTo>
                    <a:pt x="8016" y="2899"/>
                  </a:lnTo>
                  <a:cubicBezTo>
                    <a:pt x="8460" y="3026"/>
                    <a:pt x="8883" y="3174"/>
                    <a:pt x="9285" y="3364"/>
                  </a:cubicBezTo>
                  <a:lnTo>
                    <a:pt x="10808" y="4083"/>
                  </a:lnTo>
                  <a:lnTo>
                    <a:pt x="10385" y="4781"/>
                  </a:lnTo>
                  <a:lnTo>
                    <a:pt x="10385" y="4781"/>
                  </a:lnTo>
                  <a:lnTo>
                    <a:pt x="11273" y="4295"/>
                  </a:lnTo>
                  <a:lnTo>
                    <a:pt x="15588" y="6325"/>
                  </a:lnTo>
                  <a:lnTo>
                    <a:pt x="12288" y="3723"/>
                  </a:lnTo>
                  <a:lnTo>
                    <a:pt x="12986" y="3343"/>
                  </a:lnTo>
                  <a:cubicBezTo>
                    <a:pt x="13494" y="3047"/>
                    <a:pt x="14022" y="2835"/>
                    <a:pt x="14572" y="2666"/>
                  </a:cubicBezTo>
                  <a:close/>
                  <a:moveTo>
                    <a:pt x="9171" y="0"/>
                  </a:moveTo>
                  <a:cubicBezTo>
                    <a:pt x="8920" y="0"/>
                    <a:pt x="8673" y="58"/>
                    <a:pt x="8439" y="192"/>
                  </a:cubicBezTo>
                  <a:cubicBezTo>
                    <a:pt x="8079" y="382"/>
                    <a:pt x="7826" y="741"/>
                    <a:pt x="7805" y="1164"/>
                  </a:cubicBezTo>
                  <a:lnTo>
                    <a:pt x="7805" y="1249"/>
                  </a:lnTo>
                  <a:cubicBezTo>
                    <a:pt x="7645" y="1226"/>
                    <a:pt x="7488" y="1214"/>
                    <a:pt x="7334" y="1214"/>
                  </a:cubicBezTo>
                  <a:cubicBezTo>
                    <a:pt x="7057" y="1214"/>
                    <a:pt x="6786" y="1252"/>
                    <a:pt x="6514" y="1334"/>
                  </a:cubicBezTo>
                  <a:cubicBezTo>
                    <a:pt x="6049" y="1439"/>
                    <a:pt x="5711" y="1820"/>
                    <a:pt x="5647" y="2285"/>
                  </a:cubicBezTo>
                  <a:cubicBezTo>
                    <a:pt x="5626" y="2433"/>
                    <a:pt x="5626" y="2560"/>
                    <a:pt x="5668" y="2708"/>
                  </a:cubicBezTo>
                  <a:cubicBezTo>
                    <a:pt x="3279" y="3216"/>
                    <a:pt x="2961" y="3723"/>
                    <a:pt x="2856" y="3893"/>
                  </a:cubicBezTo>
                  <a:cubicBezTo>
                    <a:pt x="2644" y="4168"/>
                    <a:pt x="2602" y="4527"/>
                    <a:pt x="2729" y="4844"/>
                  </a:cubicBezTo>
                  <a:cubicBezTo>
                    <a:pt x="1650" y="5331"/>
                    <a:pt x="593" y="5902"/>
                    <a:pt x="254" y="6388"/>
                  </a:cubicBezTo>
                  <a:cubicBezTo>
                    <a:pt x="0" y="6727"/>
                    <a:pt x="0" y="7171"/>
                    <a:pt x="233" y="7509"/>
                  </a:cubicBezTo>
                  <a:cubicBezTo>
                    <a:pt x="339" y="7657"/>
                    <a:pt x="487" y="7784"/>
                    <a:pt x="677" y="7848"/>
                  </a:cubicBezTo>
                  <a:cubicBezTo>
                    <a:pt x="423" y="8186"/>
                    <a:pt x="318" y="8588"/>
                    <a:pt x="339" y="9011"/>
                  </a:cubicBezTo>
                  <a:cubicBezTo>
                    <a:pt x="381" y="9349"/>
                    <a:pt x="571" y="9666"/>
                    <a:pt x="868" y="9836"/>
                  </a:cubicBezTo>
                  <a:cubicBezTo>
                    <a:pt x="106" y="10999"/>
                    <a:pt x="296" y="11485"/>
                    <a:pt x="381" y="11697"/>
                  </a:cubicBezTo>
                  <a:cubicBezTo>
                    <a:pt x="487" y="11972"/>
                    <a:pt x="698" y="12183"/>
                    <a:pt x="952" y="12289"/>
                  </a:cubicBezTo>
                  <a:cubicBezTo>
                    <a:pt x="1142" y="12371"/>
                    <a:pt x="1368" y="12405"/>
                    <a:pt x="1615" y="12405"/>
                  </a:cubicBezTo>
                  <a:cubicBezTo>
                    <a:pt x="1944" y="12405"/>
                    <a:pt x="2312" y="12343"/>
                    <a:pt x="2686" y="12247"/>
                  </a:cubicBezTo>
                  <a:lnTo>
                    <a:pt x="2686" y="12247"/>
                  </a:lnTo>
                  <a:cubicBezTo>
                    <a:pt x="2623" y="12564"/>
                    <a:pt x="2665" y="12902"/>
                    <a:pt x="2813" y="13198"/>
                  </a:cubicBezTo>
                  <a:cubicBezTo>
                    <a:pt x="3004" y="13516"/>
                    <a:pt x="3363" y="13706"/>
                    <a:pt x="3723" y="13706"/>
                  </a:cubicBezTo>
                  <a:cubicBezTo>
                    <a:pt x="4082" y="13685"/>
                    <a:pt x="4442" y="13600"/>
                    <a:pt x="4780" y="13473"/>
                  </a:cubicBezTo>
                  <a:lnTo>
                    <a:pt x="4780" y="13473"/>
                  </a:lnTo>
                  <a:cubicBezTo>
                    <a:pt x="4717" y="14065"/>
                    <a:pt x="4801" y="14510"/>
                    <a:pt x="5076" y="14785"/>
                  </a:cubicBezTo>
                  <a:cubicBezTo>
                    <a:pt x="5287" y="15011"/>
                    <a:pt x="5571" y="15139"/>
                    <a:pt x="5873" y="15139"/>
                  </a:cubicBezTo>
                  <a:cubicBezTo>
                    <a:pt x="5966" y="15139"/>
                    <a:pt x="6061" y="15127"/>
                    <a:pt x="6155" y="15102"/>
                  </a:cubicBezTo>
                  <a:cubicBezTo>
                    <a:pt x="6578" y="14996"/>
                    <a:pt x="6980" y="14806"/>
                    <a:pt x="7360" y="14552"/>
                  </a:cubicBezTo>
                  <a:cubicBezTo>
                    <a:pt x="7360" y="14869"/>
                    <a:pt x="7445" y="15144"/>
                    <a:pt x="7614" y="15398"/>
                  </a:cubicBezTo>
                  <a:cubicBezTo>
                    <a:pt x="7847" y="15715"/>
                    <a:pt x="8185" y="15884"/>
                    <a:pt x="8566" y="15884"/>
                  </a:cubicBezTo>
                  <a:cubicBezTo>
                    <a:pt x="9222" y="15884"/>
                    <a:pt x="10321" y="15250"/>
                    <a:pt x="11125" y="14510"/>
                  </a:cubicBezTo>
                  <a:cubicBezTo>
                    <a:pt x="11908" y="15250"/>
                    <a:pt x="13007" y="15884"/>
                    <a:pt x="13684" y="15884"/>
                  </a:cubicBezTo>
                  <a:cubicBezTo>
                    <a:pt x="14044" y="15884"/>
                    <a:pt x="14382" y="15694"/>
                    <a:pt x="14615" y="15398"/>
                  </a:cubicBezTo>
                  <a:cubicBezTo>
                    <a:pt x="14763" y="15144"/>
                    <a:pt x="14868" y="14869"/>
                    <a:pt x="14868" y="14552"/>
                  </a:cubicBezTo>
                  <a:cubicBezTo>
                    <a:pt x="15249" y="14806"/>
                    <a:pt x="15651" y="14996"/>
                    <a:pt x="16074" y="15123"/>
                  </a:cubicBezTo>
                  <a:cubicBezTo>
                    <a:pt x="16168" y="15148"/>
                    <a:pt x="16264" y="15160"/>
                    <a:pt x="16358" y="15160"/>
                  </a:cubicBezTo>
                  <a:cubicBezTo>
                    <a:pt x="16665" y="15160"/>
                    <a:pt x="16958" y="15032"/>
                    <a:pt x="17153" y="14806"/>
                  </a:cubicBezTo>
                  <a:cubicBezTo>
                    <a:pt x="17406" y="14510"/>
                    <a:pt x="17512" y="14087"/>
                    <a:pt x="17449" y="13473"/>
                  </a:cubicBezTo>
                  <a:lnTo>
                    <a:pt x="17449" y="13473"/>
                  </a:lnTo>
                  <a:cubicBezTo>
                    <a:pt x="17787" y="13621"/>
                    <a:pt x="18147" y="13685"/>
                    <a:pt x="18506" y="13706"/>
                  </a:cubicBezTo>
                  <a:cubicBezTo>
                    <a:pt x="18525" y="13707"/>
                    <a:pt x="18544" y="13708"/>
                    <a:pt x="18563" y="13708"/>
                  </a:cubicBezTo>
                  <a:cubicBezTo>
                    <a:pt x="18923" y="13708"/>
                    <a:pt x="19256" y="13520"/>
                    <a:pt x="19437" y="13198"/>
                  </a:cubicBezTo>
                  <a:cubicBezTo>
                    <a:pt x="19585" y="12945"/>
                    <a:pt x="19627" y="12627"/>
                    <a:pt x="19564" y="12331"/>
                  </a:cubicBezTo>
                  <a:lnTo>
                    <a:pt x="19564" y="12331"/>
                  </a:lnTo>
                  <a:cubicBezTo>
                    <a:pt x="19824" y="12422"/>
                    <a:pt x="20091" y="12464"/>
                    <a:pt x="20354" y="12464"/>
                  </a:cubicBezTo>
                  <a:cubicBezTo>
                    <a:pt x="20582" y="12464"/>
                    <a:pt x="20807" y="12432"/>
                    <a:pt x="21023" y="12374"/>
                  </a:cubicBezTo>
                  <a:cubicBezTo>
                    <a:pt x="21319" y="12268"/>
                    <a:pt x="21531" y="12035"/>
                    <a:pt x="21636" y="11760"/>
                  </a:cubicBezTo>
                  <a:cubicBezTo>
                    <a:pt x="21805" y="11316"/>
                    <a:pt x="21679" y="10703"/>
                    <a:pt x="21234" y="9899"/>
                  </a:cubicBezTo>
                  <a:lnTo>
                    <a:pt x="21298" y="9878"/>
                  </a:lnTo>
                  <a:cubicBezTo>
                    <a:pt x="21636" y="9709"/>
                    <a:pt x="21869" y="9370"/>
                    <a:pt x="21911" y="8990"/>
                  </a:cubicBezTo>
                  <a:cubicBezTo>
                    <a:pt x="21975" y="8461"/>
                    <a:pt x="21679" y="7911"/>
                    <a:pt x="21256" y="7403"/>
                  </a:cubicBezTo>
                  <a:cubicBezTo>
                    <a:pt x="21890" y="7213"/>
                    <a:pt x="22059" y="6938"/>
                    <a:pt x="22123" y="6790"/>
                  </a:cubicBezTo>
                  <a:cubicBezTo>
                    <a:pt x="22292" y="6452"/>
                    <a:pt x="22271" y="6029"/>
                    <a:pt x="22059" y="5733"/>
                  </a:cubicBezTo>
                  <a:cubicBezTo>
                    <a:pt x="21700" y="5204"/>
                    <a:pt x="20600" y="4781"/>
                    <a:pt x="19394" y="4464"/>
                  </a:cubicBezTo>
                  <a:cubicBezTo>
                    <a:pt x="19437" y="4379"/>
                    <a:pt x="19500" y="4273"/>
                    <a:pt x="19521" y="4168"/>
                  </a:cubicBezTo>
                  <a:cubicBezTo>
                    <a:pt x="19627" y="3850"/>
                    <a:pt x="19564" y="3512"/>
                    <a:pt x="19394" y="3237"/>
                  </a:cubicBezTo>
                  <a:cubicBezTo>
                    <a:pt x="19246" y="3026"/>
                    <a:pt x="18929" y="2539"/>
                    <a:pt x="16708" y="2433"/>
                  </a:cubicBezTo>
                  <a:cubicBezTo>
                    <a:pt x="16814" y="1841"/>
                    <a:pt x="16455" y="1249"/>
                    <a:pt x="15862" y="1101"/>
                  </a:cubicBezTo>
                  <a:cubicBezTo>
                    <a:pt x="15665" y="1030"/>
                    <a:pt x="15444" y="1000"/>
                    <a:pt x="15211" y="1000"/>
                  </a:cubicBezTo>
                  <a:cubicBezTo>
                    <a:pt x="14744" y="1000"/>
                    <a:pt x="14227" y="1122"/>
                    <a:pt x="13748" y="1291"/>
                  </a:cubicBezTo>
                  <a:cubicBezTo>
                    <a:pt x="13705" y="1101"/>
                    <a:pt x="13621" y="932"/>
                    <a:pt x="13515" y="805"/>
                  </a:cubicBezTo>
                  <a:cubicBezTo>
                    <a:pt x="13261" y="488"/>
                    <a:pt x="12859" y="318"/>
                    <a:pt x="12457" y="318"/>
                  </a:cubicBezTo>
                  <a:cubicBezTo>
                    <a:pt x="11950" y="382"/>
                    <a:pt x="11485" y="593"/>
                    <a:pt x="11125" y="932"/>
                  </a:cubicBezTo>
                  <a:cubicBezTo>
                    <a:pt x="10595" y="449"/>
                    <a:pt x="9871" y="0"/>
                    <a:pt x="91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3"/>
            <p:cNvSpPr/>
            <p:nvPr/>
          </p:nvSpPr>
          <p:spPr>
            <a:xfrm rot="-325182">
              <a:off x="985255" y="3580587"/>
              <a:ext cx="1894914" cy="1286191"/>
            </a:xfrm>
            <a:custGeom>
              <a:avLst/>
              <a:gdLst/>
              <a:ahLst/>
              <a:cxnLst/>
              <a:rect l="l" t="t" r="r" b="b"/>
              <a:pathLst>
                <a:path w="21087" h="14313" extrusionOk="0">
                  <a:moveTo>
                    <a:pt x="8381" y="0"/>
                  </a:moveTo>
                  <a:cubicBezTo>
                    <a:pt x="8264" y="0"/>
                    <a:pt x="8155" y="25"/>
                    <a:pt x="8059" y="79"/>
                  </a:cubicBezTo>
                  <a:cubicBezTo>
                    <a:pt x="7192" y="566"/>
                    <a:pt x="8862" y="1856"/>
                    <a:pt x="8862" y="1856"/>
                  </a:cubicBezTo>
                  <a:cubicBezTo>
                    <a:pt x="8862" y="1856"/>
                    <a:pt x="7477" y="1216"/>
                    <a:pt x="6476" y="1216"/>
                  </a:cubicBezTo>
                  <a:cubicBezTo>
                    <a:pt x="6297" y="1216"/>
                    <a:pt x="6130" y="1237"/>
                    <a:pt x="5986" y="1285"/>
                  </a:cubicBezTo>
                  <a:cubicBezTo>
                    <a:pt x="5055" y="1602"/>
                    <a:pt x="6303" y="2448"/>
                    <a:pt x="6303" y="2448"/>
                  </a:cubicBezTo>
                  <a:cubicBezTo>
                    <a:pt x="6303" y="2448"/>
                    <a:pt x="3089" y="2998"/>
                    <a:pt x="2729" y="3527"/>
                  </a:cubicBezTo>
                  <a:cubicBezTo>
                    <a:pt x="2370" y="4076"/>
                    <a:pt x="3871" y="4098"/>
                    <a:pt x="3871" y="4098"/>
                  </a:cubicBezTo>
                  <a:cubicBezTo>
                    <a:pt x="3871" y="4098"/>
                    <a:pt x="572" y="5388"/>
                    <a:pt x="149" y="6043"/>
                  </a:cubicBezTo>
                  <a:cubicBezTo>
                    <a:pt x="1" y="6262"/>
                    <a:pt x="161" y="6335"/>
                    <a:pt x="439" y="6335"/>
                  </a:cubicBezTo>
                  <a:cubicBezTo>
                    <a:pt x="997" y="6335"/>
                    <a:pt x="2031" y="6043"/>
                    <a:pt x="2031" y="6043"/>
                  </a:cubicBezTo>
                  <a:lnTo>
                    <a:pt x="2031" y="6043"/>
                  </a:lnTo>
                  <a:cubicBezTo>
                    <a:pt x="2031" y="6043"/>
                    <a:pt x="255" y="7333"/>
                    <a:pt x="339" y="8116"/>
                  </a:cubicBezTo>
                  <a:cubicBezTo>
                    <a:pt x="369" y="8334"/>
                    <a:pt x="513" y="8412"/>
                    <a:pt x="705" y="8412"/>
                  </a:cubicBezTo>
                  <a:cubicBezTo>
                    <a:pt x="1205" y="8412"/>
                    <a:pt x="2031" y="7883"/>
                    <a:pt x="2031" y="7883"/>
                  </a:cubicBezTo>
                  <a:lnTo>
                    <a:pt x="2031" y="7883"/>
                  </a:lnTo>
                  <a:cubicBezTo>
                    <a:pt x="2031" y="7883"/>
                    <a:pt x="107" y="9977"/>
                    <a:pt x="360" y="10633"/>
                  </a:cubicBezTo>
                  <a:cubicBezTo>
                    <a:pt x="423" y="10781"/>
                    <a:pt x="607" y="10838"/>
                    <a:pt x="855" y="10838"/>
                  </a:cubicBezTo>
                  <a:cubicBezTo>
                    <a:pt x="1705" y="10838"/>
                    <a:pt x="3300" y="10167"/>
                    <a:pt x="3300" y="10167"/>
                  </a:cubicBezTo>
                  <a:lnTo>
                    <a:pt x="3300" y="10167"/>
                  </a:lnTo>
                  <a:cubicBezTo>
                    <a:pt x="3300" y="10168"/>
                    <a:pt x="2179" y="12134"/>
                    <a:pt x="2983" y="12134"/>
                  </a:cubicBezTo>
                  <a:cubicBezTo>
                    <a:pt x="3765" y="12113"/>
                    <a:pt x="5225" y="11246"/>
                    <a:pt x="5225" y="11246"/>
                  </a:cubicBezTo>
                  <a:lnTo>
                    <a:pt x="5225" y="11246"/>
                  </a:lnTo>
                  <a:cubicBezTo>
                    <a:pt x="5225" y="11246"/>
                    <a:pt x="4367" y="13585"/>
                    <a:pt x="5122" y="13585"/>
                  </a:cubicBezTo>
                  <a:cubicBezTo>
                    <a:pt x="5153" y="13585"/>
                    <a:pt x="5187" y="13581"/>
                    <a:pt x="5225" y="13572"/>
                  </a:cubicBezTo>
                  <a:cubicBezTo>
                    <a:pt x="6176" y="13340"/>
                    <a:pt x="7762" y="11965"/>
                    <a:pt x="7763" y="11965"/>
                  </a:cubicBezTo>
                  <a:lnTo>
                    <a:pt x="7763" y="11965"/>
                  </a:lnTo>
                  <a:cubicBezTo>
                    <a:pt x="7763" y="11965"/>
                    <a:pt x="6917" y="14313"/>
                    <a:pt x="7826" y="14313"/>
                  </a:cubicBezTo>
                  <a:cubicBezTo>
                    <a:pt x="8355" y="14313"/>
                    <a:pt x="9835" y="13382"/>
                    <a:pt x="10364" y="12536"/>
                  </a:cubicBezTo>
                  <a:cubicBezTo>
                    <a:pt x="10914" y="13382"/>
                    <a:pt x="12394" y="14313"/>
                    <a:pt x="12923" y="14313"/>
                  </a:cubicBezTo>
                  <a:cubicBezTo>
                    <a:pt x="13832" y="14313"/>
                    <a:pt x="12987" y="11965"/>
                    <a:pt x="12987" y="11965"/>
                  </a:cubicBezTo>
                  <a:lnTo>
                    <a:pt x="12987" y="11965"/>
                  </a:lnTo>
                  <a:cubicBezTo>
                    <a:pt x="12987" y="11965"/>
                    <a:pt x="14573" y="13361"/>
                    <a:pt x="15503" y="13572"/>
                  </a:cubicBezTo>
                  <a:cubicBezTo>
                    <a:pt x="15541" y="13581"/>
                    <a:pt x="15576" y="13585"/>
                    <a:pt x="15609" y="13585"/>
                  </a:cubicBezTo>
                  <a:cubicBezTo>
                    <a:pt x="16380" y="13585"/>
                    <a:pt x="15503" y="11246"/>
                    <a:pt x="15503" y="11246"/>
                  </a:cubicBezTo>
                  <a:lnTo>
                    <a:pt x="15503" y="11246"/>
                  </a:lnTo>
                  <a:cubicBezTo>
                    <a:pt x="15503" y="11246"/>
                    <a:pt x="16984" y="12113"/>
                    <a:pt x="17766" y="12134"/>
                  </a:cubicBezTo>
                  <a:cubicBezTo>
                    <a:pt x="18570" y="12134"/>
                    <a:pt x="17449" y="10168"/>
                    <a:pt x="17449" y="10167"/>
                  </a:cubicBezTo>
                  <a:lnTo>
                    <a:pt x="17449" y="10167"/>
                  </a:lnTo>
                  <a:cubicBezTo>
                    <a:pt x="17449" y="10167"/>
                    <a:pt x="18954" y="10894"/>
                    <a:pt x="19728" y="10894"/>
                  </a:cubicBezTo>
                  <a:cubicBezTo>
                    <a:pt x="19943" y="10894"/>
                    <a:pt x="20101" y="10838"/>
                    <a:pt x="20156" y="10696"/>
                  </a:cubicBezTo>
                  <a:cubicBezTo>
                    <a:pt x="20410" y="10041"/>
                    <a:pt x="18697" y="7905"/>
                    <a:pt x="18697" y="7904"/>
                  </a:cubicBezTo>
                  <a:lnTo>
                    <a:pt x="18697" y="7904"/>
                  </a:lnTo>
                  <a:cubicBezTo>
                    <a:pt x="18697" y="7905"/>
                    <a:pt x="19523" y="8433"/>
                    <a:pt x="20023" y="8433"/>
                  </a:cubicBezTo>
                  <a:cubicBezTo>
                    <a:pt x="20215" y="8433"/>
                    <a:pt x="20359" y="8355"/>
                    <a:pt x="20389" y="8137"/>
                  </a:cubicBezTo>
                  <a:cubicBezTo>
                    <a:pt x="20495" y="7355"/>
                    <a:pt x="18697" y="6043"/>
                    <a:pt x="18697" y="6043"/>
                  </a:cubicBezTo>
                  <a:cubicBezTo>
                    <a:pt x="18697" y="6043"/>
                    <a:pt x="21087" y="6043"/>
                    <a:pt x="20643" y="5388"/>
                  </a:cubicBezTo>
                  <a:cubicBezTo>
                    <a:pt x="20198" y="4732"/>
                    <a:pt x="16836" y="4098"/>
                    <a:pt x="16836" y="4098"/>
                  </a:cubicBezTo>
                  <a:cubicBezTo>
                    <a:pt x="16836" y="4098"/>
                    <a:pt x="18316" y="3421"/>
                    <a:pt x="17978" y="2871"/>
                  </a:cubicBezTo>
                  <a:cubicBezTo>
                    <a:pt x="17721" y="2493"/>
                    <a:pt x="16007" y="2439"/>
                    <a:pt x="15049" y="2439"/>
                  </a:cubicBezTo>
                  <a:cubicBezTo>
                    <a:pt x="14666" y="2439"/>
                    <a:pt x="14404" y="2448"/>
                    <a:pt x="14404" y="2448"/>
                  </a:cubicBezTo>
                  <a:cubicBezTo>
                    <a:pt x="14404" y="2448"/>
                    <a:pt x="15778" y="1390"/>
                    <a:pt x="14848" y="1052"/>
                  </a:cubicBezTo>
                  <a:cubicBezTo>
                    <a:pt x="14734" y="1013"/>
                    <a:pt x="14604" y="996"/>
                    <a:pt x="14462" y="996"/>
                  </a:cubicBezTo>
                  <a:cubicBezTo>
                    <a:pt x="13442" y="996"/>
                    <a:pt x="11844" y="1877"/>
                    <a:pt x="11844" y="1877"/>
                  </a:cubicBezTo>
                  <a:cubicBezTo>
                    <a:pt x="11844" y="1877"/>
                    <a:pt x="12458" y="883"/>
                    <a:pt x="12141" y="523"/>
                  </a:cubicBezTo>
                  <a:cubicBezTo>
                    <a:pt x="12029" y="390"/>
                    <a:pt x="11890" y="333"/>
                    <a:pt x="11737" y="333"/>
                  </a:cubicBezTo>
                  <a:cubicBezTo>
                    <a:pt x="11285" y="333"/>
                    <a:pt x="10712" y="831"/>
                    <a:pt x="10364" y="1306"/>
                  </a:cubicBezTo>
                  <a:cubicBezTo>
                    <a:pt x="9969" y="767"/>
                    <a:pt x="9041" y="0"/>
                    <a:pt x="8381" y="0"/>
                  </a:cubicBezTo>
                  <a:close/>
                </a:path>
              </a:pathLst>
            </a:custGeom>
            <a:solidFill>
              <a:srgbClr val="EEC05A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3"/>
            <p:cNvSpPr/>
            <p:nvPr/>
          </p:nvSpPr>
          <p:spPr>
            <a:xfrm rot="-325182">
              <a:off x="1903309" y="3854841"/>
              <a:ext cx="446703" cy="479412"/>
            </a:xfrm>
            <a:custGeom>
              <a:avLst/>
              <a:gdLst/>
              <a:ahLst/>
              <a:cxnLst/>
              <a:rect l="l" t="t" r="r" b="b"/>
              <a:pathLst>
                <a:path w="4971" h="5335" extrusionOk="0">
                  <a:moveTo>
                    <a:pt x="2832" y="0"/>
                  </a:moveTo>
                  <a:cubicBezTo>
                    <a:pt x="1144" y="0"/>
                    <a:pt x="1" y="3310"/>
                    <a:pt x="1" y="3310"/>
                  </a:cubicBezTo>
                  <a:cubicBezTo>
                    <a:pt x="1" y="3310"/>
                    <a:pt x="96" y="5335"/>
                    <a:pt x="2776" y="5335"/>
                  </a:cubicBezTo>
                  <a:cubicBezTo>
                    <a:pt x="3194" y="5335"/>
                    <a:pt x="3676" y="5285"/>
                    <a:pt x="4231" y="5171"/>
                  </a:cubicBezTo>
                  <a:cubicBezTo>
                    <a:pt x="4675" y="5065"/>
                    <a:pt x="4971" y="4685"/>
                    <a:pt x="4971" y="4262"/>
                  </a:cubicBezTo>
                  <a:cubicBezTo>
                    <a:pt x="4971" y="2908"/>
                    <a:pt x="4823" y="793"/>
                    <a:pt x="3427" y="138"/>
                  </a:cubicBezTo>
                  <a:cubicBezTo>
                    <a:pt x="3222" y="43"/>
                    <a:pt x="3024" y="0"/>
                    <a:pt x="2832" y="0"/>
                  </a:cubicBezTo>
                  <a:close/>
                </a:path>
              </a:pathLst>
            </a:custGeom>
            <a:solidFill>
              <a:srgbClr val="D9D8B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3"/>
            <p:cNvSpPr/>
            <p:nvPr/>
          </p:nvSpPr>
          <p:spPr>
            <a:xfrm rot="-325182">
              <a:off x="1652809" y="3946322"/>
              <a:ext cx="545461" cy="603781"/>
            </a:xfrm>
            <a:custGeom>
              <a:avLst/>
              <a:gdLst/>
              <a:ahLst/>
              <a:cxnLst/>
              <a:rect l="l" t="t" r="r" b="b"/>
              <a:pathLst>
                <a:path w="6070" h="6719" extrusionOk="0">
                  <a:moveTo>
                    <a:pt x="2589" y="0"/>
                  </a:moveTo>
                  <a:cubicBezTo>
                    <a:pt x="219" y="0"/>
                    <a:pt x="0" y="5197"/>
                    <a:pt x="0" y="5197"/>
                  </a:cubicBezTo>
                  <a:cubicBezTo>
                    <a:pt x="0" y="5197"/>
                    <a:pt x="568" y="6718"/>
                    <a:pt x="2444" y="6718"/>
                  </a:cubicBezTo>
                  <a:cubicBezTo>
                    <a:pt x="3203" y="6718"/>
                    <a:pt x="4177" y="6469"/>
                    <a:pt x="5414" y="5768"/>
                  </a:cubicBezTo>
                  <a:cubicBezTo>
                    <a:pt x="5858" y="5514"/>
                    <a:pt x="6070" y="4985"/>
                    <a:pt x="5922" y="4499"/>
                  </a:cubicBezTo>
                  <a:cubicBezTo>
                    <a:pt x="5435" y="2976"/>
                    <a:pt x="4611" y="269"/>
                    <a:pt x="2813" y="15"/>
                  </a:cubicBezTo>
                  <a:cubicBezTo>
                    <a:pt x="2736" y="5"/>
                    <a:pt x="2662" y="0"/>
                    <a:pt x="25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3"/>
            <p:cNvSpPr/>
            <p:nvPr/>
          </p:nvSpPr>
          <p:spPr>
            <a:xfrm rot="-325182">
              <a:off x="1653395" y="3958528"/>
              <a:ext cx="275606" cy="604500"/>
            </a:xfrm>
            <a:custGeom>
              <a:avLst/>
              <a:gdLst/>
              <a:ahLst/>
              <a:cxnLst/>
              <a:rect l="l" t="t" r="r" b="b"/>
              <a:pathLst>
                <a:path w="3067" h="6727" extrusionOk="0">
                  <a:moveTo>
                    <a:pt x="2559" y="0"/>
                  </a:moveTo>
                  <a:cubicBezTo>
                    <a:pt x="338" y="43"/>
                    <a:pt x="21" y="4653"/>
                    <a:pt x="0" y="5161"/>
                  </a:cubicBezTo>
                  <a:cubicBezTo>
                    <a:pt x="0" y="5203"/>
                    <a:pt x="0" y="5224"/>
                    <a:pt x="21" y="5245"/>
                  </a:cubicBezTo>
                  <a:cubicBezTo>
                    <a:pt x="120" y="5501"/>
                    <a:pt x="767" y="6726"/>
                    <a:pt x="2456" y="6726"/>
                  </a:cubicBezTo>
                  <a:cubicBezTo>
                    <a:pt x="2583" y="6726"/>
                    <a:pt x="2716" y="6719"/>
                    <a:pt x="2855" y="6705"/>
                  </a:cubicBezTo>
                  <a:cubicBezTo>
                    <a:pt x="2982" y="6683"/>
                    <a:pt x="3067" y="6557"/>
                    <a:pt x="3003" y="6430"/>
                  </a:cubicBezTo>
                  <a:cubicBezTo>
                    <a:pt x="1988" y="4526"/>
                    <a:pt x="1671" y="2073"/>
                    <a:pt x="2728" y="296"/>
                  </a:cubicBezTo>
                  <a:cubicBezTo>
                    <a:pt x="2623" y="148"/>
                    <a:pt x="2644" y="169"/>
                    <a:pt x="2559" y="0"/>
                  </a:cubicBezTo>
                  <a:close/>
                </a:path>
              </a:pathLst>
            </a:custGeom>
            <a:solidFill>
              <a:srgbClr val="EDECCE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3"/>
            <p:cNvSpPr/>
            <p:nvPr/>
          </p:nvSpPr>
          <p:spPr>
            <a:xfrm rot="-325182">
              <a:off x="1369583" y="4220987"/>
              <a:ext cx="1215470" cy="371848"/>
            </a:xfrm>
            <a:custGeom>
              <a:avLst/>
              <a:gdLst/>
              <a:ahLst/>
              <a:cxnLst/>
              <a:rect l="l" t="t" r="r" b="b"/>
              <a:pathLst>
                <a:path w="13526" h="4138" extrusionOk="0">
                  <a:moveTo>
                    <a:pt x="233" y="0"/>
                  </a:moveTo>
                  <a:cubicBezTo>
                    <a:pt x="149" y="0"/>
                    <a:pt x="106" y="127"/>
                    <a:pt x="191" y="148"/>
                  </a:cubicBezTo>
                  <a:cubicBezTo>
                    <a:pt x="783" y="381"/>
                    <a:pt x="1333" y="740"/>
                    <a:pt x="1777" y="1206"/>
                  </a:cubicBezTo>
                  <a:cubicBezTo>
                    <a:pt x="1819" y="1227"/>
                    <a:pt x="1798" y="1290"/>
                    <a:pt x="1756" y="1311"/>
                  </a:cubicBezTo>
                  <a:cubicBezTo>
                    <a:pt x="1122" y="1438"/>
                    <a:pt x="550" y="1713"/>
                    <a:pt x="64" y="2136"/>
                  </a:cubicBezTo>
                  <a:cubicBezTo>
                    <a:pt x="1" y="2179"/>
                    <a:pt x="43" y="2263"/>
                    <a:pt x="128" y="2263"/>
                  </a:cubicBezTo>
                  <a:cubicBezTo>
                    <a:pt x="442" y="2167"/>
                    <a:pt x="1040" y="2045"/>
                    <a:pt x="1658" y="2045"/>
                  </a:cubicBezTo>
                  <a:cubicBezTo>
                    <a:pt x="1995" y="2045"/>
                    <a:pt x="2338" y="2082"/>
                    <a:pt x="2644" y="2179"/>
                  </a:cubicBezTo>
                  <a:cubicBezTo>
                    <a:pt x="3004" y="2327"/>
                    <a:pt x="3321" y="2580"/>
                    <a:pt x="3533" y="2919"/>
                  </a:cubicBezTo>
                  <a:cubicBezTo>
                    <a:pt x="3554" y="2940"/>
                    <a:pt x="3533" y="3003"/>
                    <a:pt x="3490" y="3003"/>
                  </a:cubicBezTo>
                  <a:cubicBezTo>
                    <a:pt x="3300" y="3088"/>
                    <a:pt x="3342" y="3384"/>
                    <a:pt x="3575" y="3384"/>
                  </a:cubicBezTo>
                  <a:cubicBezTo>
                    <a:pt x="3645" y="3381"/>
                    <a:pt x="3715" y="3379"/>
                    <a:pt x="3784" y="3379"/>
                  </a:cubicBezTo>
                  <a:cubicBezTo>
                    <a:pt x="4168" y="3379"/>
                    <a:pt x="4510" y="3434"/>
                    <a:pt x="4653" y="3596"/>
                  </a:cubicBezTo>
                  <a:cubicBezTo>
                    <a:pt x="5078" y="4020"/>
                    <a:pt x="5430" y="4137"/>
                    <a:pt x="5691" y="4137"/>
                  </a:cubicBezTo>
                  <a:cubicBezTo>
                    <a:pt x="6015" y="4137"/>
                    <a:pt x="6197" y="3955"/>
                    <a:pt x="6197" y="3955"/>
                  </a:cubicBezTo>
                  <a:cubicBezTo>
                    <a:pt x="6197" y="3955"/>
                    <a:pt x="7173" y="3362"/>
                    <a:pt x="8208" y="3362"/>
                  </a:cubicBezTo>
                  <a:cubicBezTo>
                    <a:pt x="8484" y="3362"/>
                    <a:pt x="8764" y="3404"/>
                    <a:pt x="9031" y="3511"/>
                  </a:cubicBezTo>
                  <a:cubicBezTo>
                    <a:pt x="9038" y="3517"/>
                    <a:pt x="9044" y="3520"/>
                    <a:pt x="9050" y="3520"/>
                  </a:cubicBezTo>
                  <a:cubicBezTo>
                    <a:pt x="9065" y="3520"/>
                    <a:pt x="9080" y="3505"/>
                    <a:pt x="9095" y="3490"/>
                  </a:cubicBezTo>
                  <a:cubicBezTo>
                    <a:pt x="9244" y="3247"/>
                    <a:pt x="9936" y="2248"/>
                    <a:pt x="10969" y="2248"/>
                  </a:cubicBezTo>
                  <a:cubicBezTo>
                    <a:pt x="11107" y="2248"/>
                    <a:pt x="11251" y="2266"/>
                    <a:pt x="11400" y="2305"/>
                  </a:cubicBezTo>
                  <a:cubicBezTo>
                    <a:pt x="11409" y="2308"/>
                    <a:pt x="11417" y="2310"/>
                    <a:pt x="11424" y="2310"/>
                  </a:cubicBezTo>
                  <a:cubicBezTo>
                    <a:pt x="11473" y="2310"/>
                    <a:pt x="11500" y="2255"/>
                    <a:pt x="11464" y="2200"/>
                  </a:cubicBezTo>
                  <a:cubicBezTo>
                    <a:pt x="11257" y="1907"/>
                    <a:pt x="10896" y="1726"/>
                    <a:pt x="10530" y="1726"/>
                  </a:cubicBezTo>
                  <a:cubicBezTo>
                    <a:pt x="10446" y="1726"/>
                    <a:pt x="10362" y="1736"/>
                    <a:pt x="10279" y="1756"/>
                  </a:cubicBezTo>
                  <a:cubicBezTo>
                    <a:pt x="10216" y="1756"/>
                    <a:pt x="10173" y="1692"/>
                    <a:pt x="10216" y="1650"/>
                  </a:cubicBezTo>
                  <a:cubicBezTo>
                    <a:pt x="10577" y="1323"/>
                    <a:pt x="11486" y="617"/>
                    <a:pt x="12621" y="617"/>
                  </a:cubicBezTo>
                  <a:cubicBezTo>
                    <a:pt x="12880" y="617"/>
                    <a:pt x="13151" y="654"/>
                    <a:pt x="13430" y="740"/>
                  </a:cubicBezTo>
                  <a:cubicBezTo>
                    <a:pt x="13441" y="747"/>
                    <a:pt x="13450" y="750"/>
                    <a:pt x="13459" y="750"/>
                  </a:cubicBezTo>
                  <a:cubicBezTo>
                    <a:pt x="13505" y="750"/>
                    <a:pt x="13526" y="670"/>
                    <a:pt x="13473" y="635"/>
                  </a:cubicBezTo>
                  <a:cubicBezTo>
                    <a:pt x="13113" y="357"/>
                    <a:pt x="12514" y="3"/>
                    <a:pt x="11889" y="3"/>
                  </a:cubicBezTo>
                  <a:cubicBezTo>
                    <a:pt x="11705" y="3"/>
                    <a:pt x="11519" y="34"/>
                    <a:pt x="11337" y="106"/>
                  </a:cubicBezTo>
                  <a:cubicBezTo>
                    <a:pt x="10173" y="571"/>
                    <a:pt x="9137" y="1333"/>
                    <a:pt x="8714" y="2305"/>
                  </a:cubicBezTo>
                  <a:cubicBezTo>
                    <a:pt x="8714" y="2348"/>
                    <a:pt x="8672" y="2348"/>
                    <a:pt x="8651" y="2348"/>
                  </a:cubicBezTo>
                  <a:cubicBezTo>
                    <a:pt x="8641" y="2348"/>
                    <a:pt x="8629" y="2348"/>
                    <a:pt x="8616" y="2348"/>
                  </a:cubicBezTo>
                  <a:cubicBezTo>
                    <a:pt x="8263" y="2348"/>
                    <a:pt x="6778" y="2367"/>
                    <a:pt x="5901" y="3448"/>
                  </a:cubicBezTo>
                  <a:cubicBezTo>
                    <a:pt x="5891" y="3469"/>
                    <a:pt x="5870" y="3479"/>
                    <a:pt x="5848" y="3479"/>
                  </a:cubicBezTo>
                  <a:cubicBezTo>
                    <a:pt x="5827" y="3479"/>
                    <a:pt x="5806" y="3469"/>
                    <a:pt x="5796" y="3448"/>
                  </a:cubicBezTo>
                  <a:cubicBezTo>
                    <a:pt x="5531" y="2938"/>
                    <a:pt x="5031" y="2630"/>
                    <a:pt x="4490" y="2630"/>
                  </a:cubicBezTo>
                  <a:cubicBezTo>
                    <a:pt x="4425" y="2630"/>
                    <a:pt x="4360" y="2635"/>
                    <a:pt x="4294" y="2644"/>
                  </a:cubicBezTo>
                  <a:cubicBezTo>
                    <a:pt x="4282" y="2650"/>
                    <a:pt x="4269" y="2653"/>
                    <a:pt x="4258" y="2653"/>
                  </a:cubicBezTo>
                  <a:cubicBezTo>
                    <a:pt x="4230" y="2653"/>
                    <a:pt x="4209" y="2638"/>
                    <a:pt x="4209" y="2623"/>
                  </a:cubicBezTo>
                  <a:cubicBezTo>
                    <a:pt x="4061" y="2284"/>
                    <a:pt x="2898" y="85"/>
                    <a:pt x="233" y="0"/>
                  </a:cubicBezTo>
                  <a:close/>
                </a:path>
              </a:pathLst>
            </a:custGeom>
            <a:solidFill>
              <a:srgbClr val="E79B46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3"/>
            <p:cNvSpPr/>
            <p:nvPr/>
          </p:nvSpPr>
          <p:spPr>
            <a:xfrm rot="-325182">
              <a:off x="985255" y="3580587"/>
              <a:ext cx="1894914" cy="1286191"/>
            </a:xfrm>
            <a:custGeom>
              <a:avLst/>
              <a:gdLst/>
              <a:ahLst/>
              <a:cxnLst/>
              <a:rect l="l" t="t" r="r" b="b"/>
              <a:pathLst>
                <a:path w="21087" h="14313" extrusionOk="0">
                  <a:moveTo>
                    <a:pt x="8381" y="0"/>
                  </a:moveTo>
                  <a:cubicBezTo>
                    <a:pt x="8264" y="0"/>
                    <a:pt x="8155" y="25"/>
                    <a:pt x="8059" y="79"/>
                  </a:cubicBezTo>
                  <a:cubicBezTo>
                    <a:pt x="7192" y="566"/>
                    <a:pt x="8862" y="1856"/>
                    <a:pt x="8862" y="1856"/>
                  </a:cubicBezTo>
                  <a:cubicBezTo>
                    <a:pt x="8862" y="1856"/>
                    <a:pt x="7477" y="1216"/>
                    <a:pt x="6476" y="1216"/>
                  </a:cubicBezTo>
                  <a:cubicBezTo>
                    <a:pt x="6297" y="1216"/>
                    <a:pt x="6130" y="1237"/>
                    <a:pt x="5986" y="1285"/>
                  </a:cubicBezTo>
                  <a:cubicBezTo>
                    <a:pt x="5055" y="1602"/>
                    <a:pt x="6303" y="2448"/>
                    <a:pt x="6303" y="2448"/>
                  </a:cubicBezTo>
                  <a:cubicBezTo>
                    <a:pt x="6303" y="2448"/>
                    <a:pt x="3089" y="2998"/>
                    <a:pt x="2729" y="3527"/>
                  </a:cubicBezTo>
                  <a:cubicBezTo>
                    <a:pt x="2370" y="4076"/>
                    <a:pt x="3871" y="4098"/>
                    <a:pt x="3871" y="4098"/>
                  </a:cubicBezTo>
                  <a:cubicBezTo>
                    <a:pt x="3871" y="4098"/>
                    <a:pt x="572" y="5388"/>
                    <a:pt x="149" y="6043"/>
                  </a:cubicBezTo>
                  <a:cubicBezTo>
                    <a:pt x="1" y="6262"/>
                    <a:pt x="161" y="6335"/>
                    <a:pt x="439" y="6335"/>
                  </a:cubicBezTo>
                  <a:cubicBezTo>
                    <a:pt x="997" y="6335"/>
                    <a:pt x="2031" y="6043"/>
                    <a:pt x="2031" y="6043"/>
                  </a:cubicBezTo>
                  <a:lnTo>
                    <a:pt x="2031" y="6043"/>
                  </a:lnTo>
                  <a:cubicBezTo>
                    <a:pt x="2031" y="6043"/>
                    <a:pt x="255" y="7333"/>
                    <a:pt x="339" y="8116"/>
                  </a:cubicBezTo>
                  <a:cubicBezTo>
                    <a:pt x="369" y="8334"/>
                    <a:pt x="513" y="8412"/>
                    <a:pt x="705" y="8412"/>
                  </a:cubicBezTo>
                  <a:cubicBezTo>
                    <a:pt x="1205" y="8412"/>
                    <a:pt x="2031" y="7883"/>
                    <a:pt x="2031" y="7883"/>
                  </a:cubicBezTo>
                  <a:lnTo>
                    <a:pt x="2031" y="7883"/>
                  </a:lnTo>
                  <a:cubicBezTo>
                    <a:pt x="2031" y="7883"/>
                    <a:pt x="107" y="9977"/>
                    <a:pt x="360" y="10633"/>
                  </a:cubicBezTo>
                  <a:cubicBezTo>
                    <a:pt x="423" y="10781"/>
                    <a:pt x="607" y="10838"/>
                    <a:pt x="855" y="10838"/>
                  </a:cubicBezTo>
                  <a:cubicBezTo>
                    <a:pt x="1705" y="10838"/>
                    <a:pt x="3300" y="10167"/>
                    <a:pt x="3300" y="10167"/>
                  </a:cubicBezTo>
                  <a:lnTo>
                    <a:pt x="3300" y="10167"/>
                  </a:lnTo>
                  <a:cubicBezTo>
                    <a:pt x="3300" y="10168"/>
                    <a:pt x="2179" y="12134"/>
                    <a:pt x="2983" y="12134"/>
                  </a:cubicBezTo>
                  <a:cubicBezTo>
                    <a:pt x="3765" y="12113"/>
                    <a:pt x="5225" y="11246"/>
                    <a:pt x="5225" y="11246"/>
                  </a:cubicBezTo>
                  <a:lnTo>
                    <a:pt x="5225" y="11246"/>
                  </a:lnTo>
                  <a:cubicBezTo>
                    <a:pt x="5225" y="11246"/>
                    <a:pt x="4367" y="13585"/>
                    <a:pt x="5122" y="13585"/>
                  </a:cubicBezTo>
                  <a:cubicBezTo>
                    <a:pt x="5153" y="13585"/>
                    <a:pt x="5187" y="13581"/>
                    <a:pt x="5225" y="13572"/>
                  </a:cubicBezTo>
                  <a:cubicBezTo>
                    <a:pt x="6176" y="13340"/>
                    <a:pt x="7762" y="11965"/>
                    <a:pt x="7763" y="11965"/>
                  </a:cubicBezTo>
                  <a:lnTo>
                    <a:pt x="7763" y="11965"/>
                  </a:lnTo>
                  <a:cubicBezTo>
                    <a:pt x="7763" y="11965"/>
                    <a:pt x="6917" y="14313"/>
                    <a:pt x="7826" y="14313"/>
                  </a:cubicBezTo>
                  <a:cubicBezTo>
                    <a:pt x="8355" y="14313"/>
                    <a:pt x="9835" y="13382"/>
                    <a:pt x="10364" y="12536"/>
                  </a:cubicBezTo>
                  <a:cubicBezTo>
                    <a:pt x="10893" y="13382"/>
                    <a:pt x="12394" y="14313"/>
                    <a:pt x="12923" y="14313"/>
                  </a:cubicBezTo>
                  <a:cubicBezTo>
                    <a:pt x="13832" y="14313"/>
                    <a:pt x="12987" y="11965"/>
                    <a:pt x="12987" y="11965"/>
                  </a:cubicBezTo>
                  <a:lnTo>
                    <a:pt x="12987" y="11965"/>
                  </a:lnTo>
                  <a:cubicBezTo>
                    <a:pt x="12987" y="11965"/>
                    <a:pt x="14573" y="13361"/>
                    <a:pt x="15503" y="13572"/>
                  </a:cubicBezTo>
                  <a:cubicBezTo>
                    <a:pt x="15541" y="13581"/>
                    <a:pt x="15576" y="13585"/>
                    <a:pt x="15609" y="13585"/>
                  </a:cubicBezTo>
                  <a:cubicBezTo>
                    <a:pt x="16380" y="13585"/>
                    <a:pt x="15503" y="11246"/>
                    <a:pt x="15503" y="11246"/>
                  </a:cubicBezTo>
                  <a:lnTo>
                    <a:pt x="15503" y="11246"/>
                  </a:lnTo>
                  <a:cubicBezTo>
                    <a:pt x="15503" y="11246"/>
                    <a:pt x="16984" y="12113"/>
                    <a:pt x="17766" y="12134"/>
                  </a:cubicBezTo>
                  <a:cubicBezTo>
                    <a:pt x="18570" y="12134"/>
                    <a:pt x="17449" y="10168"/>
                    <a:pt x="17449" y="10167"/>
                  </a:cubicBezTo>
                  <a:lnTo>
                    <a:pt x="17449" y="10167"/>
                  </a:lnTo>
                  <a:cubicBezTo>
                    <a:pt x="17449" y="10167"/>
                    <a:pt x="18954" y="10894"/>
                    <a:pt x="19728" y="10894"/>
                  </a:cubicBezTo>
                  <a:cubicBezTo>
                    <a:pt x="19943" y="10894"/>
                    <a:pt x="20101" y="10838"/>
                    <a:pt x="20156" y="10696"/>
                  </a:cubicBezTo>
                  <a:cubicBezTo>
                    <a:pt x="20410" y="10041"/>
                    <a:pt x="18697" y="7905"/>
                    <a:pt x="18697" y="7904"/>
                  </a:cubicBezTo>
                  <a:lnTo>
                    <a:pt x="18697" y="7904"/>
                  </a:lnTo>
                  <a:cubicBezTo>
                    <a:pt x="18697" y="7905"/>
                    <a:pt x="19523" y="8433"/>
                    <a:pt x="20023" y="8433"/>
                  </a:cubicBezTo>
                  <a:cubicBezTo>
                    <a:pt x="20215" y="8433"/>
                    <a:pt x="20359" y="8355"/>
                    <a:pt x="20389" y="8137"/>
                  </a:cubicBezTo>
                  <a:cubicBezTo>
                    <a:pt x="20495" y="7355"/>
                    <a:pt x="18697" y="6043"/>
                    <a:pt x="18697" y="6043"/>
                  </a:cubicBezTo>
                  <a:cubicBezTo>
                    <a:pt x="18697" y="6043"/>
                    <a:pt x="21087" y="6043"/>
                    <a:pt x="20643" y="5388"/>
                  </a:cubicBezTo>
                  <a:cubicBezTo>
                    <a:pt x="20220" y="4732"/>
                    <a:pt x="16836" y="4098"/>
                    <a:pt x="16836" y="4098"/>
                  </a:cubicBezTo>
                  <a:cubicBezTo>
                    <a:pt x="16836" y="4098"/>
                    <a:pt x="18316" y="3421"/>
                    <a:pt x="17978" y="2871"/>
                  </a:cubicBezTo>
                  <a:cubicBezTo>
                    <a:pt x="17721" y="2493"/>
                    <a:pt x="16007" y="2439"/>
                    <a:pt x="15049" y="2439"/>
                  </a:cubicBezTo>
                  <a:cubicBezTo>
                    <a:pt x="14666" y="2439"/>
                    <a:pt x="14404" y="2448"/>
                    <a:pt x="14404" y="2448"/>
                  </a:cubicBezTo>
                  <a:cubicBezTo>
                    <a:pt x="14404" y="2448"/>
                    <a:pt x="15778" y="1390"/>
                    <a:pt x="14848" y="1052"/>
                  </a:cubicBezTo>
                  <a:cubicBezTo>
                    <a:pt x="14734" y="1013"/>
                    <a:pt x="14604" y="996"/>
                    <a:pt x="14463" y="996"/>
                  </a:cubicBezTo>
                  <a:cubicBezTo>
                    <a:pt x="13447" y="996"/>
                    <a:pt x="11866" y="1877"/>
                    <a:pt x="11866" y="1877"/>
                  </a:cubicBezTo>
                  <a:cubicBezTo>
                    <a:pt x="11866" y="1877"/>
                    <a:pt x="12458" y="883"/>
                    <a:pt x="12141" y="523"/>
                  </a:cubicBezTo>
                  <a:cubicBezTo>
                    <a:pt x="12029" y="390"/>
                    <a:pt x="11890" y="333"/>
                    <a:pt x="11737" y="333"/>
                  </a:cubicBezTo>
                  <a:cubicBezTo>
                    <a:pt x="11285" y="333"/>
                    <a:pt x="10712" y="831"/>
                    <a:pt x="10364" y="1306"/>
                  </a:cubicBezTo>
                  <a:cubicBezTo>
                    <a:pt x="9969" y="767"/>
                    <a:pt x="9041" y="0"/>
                    <a:pt x="8381" y="0"/>
                  </a:cubicBezTo>
                  <a:close/>
                </a:path>
              </a:pathLst>
            </a:custGeom>
            <a:solidFill>
              <a:srgbClr val="E79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3"/>
            <p:cNvSpPr/>
            <p:nvPr/>
          </p:nvSpPr>
          <p:spPr>
            <a:xfrm rot="-325182">
              <a:off x="917084" y="3512909"/>
              <a:ext cx="2003198" cy="1427453"/>
            </a:xfrm>
            <a:custGeom>
              <a:avLst/>
              <a:gdLst/>
              <a:ahLst/>
              <a:cxnLst/>
              <a:rect l="l" t="t" r="r" b="b"/>
              <a:pathLst>
                <a:path w="22292" h="15885" extrusionOk="0">
                  <a:moveTo>
                    <a:pt x="11633" y="2729"/>
                  </a:moveTo>
                  <a:lnTo>
                    <a:pt x="11442" y="3047"/>
                  </a:lnTo>
                  <a:lnTo>
                    <a:pt x="11421" y="3026"/>
                  </a:lnTo>
                  <a:lnTo>
                    <a:pt x="11633" y="2729"/>
                  </a:lnTo>
                  <a:close/>
                  <a:moveTo>
                    <a:pt x="14572" y="2666"/>
                  </a:moveTo>
                  <a:lnTo>
                    <a:pt x="12753" y="4083"/>
                  </a:lnTo>
                  <a:lnTo>
                    <a:pt x="12753" y="4083"/>
                  </a:lnTo>
                  <a:lnTo>
                    <a:pt x="15207" y="3998"/>
                  </a:lnTo>
                  <a:cubicBezTo>
                    <a:pt x="15392" y="3993"/>
                    <a:pt x="15577" y="3990"/>
                    <a:pt x="15762" y="3990"/>
                  </a:cubicBezTo>
                  <a:cubicBezTo>
                    <a:pt x="16317" y="3990"/>
                    <a:pt x="16872" y="4014"/>
                    <a:pt x="17428" y="4062"/>
                  </a:cubicBezTo>
                  <a:cubicBezTo>
                    <a:pt x="17385" y="4104"/>
                    <a:pt x="17322" y="4125"/>
                    <a:pt x="17279" y="4146"/>
                  </a:cubicBezTo>
                  <a:lnTo>
                    <a:pt x="15016" y="5204"/>
                  </a:lnTo>
                  <a:lnTo>
                    <a:pt x="17470" y="5669"/>
                  </a:lnTo>
                  <a:cubicBezTo>
                    <a:pt x="18020" y="5775"/>
                    <a:pt x="18591" y="5902"/>
                    <a:pt x="19098" y="6029"/>
                  </a:cubicBezTo>
                  <a:lnTo>
                    <a:pt x="17005" y="6029"/>
                  </a:lnTo>
                  <a:lnTo>
                    <a:pt x="18485" y="7086"/>
                  </a:lnTo>
                  <a:lnTo>
                    <a:pt x="18485" y="7086"/>
                  </a:lnTo>
                  <a:lnTo>
                    <a:pt x="15862" y="5415"/>
                  </a:lnTo>
                  <a:lnTo>
                    <a:pt x="18823" y="9138"/>
                  </a:lnTo>
                  <a:cubicBezTo>
                    <a:pt x="19225" y="9645"/>
                    <a:pt x="19585" y="10195"/>
                    <a:pt x="19902" y="10745"/>
                  </a:cubicBezTo>
                  <a:cubicBezTo>
                    <a:pt x="19437" y="10618"/>
                    <a:pt x="18971" y="10428"/>
                    <a:pt x="18527" y="10216"/>
                  </a:cubicBezTo>
                  <a:lnTo>
                    <a:pt x="16264" y="9138"/>
                  </a:lnTo>
                  <a:lnTo>
                    <a:pt x="17491" y="11337"/>
                  </a:lnTo>
                  <a:cubicBezTo>
                    <a:pt x="17597" y="11506"/>
                    <a:pt x="17702" y="11697"/>
                    <a:pt x="17787" y="11887"/>
                  </a:cubicBezTo>
                  <a:cubicBezTo>
                    <a:pt x="17385" y="11718"/>
                    <a:pt x="17026" y="11549"/>
                    <a:pt x="16666" y="11337"/>
                  </a:cubicBezTo>
                  <a:lnTo>
                    <a:pt x="14742" y="10195"/>
                  </a:lnTo>
                  <a:lnTo>
                    <a:pt x="15524" y="12289"/>
                  </a:lnTo>
                  <a:cubicBezTo>
                    <a:pt x="15630" y="12606"/>
                    <a:pt x="15736" y="12945"/>
                    <a:pt x="15799" y="13262"/>
                  </a:cubicBezTo>
                  <a:cubicBezTo>
                    <a:pt x="15249" y="12923"/>
                    <a:pt x="14742" y="12543"/>
                    <a:pt x="14255" y="12141"/>
                  </a:cubicBezTo>
                  <a:lnTo>
                    <a:pt x="11992" y="10132"/>
                  </a:lnTo>
                  <a:lnTo>
                    <a:pt x="12986" y="12987"/>
                  </a:lnTo>
                  <a:cubicBezTo>
                    <a:pt x="13113" y="13368"/>
                    <a:pt x="13219" y="13727"/>
                    <a:pt x="13282" y="14129"/>
                  </a:cubicBezTo>
                  <a:cubicBezTo>
                    <a:pt x="12690" y="13812"/>
                    <a:pt x="12182" y="13389"/>
                    <a:pt x="11802" y="12881"/>
                  </a:cubicBezTo>
                  <a:lnTo>
                    <a:pt x="11125" y="11824"/>
                  </a:lnTo>
                  <a:lnTo>
                    <a:pt x="10448" y="12881"/>
                  </a:lnTo>
                  <a:cubicBezTo>
                    <a:pt x="10046" y="13389"/>
                    <a:pt x="9539" y="13812"/>
                    <a:pt x="8968" y="14129"/>
                  </a:cubicBezTo>
                  <a:cubicBezTo>
                    <a:pt x="9031" y="13748"/>
                    <a:pt x="9116" y="13368"/>
                    <a:pt x="9243" y="12987"/>
                  </a:cubicBezTo>
                  <a:lnTo>
                    <a:pt x="10258" y="10132"/>
                  </a:lnTo>
                  <a:lnTo>
                    <a:pt x="10258" y="10132"/>
                  </a:lnTo>
                  <a:lnTo>
                    <a:pt x="7974" y="12141"/>
                  </a:lnTo>
                  <a:cubicBezTo>
                    <a:pt x="7487" y="12564"/>
                    <a:pt x="6980" y="12945"/>
                    <a:pt x="6430" y="13283"/>
                  </a:cubicBezTo>
                  <a:cubicBezTo>
                    <a:pt x="6514" y="12945"/>
                    <a:pt x="6599" y="12606"/>
                    <a:pt x="6726" y="12289"/>
                  </a:cubicBezTo>
                  <a:lnTo>
                    <a:pt x="7487" y="10195"/>
                  </a:lnTo>
                  <a:lnTo>
                    <a:pt x="5584" y="11337"/>
                  </a:lnTo>
                  <a:cubicBezTo>
                    <a:pt x="5224" y="11549"/>
                    <a:pt x="4844" y="11739"/>
                    <a:pt x="4463" y="11887"/>
                  </a:cubicBezTo>
                  <a:cubicBezTo>
                    <a:pt x="4548" y="11718"/>
                    <a:pt x="4632" y="11506"/>
                    <a:pt x="4738" y="11337"/>
                  </a:cubicBezTo>
                  <a:lnTo>
                    <a:pt x="5901" y="9307"/>
                  </a:lnTo>
                  <a:lnTo>
                    <a:pt x="3744" y="10216"/>
                  </a:lnTo>
                  <a:cubicBezTo>
                    <a:pt x="3236" y="10428"/>
                    <a:pt x="2708" y="10597"/>
                    <a:pt x="2158" y="10745"/>
                  </a:cubicBezTo>
                  <a:cubicBezTo>
                    <a:pt x="2517" y="10195"/>
                    <a:pt x="2940" y="9688"/>
                    <a:pt x="3384" y="9201"/>
                  </a:cubicBezTo>
                  <a:lnTo>
                    <a:pt x="7530" y="4696"/>
                  </a:lnTo>
                  <a:lnTo>
                    <a:pt x="7530" y="4696"/>
                  </a:lnTo>
                  <a:lnTo>
                    <a:pt x="3723" y="7129"/>
                  </a:lnTo>
                  <a:lnTo>
                    <a:pt x="3723" y="7129"/>
                  </a:lnTo>
                  <a:lnTo>
                    <a:pt x="6874" y="4844"/>
                  </a:lnTo>
                  <a:lnTo>
                    <a:pt x="8651" y="4146"/>
                  </a:lnTo>
                  <a:lnTo>
                    <a:pt x="6557" y="4104"/>
                  </a:lnTo>
                  <a:cubicBezTo>
                    <a:pt x="6768" y="4062"/>
                    <a:pt x="6980" y="4041"/>
                    <a:pt x="7212" y="3998"/>
                  </a:cubicBezTo>
                  <a:lnTo>
                    <a:pt x="9137" y="3660"/>
                  </a:lnTo>
                  <a:lnTo>
                    <a:pt x="8016" y="2899"/>
                  </a:lnTo>
                  <a:lnTo>
                    <a:pt x="8016" y="2899"/>
                  </a:lnTo>
                  <a:cubicBezTo>
                    <a:pt x="8460" y="3026"/>
                    <a:pt x="8883" y="3174"/>
                    <a:pt x="9285" y="3364"/>
                  </a:cubicBezTo>
                  <a:lnTo>
                    <a:pt x="10808" y="4083"/>
                  </a:lnTo>
                  <a:lnTo>
                    <a:pt x="10385" y="4781"/>
                  </a:lnTo>
                  <a:lnTo>
                    <a:pt x="10385" y="4781"/>
                  </a:lnTo>
                  <a:lnTo>
                    <a:pt x="11273" y="4295"/>
                  </a:lnTo>
                  <a:lnTo>
                    <a:pt x="15588" y="6325"/>
                  </a:lnTo>
                  <a:lnTo>
                    <a:pt x="12288" y="3723"/>
                  </a:lnTo>
                  <a:lnTo>
                    <a:pt x="12986" y="3343"/>
                  </a:lnTo>
                  <a:cubicBezTo>
                    <a:pt x="13494" y="3047"/>
                    <a:pt x="14022" y="2835"/>
                    <a:pt x="14572" y="2666"/>
                  </a:cubicBezTo>
                  <a:close/>
                  <a:moveTo>
                    <a:pt x="9171" y="0"/>
                  </a:moveTo>
                  <a:cubicBezTo>
                    <a:pt x="8920" y="0"/>
                    <a:pt x="8673" y="58"/>
                    <a:pt x="8439" y="192"/>
                  </a:cubicBezTo>
                  <a:cubicBezTo>
                    <a:pt x="8079" y="382"/>
                    <a:pt x="7826" y="741"/>
                    <a:pt x="7805" y="1164"/>
                  </a:cubicBezTo>
                  <a:lnTo>
                    <a:pt x="7805" y="1249"/>
                  </a:lnTo>
                  <a:cubicBezTo>
                    <a:pt x="7645" y="1226"/>
                    <a:pt x="7488" y="1214"/>
                    <a:pt x="7334" y="1214"/>
                  </a:cubicBezTo>
                  <a:cubicBezTo>
                    <a:pt x="7057" y="1214"/>
                    <a:pt x="6786" y="1252"/>
                    <a:pt x="6514" y="1334"/>
                  </a:cubicBezTo>
                  <a:cubicBezTo>
                    <a:pt x="6049" y="1439"/>
                    <a:pt x="5711" y="1820"/>
                    <a:pt x="5647" y="2285"/>
                  </a:cubicBezTo>
                  <a:cubicBezTo>
                    <a:pt x="5626" y="2433"/>
                    <a:pt x="5626" y="2560"/>
                    <a:pt x="5668" y="2708"/>
                  </a:cubicBezTo>
                  <a:cubicBezTo>
                    <a:pt x="3279" y="3216"/>
                    <a:pt x="2961" y="3723"/>
                    <a:pt x="2856" y="3893"/>
                  </a:cubicBezTo>
                  <a:cubicBezTo>
                    <a:pt x="2644" y="4168"/>
                    <a:pt x="2602" y="4527"/>
                    <a:pt x="2729" y="4844"/>
                  </a:cubicBezTo>
                  <a:cubicBezTo>
                    <a:pt x="1650" y="5331"/>
                    <a:pt x="593" y="5902"/>
                    <a:pt x="254" y="6388"/>
                  </a:cubicBezTo>
                  <a:cubicBezTo>
                    <a:pt x="0" y="6727"/>
                    <a:pt x="0" y="7171"/>
                    <a:pt x="233" y="7509"/>
                  </a:cubicBezTo>
                  <a:cubicBezTo>
                    <a:pt x="339" y="7657"/>
                    <a:pt x="487" y="7784"/>
                    <a:pt x="677" y="7848"/>
                  </a:cubicBezTo>
                  <a:cubicBezTo>
                    <a:pt x="423" y="8186"/>
                    <a:pt x="318" y="8588"/>
                    <a:pt x="339" y="9011"/>
                  </a:cubicBezTo>
                  <a:cubicBezTo>
                    <a:pt x="381" y="9349"/>
                    <a:pt x="571" y="9666"/>
                    <a:pt x="868" y="9836"/>
                  </a:cubicBezTo>
                  <a:cubicBezTo>
                    <a:pt x="106" y="10999"/>
                    <a:pt x="296" y="11485"/>
                    <a:pt x="381" y="11697"/>
                  </a:cubicBezTo>
                  <a:cubicBezTo>
                    <a:pt x="487" y="11972"/>
                    <a:pt x="698" y="12183"/>
                    <a:pt x="952" y="12289"/>
                  </a:cubicBezTo>
                  <a:cubicBezTo>
                    <a:pt x="1142" y="12371"/>
                    <a:pt x="1368" y="12405"/>
                    <a:pt x="1615" y="12405"/>
                  </a:cubicBezTo>
                  <a:cubicBezTo>
                    <a:pt x="1944" y="12405"/>
                    <a:pt x="2312" y="12343"/>
                    <a:pt x="2686" y="12247"/>
                  </a:cubicBezTo>
                  <a:lnTo>
                    <a:pt x="2686" y="12247"/>
                  </a:lnTo>
                  <a:cubicBezTo>
                    <a:pt x="2623" y="12564"/>
                    <a:pt x="2665" y="12902"/>
                    <a:pt x="2813" y="13198"/>
                  </a:cubicBezTo>
                  <a:cubicBezTo>
                    <a:pt x="3004" y="13516"/>
                    <a:pt x="3363" y="13706"/>
                    <a:pt x="3723" y="13706"/>
                  </a:cubicBezTo>
                  <a:cubicBezTo>
                    <a:pt x="4082" y="13685"/>
                    <a:pt x="4442" y="13600"/>
                    <a:pt x="4780" y="13473"/>
                  </a:cubicBezTo>
                  <a:lnTo>
                    <a:pt x="4780" y="13473"/>
                  </a:lnTo>
                  <a:cubicBezTo>
                    <a:pt x="4717" y="14065"/>
                    <a:pt x="4801" y="14510"/>
                    <a:pt x="5076" y="14785"/>
                  </a:cubicBezTo>
                  <a:cubicBezTo>
                    <a:pt x="5287" y="15011"/>
                    <a:pt x="5571" y="15139"/>
                    <a:pt x="5873" y="15139"/>
                  </a:cubicBezTo>
                  <a:cubicBezTo>
                    <a:pt x="5966" y="15139"/>
                    <a:pt x="6061" y="15127"/>
                    <a:pt x="6155" y="15102"/>
                  </a:cubicBezTo>
                  <a:cubicBezTo>
                    <a:pt x="6578" y="14996"/>
                    <a:pt x="6980" y="14806"/>
                    <a:pt x="7360" y="14552"/>
                  </a:cubicBezTo>
                  <a:cubicBezTo>
                    <a:pt x="7360" y="14869"/>
                    <a:pt x="7445" y="15144"/>
                    <a:pt x="7614" y="15398"/>
                  </a:cubicBezTo>
                  <a:cubicBezTo>
                    <a:pt x="7847" y="15715"/>
                    <a:pt x="8185" y="15884"/>
                    <a:pt x="8566" y="15884"/>
                  </a:cubicBezTo>
                  <a:cubicBezTo>
                    <a:pt x="9222" y="15884"/>
                    <a:pt x="10321" y="15250"/>
                    <a:pt x="11125" y="14510"/>
                  </a:cubicBezTo>
                  <a:cubicBezTo>
                    <a:pt x="11908" y="15250"/>
                    <a:pt x="13007" y="15884"/>
                    <a:pt x="13684" y="15884"/>
                  </a:cubicBezTo>
                  <a:cubicBezTo>
                    <a:pt x="14044" y="15884"/>
                    <a:pt x="14382" y="15694"/>
                    <a:pt x="14615" y="15398"/>
                  </a:cubicBezTo>
                  <a:cubicBezTo>
                    <a:pt x="14763" y="15144"/>
                    <a:pt x="14868" y="14869"/>
                    <a:pt x="14868" y="14552"/>
                  </a:cubicBezTo>
                  <a:cubicBezTo>
                    <a:pt x="15249" y="14806"/>
                    <a:pt x="15651" y="14996"/>
                    <a:pt x="16074" y="15123"/>
                  </a:cubicBezTo>
                  <a:cubicBezTo>
                    <a:pt x="16168" y="15148"/>
                    <a:pt x="16264" y="15160"/>
                    <a:pt x="16358" y="15160"/>
                  </a:cubicBezTo>
                  <a:cubicBezTo>
                    <a:pt x="16665" y="15160"/>
                    <a:pt x="16958" y="15032"/>
                    <a:pt x="17153" y="14806"/>
                  </a:cubicBezTo>
                  <a:cubicBezTo>
                    <a:pt x="17406" y="14510"/>
                    <a:pt x="17512" y="14087"/>
                    <a:pt x="17449" y="13473"/>
                  </a:cubicBezTo>
                  <a:lnTo>
                    <a:pt x="17449" y="13473"/>
                  </a:lnTo>
                  <a:cubicBezTo>
                    <a:pt x="17787" y="13621"/>
                    <a:pt x="18147" y="13685"/>
                    <a:pt x="18506" y="13706"/>
                  </a:cubicBezTo>
                  <a:cubicBezTo>
                    <a:pt x="18525" y="13707"/>
                    <a:pt x="18544" y="13708"/>
                    <a:pt x="18563" y="13708"/>
                  </a:cubicBezTo>
                  <a:cubicBezTo>
                    <a:pt x="18923" y="13708"/>
                    <a:pt x="19256" y="13520"/>
                    <a:pt x="19437" y="13198"/>
                  </a:cubicBezTo>
                  <a:cubicBezTo>
                    <a:pt x="19585" y="12945"/>
                    <a:pt x="19627" y="12627"/>
                    <a:pt x="19564" y="12331"/>
                  </a:cubicBezTo>
                  <a:lnTo>
                    <a:pt x="19564" y="12331"/>
                  </a:lnTo>
                  <a:cubicBezTo>
                    <a:pt x="19824" y="12422"/>
                    <a:pt x="20091" y="12464"/>
                    <a:pt x="20354" y="12464"/>
                  </a:cubicBezTo>
                  <a:cubicBezTo>
                    <a:pt x="20582" y="12464"/>
                    <a:pt x="20807" y="12432"/>
                    <a:pt x="21023" y="12374"/>
                  </a:cubicBezTo>
                  <a:cubicBezTo>
                    <a:pt x="21319" y="12268"/>
                    <a:pt x="21531" y="12035"/>
                    <a:pt x="21636" y="11760"/>
                  </a:cubicBezTo>
                  <a:cubicBezTo>
                    <a:pt x="21805" y="11316"/>
                    <a:pt x="21679" y="10703"/>
                    <a:pt x="21234" y="9899"/>
                  </a:cubicBezTo>
                  <a:lnTo>
                    <a:pt x="21298" y="9878"/>
                  </a:lnTo>
                  <a:cubicBezTo>
                    <a:pt x="21636" y="9709"/>
                    <a:pt x="21869" y="9370"/>
                    <a:pt x="21911" y="8990"/>
                  </a:cubicBezTo>
                  <a:cubicBezTo>
                    <a:pt x="21975" y="8461"/>
                    <a:pt x="21679" y="7911"/>
                    <a:pt x="21256" y="7403"/>
                  </a:cubicBezTo>
                  <a:cubicBezTo>
                    <a:pt x="21890" y="7213"/>
                    <a:pt x="22059" y="6938"/>
                    <a:pt x="22123" y="6790"/>
                  </a:cubicBezTo>
                  <a:cubicBezTo>
                    <a:pt x="22292" y="6452"/>
                    <a:pt x="22271" y="6029"/>
                    <a:pt x="22059" y="5733"/>
                  </a:cubicBezTo>
                  <a:cubicBezTo>
                    <a:pt x="21700" y="5204"/>
                    <a:pt x="20600" y="4781"/>
                    <a:pt x="19394" y="4464"/>
                  </a:cubicBezTo>
                  <a:cubicBezTo>
                    <a:pt x="19437" y="4379"/>
                    <a:pt x="19500" y="4273"/>
                    <a:pt x="19521" y="4168"/>
                  </a:cubicBezTo>
                  <a:cubicBezTo>
                    <a:pt x="19627" y="3850"/>
                    <a:pt x="19564" y="3512"/>
                    <a:pt x="19394" y="3237"/>
                  </a:cubicBezTo>
                  <a:cubicBezTo>
                    <a:pt x="19246" y="3026"/>
                    <a:pt x="18929" y="2539"/>
                    <a:pt x="16708" y="2433"/>
                  </a:cubicBezTo>
                  <a:cubicBezTo>
                    <a:pt x="16814" y="1841"/>
                    <a:pt x="16455" y="1249"/>
                    <a:pt x="15862" y="1101"/>
                  </a:cubicBezTo>
                  <a:cubicBezTo>
                    <a:pt x="15665" y="1030"/>
                    <a:pt x="15444" y="1000"/>
                    <a:pt x="15211" y="1000"/>
                  </a:cubicBezTo>
                  <a:cubicBezTo>
                    <a:pt x="14744" y="1000"/>
                    <a:pt x="14227" y="1122"/>
                    <a:pt x="13748" y="1291"/>
                  </a:cubicBezTo>
                  <a:cubicBezTo>
                    <a:pt x="13705" y="1101"/>
                    <a:pt x="13621" y="932"/>
                    <a:pt x="13515" y="805"/>
                  </a:cubicBezTo>
                  <a:cubicBezTo>
                    <a:pt x="13261" y="488"/>
                    <a:pt x="12859" y="318"/>
                    <a:pt x="12457" y="318"/>
                  </a:cubicBezTo>
                  <a:cubicBezTo>
                    <a:pt x="11950" y="382"/>
                    <a:pt x="11485" y="593"/>
                    <a:pt x="11125" y="932"/>
                  </a:cubicBezTo>
                  <a:cubicBezTo>
                    <a:pt x="10595" y="449"/>
                    <a:pt x="9871" y="0"/>
                    <a:pt x="91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3"/>
            <p:cNvSpPr/>
            <p:nvPr/>
          </p:nvSpPr>
          <p:spPr>
            <a:xfrm rot="-325182">
              <a:off x="985255" y="3580587"/>
              <a:ext cx="1894914" cy="1286191"/>
            </a:xfrm>
            <a:custGeom>
              <a:avLst/>
              <a:gdLst/>
              <a:ahLst/>
              <a:cxnLst/>
              <a:rect l="l" t="t" r="r" b="b"/>
              <a:pathLst>
                <a:path w="21087" h="14313" extrusionOk="0">
                  <a:moveTo>
                    <a:pt x="8381" y="0"/>
                  </a:moveTo>
                  <a:cubicBezTo>
                    <a:pt x="8264" y="0"/>
                    <a:pt x="8155" y="25"/>
                    <a:pt x="8059" y="79"/>
                  </a:cubicBezTo>
                  <a:cubicBezTo>
                    <a:pt x="7192" y="566"/>
                    <a:pt x="8862" y="1856"/>
                    <a:pt x="8862" y="1856"/>
                  </a:cubicBezTo>
                  <a:cubicBezTo>
                    <a:pt x="8862" y="1856"/>
                    <a:pt x="7477" y="1216"/>
                    <a:pt x="6476" y="1216"/>
                  </a:cubicBezTo>
                  <a:cubicBezTo>
                    <a:pt x="6297" y="1216"/>
                    <a:pt x="6130" y="1237"/>
                    <a:pt x="5986" y="1285"/>
                  </a:cubicBezTo>
                  <a:cubicBezTo>
                    <a:pt x="5055" y="1602"/>
                    <a:pt x="6303" y="2448"/>
                    <a:pt x="6303" y="2448"/>
                  </a:cubicBezTo>
                  <a:cubicBezTo>
                    <a:pt x="6303" y="2448"/>
                    <a:pt x="3089" y="2998"/>
                    <a:pt x="2729" y="3527"/>
                  </a:cubicBezTo>
                  <a:cubicBezTo>
                    <a:pt x="2370" y="4076"/>
                    <a:pt x="3871" y="4098"/>
                    <a:pt x="3871" y="4098"/>
                  </a:cubicBezTo>
                  <a:cubicBezTo>
                    <a:pt x="3871" y="4098"/>
                    <a:pt x="572" y="5388"/>
                    <a:pt x="149" y="6043"/>
                  </a:cubicBezTo>
                  <a:cubicBezTo>
                    <a:pt x="1" y="6262"/>
                    <a:pt x="161" y="6335"/>
                    <a:pt x="439" y="6335"/>
                  </a:cubicBezTo>
                  <a:cubicBezTo>
                    <a:pt x="997" y="6335"/>
                    <a:pt x="2031" y="6043"/>
                    <a:pt x="2031" y="6043"/>
                  </a:cubicBezTo>
                  <a:lnTo>
                    <a:pt x="2031" y="6043"/>
                  </a:lnTo>
                  <a:cubicBezTo>
                    <a:pt x="2031" y="6043"/>
                    <a:pt x="255" y="7333"/>
                    <a:pt x="339" y="8116"/>
                  </a:cubicBezTo>
                  <a:cubicBezTo>
                    <a:pt x="369" y="8334"/>
                    <a:pt x="513" y="8412"/>
                    <a:pt x="705" y="8412"/>
                  </a:cubicBezTo>
                  <a:cubicBezTo>
                    <a:pt x="1205" y="8412"/>
                    <a:pt x="2031" y="7883"/>
                    <a:pt x="2031" y="7883"/>
                  </a:cubicBezTo>
                  <a:lnTo>
                    <a:pt x="2031" y="7883"/>
                  </a:lnTo>
                  <a:cubicBezTo>
                    <a:pt x="2031" y="7883"/>
                    <a:pt x="107" y="9977"/>
                    <a:pt x="360" y="10633"/>
                  </a:cubicBezTo>
                  <a:cubicBezTo>
                    <a:pt x="423" y="10781"/>
                    <a:pt x="607" y="10838"/>
                    <a:pt x="855" y="10838"/>
                  </a:cubicBezTo>
                  <a:cubicBezTo>
                    <a:pt x="1705" y="10838"/>
                    <a:pt x="3300" y="10167"/>
                    <a:pt x="3300" y="10167"/>
                  </a:cubicBezTo>
                  <a:lnTo>
                    <a:pt x="3300" y="10167"/>
                  </a:lnTo>
                  <a:cubicBezTo>
                    <a:pt x="3300" y="10168"/>
                    <a:pt x="2179" y="12134"/>
                    <a:pt x="2983" y="12134"/>
                  </a:cubicBezTo>
                  <a:cubicBezTo>
                    <a:pt x="3765" y="12113"/>
                    <a:pt x="5225" y="11246"/>
                    <a:pt x="5225" y="11246"/>
                  </a:cubicBezTo>
                  <a:lnTo>
                    <a:pt x="5225" y="11246"/>
                  </a:lnTo>
                  <a:cubicBezTo>
                    <a:pt x="5225" y="11246"/>
                    <a:pt x="4367" y="13585"/>
                    <a:pt x="5122" y="13585"/>
                  </a:cubicBezTo>
                  <a:cubicBezTo>
                    <a:pt x="5153" y="13585"/>
                    <a:pt x="5187" y="13581"/>
                    <a:pt x="5225" y="13572"/>
                  </a:cubicBezTo>
                  <a:cubicBezTo>
                    <a:pt x="6176" y="13340"/>
                    <a:pt x="7762" y="11965"/>
                    <a:pt x="7763" y="11965"/>
                  </a:cubicBezTo>
                  <a:lnTo>
                    <a:pt x="7763" y="11965"/>
                  </a:lnTo>
                  <a:cubicBezTo>
                    <a:pt x="7763" y="11965"/>
                    <a:pt x="6917" y="14313"/>
                    <a:pt x="7826" y="14313"/>
                  </a:cubicBezTo>
                  <a:cubicBezTo>
                    <a:pt x="8355" y="14313"/>
                    <a:pt x="9835" y="13382"/>
                    <a:pt x="10364" y="12536"/>
                  </a:cubicBezTo>
                  <a:cubicBezTo>
                    <a:pt x="10914" y="13382"/>
                    <a:pt x="12394" y="14313"/>
                    <a:pt x="12923" y="14313"/>
                  </a:cubicBezTo>
                  <a:cubicBezTo>
                    <a:pt x="13832" y="14313"/>
                    <a:pt x="12987" y="11965"/>
                    <a:pt x="12987" y="11965"/>
                  </a:cubicBezTo>
                  <a:lnTo>
                    <a:pt x="12987" y="11965"/>
                  </a:lnTo>
                  <a:cubicBezTo>
                    <a:pt x="12987" y="11965"/>
                    <a:pt x="14573" y="13361"/>
                    <a:pt x="15503" y="13572"/>
                  </a:cubicBezTo>
                  <a:cubicBezTo>
                    <a:pt x="15541" y="13581"/>
                    <a:pt x="15576" y="13585"/>
                    <a:pt x="15609" y="13585"/>
                  </a:cubicBezTo>
                  <a:cubicBezTo>
                    <a:pt x="16380" y="13585"/>
                    <a:pt x="15503" y="11246"/>
                    <a:pt x="15503" y="11246"/>
                  </a:cubicBezTo>
                  <a:lnTo>
                    <a:pt x="15503" y="11246"/>
                  </a:lnTo>
                  <a:cubicBezTo>
                    <a:pt x="15503" y="11246"/>
                    <a:pt x="16984" y="12113"/>
                    <a:pt x="17766" y="12134"/>
                  </a:cubicBezTo>
                  <a:cubicBezTo>
                    <a:pt x="18570" y="12134"/>
                    <a:pt x="17449" y="10168"/>
                    <a:pt x="17449" y="10167"/>
                  </a:cubicBezTo>
                  <a:lnTo>
                    <a:pt x="17449" y="10167"/>
                  </a:lnTo>
                  <a:cubicBezTo>
                    <a:pt x="17449" y="10167"/>
                    <a:pt x="18954" y="10894"/>
                    <a:pt x="19728" y="10894"/>
                  </a:cubicBezTo>
                  <a:cubicBezTo>
                    <a:pt x="19943" y="10894"/>
                    <a:pt x="20101" y="10838"/>
                    <a:pt x="20156" y="10696"/>
                  </a:cubicBezTo>
                  <a:cubicBezTo>
                    <a:pt x="20410" y="10041"/>
                    <a:pt x="18697" y="7905"/>
                    <a:pt x="18697" y="7904"/>
                  </a:cubicBezTo>
                  <a:lnTo>
                    <a:pt x="18697" y="7904"/>
                  </a:lnTo>
                  <a:cubicBezTo>
                    <a:pt x="18697" y="7905"/>
                    <a:pt x="19523" y="8433"/>
                    <a:pt x="20023" y="8433"/>
                  </a:cubicBezTo>
                  <a:cubicBezTo>
                    <a:pt x="20215" y="8433"/>
                    <a:pt x="20359" y="8355"/>
                    <a:pt x="20389" y="8137"/>
                  </a:cubicBezTo>
                  <a:cubicBezTo>
                    <a:pt x="20495" y="7355"/>
                    <a:pt x="18697" y="6043"/>
                    <a:pt x="18697" y="6043"/>
                  </a:cubicBezTo>
                  <a:cubicBezTo>
                    <a:pt x="18697" y="6043"/>
                    <a:pt x="21087" y="6043"/>
                    <a:pt x="20643" y="5388"/>
                  </a:cubicBezTo>
                  <a:cubicBezTo>
                    <a:pt x="20198" y="4732"/>
                    <a:pt x="16836" y="4098"/>
                    <a:pt x="16836" y="4098"/>
                  </a:cubicBezTo>
                  <a:cubicBezTo>
                    <a:pt x="16836" y="4098"/>
                    <a:pt x="18316" y="3421"/>
                    <a:pt x="17978" y="2871"/>
                  </a:cubicBezTo>
                  <a:cubicBezTo>
                    <a:pt x="17721" y="2493"/>
                    <a:pt x="16007" y="2439"/>
                    <a:pt x="15049" y="2439"/>
                  </a:cubicBezTo>
                  <a:cubicBezTo>
                    <a:pt x="14666" y="2439"/>
                    <a:pt x="14404" y="2448"/>
                    <a:pt x="14404" y="2448"/>
                  </a:cubicBezTo>
                  <a:cubicBezTo>
                    <a:pt x="14404" y="2448"/>
                    <a:pt x="15778" y="1390"/>
                    <a:pt x="14848" y="1052"/>
                  </a:cubicBezTo>
                  <a:cubicBezTo>
                    <a:pt x="14734" y="1013"/>
                    <a:pt x="14604" y="996"/>
                    <a:pt x="14462" y="996"/>
                  </a:cubicBezTo>
                  <a:cubicBezTo>
                    <a:pt x="13442" y="996"/>
                    <a:pt x="11844" y="1877"/>
                    <a:pt x="11844" y="1877"/>
                  </a:cubicBezTo>
                  <a:cubicBezTo>
                    <a:pt x="11844" y="1877"/>
                    <a:pt x="12458" y="883"/>
                    <a:pt x="12141" y="523"/>
                  </a:cubicBezTo>
                  <a:cubicBezTo>
                    <a:pt x="12029" y="390"/>
                    <a:pt x="11890" y="333"/>
                    <a:pt x="11737" y="333"/>
                  </a:cubicBezTo>
                  <a:cubicBezTo>
                    <a:pt x="11285" y="333"/>
                    <a:pt x="10712" y="831"/>
                    <a:pt x="10364" y="1306"/>
                  </a:cubicBezTo>
                  <a:cubicBezTo>
                    <a:pt x="9969" y="767"/>
                    <a:pt x="9041" y="0"/>
                    <a:pt x="83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3"/>
            <p:cNvSpPr/>
            <p:nvPr/>
          </p:nvSpPr>
          <p:spPr>
            <a:xfrm rot="-325182">
              <a:off x="1903309" y="3854841"/>
              <a:ext cx="446703" cy="479412"/>
            </a:xfrm>
            <a:custGeom>
              <a:avLst/>
              <a:gdLst/>
              <a:ahLst/>
              <a:cxnLst/>
              <a:rect l="l" t="t" r="r" b="b"/>
              <a:pathLst>
                <a:path w="4971" h="5335" extrusionOk="0">
                  <a:moveTo>
                    <a:pt x="2832" y="0"/>
                  </a:moveTo>
                  <a:cubicBezTo>
                    <a:pt x="1144" y="0"/>
                    <a:pt x="1" y="3310"/>
                    <a:pt x="1" y="3310"/>
                  </a:cubicBezTo>
                  <a:cubicBezTo>
                    <a:pt x="1" y="3310"/>
                    <a:pt x="96" y="5335"/>
                    <a:pt x="2776" y="5335"/>
                  </a:cubicBezTo>
                  <a:cubicBezTo>
                    <a:pt x="3194" y="5335"/>
                    <a:pt x="3676" y="5285"/>
                    <a:pt x="4231" y="5171"/>
                  </a:cubicBezTo>
                  <a:cubicBezTo>
                    <a:pt x="4675" y="5065"/>
                    <a:pt x="4971" y="4685"/>
                    <a:pt x="4971" y="4262"/>
                  </a:cubicBezTo>
                  <a:cubicBezTo>
                    <a:pt x="4971" y="2908"/>
                    <a:pt x="4823" y="793"/>
                    <a:pt x="3427" y="138"/>
                  </a:cubicBezTo>
                  <a:cubicBezTo>
                    <a:pt x="3222" y="43"/>
                    <a:pt x="3024" y="0"/>
                    <a:pt x="2832" y="0"/>
                  </a:cubicBezTo>
                  <a:close/>
                </a:path>
              </a:pathLst>
            </a:custGeom>
            <a:solidFill>
              <a:srgbClr val="D9D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3"/>
            <p:cNvSpPr/>
            <p:nvPr/>
          </p:nvSpPr>
          <p:spPr>
            <a:xfrm rot="-325182">
              <a:off x="1652809" y="3946322"/>
              <a:ext cx="545461" cy="603781"/>
            </a:xfrm>
            <a:custGeom>
              <a:avLst/>
              <a:gdLst/>
              <a:ahLst/>
              <a:cxnLst/>
              <a:rect l="l" t="t" r="r" b="b"/>
              <a:pathLst>
                <a:path w="6070" h="6719" extrusionOk="0">
                  <a:moveTo>
                    <a:pt x="2589" y="0"/>
                  </a:moveTo>
                  <a:cubicBezTo>
                    <a:pt x="219" y="0"/>
                    <a:pt x="0" y="5197"/>
                    <a:pt x="0" y="5197"/>
                  </a:cubicBezTo>
                  <a:cubicBezTo>
                    <a:pt x="0" y="5197"/>
                    <a:pt x="568" y="6718"/>
                    <a:pt x="2444" y="6718"/>
                  </a:cubicBezTo>
                  <a:cubicBezTo>
                    <a:pt x="3203" y="6718"/>
                    <a:pt x="4177" y="6469"/>
                    <a:pt x="5414" y="5768"/>
                  </a:cubicBezTo>
                  <a:cubicBezTo>
                    <a:pt x="5858" y="5514"/>
                    <a:pt x="6070" y="4985"/>
                    <a:pt x="5922" y="4499"/>
                  </a:cubicBezTo>
                  <a:cubicBezTo>
                    <a:pt x="5435" y="2976"/>
                    <a:pt x="4611" y="269"/>
                    <a:pt x="2813" y="15"/>
                  </a:cubicBezTo>
                  <a:cubicBezTo>
                    <a:pt x="2736" y="5"/>
                    <a:pt x="2662" y="0"/>
                    <a:pt x="25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3"/>
            <p:cNvSpPr/>
            <p:nvPr/>
          </p:nvSpPr>
          <p:spPr>
            <a:xfrm rot="-325182">
              <a:off x="1653395" y="3958528"/>
              <a:ext cx="275606" cy="604500"/>
            </a:xfrm>
            <a:custGeom>
              <a:avLst/>
              <a:gdLst/>
              <a:ahLst/>
              <a:cxnLst/>
              <a:rect l="l" t="t" r="r" b="b"/>
              <a:pathLst>
                <a:path w="3067" h="6727" extrusionOk="0">
                  <a:moveTo>
                    <a:pt x="2559" y="0"/>
                  </a:moveTo>
                  <a:cubicBezTo>
                    <a:pt x="338" y="43"/>
                    <a:pt x="21" y="4653"/>
                    <a:pt x="0" y="5161"/>
                  </a:cubicBezTo>
                  <a:cubicBezTo>
                    <a:pt x="0" y="5203"/>
                    <a:pt x="0" y="5224"/>
                    <a:pt x="21" y="5245"/>
                  </a:cubicBezTo>
                  <a:cubicBezTo>
                    <a:pt x="120" y="5501"/>
                    <a:pt x="767" y="6726"/>
                    <a:pt x="2456" y="6726"/>
                  </a:cubicBezTo>
                  <a:cubicBezTo>
                    <a:pt x="2583" y="6726"/>
                    <a:pt x="2716" y="6719"/>
                    <a:pt x="2855" y="6705"/>
                  </a:cubicBezTo>
                  <a:cubicBezTo>
                    <a:pt x="2982" y="6683"/>
                    <a:pt x="3067" y="6557"/>
                    <a:pt x="3003" y="6430"/>
                  </a:cubicBezTo>
                  <a:cubicBezTo>
                    <a:pt x="1988" y="4526"/>
                    <a:pt x="1671" y="2073"/>
                    <a:pt x="2728" y="296"/>
                  </a:cubicBezTo>
                  <a:cubicBezTo>
                    <a:pt x="2623" y="148"/>
                    <a:pt x="2644" y="169"/>
                    <a:pt x="2559" y="0"/>
                  </a:cubicBezTo>
                  <a:close/>
                </a:path>
              </a:pathLst>
            </a:custGeom>
            <a:solidFill>
              <a:srgbClr val="EDEC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3"/>
            <p:cNvSpPr/>
            <p:nvPr/>
          </p:nvSpPr>
          <p:spPr>
            <a:xfrm rot="-325182">
              <a:off x="1369583" y="4220987"/>
              <a:ext cx="1215470" cy="371848"/>
            </a:xfrm>
            <a:custGeom>
              <a:avLst/>
              <a:gdLst/>
              <a:ahLst/>
              <a:cxnLst/>
              <a:rect l="l" t="t" r="r" b="b"/>
              <a:pathLst>
                <a:path w="13526" h="4138" extrusionOk="0">
                  <a:moveTo>
                    <a:pt x="233" y="0"/>
                  </a:moveTo>
                  <a:cubicBezTo>
                    <a:pt x="149" y="0"/>
                    <a:pt x="106" y="127"/>
                    <a:pt x="191" y="148"/>
                  </a:cubicBezTo>
                  <a:cubicBezTo>
                    <a:pt x="783" y="381"/>
                    <a:pt x="1333" y="740"/>
                    <a:pt x="1777" y="1206"/>
                  </a:cubicBezTo>
                  <a:cubicBezTo>
                    <a:pt x="1819" y="1227"/>
                    <a:pt x="1798" y="1290"/>
                    <a:pt x="1756" y="1311"/>
                  </a:cubicBezTo>
                  <a:cubicBezTo>
                    <a:pt x="1122" y="1438"/>
                    <a:pt x="550" y="1713"/>
                    <a:pt x="64" y="2136"/>
                  </a:cubicBezTo>
                  <a:cubicBezTo>
                    <a:pt x="1" y="2179"/>
                    <a:pt x="43" y="2263"/>
                    <a:pt x="128" y="2263"/>
                  </a:cubicBezTo>
                  <a:cubicBezTo>
                    <a:pt x="442" y="2167"/>
                    <a:pt x="1040" y="2045"/>
                    <a:pt x="1658" y="2045"/>
                  </a:cubicBezTo>
                  <a:cubicBezTo>
                    <a:pt x="1995" y="2045"/>
                    <a:pt x="2338" y="2082"/>
                    <a:pt x="2644" y="2179"/>
                  </a:cubicBezTo>
                  <a:cubicBezTo>
                    <a:pt x="3004" y="2327"/>
                    <a:pt x="3321" y="2580"/>
                    <a:pt x="3533" y="2919"/>
                  </a:cubicBezTo>
                  <a:cubicBezTo>
                    <a:pt x="3554" y="2940"/>
                    <a:pt x="3533" y="3003"/>
                    <a:pt x="3490" y="3003"/>
                  </a:cubicBezTo>
                  <a:cubicBezTo>
                    <a:pt x="3300" y="3088"/>
                    <a:pt x="3342" y="3384"/>
                    <a:pt x="3575" y="3384"/>
                  </a:cubicBezTo>
                  <a:cubicBezTo>
                    <a:pt x="3645" y="3381"/>
                    <a:pt x="3715" y="3379"/>
                    <a:pt x="3784" y="3379"/>
                  </a:cubicBezTo>
                  <a:cubicBezTo>
                    <a:pt x="4168" y="3379"/>
                    <a:pt x="4510" y="3434"/>
                    <a:pt x="4653" y="3596"/>
                  </a:cubicBezTo>
                  <a:cubicBezTo>
                    <a:pt x="5078" y="4020"/>
                    <a:pt x="5430" y="4137"/>
                    <a:pt x="5691" y="4137"/>
                  </a:cubicBezTo>
                  <a:cubicBezTo>
                    <a:pt x="6015" y="4137"/>
                    <a:pt x="6197" y="3955"/>
                    <a:pt x="6197" y="3955"/>
                  </a:cubicBezTo>
                  <a:cubicBezTo>
                    <a:pt x="6197" y="3955"/>
                    <a:pt x="7173" y="3362"/>
                    <a:pt x="8208" y="3362"/>
                  </a:cubicBezTo>
                  <a:cubicBezTo>
                    <a:pt x="8484" y="3362"/>
                    <a:pt x="8764" y="3404"/>
                    <a:pt x="9031" y="3511"/>
                  </a:cubicBezTo>
                  <a:cubicBezTo>
                    <a:pt x="9038" y="3517"/>
                    <a:pt x="9044" y="3520"/>
                    <a:pt x="9050" y="3520"/>
                  </a:cubicBezTo>
                  <a:cubicBezTo>
                    <a:pt x="9065" y="3520"/>
                    <a:pt x="9080" y="3505"/>
                    <a:pt x="9095" y="3490"/>
                  </a:cubicBezTo>
                  <a:cubicBezTo>
                    <a:pt x="9244" y="3247"/>
                    <a:pt x="9936" y="2248"/>
                    <a:pt x="10969" y="2248"/>
                  </a:cubicBezTo>
                  <a:cubicBezTo>
                    <a:pt x="11107" y="2248"/>
                    <a:pt x="11251" y="2266"/>
                    <a:pt x="11400" y="2305"/>
                  </a:cubicBezTo>
                  <a:cubicBezTo>
                    <a:pt x="11409" y="2308"/>
                    <a:pt x="11417" y="2310"/>
                    <a:pt x="11424" y="2310"/>
                  </a:cubicBezTo>
                  <a:cubicBezTo>
                    <a:pt x="11473" y="2310"/>
                    <a:pt x="11500" y="2255"/>
                    <a:pt x="11464" y="2200"/>
                  </a:cubicBezTo>
                  <a:cubicBezTo>
                    <a:pt x="11257" y="1907"/>
                    <a:pt x="10896" y="1726"/>
                    <a:pt x="10530" y="1726"/>
                  </a:cubicBezTo>
                  <a:cubicBezTo>
                    <a:pt x="10446" y="1726"/>
                    <a:pt x="10362" y="1736"/>
                    <a:pt x="10279" y="1756"/>
                  </a:cubicBezTo>
                  <a:cubicBezTo>
                    <a:pt x="10216" y="1756"/>
                    <a:pt x="10173" y="1692"/>
                    <a:pt x="10216" y="1650"/>
                  </a:cubicBezTo>
                  <a:cubicBezTo>
                    <a:pt x="10577" y="1323"/>
                    <a:pt x="11486" y="617"/>
                    <a:pt x="12621" y="617"/>
                  </a:cubicBezTo>
                  <a:cubicBezTo>
                    <a:pt x="12880" y="617"/>
                    <a:pt x="13151" y="654"/>
                    <a:pt x="13430" y="740"/>
                  </a:cubicBezTo>
                  <a:cubicBezTo>
                    <a:pt x="13441" y="747"/>
                    <a:pt x="13450" y="750"/>
                    <a:pt x="13459" y="750"/>
                  </a:cubicBezTo>
                  <a:cubicBezTo>
                    <a:pt x="13505" y="750"/>
                    <a:pt x="13526" y="670"/>
                    <a:pt x="13473" y="635"/>
                  </a:cubicBezTo>
                  <a:cubicBezTo>
                    <a:pt x="13113" y="357"/>
                    <a:pt x="12514" y="3"/>
                    <a:pt x="11889" y="3"/>
                  </a:cubicBezTo>
                  <a:cubicBezTo>
                    <a:pt x="11705" y="3"/>
                    <a:pt x="11519" y="34"/>
                    <a:pt x="11337" y="106"/>
                  </a:cubicBezTo>
                  <a:cubicBezTo>
                    <a:pt x="10173" y="571"/>
                    <a:pt x="9137" y="1333"/>
                    <a:pt x="8714" y="2305"/>
                  </a:cubicBezTo>
                  <a:cubicBezTo>
                    <a:pt x="8714" y="2348"/>
                    <a:pt x="8672" y="2348"/>
                    <a:pt x="8651" y="2348"/>
                  </a:cubicBezTo>
                  <a:cubicBezTo>
                    <a:pt x="8641" y="2348"/>
                    <a:pt x="8629" y="2348"/>
                    <a:pt x="8616" y="2348"/>
                  </a:cubicBezTo>
                  <a:cubicBezTo>
                    <a:pt x="8263" y="2348"/>
                    <a:pt x="6778" y="2367"/>
                    <a:pt x="5901" y="3448"/>
                  </a:cubicBezTo>
                  <a:cubicBezTo>
                    <a:pt x="5891" y="3469"/>
                    <a:pt x="5870" y="3479"/>
                    <a:pt x="5848" y="3479"/>
                  </a:cubicBezTo>
                  <a:cubicBezTo>
                    <a:pt x="5827" y="3479"/>
                    <a:pt x="5806" y="3469"/>
                    <a:pt x="5796" y="3448"/>
                  </a:cubicBezTo>
                  <a:cubicBezTo>
                    <a:pt x="5531" y="2938"/>
                    <a:pt x="5031" y="2630"/>
                    <a:pt x="4490" y="2630"/>
                  </a:cubicBezTo>
                  <a:cubicBezTo>
                    <a:pt x="4425" y="2630"/>
                    <a:pt x="4360" y="2635"/>
                    <a:pt x="4294" y="2644"/>
                  </a:cubicBezTo>
                  <a:cubicBezTo>
                    <a:pt x="4282" y="2650"/>
                    <a:pt x="4269" y="2653"/>
                    <a:pt x="4258" y="2653"/>
                  </a:cubicBezTo>
                  <a:cubicBezTo>
                    <a:pt x="4230" y="2653"/>
                    <a:pt x="4209" y="2638"/>
                    <a:pt x="4209" y="2623"/>
                  </a:cubicBezTo>
                  <a:cubicBezTo>
                    <a:pt x="4061" y="2284"/>
                    <a:pt x="2898" y="85"/>
                    <a:pt x="2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3"/>
            <p:cNvSpPr/>
            <p:nvPr/>
          </p:nvSpPr>
          <p:spPr>
            <a:xfrm rot="360229" flipH="1">
              <a:off x="6434748" y="2522915"/>
              <a:ext cx="2349923" cy="2313042"/>
            </a:xfrm>
            <a:custGeom>
              <a:avLst/>
              <a:gdLst/>
              <a:ahLst/>
              <a:cxnLst/>
              <a:rect l="l" t="t" r="r" b="b"/>
              <a:pathLst>
                <a:path w="25825" h="25419" extrusionOk="0">
                  <a:moveTo>
                    <a:pt x="21574" y="1"/>
                  </a:moveTo>
                  <a:cubicBezTo>
                    <a:pt x="20540" y="1"/>
                    <a:pt x="19473" y="716"/>
                    <a:pt x="19522" y="1627"/>
                  </a:cubicBezTo>
                  <a:cubicBezTo>
                    <a:pt x="19219" y="1092"/>
                    <a:pt x="18645" y="767"/>
                    <a:pt x="18042" y="767"/>
                  </a:cubicBezTo>
                  <a:cubicBezTo>
                    <a:pt x="17929" y="767"/>
                    <a:pt x="17816" y="779"/>
                    <a:pt x="17703" y="802"/>
                  </a:cubicBezTo>
                  <a:cubicBezTo>
                    <a:pt x="17026" y="908"/>
                    <a:pt x="16582" y="1542"/>
                    <a:pt x="16709" y="2219"/>
                  </a:cubicBezTo>
                  <a:cubicBezTo>
                    <a:pt x="16529" y="2029"/>
                    <a:pt x="16291" y="1933"/>
                    <a:pt x="16053" y="1933"/>
                  </a:cubicBezTo>
                  <a:cubicBezTo>
                    <a:pt x="15815" y="1933"/>
                    <a:pt x="15577" y="2029"/>
                    <a:pt x="15398" y="2219"/>
                  </a:cubicBezTo>
                  <a:cubicBezTo>
                    <a:pt x="14724" y="2852"/>
                    <a:pt x="14760" y="3878"/>
                    <a:pt x="14763" y="3949"/>
                  </a:cubicBezTo>
                  <a:lnTo>
                    <a:pt x="14763" y="3949"/>
                  </a:lnTo>
                  <a:cubicBezTo>
                    <a:pt x="12289" y="5545"/>
                    <a:pt x="10470" y="8183"/>
                    <a:pt x="10470" y="8183"/>
                  </a:cubicBezTo>
                  <a:cubicBezTo>
                    <a:pt x="10343" y="8373"/>
                    <a:pt x="10279" y="8606"/>
                    <a:pt x="10301" y="8839"/>
                  </a:cubicBezTo>
                  <a:cubicBezTo>
                    <a:pt x="10026" y="9135"/>
                    <a:pt x="9814" y="9410"/>
                    <a:pt x="9645" y="9642"/>
                  </a:cubicBezTo>
                  <a:cubicBezTo>
                    <a:pt x="9328" y="9537"/>
                    <a:pt x="9010" y="9494"/>
                    <a:pt x="8693" y="9473"/>
                  </a:cubicBezTo>
                  <a:cubicBezTo>
                    <a:pt x="8038" y="9473"/>
                    <a:pt x="7784" y="9685"/>
                    <a:pt x="7741" y="9960"/>
                  </a:cubicBezTo>
                  <a:cubicBezTo>
                    <a:pt x="7234" y="9811"/>
                    <a:pt x="6726" y="9706"/>
                    <a:pt x="6198" y="9663"/>
                  </a:cubicBezTo>
                  <a:cubicBezTo>
                    <a:pt x="6621" y="8521"/>
                    <a:pt x="7826" y="5116"/>
                    <a:pt x="6747" y="5011"/>
                  </a:cubicBezTo>
                  <a:cubicBezTo>
                    <a:pt x="6712" y="5007"/>
                    <a:pt x="6678" y="5005"/>
                    <a:pt x="6645" y="5005"/>
                  </a:cubicBezTo>
                  <a:cubicBezTo>
                    <a:pt x="5915" y="5005"/>
                    <a:pt x="5599" y="5866"/>
                    <a:pt x="5457" y="6533"/>
                  </a:cubicBezTo>
                  <a:cubicBezTo>
                    <a:pt x="5542" y="5666"/>
                    <a:pt x="5521" y="4376"/>
                    <a:pt x="4865" y="4376"/>
                  </a:cubicBezTo>
                  <a:cubicBezTo>
                    <a:pt x="3871" y="4376"/>
                    <a:pt x="3871" y="6660"/>
                    <a:pt x="3871" y="6660"/>
                  </a:cubicBezTo>
                  <a:cubicBezTo>
                    <a:pt x="3871" y="6660"/>
                    <a:pt x="3814" y="4358"/>
                    <a:pt x="3004" y="4358"/>
                  </a:cubicBezTo>
                  <a:cubicBezTo>
                    <a:pt x="2964" y="4358"/>
                    <a:pt x="2921" y="4364"/>
                    <a:pt x="2877" y="4376"/>
                  </a:cubicBezTo>
                  <a:cubicBezTo>
                    <a:pt x="1947" y="4630"/>
                    <a:pt x="2116" y="7189"/>
                    <a:pt x="2116" y="7189"/>
                  </a:cubicBezTo>
                  <a:cubicBezTo>
                    <a:pt x="2116" y="7189"/>
                    <a:pt x="1884" y="4885"/>
                    <a:pt x="1170" y="4885"/>
                  </a:cubicBezTo>
                  <a:cubicBezTo>
                    <a:pt x="1078" y="4885"/>
                    <a:pt x="977" y="4923"/>
                    <a:pt x="868" y="5011"/>
                  </a:cubicBezTo>
                  <a:cubicBezTo>
                    <a:pt x="1" y="5709"/>
                    <a:pt x="614" y="12645"/>
                    <a:pt x="3385" y="13576"/>
                  </a:cubicBezTo>
                  <a:cubicBezTo>
                    <a:pt x="3702" y="14676"/>
                    <a:pt x="4125" y="15733"/>
                    <a:pt x="4675" y="16727"/>
                  </a:cubicBezTo>
                  <a:cubicBezTo>
                    <a:pt x="5775" y="18800"/>
                    <a:pt x="7720" y="20323"/>
                    <a:pt x="9941" y="21126"/>
                  </a:cubicBezTo>
                  <a:lnTo>
                    <a:pt x="10554" y="24256"/>
                  </a:lnTo>
                  <a:cubicBezTo>
                    <a:pt x="10576" y="24383"/>
                    <a:pt x="10660" y="24531"/>
                    <a:pt x="10766" y="24616"/>
                  </a:cubicBezTo>
                  <a:cubicBezTo>
                    <a:pt x="11095" y="24891"/>
                    <a:pt x="11773" y="25419"/>
                    <a:pt x="12142" y="25419"/>
                  </a:cubicBezTo>
                  <a:cubicBezTo>
                    <a:pt x="12199" y="25419"/>
                    <a:pt x="12249" y="25406"/>
                    <a:pt x="12289" y="25377"/>
                  </a:cubicBezTo>
                  <a:cubicBezTo>
                    <a:pt x="12712" y="25124"/>
                    <a:pt x="11612" y="24468"/>
                    <a:pt x="11612" y="24468"/>
                  </a:cubicBezTo>
                  <a:lnTo>
                    <a:pt x="11612" y="24468"/>
                  </a:lnTo>
                  <a:cubicBezTo>
                    <a:pt x="11612" y="24468"/>
                    <a:pt x="12739" y="25094"/>
                    <a:pt x="13309" y="25094"/>
                  </a:cubicBezTo>
                  <a:cubicBezTo>
                    <a:pt x="13402" y="25094"/>
                    <a:pt x="13480" y="25077"/>
                    <a:pt x="13536" y="25039"/>
                  </a:cubicBezTo>
                  <a:cubicBezTo>
                    <a:pt x="13938" y="24743"/>
                    <a:pt x="12078" y="24066"/>
                    <a:pt x="12077" y="24066"/>
                  </a:cubicBezTo>
                  <a:lnTo>
                    <a:pt x="12077" y="24066"/>
                  </a:lnTo>
                  <a:cubicBezTo>
                    <a:pt x="12077" y="24066"/>
                    <a:pt x="12885" y="24316"/>
                    <a:pt x="13324" y="24316"/>
                  </a:cubicBezTo>
                  <a:cubicBezTo>
                    <a:pt x="13483" y="24316"/>
                    <a:pt x="13594" y="24283"/>
                    <a:pt x="13600" y="24193"/>
                  </a:cubicBezTo>
                  <a:cubicBezTo>
                    <a:pt x="13600" y="23749"/>
                    <a:pt x="11739" y="23601"/>
                    <a:pt x="11739" y="23601"/>
                  </a:cubicBezTo>
                  <a:lnTo>
                    <a:pt x="11739" y="21613"/>
                  </a:lnTo>
                  <a:cubicBezTo>
                    <a:pt x="12341" y="21719"/>
                    <a:pt x="12944" y="21766"/>
                    <a:pt x="13546" y="21766"/>
                  </a:cubicBezTo>
                  <a:cubicBezTo>
                    <a:pt x="13663" y="21766"/>
                    <a:pt x="13779" y="21764"/>
                    <a:pt x="13896" y="21761"/>
                  </a:cubicBezTo>
                  <a:lnTo>
                    <a:pt x="14171" y="23685"/>
                  </a:lnTo>
                  <a:cubicBezTo>
                    <a:pt x="14192" y="23833"/>
                    <a:pt x="14256" y="23960"/>
                    <a:pt x="14361" y="24045"/>
                  </a:cubicBezTo>
                  <a:cubicBezTo>
                    <a:pt x="14644" y="24309"/>
                    <a:pt x="15247" y="24809"/>
                    <a:pt x="15569" y="24809"/>
                  </a:cubicBezTo>
                  <a:cubicBezTo>
                    <a:pt x="15608" y="24809"/>
                    <a:pt x="15643" y="24801"/>
                    <a:pt x="15673" y="24785"/>
                  </a:cubicBezTo>
                  <a:cubicBezTo>
                    <a:pt x="16074" y="24553"/>
                    <a:pt x="15124" y="23940"/>
                    <a:pt x="15123" y="23939"/>
                  </a:cubicBezTo>
                  <a:lnTo>
                    <a:pt x="15123" y="23939"/>
                  </a:lnTo>
                  <a:cubicBezTo>
                    <a:pt x="15124" y="23940"/>
                    <a:pt x="16092" y="24559"/>
                    <a:pt x="16598" y="24559"/>
                  </a:cubicBezTo>
                  <a:cubicBezTo>
                    <a:pt x="16676" y="24559"/>
                    <a:pt x="16743" y="24544"/>
                    <a:pt x="16793" y="24510"/>
                  </a:cubicBezTo>
                  <a:cubicBezTo>
                    <a:pt x="17153" y="24278"/>
                    <a:pt x="15546" y="23601"/>
                    <a:pt x="15546" y="23601"/>
                  </a:cubicBezTo>
                  <a:lnTo>
                    <a:pt x="15546" y="23601"/>
                  </a:lnTo>
                  <a:cubicBezTo>
                    <a:pt x="15546" y="23601"/>
                    <a:pt x="16316" y="23887"/>
                    <a:pt x="16686" y="23887"/>
                  </a:cubicBezTo>
                  <a:cubicBezTo>
                    <a:pt x="16798" y="23887"/>
                    <a:pt x="16873" y="23860"/>
                    <a:pt x="16878" y="23791"/>
                  </a:cubicBezTo>
                  <a:cubicBezTo>
                    <a:pt x="16899" y="23389"/>
                    <a:pt x="15271" y="23178"/>
                    <a:pt x="15271" y="23178"/>
                  </a:cubicBezTo>
                  <a:lnTo>
                    <a:pt x="15355" y="21592"/>
                  </a:lnTo>
                  <a:cubicBezTo>
                    <a:pt x="17238" y="21232"/>
                    <a:pt x="18951" y="20302"/>
                    <a:pt x="20241" y="18885"/>
                  </a:cubicBezTo>
                  <a:cubicBezTo>
                    <a:pt x="21214" y="18863"/>
                    <a:pt x="22588" y="18462"/>
                    <a:pt x="22715" y="16368"/>
                  </a:cubicBezTo>
                  <a:cubicBezTo>
                    <a:pt x="22758" y="15902"/>
                    <a:pt x="22694" y="15458"/>
                    <a:pt x="22567" y="15014"/>
                  </a:cubicBezTo>
                  <a:cubicBezTo>
                    <a:pt x="23096" y="14866"/>
                    <a:pt x="23730" y="13640"/>
                    <a:pt x="24069" y="12032"/>
                  </a:cubicBezTo>
                  <a:cubicBezTo>
                    <a:pt x="24957" y="11757"/>
                    <a:pt x="25824" y="11250"/>
                    <a:pt x="25740" y="10932"/>
                  </a:cubicBezTo>
                  <a:cubicBezTo>
                    <a:pt x="25655" y="10679"/>
                    <a:pt x="24894" y="10361"/>
                    <a:pt x="24280" y="10150"/>
                  </a:cubicBezTo>
                  <a:cubicBezTo>
                    <a:pt x="24344" y="7887"/>
                    <a:pt x="23709" y="5391"/>
                    <a:pt x="21616" y="3890"/>
                  </a:cubicBezTo>
                  <a:lnTo>
                    <a:pt x="21764" y="3869"/>
                  </a:lnTo>
                  <a:cubicBezTo>
                    <a:pt x="22229" y="3763"/>
                    <a:pt x="23857" y="3276"/>
                    <a:pt x="23350" y="1394"/>
                  </a:cubicBezTo>
                  <a:cubicBezTo>
                    <a:pt x="23089" y="394"/>
                    <a:pt x="22340" y="1"/>
                    <a:pt x="21574" y="1"/>
                  </a:cubicBezTo>
                  <a:close/>
                </a:path>
              </a:pathLst>
            </a:custGeom>
            <a:solidFill>
              <a:srgbClr val="E79B46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3"/>
            <p:cNvSpPr/>
            <p:nvPr/>
          </p:nvSpPr>
          <p:spPr>
            <a:xfrm rot="360229" flipH="1">
              <a:off x="6346229" y="2449338"/>
              <a:ext cx="2499972" cy="2458455"/>
            </a:xfrm>
            <a:custGeom>
              <a:avLst/>
              <a:gdLst/>
              <a:ahLst/>
              <a:cxnLst/>
              <a:rect l="l" t="t" r="r" b="b"/>
              <a:pathLst>
                <a:path w="27474" h="27017" extrusionOk="0">
                  <a:moveTo>
                    <a:pt x="22311" y="1594"/>
                  </a:moveTo>
                  <a:cubicBezTo>
                    <a:pt x="22780" y="1594"/>
                    <a:pt x="23182" y="1947"/>
                    <a:pt x="23264" y="2420"/>
                  </a:cubicBezTo>
                  <a:cubicBezTo>
                    <a:pt x="23370" y="2716"/>
                    <a:pt x="23349" y="3054"/>
                    <a:pt x="23201" y="3350"/>
                  </a:cubicBezTo>
                  <a:cubicBezTo>
                    <a:pt x="22968" y="3731"/>
                    <a:pt x="22418" y="3879"/>
                    <a:pt x="22249" y="3900"/>
                  </a:cubicBezTo>
                  <a:lnTo>
                    <a:pt x="22186" y="3900"/>
                  </a:lnTo>
                  <a:lnTo>
                    <a:pt x="21065" y="4027"/>
                  </a:lnTo>
                  <a:lnTo>
                    <a:pt x="20980" y="2377"/>
                  </a:lnTo>
                  <a:cubicBezTo>
                    <a:pt x="20959" y="2060"/>
                    <a:pt x="21467" y="1701"/>
                    <a:pt x="21995" y="1616"/>
                  </a:cubicBezTo>
                  <a:cubicBezTo>
                    <a:pt x="22101" y="1595"/>
                    <a:pt x="22186" y="1595"/>
                    <a:pt x="22270" y="1595"/>
                  </a:cubicBezTo>
                  <a:cubicBezTo>
                    <a:pt x="22284" y="1594"/>
                    <a:pt x="22298" y="1594"/>
                    <a:pt x="22311" y="1594"/>
                  </a:cubicBezTo>
                  <a:close/>
                  <a:moveTo>
                    <a:pt x="5372" y="6967"/>
                  </a:moveTo>
                  <a:cubicBezTo>
                    <a:pt x="5372" y="7033"/>
                    <a:pt x="5359" y="7112"/>
                    <a:pt x="5353" y="7204"/>
                  </a:cubicBezTo>
                  <a:lnTo>
                    <a:pt x="5353" y="7204"/>
                  </a:lnTo>
                  <a:cubicBezTo>
                    <a:pt x="5356" y="7121"/>
                    <a:pt x="5361" y="7041"/>
                    <a:pt x="5372" y="6967"/>
                  </a:cubicBezTo>
                  <a:close/>
                  <a:moveTo>
                    <a:pt x="18730" y="2357"/>
                  </a:moveTo>
                  <a:cubicBezTo>
                    <a:pt x="19050" y="2357"/>
                    <a:pt x="19357" y="2540"/>
                    <a:pt x="19500" y="2843"/>
                  </a:cubicBezTo>
                  <a:lnTo>
                    <a:pt x="20240" y="4154"/>
                  </a:lnTo>
                  <a:lnTo>
                    <a:pt x="20134" y="4154"/>
                  </a:lnTo>
                  <a:lnTo>
                    <a:pt x="20303" y="4281"/>
                  </a:lnTo>
                  <a:lnTo>
                    <a:pt x="21171" y="5867"/>
                  </a:lnTo>
                  <a:lnTo>
                    <a:pt x="21128" y="4852"/>
                  </a:lnTo>
                  <a:lnTo>
                    <a:pt x="21826" y="5359"/>
                  </a:lnTo>
                  <a:cubicBezTo>
                    <a:pt x="23962" y="6861"/>
                    <a:pt x="24216" y="9484"/>
                    <a:pt x="24174" y="10943"/>
                  </a:cubicBezTo>
                  <a:lnTo>
                    <a:pt x="24153" y="11514"/>
                  </a:lnTo>
                  <a:lnTo>
                    <a:pt x="24703" y="11704"/>
                  </a:lnTo>
                  <a:cubicBezTo>
                    <a:pt x="24851" y="11768"/>
                    <a:pt x="24999" y="11810"/>
                    <a:pt x="25104" y="11852"/>
                  </a:cubicBezTo>
                  <a:cubicBezTo>
                    <a:pt x="24914" y="11958"/>
                    <a:pt x="24724" y="12021"/>
                    <a:pt x="24512" y="12085"/>
                  </a:cubicBezTo>
                  <a:lnTo>
                    <a:pt x="24047" y="12233"/>
                  </a:lnTo>
                  <a:lnTo>
                    <a:pt x="23962" y="12677"/>
                  </a:lnTo>
                  <a:cubicBezTo>
                    <a:pt x="23666" y="14073"/>
                    <a:pt x="23201" y="14919"/>
                    <a:pt x="22989" y="15067"/>
                  </a:cubicBezTo>
                  <a:lnTo>
                    <a:pt x="22228" y="15278"/>
                  </a:lnTo>
                  <a:lnTo>
                    <a:pt x="22482" y="16061"/>
                  </a:lnTo>
                  <a:cubicBezTo>
                    <a:pt x="22588" y="16399"/>
                    <a:pt x="22630" y="16759"/>
                    <a:pt x="22609" y="17118"/>
                  </a:cubicBezTo>
                  <a:cubicBezTo>
                    <a:pt x="22524" y="18303"/>
                    <a:pt x="21995" y="18874"/>
                    <a:pt x="20896" y="18895"/>
                  </a:cubicBezTo>
                  <a:lnTo>
                    <a:pt x="20557" y="18895"/>
                  </a:lnTo>
                  <a:lnTo>
                    <a:pt x="20325" y="19149"/>
                  </a:lnTo>
                  <a:cubicBezTo>
                    <a:pt x="19161" y="20439"/>
                    <a:pt x="17596" y="21306"/>
                    <a:pt x="15883" y="21602"/>
                  </a:cubicBezTo>
                  <a:lnTo>
                    <a:pt x="15270" y="21729"/>
                  </a:lnTo>
                  <a:lnTo>
                    <a:pt x="14551" y="21750"/>
                  </a:lnTo>
                  <a:cubicBezTo>
                    <a:pt x="14442" y="21754"/>
                    <a:pt x="14332" y="21755"/>
                    <a:pt x="14221" y="21755"/>
                  </a:cubicBezTo>
                  <a:cubicBezTo>
                    <a:pt x="13670" y="21755"/>
                    <a:pt x="13109" y="21711"/>
                    <a:pt x="12563" y="21623"/>
                  </a:cubicBezTo>
                  <a:lnTo>
                    <a:pt x="11632" y="21454"/>
                  </a:lnTo>
                  <a:lnTo>
                    <a:pt x="11632" y="22935"/>
                  </a:lnTo>
                  <a:lnTo>
                    <a:pt x="11315" y="21327"/>
                  </a:lnTo>
                  <a:lnTo>
                    <a:pt x="10892" y="21179"/>
                  </a:lnTo>
                  <a:cubicBezTo>
                    <a:pt x="8735" y="20397"/>
                    <a:pt x="7022" y="18980"/>
                    <a:pt x="6070" y="17140"/>
                  </a:cubicBezTo>
                  <a:cubicBezTo>
                    <a:pt x="5541" y="16209"/>
                    <a:pt x="5118" y="15194"/>
                    <a:pt x="4822" y="14158"/>
                  </a:cubicBezTo>
                  <a:lnTo>
                    <a:pt x="4716" y="13756"/>
                  </a:lnTo>
                  <a:lnTo>
                    <a:pt x="4315" y="13608"/>
                  </a:lnTo>
                  <a:cubicBezTo>
                    <a:pt x="3701" y="13417"/>
                    <a:pt x="3130" y="12677"/>
                    <a:pt x="2707" y="11535"/>
                  </a:cubicBezTo>
                  <a:cubicBezTo>
                    <a:pt x="2284" y="10351"/>
                    <a:pt x="2030" y="9124"/>
                    <a:pt x="1988" y="7855"/>
                  </a:cubicBezTo>
                  <a:lnTo>
                    <a:pt x="1988" y="7855"/>
                  </a:lnTo>
                  <a:cubicBezTo>
                    <a:pt x="2009" y="7940"/>
                    <a:pt x="2009" y="8003"/>
                    <a:pt x="2009" y="8067"/>
                  </a:cubicBezTo>
                  <a:lnTo>
                    <a:pt x="3595" y="7919"/>
                  </a:lnTo>
                  <a:cubicBezTo>
                    <a:pt x="3574" y="7453"/>
                    <a:pt x="3574" y="6967"/>
                    <a:pt x="3659" y="6502"/>
                  </a:cubicBezTo>
                  <a:cubicBezTo>
                    <a:pt x="3722" y="6819"/>
                    <a:pt x="3743" y="7136"/>
                    <a:pt x="3765" y="7474"/>
                  </a:cubicBezTo>
                  <a:lnTo>
                    <a:pt x="5351" y="7453"/>
                  </a:lnTo>
                  <a:cubicBezTo>
                    <a:pt x="5351" y="7397"/>
                    <a:pt x="5351" y="7340"/>
                    <a:pt x="5352" y="7284"/>
                  </a:cubicBezTo>
                  <a:lnTo>
                    <a:pt x="5352" y="7284"/>
                  </a:lnTo>
                  <a:lnTo>
                    <a:pt x="6916" y="7496"/>
                  </a:lnTo>
                  <a:cubicBezTo>
                    <a:pt x="6958" y="7347"/>
                    <a:pt x="7000" y="7199"/>
                    <a:pt x="7043" y="7051"/>
                  </a:cubicBezTo>
                  <a:lnTo>
                    <a:pt x="7043" y="7051"/>
                  </a:lnTo>
                  <a:cubicBezTo>
                    <a:pt x="6852" y="8130"/>
                    <a:pt x="6556" y="9166"/>
                    <a:pt x="6133" y="10181"/>
                  </a:cubicBezTo>
                  <a:lnTo>
                    <a:pt x="5774" y="11154"/>
                  </a:lnTo>
                  <a:lnTo>
                    <a:pt x="6789" y="11260"/>
                  </a:lnTo>
                  <a:cubicBezTo>
                    <a:pt x="7275" y="11302"/>
                    <a:pt x="7741" y="11408"/>
                    <a:pt x="8206" y="11535"/>
                  </a:cubicBezTo>
                  <a:lnTo>
                    <a:pt x="9115" y="11810"/>
                  </a:lnTo>
                  <a:lnTo>
                    <a:pt x="9200" y="11091"/>
                  </a:lnTo>
                  <a:lnTo>
                    <a:pt x="9348" y="11091"/>
                  </a:lnTo>
                  <a:cubicBezTo>
                    <a:pt x="9602" y="11091"/>
                    <a:pt x="9856" y="11133"/>
                    <a:pt x="10109" y="11218"/>
                  </a:cubicBezTo>
                  <a:lnTo>
                    <a:pt x="10617" y="11366"/>
                  </a:lnTo>
                  <a:lnTo>
                    <a:pt x="10934" y="10922"/>
                  </a:lnTo>
                  <a:cubicBezTo>
                    <a:pt x="11125" y="10668"/>
                    <a:pt x="11357" y="10393"/>
                    <a:pt x="11569" y="10139"/>
                  </a:cubicBezTo>
                  <a:lnTo>
                    <a:pt x="11801" y="9864"/>
                  </a:lnTo>
                  <a:lnTo>
                    <a:pt x="11759" y="9547"/>
                  </a:lnTo>
                  <a:cubicBezTo>
                    <a:pt x="11780" y="9505"/>
                    <a:pt x="11801" y="9441"/>
                    <a:pt x="11823" y="9399"/>
                  </a:cubicBezTo>
                  <a:cubicBezTo>
                    <a:pt x="12034" y="9103"/>
                    <a:pt x="13578" y="7009"/>
                    <a:pt x="15587" y="5613"/>
                  </a:cubicBezTo>
                  <a:lnTo>
                    <a:pt x="15862" y="5423"/>
                  </a:lnTo>
                  <a:lnTo>
                    <a:pt x="15989" y="5338"/>
                  </a:lnTo>
                  <a:lnTo>
                    <a:pt x="15629" y="4746"/>
                  </a:lnTo>
                  <a:lnTo>
                    <a:pt x="16222" y="4725"/>
                  </a:lnTo>
                  <a:cubicBezTo>
                    <a:pt x="16200" y="4302"/>
                    <a:pt x="16349" y="3921"/>
                    <a:pt x="16623" y="3604"/>
                  </a:cubicBezTo>
                  <a:cubicBezTo>
                    <a:pt x="16645" y="3562"/>
                    <a:pt x="16687" y="3541"/>
                    <a:pt x="16729" y="3519"/>
                  </a:cubicBezTo>
                  <a:cubicBezTo>
                    <a:pt x="16750" y="3519"/>
                    <a:pt x="16772" y="3541"/>
                    <a:pt x="16793" y="3562"/>
                  </a:cubicBezTo>
                  <a:lnTo>
                    <a:pt x="18738" y="6015"/>
                  </a:lnTo>
                  <a:lnTo>
                    <a:pt x="18167" y="2885"/>
                  </a:lnTo>
                  <a:cubicBezTo>
                    <a:pt x="18104" y="2610"/>
                    <a:pt x="18252" y="2441"/>
                    <a:pt x="18548" y="2377"/>
                  </a:cubicBezTo>
                  <a:cubicBezTo>
                    <a:pt x="18608" y="2364"/>
                    <a:pt x="18669" y="2357"/>
                    <a:pt x="18730" y="2357"/>
                  </a:cubicBezTo>
                  <a:close/>
                  <a:moveTo>
                    <a:pt x="13218" y="23294"/>
                  </a:moveTo>
                  <a:cubicBezTo>
                    <a:pt x="13451" y="23315"/>
                    <a:pt x="13684" y="23336"/>
                    <a:pt x="13895" y="23336"/>
                  </a:cubicBezTo>
                  <a:lnTo>
                    <a:pt x="13980" y="23865"/>
                  </a:lnTo>
                  <a:cubicBezTo>
                    <a:pt x="13726" y="23781"/>
                    <a:pt x="13472" y="23717"/>
                    <a:pt x="13218" y="23696"/>
                  </a:cubicBezTo>
                  <a:lnTo>
                    <a:pt x="13218" y="23294"/>
                  </a:lnTo>
                  <a:close/>
                  <a:moveTo>
                    <a:pt x="22295" y="0"/>
                  </a:moveTo>
                  <a:cubicBezTo>
                    <a:pt x="22127" y="0"/>
                    <a:pt x="21956" y="17"/>
                    <a:pt x="21784" y="51"/>
                  </a:cubicBezTo>
                  <a:cubicBezTo>
                    <a:pt x="21065" y="157"/>
                    <a:pt x="20388" y="516"/>
                    <a:pt x="19902" y="1066"/>
                  </a:cubicBezTo>
                  <a:cubicBezTo>
                    <a:pt x="19538" y="869"/>
                    <a:pt x="19131" y="759"/>
                    <a:pt x="18727" y="759"/>
                  </a:cubicBezTo>
                  <a:cubicBezTo>
                    <a:pt x="18567" y="759"/>
                    <a:pt x="18408" y="776"/>
                    <a:pt x="18252" y="812"/>
                  </a:cubicBezTo>
                  <a:cubicBezTo>
                    <a:pt x="17596" y="918"/>
                    <a:pt x="17025" y="1341"/>
                    <a:pt x="16750" y="1954"/>
                  </a:cubicBezTo>
                  <a:cubicBezTo>
                    <a:pt x="16306" y="1954"/>
                    <a:pt x="15862" y="2145"/>
                    <a:pt x="15545" y="2462"/>
                  </a:cubicBezTo>
                  <a:cubicBezTo>
                    <a:pt x="15037" y="2948"/>
                    <a:pt x="14720" y="3625"/>
                    <a:pt x="14657" y="4344"/>
                  </a:cubicBezTo>
                  <a:cubicBezTo>
                    <a:pt x="13070" y="5529"/>
                    <a:pt x="11653" y="6946"/>
                    <a:pt x="10511" y="8553"/>
                  </a:cubicBezTo>
                  <a:lnTo>
                    <a:pt x="10469" y="8638"/>
                  </a:lnTo>
                  <a:cubicBezTo>
                    <a:pt x="10321" y="8849"/>
                    <a:pt x="10236" y="9103"/>
                    <a:pt x="10194" y="9357"/>
                  </a:cubicBezTo>
                  <a:lnTo>
                    <a:pt x="10004" y="9568"/>
                  </a:lnTo>
                  <a:cubicBezTo>
                    <a:pt x="9792" y="9526"/>
                    <a:pt x="9581" y="9505"/>
                    <a:pt x="9369" y="9505"/>
                  </a:cubicBezTo>
                  <a:cubicBezTo>
                    <a:pt x="9311" y="9499"/>
                    <a:pt x="9252" y="9497"/>
                    <a:pt x="9194" y="9497"/>
                  </a:cubicBezTo>
                  <a:cubicBezTo>
                    <a:pt x="8793" y="9497"/>
                    <a:pt x="8412" y="9624"/>
                    <a:pt x="8079" y="9864"/>
                  </a:cubicBezTo>
                  <a:lnTo>
                    <a:pt x="7952" y="9822"/>
                  </a:lnTo>
                  <a:cubicBezTo>
                    <a:pt x="9052" y="6607"/>
                    <a:pt x="8587" y="5867"/>
                    <a:pt x="8417" y="5571"/>
                  </a:cubicBezTo>
                  <a:cubicBezTo>
                    <a:pt x="8206" y="5254"/>
                    <a:pt x="7868" y="5042"/>
                    <a:pt x="7487" y="5021"/>
                  </a:cubicBezTo>
                  <a:cubicBezTo>
                    <a:pt x="7416" y="5010"/>
                    <a:pt x="7345" y="5005"/>
                    <a:pt x="7275" y="5005"/>
                  </a:cubicBezTo>
                  <a:cubicBezTo>
                    <a:pt x="7073" y="5005"/>
                    <a:pt x="6877" y="5048"/>
                    <a:pt x="6704" y="5127"/>
                  </a:cubicBezTo>
                  <a:cubicBezTo>
                    <a:pt x="6641" y="5000"/>
                    <a:pt x="6556" y="4894"/>
                    <a:pt x="6472" y="4788"/>
                  </a:cubicBezTo>
                  <a:cubicBezTo>
                    <a:pt x="6218" y="4535"/>
                    <a:pt x="5901" y="4387"/>
                    <a:pt x="5562" y="4387"/>
                  </a:cubicBezTo>
                  <a:cubicBezTo>
                    <a:pt x="5538" y="4385"/>
                    <a:pt x="5514" y="4385"/>
                    <a:pt x="5491" y="4385"/>
                  </a:cubicBezTo>
                  <a:cubicBezTo>
                    <a:pt x="5139" y="4385"/>
                    <a:pt x="4826" y="4530"/>
                    <a:pt x="4568" y="4767"/>
                  </a:cubicBezTo>
                  <a:cubicBezTo>
                    <a:pt x="4526" y="4704"/>
                    <a:pt x="4463" y="4662"/>
                    <a:pt x="4399" y="4619"/>
                  </a:cubicBezTo>
                  <a:cubicBezTo>
                    <a:pt x="4188" y="4453"/>
                    <a:pt x="3934" y="4363"/>
                    <a:pt x="3667" y="4363"/>
                  </a:cubicBezTo>
                  <a:cubicBezTo>
                    <a:pt x="3560" y="4363"/>
                    <a:pt x="3451" y="4377"/>
                    <a:pt x="3342" y="4408"/>
                  </a:cubicBezTo>
                  <a:cubicBezTo>
                    <a:pt x="2982" y="4513"/>
                    <a:pt x="2665" y="4746"/>
                    <a:pt x="2475" y="5085"/>
                  </a:cubicBezTo>
                  <a:cubicBezTo>
                    <a:pt x="2275" y="4951"/>
                    <a:pt x="2049" y="4887"/>
                    <a:pt x="1825" y="4887"/>
                  </a:cubicBezTo>
                  <a:cubicBezTo>
                    <a:pt x="1551" y="4887"/>
                    <a:pt x="1278" y="4983"/>
                    <a:pt x="1057" y="5169"/>
                  </a:cubicBezTo>
                  <a:cubicBezTo>
                    <a:pt x="0" y="6036"/>
                    <a:pt x="508" y="9209"/>
                    <a:pt x="613" y="9822"/>
                  </a:cubicBezTo>
                  <a:cubicBezTo>
                    <a:pt x="825" y="11091"/>
                    <a:pt x="1544" y="13967"/>
                    <a:pt x="3405" y="14940"/>
                  </a:cubicBezTo>
                  <a:cubicBezTo>
                    <a:pt x="3722" y="15955"/>
                    <a:pt x="4145" y="16949"/>
                    <a:pt x="4653" y="17901"/>
                  </a:cubicBezTo>
                  <a:cubicBezTo>
                    <a:pt x="5816" y="19995"/>
                    <a:pt x="7677" y="21644"/>
                    <a:pt x="9940" y="22512"/>
                  </a:cubicBezTo>
                  <a:lnTo>
                    <a:pt x="10448" y="25198"/>
                  </a:lnTo>
                  <a:cubicBezTo>
                    <a:pt x="10511" y="25515"/>
                    <a:pt x="10680" y="25811"/>
                    <a:pt x="10934" y="26022"/>
                  </a:cubicBezTo>
                  <a:cubicBezTo>
                    <a:pt x="11759" y="26699"/>
                    <a:pt x="12351" y="27016"/>
                    <a:pt x="12838" y="27016"/>
                  </a:cubicBezTo>
                  <a:cubicBezTo>
                    <a:pt x="13049" y="27016"/>
                    <a:pt x="13261" y="26953"/>
                    <a:pt x="13430" y="26826"/>
                  </a:cubicBezTo>
                  <a:cubicBezTo>
                    <a:pt x="13515" y="26784"/>
                    <a:pt x="13599" y="26699"/>
                    <a:pt x="13663" y="26636"/>
                  </a:cubicBezTo>
                  <a:cubicBezTo>
                    <a:pt x="13793" y="26657"/>
                    <a:pt x="13908" y="26667"/>
                    <a:pt x="14010" y="26667"/>
                  </a:cubicBezTo>
                  <a:cubicBezTo>
                    <a:pt x="14404" y="26667"/>
                    <a:pt x="14598" y="26529"/>
                    <a:pt x="14699" y="26445"/>
                  </a:cubicBezTo>
                  <a:cubicBezTo>
                    <a:pt x="14889" y="26318"/>
                    <a:pt x="15037" y="26107"/>
                    <a:pt x="15080" y="25874"/>
                  </a:cubicBezTo>
                  <a:cubicBezTo>
                    <a:pt x="15479" y="26170"/>
                    <a:pt x="15889" y="26383"/>
                    <a:pt x="16280" y="26383"/>
                  </a:cubicBezTo>
                  <a:cubicBezTo>
                    <a:pt x="16448" y="26383"/>
                    <a:pt x="16613" y="26344"/>
                    <a:pt x="16772" y="26255"/>
                  </a:cubicBezTo>
                  <a:cubicBezTo>
                    <a:pt x="16856" y="26213"/>
                    <a:pt x="16920" y="26149"/>
                    <a:pt x="16983" y="26107"/>
                  </a:cubicBezTo>
                  <a:cubicBezTo>
                    <a:pt x="17086" y="26134"/>
                    <a:pt x="17191" y="26148"/>
                    <a:pt x="17296" y="26148"/>
                  </a:cubicBezTo>
                  <a:cubicBezTo>
                    <a:pt x="17513" y="26148"/>
                    <a:pt x="17728" y="26087"/>
                    <a:pt x="17914" y="25959"/>
                  </a:cubicBezTo>
                  <a:cubicBezTo>
                    <a:pt x="18210" y="25790"/>
                    <a:pt x="18358" y="25472"/>
                    <a:pt x="18337" y="25134"/>
                  </a:cubicBezTo>
                  <a:cubicBezTo>
                    <a:pt x="18337" y="25049"/>
                    <a:pt x="18315" y="24986"/>
                    <a:pt x="18294" y="24923"/>
                  </a:cubicBezTo>
                  <a:cubicBezTo>
                    <a:pt x="18337" y="24817"/>
                    <a:pt x="18358" y="24732"/>
                    <a:pt x="18358" y="24626"/>
                  </a:cubicBezTo>
                  <a:cubicBezTo>
                    <a:pt x="18421" y="23971"/>
                    <a:pt x="17914" y="23569"/>
                    <a:pt x="16793" y="23294"/>
                  </a:cubicBezTo>
                  <a:lnTo>
                    <a:pt x="16814" y="23040"/>
                  </a:lnTo>
                  <a:cubicBezTo>
                    <a:pt x="18506" y="22596"/>
                    <a:pt x="20071" y="21708"/>
                    <a:pt x="21298" y="20460"/>
                  </a:cubicBezTo>
                  <a:cubicBezTo>
                    <a:pt x="22989" y="20291"/>
                    <a:pt x="24089" y="19107"/>
                    <a:pt x="24195" y="17224"/>
                  </a:cubicBezTo>
                  <a:cubicBezTo>
                    <a:pt x="24216" y="16865"/>
                    <a:pt x="24195" y="16505"/>
                    <a:pt x="24132" y="16167"/>
                  </a:cubicBezTo>
                  <a:cubicBezTo>
                    <a:pt x="24829" y="15490"/>
                    <a:pt x="25231" y="14221"/>
                    <a:pt x="25422" y="13438"/>
                  </a:cubicBezTo>
                  <a:cubicBezTo>
                    <a:pt x="26225" y="13142"/>
                    <a:pt x="27473" y="12508"/>
                    <a:pt x="27177" y="11514"/>
                  </a:cubicBezTo>
                  <a:cubicBezTo>
                    <a:pt x="27050" y="11091"/>
                    <a:pt x="26648" y="10753"/>
                    <a:pt x="25760" y="10393"/>
                  </a:cubicBezTo>
                  <a:cubicBezTo>
                    <a:pt x="25718" y="8193"/>
                    <a:pt x="25041" y="6311"/>
                    <a:pt x="23793" y="4958"/>
                  </a:cubicBezTo>
                  <a:cubicBezTo>
                    <a:pt x="24110" y="4746"/>
                    <a:pt x="24385" y="4492"/>
                    <a:pt x="24576" y="4175"/>
                  </a:cubicBezTo>
                  <a:cubicBezTo>
                    <a:pt x="24956" y="3519"/>
                    <a:pt x="25041" y="2716"/>
                    <a:pt x="24808" y="1997"/>
                  </a:cubicBezTo>
                  <a:cubicBezTo>
                    <a:pt x="24531" y="812"/>
                    <a:pt x="23476" y="0"/>
                    <a:pt x="2229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3"/>
            <p:cNvSpPr/>
            <p:nvPr/>
          </p:nvSpPr>
          <p:spPr>
            <a:xfrm rot="360229" flipH="1">
              <a:off x="7420959" y="4340874"/>
              <a:ext cx="383085" cy="500390"/>
            </a:xfrm>
            <a:custGeom>
              <a:avLst/>
              <a:gdLst/>
              <a:ahLst/>
              <a:cxnLst/>
              <a:rect l="l" t="t" r="r" b="b"/>
              <a:pathLst>
                <a:path w="4210" h="5499" extrusionOk="0">
                  <a:moveTo>
                    <a:pt x="1" y="1"/>
                  </a:moveTo>
                  <a:lnTo>
                    <a:pt x="825" y="4336"/>
                  </a:lnTo>
                  <a:cubicBezTo>
                    <a:pt x="847" y="4463"/>
                    <a:pt x="931" y="4611"/>
                    <a:pt x="1037" y="4696"/>
                  </a:cubicBezTo>
                  <a:cubicBezTo>
                    <a:pt x="1366" y="4971"/>
                    <a:pt x="2044" y="5499"/>
                    <a:pt x="2426" y="5499"/>
                  </a:cubicBezTo>
                  <a:cubicBezTo>
                    <a:pt x="2486" y="5499"/>
                    <a:pt x="2538" y="5486"/>
                    <a:pt x="2581" y="5457"/>
                  </a:cubicBezTo>
                  <a:cubicBezTo>
                    <a:pt x="2983" y="5204"/>
                    <a:pt x="1883" y="4548"/>
                    <a:pt x="1883" y="4548"/>
                  </a:cubicBezTo>
                  <a:lnTo>
                    <a:pt x="1883" y="4548"/>
                  </a:lnTo>
                  <a:cubicBezTo>
                    <a:pt x="1883" y="4548"/>
                    <a:pt x="3010" y="5174"/>
                    <a:pt x="3580" y="5174"/>
                  </a:cubicBezTo>
                  <a:cubicBezTo>
                    <a:pt x="3673" y="5174"/>
                    <a:pt x="3751" y="5157"/>
                    <a:pt x="3807" y="5119"/>
                  </a:cubicBezTo>
                  <a:cubicBezTo>
                    <a:pt x="4209" y="4823"/>
                    <a:pt x="2349" y="4146"/>
                    <a:pt x="2348" y="4146"/>
                  </a:cubicBezTo>
                  <a:lnTo>
                    <a:pt x="2348" y="4146"/>
                  </a:lnTo>
                  <a:cubicBezTo>
                    <a:pt x="2348" y="4146"/>
                    <a:pt x="3156" y="4396"/>
                    <a:pt x="3595" y="4396"/>
                  </a:cubicBezTo>
                  <a:cubicBezTo>
                    <a:pt x="3754" y="4396"/>
                    <a:pt x="3865" y="4363"/>
                    <a:pt x="3871" y="4273"/>
                  </a:cubicBezTo>
                  <a:cubicBezTo>
                    <a:pt x="3871" y="3850"/>
                    <a:pt x="2010" y="3681"/>
                    <a:pt x="2010" y="3681"/>
                  </a:cubicBezTo>
                  <a:lnTo>
                    <a:pt x="2010" y="44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EC05A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3"/>
            <p:cNvSpPr/>
            <p:nvPr/>
          </p:nvSpPr>
          <p:spPr>
            <a:xfrm rot="360229" flipH="1">
              <a:off x="7133479" y="4301395"/>
              <a:ext cx="319480" cy="450615"/>
            </a:xfrm>
            <a:custGeom>
              <a:avLst/>
              <a:gdLst/>
              <a:ahLst/>
              <a:cxnLst/>
              <a:rect l="l" t="t" r="r" b="b"/>
              <a:pathLst>
                <a:path w="3511" h="4952" extrusionOk="0">
                  <a:moveTo>
                    <a:pt x="0" y="0"/>
                  </a:moveTo>
                  <a:lnTo>
                    <a:pt x="550" y="3828"/>
                  </a:lnTo>
                  <a:cubicBezTo>
                    <a:pt x="571" y="3976"/>
                    <a:pt x="635" y="4103"/>
                    <a:pt x="740" y="4188"/>
                  </a:cubicBezTo>
                  <a:cubicBezTo>
                    <a:pt x="1023" y="4452"/>
                    <a:pt x="1609" y="4952"/>
                    <a:pt x="1942" y="4952"/>
                  </a:cubicBezTo>
                  <a:cubicBezTo>
                    <a:pt x="1983" y="4952"/>
                    <a:pt x="2020" y="4944"/>
                    <a:pt x="2052" y="4928"/>
                  </a:cubicBezTo>
                  <a:cubicBezTo>
                    <a:pt x="2432" y="4696"/>
                    <a:pt x="1482" y="4083"/>
                    <a:pt x="1481" y="4082"/>
                  </a:cubicBezTo>
                  <a:lnTo>
                    <a:pt x="1481" y="4082"/>
                  </a:lnTo>
                  <a:cubicBezTo>
                    <a:pt x="1482" y="4083"/>
                    <a:pt x="2450" y="4702"/>
                    <a:pt x="2956" y="4702"/>
                  </a:cubicBezTo>
                  <a:cubicBezTo>
                    <a:pt x="3034" y="4702"/>
                    <a:pt x="3101" y="4687"/>
                    <a:pt x="3151" y="4653"/>
                  </a:cubicBezTo>
                  <a:cubicBezTo>
                    <a:pt x="3511" y="4421"/>
                    <a:pt x="1904" y="3744"/>
                    <a:pt x="1904" y="3744"/>
                  </a:cubicBezTo>
                  <a:lnTo>
                    <a:pt x="1904" y="3744"/>
                  </a:lnTo>
                  <a:cubicBezTo>
                    <a:pt x="1904" y="3744"/>
                    <a:pt x="2674" y="4030"/>
                    <a:pt x="3044" y="4030"/>
                  </a:cubicBezTo>
                  <a:cubicBezTo>
                    <a:pt x="3156" y="4030"/>
                    <a:pt x="3231" y="4003"/>
                    <a:pt x="3236" y="3934"/>
                  </a:cubicBezTo>
                  <a:cubicBezTo>
                    <a:pt x="3257" y="3553"/>
                    <a:pt x="1629" y="3321"/>
                    <a:pt x="1629" y="3321"/>
                  </a:cubicBezTo>
                  <a:lnTo>
                    <a:pt x="1777" y="4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C05A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3"/>
            <p:cNvSpPr/>
            <p:nvPr/>
          </p:nvSpPr>
          <p:spPr>
            <a:xfrm rot="360229" flipH="1">
              <a:off x="8081916" y="3008062"/>
              <a:ext cx="738872" cy="846541"/>
            </a:xfrm>
            <a:custGeom>
              <a:avLst/>
              <a:gdLst/>
              <a:ahLst/>
              <a:cxnLst/>
              <a:rect l="l" t="t" r="r" b="b"/>
              <a:pathLst>
                <a:path w="8120" h="9303" extrusionOk="0">
                  <a:moveTo>
                    <a:pt x="3066" y="0"/>
                  </a:moveTo>
                  <a:cubicBezTo>
                    <a:pt x="3025" y="0"/>
                    <a:pt x="2983" y="6"/>
                    <a:pt x="2938" y="18"/>
                  </a:cubicBezTo>
                  <a:cubicBezTo>
                    <a:pt x="2008" y="251"/>
                    <a:pt x="2198" y="2831"/>
                    <a:pt x="2198" y="2831"/>
                  </a:cubicBezTo>
                  <a:cubicBezTo>
                    <a:pt x="2198" y="2831"/>
                    <a:pt x="1948" y="512"/>
                    <a:pt x="1240" y="512"/>
                  </a:cubicBezTo>
                  <a:cubicBezTo>
                    <a:pt x="1151" y="512"/>
                    <a:pt x="1054" y="549"/>
                    <a:pt x="950" y="632"/>
                  </a:cubicBezTo>
                  <a:cubicBezTo>
                    <a:pt x="1" y="1370"/>
                    <a:pt x="777" y="9303"/>
                    <a:pt x="4075" y="9303"/>
                  </a:cubicBezTo>
                  <a:cubicBezTo>
                    <a:pt x="4084" y="9303"/>
                    <a:pt x="4093" y="9303"/>
                    <a:pt x="4101" y="9303"/>
                  </a:cubicBezTo>
                  <a:cubicBezTo>
                    <a:pt x="7401" y="9261"/>
                    <a:pt x="6132" y="5665"/>
                    <a:pt x="6132" y="5665"/>
                  </a:cubicBezTo>
                  <a:cubicBezTo>
                    <a:pt x="6132" y="5665"/>
                    <a:pt x="8120" y="758"/>
                    <a:pt x="6808" y="632"/>
                  </a:cubicBezTo>
                  <a:cubicBezTo>
                    <a:pt x="6775" y="628"/>
                    <a:pt x="6743" y="627"/>
                    <a:pt x="6712" y="627"/>
                  </a:cubicBezTo>
                  <a:cubicBezTo>
                    <a:pt x="5983" y="627"/>
                    <a:pt x="5669" y="1462"/>
                    <a:pt x="5534" y="2132"/>
                  </a:cubicBezTo>
                  <a:lnTo>
                    <a:pt x="5534" y="2132"/>
                  </a:lnTo>
                  <a:cubicBezTo>
                    <a:pt x="5605" y="1263"/>
                    <a:pt x="5594" y="18"/>
                    <a:pt x="4947" y="18"/>
                  </a:cubicBezTo>
                  <a:cubicBezTo>
                    <a:pt x="3932" y="18"/>
                    <a:pt x="3932" y="2281"/>
                    <a:pt x="3932" y="2281"/>
                  </a:cubicBezTo>
                  <a:cubicBezTo>
                    <a:pt x="3932" y="2281"/>
                    <a:pt x="3875" y="0"/>
                    <a:pt x="3066" y="0"/>
                  </a:cubicBezTo>
                  <a:close/>
                </a:path>
              </a:pathLst>
            </a:custGeom>
            <a:solidFill>
              <a:srgbClr val="C8AB8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3"/>
            <p:cNvSpPr/>
            <p:nvPr/>
          </p:nvSpPr>
          <p:spPr>
            <a:xfrm rot="360229" flipH="1">
              <a:off x="6683596" y="3461585"/>
              <a:ext cx="705022" cy="721785"/>
            </a:xfrm>
            <a:custGeom>
              <a:avLst/>
              <a:gdLst/>
              <a:ahLst/>
              <a:cxnLst/>
              <a:rect l="l" t="t" r="r" b="b"/>
              <a:pathLst>
                <a:path w="7748" h="7932" extrusionOk="0">
                  <a:moveTo>
                    <a:pt x="2183" y="0"/>
                  </a:moveTo>
                  <a:cubicBezTo>
                    <a:pt x="2021" y="0"/>
                    <a:pt x="1871" y="17"/>
                    <a:pt x="1735" y="51"/>
                  </a:cubicBezTo>
                  <a:cubicBezTo>
                    <a:pt x="1" y="495"/>
                    <a:pt x="2073" y="2547"/>
                    <a:pt x="2073" y="2547"/>
                  </a:cubicBezTo>
                  <a:cubicBezTo>
                    <a:pt x="2073" y="2547"/>
                    <a:pt x="720" y="2885"/>
                    <a:pt x="762" y="3689"/>
                  </a:cubicBezTo>
                  <a:cubicBezTo>
                    <a:pt x="804" y="4492"/>
                    <a:pt x="2856" y="5127"/>
                    <a:pt x="2856" y="5127"/>
                  </a:cubicBezTo>
                  <a:cubicBezTo>
                    <a:pt x="2856" y="5127"/>
                    <a:pt x="2673" y="5093"/>
                    <a:pt x="2436" y="5093"/>
                  </a:cubicBezTo>
                  <a:cubicBezTo>
                    <a:pt x="1998" y="5093"/>
                    <a:pt x="1376" y="5209"/>
                    <a:pt x="1376" y="5867"/>
                  </a:cubicBezTo>
                  <a:cubicBezTo>
                    <a:pt x="1376" y="6861"/>
                    <a:pt x="2793" y="7453"/>
                    <a:pt x="4125" y="7834"/>
                  </a:cubicBezTo>
                  <a:cubicBezTo>
                    <a:pt x="4125" y="7834"/>
                    <a:pt x="4500" y="7932"/>
                    <a:pt x="5003" y="7932"/>
                  </a:cubicBezTo>
                  <a:cubicBezTo>
                    <a:pt x="5978" y="7932"/>
                    <a:pt x="7433" y="7564"/>
                    <a:pt x="7572" y="5402"/>
                  </a:cubicBezTo>
                  <a:cubicBezTo>
                    <a:pt x="7748" y="2377"/>
                    <a:pt x="4124" y="0"/>
                    <a:pt x="2183" y="0"/>
                  </a:cubicBezTo>
                  <a:close/>
                </a:path>
              </a:pathLst>
            </a:custGeom>
            <a:solidFill>
              <a:srgbClr val="C8AB8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3"/>
            <p:cNvSpPr/>
            <p:nvPr/>
          </p:nvSpPr>
          <p:spPr>
            <a:xfrm rot="360229" flipH="1">
              <a:off x="6529403" y="2850210"/>
              <a:ext cx="2061563" cy="1647584"/>
            </a:xfrm>
            <a:custGeom>
              <a:avLst/>
              <a:gdLst/>
              <a:ahLst/>
              <a:cxnLst/>
              <a:rect l="l" t="t" r="r" b="b"/>
              <a:pathLst>
                <a:path w="22656" h="18106" extrusionOk="0">
                  <a:moveTo>
                    <a:pt x="15759" y="1"/>
                  </a:moveTo>
                  <a:cubicBezTo>
                    <a:pt x="11711" y="1"/>
                    <a:pt x="6900" y="6792"/>
                    <a:pt x="6900" y="6792"/>
                  </a:cubicBezTo>
                  <a:cubicBezTo>
                    <a:pt x="5601" y="6252"/>
                    <a:pt x="4454" y="5976"/>
                    <a:pt x="3527" y="5976"/>
                  </a:cubicBezTo>
                  <a:cubicBezTo>
                    <a:pt x="858" y="5976"/>
                    <a:pt x="1" y="8256"/>
                    <a:pt x="2543" y="13073"/>
                  </a:cubicBezTo>
                  <a:cubicBezTo>
                    <a:pt x="4198" y="16197"/>
                    <a:pt x="7802" y="18106"/>
                    <a:pt x="11397" y="18106"/>
                  </a:cubicBezTo>
                  <a:cubicBezTo>
                    <a:pt x="15105" y="18106"/>
                    <a:pt x="18804" y="16076"/>
                    <a:pt x="20351" y="11254"/>
                  </a:cubicBezTo>
                  <a:cubicBezTo>
                    <a:pt x="22656" y="4064"/>
                    <a:pt x="18828" y="320"/>
                    <a:pt x="16163" y="24"/>
                  </a:cubicBezTo>
                  <a:cubicBezTo>
                    <a:pt x="16029" y="8"/>
                    <a:pt x="15894" y="1"/>
                    <a:pt x="15759" y="1"/>
                  </a:cubicBezTo>
                  <a:close/>
                </a:path>
              </a:pathLst>
            </a:custGeom>
            <a:solidFill>
              <a:srgbClr val="D9D8B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3"/>
            <p:cNvSpPr/>
            <p:nvPr/>
          </p:nvSpPr>
          <p:spPr>
            <a:xfrm rot="360229" flipH="1">
              <a:off x="6390846" y="2724764"/>
              <a:ext cx="1522422" cy="1118894"/>
            </a:xfrm>
            <a:custGeom>
              <a:avLst/>
              <a:gdLst/>
              <a:ahLst/>
              <a:cxnLst/>
              <a:rect l="l" t="t" r="r" b="b"/>
              <a:pathLst>
                <a:path w="16731" h="12296" extrusionOk="0">
                  <a:moveTo>
                    <a:pt x="8270" y="1"/>
                  </a:moveTo>
                  <a:cubicBezTo>
                    <a:pt x="4252" y="1"/>
                    <a:pt x="467" y="5436"/>
                    <a:pt x="467" y="5436"/>
                  </a:cubicBezTo>
                  <a:cubicBezTo>
                    <a:pt x="0" y="6304"/>
                    <a:pt x="535" y="6515"/>
                    <a:pt x="1167" y="6515"/>
                  </a:cubicBezTo>
                  <a:cubicBezTo>
                    <a:pt x="1767" y="6515"/>
                    <a:pt x="2455" y="6324"/>
                    <a:pt x="2455" y="6324"/>
                  </a:cubicBezTo>
                  <a:lnTo>
                    <a:pt x="2455" y="6324"/>
                  </a:lnTo>
                  <a:cubicBezTo>
                    <a:pt x="2455" y="6325"/>
                    <a:pt x="1165" y="8376"/>
                    <a:pt x="2603" y="8799"/>
                  </a:cubicBezTo>
                  <a:cubicBezTo>
                    <a:pt x="2738" y="8838"/>
                    <a:pt x="2866" y="8856"/>
                    <a:pt x="2988" y="8856"/>
                  </a:cubicBezTo>
                  <a:cubicBezTo>
                    <a:pt x="4178" y="8856"/>
                    <a:pt x="4718" y="7150"/>
                    <a:pt x="4718" y="7149"/>
                  </a:cubicBezTo>
                  <a:lnTo>
                    <a:pt x="4718" y="7149"/>
                  </a:lnTo>
                  <a:cubicBezTo>
                    <a:pt x="4718" y="7150"/>
                    <a:pt x="4083" y="10089"/>
                    <a:pt x="5437" y="10470"/>
                  </a:cubicBezTo>
                  <a:cubicBezTo>
                    <a:pt x="5535" y="10499"/>
                    <a:pt x="5630" y="10513"/>
                    <a:pt x="5723" y="10513"/>
                  </a:cubicBezTo>
                  <a:cubicBezTo>
                    <a:pt x="6898" y="10513"/>
                    <a:pt x="7679" y="8334"/>
                    <a:pt x="7679" y="8334"/>
                  </a:cubicBezTo>
                  <a:lnTo>
                    <a:pt x="7679" y="8334"/>
                  </a:lnTo>
                  <a:cubicBezTo>
                    <a:pt x="7679" y="8334"/>
                    <a:pt x="7171" y="11020"/>
                    <a:pt x="8482" y="11189"/>
                  </a:cubicBezTo>
                  <a:cubicBezTo>
                    <a:pt x="8526" y="11194"/>
                    <a:pt x="8569" y="11197"/>
                    <a:pt x="8612" y="11197"/>
                  </a:cubicBezTo>
                  <a:cubicBezTo>
                    <a:pt x="9841" y="11197"/>
                    <a:pt x="10217" y="8883"/>
                    <a:pt x="10217" y="8883"/>
                  </a:cubicBezTo>
                  <a:cubicBezTo>
                    <a:pt x="10217" y="8883"/>
                    <a:pt x="10337" y="12296"/>
                    <a:pt x="12318" y="12296"/>
                  </a:cubicBezTo>
                  <a:cubicBezTo>
                    <a:pt x="12371" y="12296"/>
                    <a:pt x="12425" y="12293"/>
                    <a:pt x="12480" y="12289"/>
                  </a:cubicBezTo>
                  <a:cubicBezTo>
                    <a:pt x="14066" y="12140"/>
                    <a:pt x="16731" y="1989"/>
                    <a:pt x="9307" y="128"/>
                  </a:cubicBezTo>
                  <a:cubicBezTo>
                    <a:pt x="8961" y="41"/>
                    <a:pt x="8615" y="1"/>
                    <a:pt x="8270" y="1"/>
                  </a:cubicBezTo>
                  <a:close/>
                </a:path>
              </a:pathLst>
            </a:custGeom>
            <a:solidFill>
              <a:srgbClr val="EDECCE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3"/>
            <p:cNvSpPr/>
            <p:nvPr/>
          </p:nvSpPr>
          <p:spPr>
            <a:xfrm rot="360229" flipH="1">
              <a:off x="7296407" y="3403258"/>
              <a:ext cx="893016" cy="760368"/>
            </a:xfrm>
            <a:custGeom>
              <a:avLst/>
              <a:gdLst/>
              <a:ahLst/>
              <a:cxnLst/>
              <a:rect l="l" t="t" r="r" b="b"/>
              <a:pathLst>
                <a:path w="9814" h="8356" extrusionOk="0">
                  <a:moveTo>
                    <a:pt x="2263" y="0"/>
                  </a:moveTo>
                  <a:cubicBezTo>
                    <a:pt x="0" y="0"/>
                    <a:pt x="2517" y="2433"/>
                    <a:pt x="2517" y="2433"/>
                  </a:cubicBezTo>
                  <a:cubicBezTo>
                    <a:pt x="2517" y="2433"/>
                    <a:pt x="762" y="2433"/>
                    <a:pt x="762" y="3194"/>
                  </a:cubicBezTo>
                  <a:cubicBezTo>
                    <a:pt x="762" y="3934"/>
                    <a:pt x="3321" y="5055"/>
                    <a:pt x="3321" y="5055"/>
                  </a:cubicBezTo>
                  <a:cubicBezTo>
                    <a:pt x="3321" y="5055"/>
                    <a:pt x="2724" y="4861"/>
                    <a:pt x="2195" y="4861"/>
                  </a:cubicBezTo>
                  <a:cubicBezTo>
                    <a:pt x="1784" y="4861"/>
                    <a:pt x="1415" y="4978"/>
                    <a:pt x="1396" y="5393"/>
                  </a:cubicBezTo>
                  <a:cubicBezTo>
                    <a:pt x="1333" y="6324"/>
                    <a:pt x="3067" y="7212"/>
                    <a:pt x="4759" y="7931"/>
                  </a:cubicBezTo>
                  <a:cubicBezTo>
                    <a:pt x="4759" y="7931"/>
                    <a:pt x="5830" y="8355"/>
                    <a:pt x="6937" y="8355"/>
                  </a:cubicBezTo>
                  <a:cubicBezTo>
                    <a:pt x="7987" y="8355"/>
                    <a:pt x="9069" y="7975"/>
                    <a:pt x="9306" y="6493"/>
                  </a:cubicBezTo>
                  <a:cubicBezTo>
                    <a:pt x="9814" y="3469"/>
                    <a:pt x="4526" y="0"/>
                    <a:pt x="2263" y="0"/>
                  </a:cubicBezTo>
                  <a:close/>
                </a:path>
              </a:pathLst>
            </a:custGeom>
            <a:solidFill>
              <a:srgbClr val="C8AB8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3"/>
            <p:cNvSpPr/>
            <p:nvPr/>
          </p:nvSpPr>
          <p:spPr>
            <a:xfrm rot="360229" flipH="1">
              <a:off x="6454358" y="3314031"/>
              <a:ext cx="292910" cy="212841"/>
            </a:xfrm>
            <a:custGeom>
              <a:avLst/>
              <a:gdLst/>
              <a:ahLst/>
              <a:cxnLst/>
              <a:rect l="l" t="t" r="r" b="b"/>
              <a:pathLst>
                <a:path w="3219" h="2339" extrusionOk="0">
                  <a:moveTo>
                    <a:pt x="629" y="1"/>
                  </a:moveTo>
                  <a:cubicBezTo>
                    <a:pt x="0" y="1"/>
                    <a:pt x="78" y="1164"/>
                    <a:pt x="173" y="1867"/>
                  </a:cubicBezTo>
                  <a:cubicBezTo>
                    <a:pt x="211" y="2155"/>
                    <a:pt x="458" y="2338"/>
                    <a:pt x="741" y="2338"/>
                  </a:cubicBezTo>
                  <a:cubicBezTo>
                    <a:pt x="770" y="2338"/>
                    <a:pt x="799" y="2336"/>
                    <a:pt x="829" y="2332"/>
                  </a:cubicBezTo>
                  <a:cubicBezTo>
                    <a:pt x="1886" y="2163"/>
                    <a:pt x="3218" y="1486"/>
                    <a:pt x="3113" y="1106"/>
                  </a:cubicBezTo>
                  <a:cubicBezTo>
                    <a:pt x="2965" y="619"/>
                    <a:pt x="871" y="48"/>
                    <a:pt x="871" y="48"/>
                  </a:cubicBezTo>
                  <a:cubicBezTo>
                    <a:pt x="780" y="16"/>
                    <a:pt x="700" y="1"/>
                    <a:pt x="629" y="1"/>
                  </a:cubicBezTo>
                  <a:close/>
                </a:path>
              </a:pathLst>
            </a:custGeom>
            <a:solidFill>
              <a:srgbClr val="EEC05A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3"/>
            <p:cNvSpPr/>
            <p:nvPr/>
          </p:nvSpPr>
          <p:spPr>
            <a:xfrm rot="360229" flipH="1">
              <a:off x="6843108" y="2890294"/>
              <a:ext cx="546602" cy="489471"/>
            </a:xfrm>
            <a:custGeom>
              <a:avLst/>
              <a:gdLst/>
              <a:ahLst/>
              <a:cxnLst/>
              <a:rect l="l" t="t" r="r" b="b"/>
              <a:pathLst>
                <a:path w="6007" h="5379" extrusionOk="0">
                  <a:moveTo>
                    <a:pt x="3000" y="1"/>
                  </a:moveTo>
                  <a:cubicBezTo>
                    <a:pt x="2230" y="1"/>
                    <a:pt x="1462" y="329"/>
                    <a:pt x="931" y="966"/>
                  </a:cubicBezTo>
                  <a:cubicBezTo>
                    <a:pt x="0" y="2108"/>
                    <a:pt x="148" y="3800"/>
                    <a:pt x="1290" y="4751"/>
                  </a:cubicBezTo>
                  <a:cubicBezTo>
                    <a:pt x="1786" y="5172"/>
                    <a:pt x="2393" y="5378"/>
                    <a:pt x="2999" y="5378"/>
                  </a:cubicBezTo>
                  <a:cubicBezTo>
                    <a:pt x="3763" y="5378"/>
                    <a:pt x="4524" y="5050"/>
                    <a:pt x="5055" y="4413"/>
                  </a:cubicBezTo>
                  <a:cubicBezTo>
                    <a:pt x="6007" y="3271"/>
                    <a:pt x="5859" y="1579"/>
                    <a:pt x="4717" y="627"/>
                  </a:cubicBezTo>
                  <a:cubicBezTo>
                    <a:pt x="4221" y="207"/>
                    <a:pt x="3610" y="1"/>
                    <a:pt x="30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3"/>
            <p:cNvSpPr/>
            <p:nvPr/>
          </p:nvSpPr>
          <p:spPr>
            <a:xfrm rot="360229" flipH="1">
              <a:off x="6944276" y="3013464"/>
              <a:ext cx="349781" cy="222851"/>
            </a:xfrm>
            <a:custGeom>
              <a:avLst/>
              <a:gdLst/>
              <a:ahLst/>
              <a:cxnLst/>
              <a:rect l="l" t="t" r="r" b="b"/>
              <a:pathLst>
                <a:path w="3844" h="2449" extrusionOk="0">
                  <a:moveTo>
                    <a:pt x="1815" y="0"/>
                  </a:moveTo>
                  <a:cubicBezTo>
                    <a:pt x="992" y="0"/>
                    <a:pt x="251" y="553"/>
                    <a:pt x="37" y="1391"/>
                  </a:cubicBezTo>
                  <a:cubicBezTo>
                    <a:pt x="0" y="1539"/>
                    <a:pt x="113" y="1629"/>
                    <a:pt x="227" y="1629"/>
                  </a:cubicBezTo>
                  <a:cubicBezTo>
                    <a:pt x="309" y="1629"/>
                    <a:pt x="391" y="1582"/>
                    <a:pt x="418" y="1476"/>
                  </a:cubicBezTo>
                  <a:cubicBezTo>
                    <a:pt x="597" y="830"/>
                    <a:pt x="1188" y="397"/>
                    <a:pt x="1828" y="397"/>
                  </a:cubicBezTo>
                  <a:cubicBezTo>
                    <a:pt x="1942" y="397"/>
                    <a:pt x="2058" y="411"/>
                    <a:pt x="2173" y="440"/>
                  </a:cubicBezTo>
                  <a:cubicBezTo>
                    <a:pt x="2956" y="630"/>
                    <a:pt x="3421" y="1412"/>
                    <a:pt x="3231" y="2195"/>
                  </a:cubicBezTo>
                  <a:cubicBezTo>
                    <a:pt x="3188" y="2301"/>
                    <a:pt x="3252" y="2406"/>
                    <a:pt x="3358" y="2449"/>
                  </a:cubicBezTo>
                  <a:lnTo>
                    <a:pt x="3421" y="2449"/>
                  </a:lnTo>
                  <a:cubicBezTo>
                    <a:pt x="3506" y="2428"/>
                    <a:pt x="3569" y="2385"/>
                    <a:pt x="3590" y="2301"/>
                  </a:cubicBezTo>
                  <a:cubicBezTo>
                    <a:pt x="3844" y="1328"/>
                    <a:pt x="3252" y="313"/>
                    <a:pt x="2279" y="59"/>
                  </a:cubicBezTo>
                  <a:cubicBezTo>
                    <a:pt x="2123" y="19"/>
                    <a:pt x="1968" y="0"/>
                    <a:pt x="1815" y="0"/>
                  </a:cubicBezTo>
                  <a:close/>
                </a:path>
              </a:pathLst>
            </a:custGeom>
            <a:solidFill>
              <a:srgbClr val="42443E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3"/>
            <p:cNvSpPr/>
            <p:nvPr/>
          </p:nvSpPr>
          <p:spPr>
            <a:xfrm rot="360229" flipH="1">
              <a:off x="7157064" y="2881352"/>
              <a:ext cx="123206" cy="181720"/>
            </a:xfrm>
            <a:custGeom>
              <a:avLst/>
              <a:gdLst/>
              <a:ahLst/>
              <a:cxnLst/>
              <a:rect l="l" t="t" r="r" b="b"/>
              <a:pathLst>
                <a:path w="1354" h="1997" extrusionOk="0">
                  <a:moveTo>
                    <a:pt x="408" y="0"/>
                  </a:moveTo>
                  <a:cubicBezTo>
                    <a:pt x="318" y="0"/>
                    <a:pt x="229" y="54"/>
                    <a:pt x="212" y="178"/>
                  </a:cubicBezTo>
                  <a:cubicBezTo>
                    <a:pt x="0" y="1151"/>
                    <a:pt x="973" y="1912"/>
                    <a:pt x="1015" y="1954"/>
                  </a:cubicBezTo>
                  <a:cubicBezTo>
                    <a:pt x="1037" y="1975"/>
                    <a:pt x="1079" y="1997"/>
                    <a:pt x="1142" y="1997"/>
                  </a:cubicBezTo>
                  <a:cubicBezTo>
                    <a:pt x="1206" y="1997"/>
                    <a:pt x="1269" y="1954"/>
                    <a:pt x="1311" y="1912"/>
                  </a:cubicBezTo>
                  <a:cubicBezTo>
                    <a:pt x="1354" y="1806"/>
                    <a:pt x="1333" y="1701"/>
                    <a:pt x="1248" y="1637"/>
                  </a:cubicBezTo>
                  <a:cubicBezTo>
                    <a:pt x="1248" y="1616"/>
                    <a:pt x="444" y="1003"/>
                    <a:pt x="614" y="262"/>
                  </a:cubicBezTo>
                  <a:cubicBezTo>
                    <a:pt x="663" y="103"/>
                    <a:pt x="533" y="0"/>
                    <a:pt x="408" y="0"/>
                  </a:cubicBezTo>
                  <a:close/>
                </a:path>
              </a:pathLst>
            </a:custGeom>
            <a:solidFill>
              <a:srgbClr val="42443E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3"/>
            <p:cNvSpPr/>
            <p:nvPr/>
          </p:nvSpPr>
          <p:spPr>
            <a:xfrm rot="360229" flipH="1">
              <a:off x="7227566" y="2916849"/>
              <a:ext cx="129030" cy="167525"/>
            </a:xfrm>
            <a:custGeom>
              <a:avLst/>
              <a:gdLst/>
              <a:ahLst/>
              <a:cxnLst/>
              <a:rect l="l" t="t" r="r" b="b"/>
              <a:pathLst>
                <a:path w="1418" h="1841" extrusionOk="0">
                  <a:moveTo>
                    <a:pt x="275" y="1"/>
                  </a:moveTo>
                  <a:cubicBezTo>
                    <a:pt x="148" y="1"/>
                    <a:pt x="64" y="85"/>
                    <a:pt x="64" y="191"/>
                  </a:cubicBezTo>
                  <a:cubicBezTo>
                    <a:pt x="0" y="1185"/>
                    <a:pt x="1058" y="1798"/>
                    <a:pt x="1100" y="1819"/>
                  </a:cubicBezTo>
                  <a:cubicBezTo>
                    <a:pt x="1121" y="1841"/>
                    <a:pt x="1163" y="1841"/>
                    <a:pt x="1184" y="1841"/>
                  </a:cubicBezTo>
                  <a:cubicBezTo>
                    <a:pt x="1269" y="1841"/>
                    <a:pt x="1332" y="1798"/>
                    <a:pt x="1375" y="1735"/>
                  </a:cubicBezTo>
                  <a:cubicBezTo>
                    <a:pt x="1417" y="1650"/>
                    <a:pt x="1375" y="1523"/>
                    <a:pt x="1290" y="1481"/>
                  </a:cubicBezTo>
                  <a:cubicBezTo>
                    <a:pt x="1290" y="1460"/>
                    <a:pt x="402" y="952"/>
                    <a:pt x="465" y="212"/>
                  </a:cubicBezTo>
                  <a:cubicBezTo>
                    <a:pt x="465" y="106"/>
                    <a:pt x="381" y="22"/>
                    <a:pt x="275" y="1"/>
                  </a:cubicBezTo>
                  <a:close/>
                </a:path>
              </a:pathLst>
            </a:custGeom>
            <a:solidFill>
              <a:srgbClr val="42443E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3"/>
            <p:cNvSpPr/>
            <p:nvPr/>
          </p:nvSpPr>
          <p:spPr>
            <a:xfrm rot="360229" flipH="1">
              <a:off x="7245739" y="2997451"/>
              <a:ext cx="161788" cy="140954"/>
            </a:xfrm>
            <a:custGeom>
              <a:avLst/>
              <a:gdLst/>
              <a:ahLst/>
              <a:cxnLst/>
              <a:rect l="l" t="t" r="r" b="b"/>
              <a:pathLst>
                <a:path w="1778" h="1549" extrusionOk="0">
                  <a:moveTo>
                    <a:pt x="231" y="1"/>
                  </a:moveTo>
                  <a:cubicBezTo>
                    <a:pt x="218" y="1"/>
                    <a:pt x="204" y="2"/>
                    <a:pt x="191" y="5"/>
                  </a:cubicBezTo>
                  <a:cubicBezTo>
                    <a:pt x="64" y="26"/>
                    <a:pt x="1" y="132"/>
                    <a:pt x="22" y="237"/>
                  </a:cubicBezTo>
                  <a:cubicBezTo>
                    <a:pt x="212" y="1231"/>
                    <a:pt x="1396" y="1549"/>
                    <a:pt x="1460" y="1549"/>
                  </a:cubicBezTo>
                  <a:lnTo>
                    <a:pt x="1502" y="1549"/>
                  </a:lnTo>
                  <a:cubicBezTo>
                    <a:pt x="1735" y="1549"/>
                    <a:pt x="1777" y="1231"/>
                    <a:pt x="1544" y="1168"/>
                  </a:cubicBezTo>
                  <a:cubicBezTo>
                    <a:pt x="1544" y="1168"/>
                    <a:pt x="572" y="893"/>
                    <a:pt x="424" y="174"/>
                  </a:cubicBezTo>
                  <a:cubicBezTo>
                    <a:pt x="405" y="63"/>
                    <a:pt x="322" y="1"/>
                    <a:pt x="231" y="1"/>
                  </a:cubicBezTo>
                  <a:close/>
                </a:path>
              </a:pathLst>
            </a:custGeom>
            <a:solidFill>
              <a:srgbClr val="42443E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3"/>
            <p:cNvSpPr/>
            <p:nvPr/>
          </p:nvSpPr>
          <p:spPr>
            <a:xfrm rot="360229" flipH="1">
              <a:off x="6718881" y="2468681"/>
              <a:ext cx="833415" cy="360711"/>
            </a:xfrm>
            <a:custGeom>
              <a:avLst/>
              <a:gdLst/>
              <a:ahLst/>
              <a:cxnLst/>
              <a:rect l="l" t="t" r="r" b="b"/>
              <a:pathLst>
                <a:path w="9159" h="3964" extrusionOk="0">
                  <a:moveTo>
                    <a:pt x="6886" y="0"/>
                  </a:moveTo>
                  <a:cubicBezTo>
                    <a:pt x="5855" y="0"/>
                    <a:pt x="4795" y="717"/>
                    <a:pt x="4844" y="1616"/>
                  </a:cubicBezTo>
                  <a:cubicBezTo>
                    <a:pt x="4519" y="1074"/>
                    <a:pt x="3947" y="763"/>
                    <a:pt x="3339" y="763"/>
                  </a:cubicBezTo>
                  <a:cubicBezTo>
                    <a:pt x="3235" y="763"/>
                    <a:pt x="3130" y="772"/>
                    <a:pt x="3025" y="791"/>
                  </a:cubicBezTo>
                  <a:cubicBezTo>
                    <a:pt x="2348" y="897"/>
                    <a:pt x="1883" y="1552"/>
                    <a:pt x="2010" y="2229"/>
                  </a:cubicBezTo>
                  <a:cubicBezTo>
                    <a:pt x="1841" y="2039"/>
                    <a:pt x="1603" y="1944"/>
                    <a:pt x="1365" y="1944"/>
                  </a:cubicBezTo>
                  <a:cubicBezTo>
                    <a:pt x="1127" y="1944"/>
                    <a:pt x="889" y="2039"/>
                    <a:pt x="720" y="2229"/>
                  </a:cubicBezTo>
                  <a:cubicBezTo>
                    <a:pt x="1" y="2885"/>
                    <a:pt x="64" y="3963"/>
                    <a:pt x="64" y="3963"/>
                  </a:cubicBezTo>
                  <a:cubicBezTo>
                    <a:pt x="64" y="3963"/>
                    <a:pt x="1666" y="2878"/>
                    <a:pt x="3318" y="2878"/>
                  </a:cubicBezTo>
                  <a:cubicBezTo>
                    <a:pt x="3467" y="2878"/>
                    <a:pt x="3617" y="2887"/>
                    <a:pt x="3765" y="2906"/>
                  </a:cubicBezTo>
                  <a:cubicBezTo>
                    <a:pt x="3765" y="2906"/>
                    <a:pt x="4709" y="3907"/>
                    <a:pt x="6559" y="3907"/>
                  </a:cubicBezTo>
                  <a:cubicBezTo>
                    <a:pt x="6648" y="3907"/>
                    <a:pt x="6739" y="3905"/>
                    <a:pt x="6832" y="3900"/>
                  </a:cubicBezTo>
                  <a:cubicBezTo>
                    <a:pt x="6917" y="3900"/>
                    <a:pt x="6980" y="3879"/>
                    <a:pt x="7065" y="3879"/>
                  </a:cubicBezTo>
                  <a:cubicBezTo>
                    <a:pt x="7551" y="3773"/>
                    <a:pt x="9158" y="3286"/>
                    <a:pt x="8672" y="1404"/>
                  </a:cubicBezTo>
                  <a:cubicBezTo>
                    <a:pt x="8402" y="395"/>
                    <a:pt x="7652" y="0"/>
                    <a:pt x="6886" y="0"/>
                  </a:cubicBezTo>
                  <a:close/>
                </a:path>
              </a:pathLst>
            </a:custGeom>
            <a:solidFill>
              <a:srgbClr val="BB3D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3"/>
            <p:cNvSpPr/>
            <p:nvPr/>
          </p:nvSpPr>
          <p:spPr>
            <a:xfrm rot="360229" flipH="1">
              <a:off x="6434798" y="2522875"/>
              <a:ext cx="2349923" cy="2313042"/>
            </a:xfrm>
            <a:custGeom>
              <a:avLst/>
              <a:gdLst/>
              <a:ahLst/>
              <a:cxnLst/>
              <a:rect l="l" t="t" r="r" b="b"/>
              <a:pathLst>
                <a:path w="25825" h="25419" extrusionOk="0">
                  <a:moveTo>
                    <a:pt x="21574" y="1"/>
                  </a:moveTo>
                  <a:cubicBezTo>
                    <a:pt x="20540" y="1"/>
                    <a:pt x="19473" y="716"/>
                    <a:pt x="19522" y="1627"/>
                  </a:cubicBezTo>
                  <a:cubicBezTo>
                    <a:pt x="19219" y="1092"/>
                    <a:pt x="18645" y="767"/>
                    <a:pt x="18042" y="767"/>
                  </a:cubicBezTo>
                  <a:cubicBezTo>
                    <a:pt x="17929" y="767"/>
                    <a:pt x="17816" y="779"/>
                    <a:pt x="17703" y="802"/>
                  </a:cubicBezTo>
                  <a:cubicBezTo>
                    <a:pt x="17026" y="908"/>
                    <a:pt x="16582" y="1542"/>
                    <a:pt x="16709" y="2219"/>
                  </a:cubicBezTo>
                  <a:cubicBezTo>
                    <a:pt x="16529" y="2029"/>
                    <a:pt x="16291" y="1933"/>
                    <a:pt x="16053" y="1933"/>
                  </a:cubicBezTo>
                  <a:cubicBezTo>
                    <a:pt x="15815" y="1933"/>
                    <a:pt x="15577" y="2029"/>
                    <a:pt x="15398" y="2219"/>
                  </a:cubicBezTo>
                  <a:cubicBezTo>
                    <a:pt x="14724" y="2852"/>
                    <a:pt x="14760" y="3878"/>
                    <a:pt x="14763" y="3949"/>
                  </a:cubicBezTo>
                  <a:lnTo>
                    <a:pt x="14763" y="3949"/>
                  </a:lnTo>
                  <a:cubicBezTo>
                    <a:pt x="12289" y="5545"/>
                    <a:pt x="10470" y="8183"/>
                    <a:pt x="10470" y="8183"/>
                  </a:cubicBezTo>
                  <a:cubicBezTo>
                    <a:pt x="10343" y="8373"/>
                    <a:pt x="10279" y="8606"/>
                    <a:pt x="10301" y="8839"/>
                  </a:cubicBezTo>
                  <a:cubicBezTo>
                    <a:pt x="10026" y="9135"/>
                    <a:pt x="9814" y="9410"/>
                    <a:pt x="9645" y="9642"/>
                  </a:cubicBezTo>
                  <a:cubicBezTo>
                    <a:pt x="9328" y="9537"/>
                    <a:pt x="9010" y="9494"/>
                    <a:pt x="8693" y="9473"/>
                  </a:cubicBezTo>
                  <a:cubicBezTo>
                    <a:pt x="8038" y="9473"/>
                    <a:pt x="7784" y="9685"/>
                    <a:pt x="7741" y="9960"/>
                  </a:cubicBezTo>
                  <a:cubicBezTo>
                    <a:pt x="7234" y="9811"/>
                    <a:pt x="6726" y="9706"/>
                    <a:pt x="6198" y="9663"/>
                  </a:cubicBezTo>
                  <a:cubicBezTo>
                    <a:pt x="6621" y="8521"/>
                    <a:pt x="7826" y="5116"/>
                    <a:pt x="6747" y="5011"/>
                  </a:cubicBezTo>
                  <a:cubicBezTo>
                    <a:pt x="6712" y="5007"/>
                    <a:pt x="6678" y="5005"/>
                    <a:pt x="6645" y="5005"/>
                  </a:cubicBezTo>
                  <a:cubicBezTo>
                    <a:pt x="5915" y="5005"/>
                    <a:pt x="5599" y="5866"/>
                    <a:pt x="5457" y="6533"/>
                  </a:cubicBezTo>
                  <a:cubicBezTo>
                    <a:pt x="5542" y="5666"/>
                    <a:pt x="5521" y="4376"/>
                    <a:pt x="4865" y="4376"/>
                  </a:cubicBezTo>
                  <a:cubicBezTo>
                    <a:pt x="3871" y="4376"/>
                    <a:pt x="3871" y="6660"/>
                    <a:pt x="3871" y="6660"/>
                  </a:cubicBezTo>
                  <a:cubicBezTo>
                    <a:pt x="3871" y="6660"/>
                    <a:pt x="3814" y="4358"/>
                    <a:pt x="3004" y="4358"/>
                  </a:cubicBezTo>
                  <a:cubicBezTo>
                    <a:pt x="2964" y="4358"/>
                    <a:pt x="2921" y="4364"/>
                    <a:pt x="2877" y="4376"/>
                  </a:cubicBezTo>
                  <a:cubicBezTo>
                    <a:pt x="1947" y="4630"/>
                    <a:pt x="2116" y="7189"/>
                    <a:pt x="2116" y="7189"/>
                  </a:cubicBezTo>
                  <a:cubicBezTo>
                    <a:pt x="2116" y="7189"/>
                    <a:pt x="1884" y="4885"/>
                    <a:pt x="1170" y="4885"/>
                  </a:cubicBezTo>
                  <a:cubicBezTo>
                    <a:pt x="1078" y="4885"/>
                    <a:pt x="977" y="4923"/>
                    <a:pt x="868" y="5011"/>
                  </a:cubicBezTo>
                  <a:cubicBezTo>
                    <a:pt x="1" y="5709"/>
                    <a:pt x="614" y="12645"/>
                    <a:pt x="3385" y="13576"/>
                  </a:cubicBezTo>
                  <a:cubicBezTo>
                    <a:pt x="3702" y="14676"/>
                    <a:pt x="4125" y="15733"/>
                    <a:pt x="4675" y="16727"/>
                  </a:cubicBezTo>
                  <a:cubicBezTo>
                    <a:pt x="5775" y="18800"/>
                    <a:pt x="7720" y="20323"/>
                    <a:pt x="9941" y="21126"/>
                  </a:cubicBezTo>
                  <a:lnTo>
                    <a:pt x="10554" y="24256"/>
                  </a:lnTo>
                  <a:cubicBezTo>
                    <a:pt x="10576" y="24383"/>
                    <a:pt x="10660" y="24531"/>
                    <a:pt x="10766" y="24616"/>
                  </a:cubicBezTo>
                  <a:cubicBezTo>
                    <a:pt x="11095" y="24891"/>
                    <a:pt x="11773" y="25419"/>
                    <a:pt x="12142" y="25419"/>
                  </a:cubicBezTo>
                  <a:cubicBezTo>
                    <a:pt x="12199" y="25419"/>
                    <a:pt x="12249" y="25406"/>
                    <a:pt x="12289" y="25377"/>
                  </a:cubicBezTo>
                  <a:cubicBezTo>
                    <a:pt x="12712" y="25124"/>
                    <a:pt x="11612" y="24468"/>
                    <a:pt x="11612" y="24468"/>
                  </a:cubicBezTo>
                  <a:lnTo>
                    <a:pt x="11612" y="24468"/>
                  </a:lnTo>
                  <a:cubicBezTo>
                    <a:pt x="11612" y="24468"/>
                    <a:pt x="12739" y="25094"/>
                    <a:pt x="13309" y="25094"/>
                  </a:cubicBezTo>
                  <a:cubicBezTo>
                    <a:pt x="13402" y="25094"/>
                    <a:pt x="13480" y="25077"/>
                    <a:pt x="13536" y="25039"/>
                  </a:cubicBezTo>
                  <a:cubicBezTo>
                    <a:pt x="13938" y="24743"/>
                    <a:pt x="12078" y="24066"/>
                    <a:pt x="12077" y="24066"/>
                  </a:cubicBezTo>
                  <a:lnTo>
                    <a:pt x="12077" y="24066"/>
                  </a:lnTo>
                  <a:cubicBezTo>
                    <a:pt x="12077" y="24066"/>
                    <a:pt x="12885" y="24316"/>
                    <a:pt x="13324" y="24316"/>
                  </a:cubicBezTo>
                  <a:cubicBezTo>
                    <a:pt x="13483" y="24316"/>
                    <a:pt x="13594" y="24283"/>
                    <a:pt x="13600" y="24193"/>
                  </a:cubicBezTo>
                  <a:cubicBezTo>
                    <a:pt x="13600" y="23749"/>
                    <a:pt x="11739" y="23601"/>
                    <a:pt x="11739" y="23601"/>
                  </a:cubicBezTo>
                  <a:lnTo>
                    <a:pt x="11739" y="21613"/>
                  </a:lnTo>
                  <a:cubicBezTo>
                    <a:pt x="12341" y="21719"/>
                    <a:pt x="12944" y="21766"/>
                    <a:pt x="13546" y="21766"/>
                  </a:cubicBezTo>
                  <a:cubicBezTo>
                    <a:pt x="13663" y="21766"/>
                    <a:pt x="13779" y="21764"/>
                    <a:pt x="13896" y="21761"/>
                  </a:cubicBezTo>
                  <a:lnTo>
                    <a:pt x="14171" y="23685"/>
                  </a:lnTo>
                  <a:cubicBezTo>
                    <a:pt x="14192" y="23833"/>
                    <a:pt x="14256" y="23960"/>
                    <a:pt x="14361" y="24045"/>
                  </a:cubicBezTo>
                  <a:cubicBezTo>
                    <a:pt x="14644" y="24309"/>
                    <a:pt x="15247" y="24809"/>
                    <a:pt x="15569" y="24809"/>
                  </a:cubicBezTo>
                  <a:cubicBezTo>
                    <a:pt x="15608" y="24809"/>
                    <a:pt x="15643" y="24801"/>
                    <a:pt x="15673" y="24785"/>
                  </a:cubicBezTo>
                  <a:cubicBezTo>
                    <a:pt x="16074" y="24553"/>
                    <a:pt x="15124" y="23940"/>
                    <a:pt x="15123" y="23939"/>
                  </a:cubicBezTo>
                  <a:lnTo>
                    <a:pt x="15123" y="23939"/>
                  </a:lnTo>
                  <a:cubicBezTo>
                    <a:pt x="15124" y="23940"/>
                    <a:pt x="16092" y="24559"/>
                    <a:pt x="16598" y="24559"/>
                  </a:cubicBezTo>
                  <a:cubicBezTo>
                    <a:pt x="16676" y="24559"/>
                    <a:pt x="16743" y="24544"/>
                    <a:pt x="16793" y="24510"/>
                  </a:cubicBezTo>
                  <a:cubicBezTo>
                    <a:pt x="17153" y="24278"/>
                    <a:pt x="15546" y="23601"/>
                    <a:pt x="15546" y="23601"/>
                  </a:cubicBezTo>
                  <a:lnTo>
                    <a:pt x="15546" y="23601"/>
                  </a:lnTo>
                  <a:cubicBezTo>
                    <a:pt x="15546" y="23601"/>
                    <a:pt x="16316" y="23887"/>
                    <a:pt x="16686" y="23887"/>
                  </a:cubicBezTo>
                  <a:cubicBezTo>
                    <a:pt x="16798" y="23887"/>
                    <a:pt x="16873" y="23860"/>
                    <a:pt x="16878" y="23791"/>
                  </a:cubicBezTo>
                  <a:cubicBezTo>
                    <a:pt x="16899" y="23389"/>
                    <a:pt x="15271" y="23178"/>
                    <a:pt x="15271" y="23178"/>
                  </a:cubicBezTo>
                  <a:lnTo>
                    <a:pt x="15355" y="21592"/>
                  </a:lnTo>
                  <a:cubicBezTo>
                    <a:pt x="17238" y="21232"/>
                    <a:pt x="18951" y="20302"/>
                    <a:pt x="20241" y="18885"/>
                  </a:cubicBezTo>
                  <a:cubicBezTo>
                    <a:pt x="21214" y="18863"/>
                    <a:pt x="22588" y="18462"/>
                    <a:pt x="22715" y="16368"/>
                  </a:cubicBezTo>
                  <a:cubicBezTo>
                    <a:pt x="22758" y="15902"/>
                    <a:pt x="22694" y="15458"/>
                    <a:pt x="22567" y="15014"/>
                  </a:cubicBezTo>
                  <a:cubicBezTo>
                    <a:pt x="23096" y="14866"/>
                    <a:pt x="23730" y="13640"/>
                    <a:pt x="24069" y="12032"/>
                  </a:cubicBezTo>
                  <a:cubicBezTo>
                    <a:pt x="24957" y="11757"/>
                    <a:pt x="25824" y="11250"/>
                    <a:pt x="25740" y="10932"/>
                  </a:cubicBezTo>
                  <a:cubicBezTo>
                    <a:pt x="25655" y="10679"/>
                    <a:pt x="24894" y="10361"/>
                    <a:pt x="24280" y="10150"/>
                  </a:cubicBezTo>
                  <a:cubicBezTo>
                    <a:pt x="24344" y="7887"/>
                    <a:pt x="23709" y="5391"/>
                    <a:pt x="21616" y="3890"/>
                  </a:cubicBezTo>
                  <a:lnTo>
                    <a:pt x="21764" y="3869"/>
                  </a:lnTo>
                  <a:cubicBezTo>
                    <a:pt x="22229" y="3763"/>
                    <a:pt x="23857" y="3276"/>
                    <a:pt x="23350" y="1394"/>
                  </a:cubicBezTo>
                  <a:cubicBezTo>
                    <a:pt x="23089" y="394"/>
                    <a:pt x="22340" y="1"/>
                    <a:pt x="21574" y="1"/>
                  </a:cubicBezTo>
                  <a:close/>
                </a:path>
              </a:pathLst>
            </a:custGeom>
            <a:solidFill>
              <a:srgbClr val="E79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3"/>
            <p:cNvSpPr/>
            <p:nvPr/>
          </p:nvSpPr>
          <p:spPr>
            <a:xfrm rot="360229" flipH="1">
              <a:off x="6346279" y="2449297"/>
              <a:ext cx="2499972" cy="2458455"/>
            </a:xfrm>
            <a:custGeom>
              <a:avLst/>
              <a:gdLst/>
              <a:ahLst/>
              <a:cxnLst/>
              <a:rect l="l" t="t" r="r" b="b"/>
              <a:pathLst>
                <a:path w="27474" h="27017" extrusionOk="0">
                  <a:moveTo>
                    <a:pt x="22311" y="1594"/>
                  </a:moveTo>
                  <a:cubicBezTo>
                    <a:pt x="22780" y="1594"/>
                    <a:pt x="23182" y="1947"/>
                    <a:pt x="23264" y="2420"/>
                  </a:cubicBezTo>
                  <a:cubicBezTo>
                    <a:pt x="23370" y="2716"/>
                    <a:pt x="23349" y="3054"/>
                    <a:pt x="23201" y="3350"/>
                  </a:cubicBezTo>
                  <a:cubicBezTo>
                    <a:pt x="22968" y="3731"/>
                    <a:pt x="22418" y="3879"/>
                    <a:pt x="22249" y="3900"/>
                  </a:cubicBezTo>
                  <a:lnTo>
                    <a:pt x="22186" y="3900"/>
                  </a:lnTo>
                  <a:lnTo>
                    <a:pt x="21065" y="4027"/>
                  </a:lnTo>
                  <a:lnTo>
                    <a:pt x="20980" y="2377"/>
                  </a:lnTo>
                  <a:cubicBezTo>
                    <a:pt x="20959" y="2060"/>
                    <a:pt x="21467" y="1701"/>
                    <a:pt x="21995" y="1616"/>
                  </a:cubicBezTo>
                  <a:cubicBezTo>
                    <a:pt x="22101" y="1595"/>
                    <a:pt x="22186" y="1595"/>
                    <a:pt x="22270" y="1595"/>
                  </a:cubicBezTo>
                  <a:cubicBezTo>
                    <a:pt x="22284" y="1594"/>
                    <a:pt x="22298" y="1594"/>
                    <a:pt x="22311" y="1594"/>
                  </a:cubicBezTo>
                  <a:close/>
                  <a:moveTo>
                    <a:pt x="5372" y="6967"/>
                  </a:moveTo>
                  <a:cubicBezTo>
                    <a:pt x="5372" y="7033"/>
                    <a:pt x="5359" y="7112"/>
                    <a:pt x="5353" y="7204"/>
                  </a:cubicBezTo>
                  <a:lnTo>
                    <a:pt x="5353" y="7204"/>
                  </a:lnTo>
                  <a:cubicBezTo>
                    <a:pt x="5356" y="7121"/>
                    <a:pt x="5361" y="7041"/>
                    <a:pt x="5372" y="6967"/>
                  </a:cubicBezTo>
                  <a:close/>
                  <a:moveTo>
                    <a:pt x="18730" y="2357"/>
                  </a:moveTo>
                  <a:cubicBezTo>
                    <a:pt x="19050" y="2357"/>
                    <a:pt x="19357" y="2540"/>
                    <a:pt x="19500" y="2843"/>
                  </a:cubicBezTo>
                  <a:lnTo>
                    <a:pt x="20240" y="4154"/>
                  </a:lnTo>
                  <a:lnTo>
                    <a:pt x="20134" y="4154"/>
                  </a:lnTo>
                  <a:lnTo>
                    <a:pt x="20303" y="4281"/>
                  </a:lnTo>
                  <a:lnTo>
                    <a:pt x="21171" y="5867"/>
                  </a:lnTo>
                  <a:lnTo>
                    <a:pt x="21128" y="4852"/>
                  </a:lnTo>
                  <a:lnTo>
                    <a:pt x="21826" y="5359"/>
                  </a:lnTo>
                  <a:cubicBezTo>
                    <a:pt x="23962" y="6861"/>
                    <a:pt x="24216" y="9484"/>
                    <a:pt x="24174" y="10943"/>
                  </a:cubicBezTo>
                  <a:lnTo>
                    <a:pt x="24153" y="11514"/>
                  </a:lnTo>
                  <a:lnTo>
                    <a:pt x="24703" y="11704"/>
                  </a:lnTo>
                  <a:cubicBezTo>
                    <a:pt x="24851" y="11768"/>
                    <a:pt x="24999" y="11810"/>
                    <a:pt x="25104" y="11852"/>
                  </a:cubicBezTo>
                  <a:cubicBezTo>
                    <a:pt x="24914" y="11958"/>
                    <a:pt x="24724" y="12021"/>
                    <a:pt x="24512" y="12085"/>
                  </a:cubicBezTo>
                  <a:lnTo>
                    <a:pt x="24047" y="12233"/>
                  </a:lnTo>
                  <a:lnTo>
                    <a:pt x="23962" y="12677"/>
                  </a:lnTo>
                  <a:cubicBezTo>
                    <a:pt x="23666" y="14073"/>
                    <a:pt x="23201" y="14919"/>
                    <a:pt x="22989" y="15067"/>
                  </a:cubicBezTo>
                  <a:lnTo>
                    <a:pt x="22228" y="15278"/>
                  </a:lnTo>
                  <a:lnTo>
                    <a:pt x="22482" y="16061"/>
                  </a:lnTo>
                  <a:cubicBezTo>
                    <a:pt x="22588" y="16399"/>
                    <a:pt x="22630" y="16759"/>
                    <a:pt x="22609" y="17118"/>
                  </a:cubicBezTo>
                  <a:cubicBezTo>
                    <a:pt x="22524" y="18303"/>
                    <a:pt x="21995" y="18874"/>
                    <a:pt x="20896" y="18895"/>
                  </a:cubicBezTo>
                  <a:lnTo>
                    <a:pt x="20557" y="18895"/>
                  </a:lnTo>
                  <a:lnTo>
                    <a:pt x="20325" y="19149"/>
                  </a:lnTo>
                  <a:cubicBezTo>
                    <a:pt x="19161" y="20439"/>
                    <a:pt x="17596" y="21306"/>
                    <a:pt x="15883" y="21602"/>
                  </a:cubicBezTo>
                  <a:lnTo>
                    <a:pt x="15270" y="21729"/>
                  </a:lnTo>
                  <a:lnTo>
                    <a:pt x="14551" y="21750"/>
                  </a:lnTo>
                  <a:cubicBezTo>
                    <a:pt x="14442" y="21754"/>
                    <a:pt x="14332" y="21755"/>
                    <a:pt x="14221" y="21755"/>
                  </a:cubicBezTo>
                  <a:cubicBezTo>
                    <a:pt x="13670" y="21755"/>
                    <a:pt x="13109" y="21711"/>
                    <a:pt x="12563" y="21623"/>
                  </a:cubicBezTo>
                  <a:lnTo>
                    <a:pt x="11632" y="21454"/>
                  </a:lnTo>
                  <a:lnTo>
                    <a:pt x="11632" y="22935"/>
                  </a:lnTo>
                  <a:lnTo>
                    <a:pt x="11315" y="21327"/>
                  </a:lnTo>
                  <a:lnTo>
                    <a:pt x="10892" y="21179"/>
                  </a:lnTo>
                  <a:cubicBezTo>
                    <a:pt x="8735" y="20397"/>
                    <a:pt x="7022" y="18980"/>
                    <a:pt x="6070" y="17140"/>
                  </a:cubicBezTo>
                  <a:cubicBezTo>
                    <a:pt x="5541" y="16209"/>
                    <a:pt x="5118" y="15194"/>
                    <a:pt x="4822" y="14158"/>
                  </a:cubicBezTo>
                  <a:lnTo>
                    <a:pt x="4716" y="13756"/>
                  </a:lnTo>
                  <a:lnTo>
                    <a:pt x="4315" y="13608"/>
                  </a:lnTo>
                  <a:cubicBezTo>
                    <a:pt x="3701" y="13417"/>
                    <a:pt x="3130" y="12677"/>
                    <a:pt x="2707" y="11535"/>
                  </a:cubicBezTo>
                  <a:cubicBezTo>
                    <a:pt x="2284" y="10351"/>
                    <a:pt x="2030" y="9124"/>
                    <a:pt x="1988" y="7855"/>
                  </a:cubicBezTo>
                  <a:lnTo>
                    <a:pt x="1988" y="7855"/>
                  </a:lnTo>
                  <a:cubicBezTo>
                    <a:pt x="2009" y="7940"/>
                    <a:pt x="2009" y="8003"/>
                    <a:pt x="2009" y="8067"/>
                  </a:cubicBezTo>
                  <a:lnTo>
                    <a:pt x="3595" y="7919"/>
                  </a:lnTo>
                  <a:cubicBezTo>
                    <a:pt x="3574" y="7453"/>
                    <a:pt x="3574" y="6967"/>
                    <a:pt x="3659" y="6502"/>
                  </a:cubicBezTo>
                  <a:cubicBezTo>
                    <a:pt x="3722" y="6819"/>
                    <a:pt x="3743" y="7136"/>
                    <a:pt x="3765" y="7474"/>
                  </a:cubicBezTo>
                  <a:lnTo>
                    <a:pt x="5351" y="7453"/>
                  </a:lnTo>
                  <a:cubicBezTo>
                    <a:pt x="5351" y="7397"/>
                    <a:pt x="5351" y="7340"/>
                    <a:pt x="5352" y="7284"/>
                  </a:cubicBezTo>
                  <a:lnTo>
                    <a:pt x="5352" y="7284"/>
                  </a:lnTo>
                  <a:lnTo>
                    <a:pt x="6916" y="7496"/>
                  </a:lnTo>
                  <a:cubicBezTo>
                    <a:pt x="6958" y="7347"/>
                    <a:pt x="7000" y="7199"/>
                    <a:pt x="7043" y="7051"/>
                  </a:cubicBezTo>
                  <a:lnTo>
                    <a:pt x="7043" y="7051"/>
                  </a:lnTo>
                  <a:cubicBezTo>
                    <a:pt x="6852" y="8130"/>
                    <a:pt x="6556" y="9166"/>
                    <a:pt x="6133" y="10181"/>
                  </a:cubicBezTo>
                  <a:lnTo>
                    <a:pt x="5774" y="11154"/>
                  </a:lnTo>
                  <a:lnTo>
                    <a:pt x="6789" y="11260"/>
                  </a:lnTo>
                  <a:cubicBezTo>
                    <a:pt x="7275" y="11302"/>
                    <a:pt x="7741" y="11408"/>
                    <a:pt x="8206" y="11535"/>
                  </a:cubicBezTo>
                  <a:lnTo>
                    <a:pt x="9115" y="11810"/>
                  </a:lnTo>
                  <a:lnTo>
                    <a:pt x="9200" y="11091"/>
                  </a:lnTo>
                  <a:lnTo>
                    <a:pt x="9348" y="11091"/>
                  </a:lnTo>
                  <a:cubicBezTo>
                    <a:pt x="9602" y="11091"/>
                    <a:pt x="9856" y="11133"/>
                    <a:pt x="10109" y="11218"/>
                  </a:cubicBezTo>
                  <a:lnTo>
                    <a:pt x="10617" y="11366"/>
                  </a:lnTo>
                  <a:lnTo>
                    <a:pt x="10934" y="10922"/>
                  </a:lnTo>
                  <a:cubicBezTo>
                    <a:pt x="11125" y="10668"/>
                    <a:pt x="11357" y="10393"/>
                    <a:pt x="11569" y="10139"/>
                  </a:cubicBezTo>
                  <a:lnTo>
                    <a:pt x="11801" y="9864"/>
                  </a:lnTo>
                  <a:lnTo>
                    <a:pt x="11759" y="9547"/>
                  </a:lnTo>
                  <a:cubicBezTo>
                    <a:pt x="11780" y="9505"/>
                    <a:pt x="11801" y="9441"/>
                    <a:pt x="11823" y="9399"/>
                  </a:cubicBezTo>
                  <a:cubicBezTo>
                    <a:pt x="12034" y="9103"/>
                    <a:pt x="13578" y="7009"/>
                    <a:pt x="15587" y="5613"/>
                  </a:cubicBezTo>
                  <a:lnTo>
                    <a:pt x="15862" y="5423"/>
                  </a:lnTo>
                  <a:lnTo>
                    <a:pt x="15989" y="5338"/>
                  </a:lnTo>
                  <a:lnTo>
                    <a:pt x="15629" y="4746"/>
                  </a:lnTo>
                  <a:lnTo>
                    <a:pt x="16222" y="4725"/>
                  </a:lnTo>
                  <a:cubicBezTo>
                    <a:pt x="16200" y="4302"/>
                    <a:pt x="16349" y="3921"/>
                    <a:pt x="16623" y="3604"/>
                  </a:cubicBezTo>
                  <a:cubicBezTo>
                    <a:pt x="16645" y="3562"/>
                    <a:pt x="16687" y="3541"/>
                    <a:pt x="16729" y="3519"/>
                  </a:cubicBezTo>
                  <a:cubicBezTo>
                    <a:pt x="16750" y="3519"/>
                    <a:pt x="16772" y="3541"/>
                    <a:pt x="16793" y="3562"/>
                  </a:cubicBezTo>
                  <a:lnTo>
                    <a:pt x="18738" y="6015"/>
                  </a:lnTo>
                  <a:lnTo>
                    <a:pt x="18167" y="2885"/>
                  </a:lnTo>
                  <a:cubicBezTo>
                    <a:pt x="18104" y="2610"/>
                    <a:pt x="18252" y="2441"/>
                    <a:pt x="18548" y="2377"/>
                  </a:cubicBezTo>
                  <a:cubicBezTo>
                    <a:pt x="18608" y="2364"/>
                    <a:pt x="18669" y="2357"/>
                    <a:pt x="18730" y="2357"/>
                  </a:cubicBezTo>
                  <a:close/>
                  <a:moveTo>
                    <a:pt x="13218" y="23294"/>
                  </a:moveTo>
                  <a:cubicBezTo>
                    <a:pt x="13451" y="23315"/>
                    <a:pt x="13684" y="23336"/>
                    <a:pt x="13895" y="23336"/>
                  </a:cubicBezTo>
                  <a:lnTo>
                    <a:pt x="13980" y="23865"/>
                  </a:lnTo>
                  <a:cubicBezTo>
                    <a:pt x="13726" y="23781"/>
                    <a:pt x="13472" y="23717"/>
                    <a:pt x="13218" y="23696"/>
                  </a:cubicBezTo>
                  <a:lnTo>
                    <a:pt x="13218" y="23294"/>
                  </a:lnTo>
                  <a:close/>
                  <a:moveTo>
                    <a:pt x="22295" y="0"/>
                  </a:moveTo>
                  <a:cubicBezTo>
                    <a:pt x="22127" y="0"/>
                    <a:pt x="21956" y="17"/>
                    <a:pt x="21784" y="51"/>
                  </a:cubicBezTo>
                  <a:cubicBezTo>
                    <a:pt x="21065" y="157"/>
                    <a:pt x="20388" y="516"/>
                    <a:pt x="19902" y="1066"/>
                  </a:cubicBezTo>
                  <a:cubicBezTo>
                    <a:pt x="19538" y="869"/>
                    <a:pt x="19131" y="759"/>
                    <a:pt x="18727" y="759"/>
                  </a:cubicBezTo>
                  <a:cubicBezTo>
                    <a:pt x="18567" y="759"/>
                    <a:pt x="18408" y="776"/>
                    <a:pt x="18252" y="812"/>
                  </a:cubicBezTo>
                  <a:cubicBezTo>
                    <a:pt x="17596" y="918"/>
                    <a:pt x="17025" y="1341"/>
                    <a:pt x="16750" y="1954"/>
                  </a:cubicBezTo>
                  <a:cubicBezTo>
                    <a:pt x="16306" y="1954"/>
                    <a:pt x="15862" y="2145"/>
                    <a:pt x="15545" y="2462"/>
                  </a:cubicBezTo>
                  <a:cubicBezTo>
                    <a:pt x="15037" y="2948"/>
                    <a:pt x="14720" y="3625"/>
                    <a:pt x="14657" y="4344"/>
                  </a:cubicBezTo>
                  <a:cubicBezTo>
                    <a:pt x="13070" y="5529"/>
                    <a:pt x="11653" y="6946"/>
                    <a:pt x="10511" y="8553"/>
                  </a:cubicBezTo>
                  <a:lnTo>
                    <a:pt x="10469" y="8638"/>
                  </a:lnTo>
                  <a:cubicBezTo>
                    <a:pt x="10321" y="8849"/>
                    <a:pt x="10236" y="9103"/>
                    <a:pt x="10194" y="9357"/>
                  </a:cubicBezTo>
                  <a:lnTo>
                    <a:pt x="10004" y="9568"/>
                  </a:lnTo>
                  <a:cubicBezTo>
                    <a:pt x="9792" y="9526"/>
                    <a:pt x="9581" y="9505"/>
                    <a:pt x="9369" y="9505"/>
                  </a:cubicBezTo>
                  <a:cubicBezTo>
                    <a:pt x="9311" y="9499"/>
                    <a:pt x="9252" y="9497"/>
                    <a:pt x="9194" y="9497"/>
                  </a:cubicBezTo>
                  <a:cubicBezTo>
                    <a:pt x="8793" y="9497"/>
                    <a:pt x="8412" y="9624"/>
                    <a:pt x="8079" y="9864"/>
                  </a:cubicBezTo>
                  <a:lnTo>
                    <a:pt x="7952" y="9822"/>
                  </a:lnTo>
                  <a:cubicBezTo>
                    <a:pt x="9052" y="6607"/>
                    <a:pt x="8587" y="5867"/>
                    <a:pt x="8417" y="5571"/>
                  </a:cubicBezTo>
                  <a:cubicBezTo>
                    <a:pt x="8206" y="5254"/>
                    <a:pt x="7868" y="5042"/>
                    <a:pt x="7487" y="5021"/>
                  </a:cubicBezTo>
                  <a:cubicBezTo>
                    <a:pt x="7416" y="5010"/>
                    <a:pt x="7345" y="5005"/>
                    <a:pt x="7275" y="5005"/>
                  </a:cubicBezTo>
                  <a:cubicBezTo>
                    <a:pt x="7073" y="5005"/>
                    <a:pt x="6877" y="5048"/>
                    <a:pt x="6704" y="5127"/>
                  </a:cubicBezTo>
                  <a:cubicBezTo>
                    <a:pt x="6641" y="5000"/>
                    <a:pt x="6556" y="4894"/>
                    <a:pt x="6472" y="4788"/>
                  </a:cubicBezTo>
                  <a:cubicBezTo>
                    <a:pt x="6218" y="4535"/>
                    <a:pt x="5901" y="4387"/>
                    <a:pt x="5562" y="4387"/>
                  </a:cubicBezTo>
                  <a:cubicBezTo>
                    <a:pt x="5538" y="4385"/>
                    <a:pt x="5514" y="4385"/>
                    <a:pt x="5491" y="4385"/>
                  </a:cubicBezTo>
                  <a:cubicBezTo>
                    <a:pt x="5139" y="4385"/>
                    <a:pt x="4826" y="4530"/>
                    <a:pt x="4568" y="4767"/>
                  </a:cubicBezTo>
                  <a:cubicBezTo>
                    <a:pt x="4526" y="4704"/>
                    <a:pt x="4463" y="4662"/>
                    <a:pt x="4399" y="4619"/>
                  </a:cubicBezTo>
                  <a:cubicBezTo>
                    <a:pt x="4188" y="4453"/>
                    <a:pt x="3934" y="4363"/>
                    <a:pt x="3667" y="4363"/>
                  </a:cubicBezTo>
                  <a:cubicBezTo>
                    <a:pt x="3560" y="4363"/>
                    <a:pt x="3451" y="4377"/>
                    <a:pt x="3342" y="4408"/>
                  </a:cubicBezTo>
                  <a:cubicBezTo>
                    <a:pt x="2982" y="4513"/>
                    <a:pt x="2665" y="4746"/>
                    <a:pt x="2475" y="5085"/>
                  </a:cubicBezTo>
                  <a:cubicBezTo>
                    <a:pt x="2275" y="4951"/>
                    <a:pt x="2049" y="4887"/>
                    <a:pt x="1825" y="4887"/>
                  </a:cubicBezTo>
                  <a:cubicBezTo>
                    <a:pt x="1551" y="4887"/>
                    <a:pt x="1278" y="4983"/>
                    <a:pt x="1057" y="5169"/>
                  </a:cubicBezTo>
                  <a:cubicBezTo>
                    <a:pt x="0" y="6036"/>
                    <a:pt x="508" y="9209"/>
                    <a:pt x="613" y="9822"/>
                  </a:cubicBezTo>
                  <a:cubicBezTo>
                    <a:pt x="825" y="11091"/>
                    <a:pt x="1544" y="13967"/>
                    <a:pt x="3405" y="14940"/>
                  </a:cubicBezTo>
                  <a:cubicBezTo>
                    <a:pt x="3722" y="15955"/>
                    <a:pt x="4145" y="16949"/>
                    <a:pt x="4653" y="17901"/>
                  </a:cubicBezTo>
                  <a:cubicBezTo>
                    <a:pt x="5816" y="19995"/>
                    <a:pt x="7677" y="21644"/>
                    <a:pt x="9940" y="22512"/>
                  </a:cubicBezTo>
                  <a:lnTo>
                    <a:pt x="10448" y="25198"/>
                  </a:lnTo>
                  <a:cubicBezTo>
                    <a:pt x="10511" y="25515"/>
                    <a:pt x="10680" y="25811"/>
                    <a:pt x="10934" y="26022"/>
                  </a:cubicBezTo>
                  <a:cubicBezTo>
                    <a:pt x="11759" y="26699"/>
                    <a:pt x="12351" y="27016"/>
                    <a:pt x="12838" y="27016"/>
                  </a:cubicBezTo>
                  <a:cubicBezTo>
                    <a:pt x="13049" y="27016"/>
                    <a:pt x="13261" y="26953"/>
                    <a:pt x="13430" y="26826"/>
                  </a:cubicBezTo>
                  <a:cubicBezTo>
                    <a:pt x="13515" y="26784"/>
                    <a:pt x="13599" y="26699"/>
                    <a:pt x="13663" y="26636"/>
                  </a:cubicBezTo>
                  <a:cubicBezTo>
                    <a:pt x="13793" y="26657"/>
                    <a:pt x="13908" y="26667"/>
                    <a:pt x="14010" y="26667"/>
                  </a:cubicBezTo>
                  <a:cubicBezTo>
                    <a:pt x="14404" y="26667"/>
                    <a:pt x="14598" y="26529"/>
                    <a:pt x="14699" y="26445"/>
                  </a:cubicBezTo>
                  <a:cubicBezTo>
                    <a:pt x="14889" y="26318"/>
                    <a:pt x="15037" y="26107"/>
                    <a:pt x="15080" y="25874"/>
                  </a:cubicBezTo>
                  <a:cubicBezTo>
                    <a:pt x="15479" y="26170"/>
                    <a:pt x="15889" y="26383"/>
                    <a:pt x="16280" y="26383"/>
                  </a:cubicBezTo>
                  <a:cubicBezTo>
                    <a:pt x="16448" y="26383"/>
                    <a:pt x="16613" y="26344"/>
                    <a:pt x="16772" y="26255"/>
                  </a:cubicBezTo>
                  <a:cubicBezTo>
                    <a:pt x="16856" y="26213"/>
                    <a:pt x="16920" y="26149"/>
                    <a:pt x="16983" y="26107"/>
                  </a:cubicBezTo>
                  <a:cubicBezTo>
                    <a:pt x="17086" y="26134"/>
                    <a:pt x="17191" y="26148"/>
                    <a:pt x="17296" y="26148"/>
                  </a:cubicBezTo>
                  <a:cubicBezTo>
                    <a:pt x="17513" y="26148"/>
                    <a:pt x="17728" y="26087"/>
                    <a:pt x="17914" y="25959"/>
                  </a:cubicBezTo>
                  <a:cubicBezTo>
                    <a:pt x="18210" y="25790"/>
                    <a:pt x="18358" y="25472"/>
                    <a:pt x="18337" y="25134"/>
                  </a:cubicBezTo>
                  <a:cubicBezTo>
                    <a:pt x="18337" y="25049"/>
                    <a:pt x="18315" y="24986"/>
                    <a:pt x="18294" y="24923"/>
                  </a:cubicBezTo>
                  <a:cubicBezTo>
                    <a:pt x="18337" y="24817"/>
                    <a:pt x="18358" y="24732"/>
                    <a:pt x="18358" y="24626"/>
                  </a:cubicBezTo>
                  <a:cubicBezTo>
                    <a:pt x="18421" y="23971"/>
                    <a:pt x="17914" y="23569"/>
                    <a:pt x="16793" y="23294"/>
                  </a:cubicBezTo>
                  <a:lnTo>
                    <a:pt x="16814" y="23040"/>
                  </a:lnTo>
                  <a:cubicBezTo>
                    <a:pt x="18506" y="22596"/>
                    <a:pt x="20071" y="21708"/>
                    <a:pt x="21298" y="20460"/>
                  </a:cubicBezTo>
                  <a:cubicBezTo>
                    <a:pt x="22989" y="20291"/>
                    <a:pt x="24089" y="19107"/>
                    <a:pt x="24195" y="17224"/>
                  </a:cubicBezTo>
                  <a:cubicBezTo>
                    <a:pt x="24216" y="16865"/>
                    <a:pt x="24195" y="16505"/>
                    <a:pt x="24132" y="16167"/>
                  </a:cubicBezTo>
                  <a:cubicBezTo>
                    <a:pt x="24829" y="15490"/>
                    <a:pt x="25231" y="14221"/>
                    <a:pt x="25422" y="13438"/>
                  </a:cubicBezTo>
                  <a:cubicBezTo>
                    <a:pt x="26225" y="13142"/>
                    <a:pt x="27473" y="12508"/>
                    <a:pt x="27177" y="11514"/>
                  </a:cubicBezTo>
                  <a:cubicBezTo>
                    <a:pt x="27050" y="11091"/>
                    <a:pt x="26648" y="10753"/>
                    <a:pt x="25760" y="10393"/>
                  </a:cubicBezTo>
                  <a:cubicBezTo>
                    <a:pt x="25718" y="8193"/>
                    <a:pt x="25041" y="6311"/>
                    <a:pt x="23793" y="4958"/>
                  </a:cubicBezTo>
                  <a:cubicBezTo>
                    <a:pt x="24110" y="4746"/>
                    <a:pt x="24385" y="4492"/>
                    <a:pt x="24576" y="4175"/>
                  </a:cubicBezTo>
                  <a:cubicBezTo>
                    <a:pt x="24956" y="3519"/>
                    <a:pt x="25041" y="2716"/>
                    <a:pt x="24808" y="1997"/>
                  </a:cubicBezTo>
                  <a:cubicBezTo>
                    <a:pt x="24531" y="812"/>
                    <a:pt x="23476" y="0"/>
                    <a:pt x="2229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3"/>
            <p:cNvSpPr/>
            <p:nvPr/>
          </p:nvSpPr>
          <p:spPr>
            <a:xfrm rot="360229" flipH="1">
              <a:off x="7421009" y="4340833"/>
              <a:ext cx="383085" cy="500390"/>
            </a:xfrm>
            <a:custGeom>
              <a:avLst/>
              <a:gdLst/>
              <a:ahLst/>
              <a:cxnLst/>
              <a:rect l="l" t="t" r="r" b="b"/>
              <a:pathLst>
                <a:path w="4210" h="5499" extrusionOk="0">
                  <a:moveTo>
                    <a:pt x="1" y="1"/>
                  </a:moveTo>
                  <a:lnTo>
                    <a:pt x="825" y="4336"/>
                  </a:lnTo>
                  <a:cubicBezTo>
                    <a:pt x="847" y="4463"/>
                    <a:pt x="931" y="4611"/>
                    <a:pt x="1037" y="4696"/>
                  </a:cubicBezTo>
                  <a:cubicBezTo>
                    <a:pt x="1366" y="4971"/>
                    <a:pt x="2044" y="5499"/>
                    <a:pt x="2426" y="5499"/>
                  </a:cubicBezTo>
                  <a:cubicBezTo>
                    <a:pt x="2486" y="5499"/>
                    <a:pt x="2538" y="5486"/>
                    <a:pt x="2581" y="5457"/>
                  </a:cubicBezTo>
                  <a:cubicBezTo>
                    <a:pt x="2983" y="5204"/>
                    <a:pt x="1883" y="4548"/>
                    <a:pt x="1883" y="4548"/>
                  </a:cubicBezTo>
                  <a:lnTo>
                    <a:pt x="1883" y="4548"/>
                  </a:lnTo>
                  <a:cubicBezTo>
                    <a:pt x="1883" y="4548"/>
                    <a:pt x="3010" y="5174"/>
                    <a:pt x="3580" y="5174"/>
                  </a:cubicBezTo>
                  <a:cubicBezTo>
                    <a:pt x="3673" y="5174"/>
                    <a:pt x="3751" y="5157"/>
                    <a:pt x="3807" y="5119"/>
                  </a:cubicBezTo>
                  <a:cubicBezTo>
                    <a:pt x="4209" y="4823"/>
                    <a:pt x="2349" y="4146"/>
                    <a:pt x="2348" y="4146"/>
                  </a:cubicBezTo>
                  <a:lnTo>
                    <a:pt x="2348" y="4146"/>
                  </a:lnTo>
                  <a:cubicBezTo>
                    <a:pt x="2348" y="4146"/>
                    <a:pt x="3156" y="4396"/>
                    <a:pt x="3595" y="4396"/>
                  </a:cubicBezTo>
                  <a:cubicBezTo>
                    <a:pt x="3754" y="4396"/>
                    <a:pt x="3865" y="4363"/>
                    <a:pt x="3871" y="4273"/>
                  </a:cubicBezTo>
                  <a:cubicBezTo>
                    <a:pt x="3871" y="3850"/>
                    <a:pt x="2010" y="3681"/>
                    <a:pt x="2010" y="3681"/>
                  </a:cubicBezTo>
                  <a:lnTo>
                    <a:pt x="2010" y="44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3"/>
            <p:cNvSpPr/>
            <p:nvPr/>
          </p:nvSpPr>
          <p:spPr>
            <a:xfrm rot="360229" flipH="1">
              <a:off x="7133529" y="4301354"/>
              <a:ext cx="319480" cy="450615"/>
            </a:xfrm>
            <a:custGeom>
              <a:avLst/>
              <a:gdLst/>
              <a:ahLst/>
              <a:cxnLst/>
              <a:rect l="l" t="t" r="r" b="b"/>
              <a:pathLst>
                <a:path w="3511" h="4952" extrusionOk="0">
                  <a:moveTo>
                    <a:pt x="0" y="0"/>
                  </a:moveTo>
                  <a:lnTo>
                    <a:pt x="550" y="3828"/>
                  </a:lnTo>
                  <a:cubicBezTo>
                    <a:pt x="571" y="3976"/>
                    <a:pt x="635" y="4103"/>
                    <a:pt x="740" y="4188"/>
                  </a:cubicBezTo>
                  <a:cubicBezTo>
                    <a:pt x="1023" y="4452"/>
                    <a:pt x="1609" y="4952"/>
                    <a:pt x="1942" y="4952"/>
                  </a:cubicBezTo>
                  <a:cubicBezTo>
                    <a:pt x="1983" y="4952"/>
                    <a:pt x="2020" y="4944"/>
                    <a:pt x="2052" y="4928"/>
                  </a:cubicBezTo>
                  <a:cubicBezTo>
                    <a:pt x="2432" y="4696"/>
                    <a:pt x="1482" y="4083"/>
                    <a:pt x="1481" y="4082"/>
                  </a:cubicBezTo>
                  <a:lnTo>
                    <a:pt x="1481" y="4082"/>
                  </a:lnTo>
                  <a:cubicBezTo>
                    <a:pt x="1482" y="4083"/>
                    <a:pt x="2450" y="4702"/>
                    <a:pt x="2956" y="4702"/>
                  </a:cubicBezTo>
                  <a:cubicBezTo>
                    <a:pt x="3034" y="4702"/>
                    <a:pt x="3101" y="4687"/>
                    <a:pt x="3151" y="4653"/>
                  </a:cubicBezTo>
                  <a:cubicBezTo>
                    <a:pt x="3511" y="4421"/>
                    <a:pt x="1904" y="3744"/>
                    <a:pt x="1904" y="3744"/>
                  </a:cubicBezTo>
                  <a:lnTo>
                    <a:pt x="1904" y="3744"/>
                  </a:lnTo>
                  <a:cubicBezTo>
                    <a:pt x="1904" y="3744"/>
                    <a:pt x="2674" y="4030"/>
                    <a:pt x="3044" y="4030"/>
                  </a:cubicBezTo>
                  <a:cubicBezTo>
                    <a:pt x="3156" y="4030"/>
                    <a:pt x="3231" y="4003"/>
                    <a:pt x="3236" y="3934"/>
                  </a:cubicBezTo>
                  <a:cubicBezTo>
                    <a:pt x="3257" y="3553"/>
                    <a:pt x="1629" y="3321"/>
                    <a:pt x="1629" y="3321"/>
                  </a:cubicBezTo>
                  <a:lnTo>
                    <a:pt x="1777" y="4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3"/>
            <p:cNvSpPr/>
            <p:nvPr/>
          </p:nvSpPr>
          <p:spPr>
            <a:xfrm rot="360229" flipH="1">
              <a:off x="8081966" y="3008021"/>
              <a:ext cx="738872" cy="846541"/>
            </a:xfrm>
            <a:custGeom>
              <a:avLst/>
              <a:gdLst/>
              <a:ahLst/>
              <a:cxnLst/>
              <a:rect l="l" t="t" r="r" b="b"/>
              <a:pathLst>
                <a:path w="8120" h="9303" extrusionOk="0">
                  <a:moveTo>
                    <a:pt x="3066" y="0"/>
                  </a:moveTo>
                  <a:cubicBezTo>
                    <a:pt x="3025" y="0"/>
                    <a:pt x="2983" y="6"/>
                    <a:pt x="2938" y="18"/>
                  </a:cubicBezTo>
                  <a:cubicBezTo>
                    <a:pt x="2008" y="251"/>
                    <a:pt x="2198" y="2831"/>
                    <a:pt x="2198" y="2831"/>
                  </a:cubicBezTo>
                  <a:cubicBezTo>
                    <a:pt x="2198" y="2831"/>
                    <a:pt x="1948" y="512"/>
                    <a:pt x="1240" y="512"/>
                  </a:cubicBezTo>
                  <a:cubicBezTo>
                    <a:pt x="1151" y="512"/>
                    <a:pt x="1054" y="549"/>
                    <a:pt x="950" y="632"/>
                  </a:cubicBezTo>
                  <a:cubicBezTo>
                    <a:pt x="1" y="1370"/>
                    <a:pt x="777" y="9303"/>
                    <a:pt x="4075" y="9303"/>
                  </a:cubicBezTo>
                  <a:cubicBezTo>
                    <a:pt x="4084" y="9303"/>
                    <a:pt x="4093" y="9303"/>
                    <a:pt x="4101" y="9303"/>
                  </a:cubicBezTo>
                  <a:cubicBezTo>
                    <a:pt x="7401" y="9261"/>
                    <a:pt x="6132" y="5665"/>
                    <a:pt x="6132" y="5665"/>
                  </a:cubicBezTo>
                  <a:cubicBezTo>
                    <a:pt x="6132" y="5665"/>
                    <a:pt x="8120" y="758"/>
                    <a:pt x="6808" y="632"/>
                  </a:cubicBezTo>
                  <a:cubicBezTo>
                    <a:pt x="6775" y="628"/>
                    <a:pt x="6743" y="627"/>
                    <a:pt x="6712" y="627"/>
                  </a:cubicBezTo>
                  <a:cubicBezTo>
                    <a:pt x="5983" y="627"/>
                    <a:pt x="5669" y="1462"/>
                    <a:pt x="5534" y="2132"/>
                  </a:cubicBezTo>
                  <a:lnTo>
                    <a:pt x="5534" y="2132"/>
                  </a:lnTo>
                  <a:cubicBezTo>
                    <a:pt x="5605" y="1263"/>
                    <a:pt x="5594" y="18"/>
                    <a:pt x="4947" y="18"/>
                  </a:cubicBezTo>
                  <a:cubicBezTo>
                    <a:pt x="3932" y="18"/>
                    <a:pt x="3932" y="2281"/>
                    <a:pt x="3932" y="2281"/>
                  </a:cubicBezTo>
                  <a:cubicBezTo>
                    <a:pt x="3932" y="2281"/>
                    <a:pt x="3875" y="0"/>
                    <a:pt x="3066" y="0"/>
                  </a:cubicBezTo>
                  <a:close/>
                </a:path>
              </a:pathLst>
            </a:custGeom>
            <a:solidFill>
              <a:srgbClr val="C8AB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3"/>
            <p:cNvSpPr/>
            <p:nvPr/>
          </p:nvSpPr>
          <p:spPr>
            <a:xfrm rot="360229" flipH="1">
              <a:off x="6683646" y="3461545"/>
              <a:ext cx="705022" cy="721785"/>
            </a:xfrm>
            <a:custGeom>
              <a:avLst/>
              <a:gdLst/>
              <a:ahLst/>
              <a:cxnLst/>
              <a:rect l="l" t="t" r="r" b="b"/>
              <a:pathLst>
                <a:path w="7748" h="7932" extrusionOk="0">
                  <a:moveTo>
                    <a:pt x="2183" y="0"/>
                  </a:moveTo>
                  <a:cubicBezTo>
                    <a:pt x="2021" y="0"/>
                    <a:pt x="1871" y="17"/>
                    <a:pt x="1735" y="51"/>
                  </a:cubicBezTo>
                  <a:cubicBezTo>
                    <a:pt x="1" y="495"/>
                    <a:pt x="2073" y="2547"/>
                    <a:pt x="2073" y="2547"/>
                  </a:cubicBezTo>
                  <a:cubicBezTo>
                    <a:pt x="2073" y="2547"/>
                    <a:pt x="720" y="2885"/>
                    <a:pt x="762" y="3689"/>
                  </a:cubicBezTo>
                  <a:cubicBezTo>
                    <a:pt x="804" y="4492"/>
                    <a:pt x="2856" y="5127"/>
                    <a:pt x="2856" y="5127"/>
                  </a:cubicBezTo>
                  <a:cubicBezTo>
                    <a:pt x="2856" y="5127"/>
                    <a:pt x="2673" y="5093"/>
                    <a:pt x="2436" y="5093"/>
                  </a:cubicBezTo>
                  <a:cubicBezTo>
                    <a:pt x="1998" y="5093"/>
                    <a:pt x="1376" y="5209"/>
                    <a:pt x="1376" y="5867"/>
                  </a:cubicBezTo>
                  <a:cubicBezTo>
                    <a:pt x="1376" y="6861"/>
                    <a:pt x="2793" y="7453"/>
                    <a:pt x="4125" y="7834"/>
                  </a:cubicBezTo>
                  <a:cubicBezTo>
                    <a:pt x="4125" y="7834"/>
                    <a:pt x="4500" y="7932"/>
                    <a:pt x="5003" y="7932"/>
                  </a:cubicBezTo>
                  <a:cubicBezTo>
                    <a:pt x="5978" y="7932"/>
                    <a:pt x="7433" y="7564"/>
                    <a:pt x="7572" y="5402"/>
                  </a:cubicBezTo>
                  <a:cubicBezTo>
                    <a:pt x="7748" y="2377"/>
                    <a:pt x="4124" y="0"/>
                    <a:pt x="2183" y="0"/>
                  </a:cubicBezTo>
                  <a:close/>
                </a:path>
              </a:pathLst>
            </a:custGeom>
            <a:solidFill>
              <a:srgbClr val="C8AB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3"/>
            <p:cNvSpPr/>
            <p:nvPr/>
          </p:nvSpPr>
          <p:spPr>
            <a:xfrm rot="360229" flipH="1">
              <a:off x="6529453" y="2850169"/>
              <a:ext cx="2061563" cy="1647584"/>
            </a:xfrm>
            <a:custGeom>
              <a:avLst/>
              <a:gdLst/>
              <a:ahLst/>
              <a:cxnLst/>
              <a:rect l="l" t="t" r="r" b="b"/>
              <a:pathLst>
                <a:path w="22656" h="18106" extrusionOk="0">
                  <a:moveTo>
                    <a:pt x="15759" y="1"/>
                  </a:moveTo>
                  <a:cubicBezTo>
                    <a:pt x="11711" y="1"/>
                    <a:pt x="6900" y="6792"/>
                    <a:pt x="6900" y="6792"/>
                  </a:cubicBezTo>
                  <a:cubicBezTo>
                    <a:pt x="5601" y="6252"/>
                    <a:pt x="4454" y="5976"/>
                    <a:pt x="3527" y="5976"/>
                  </a:cubicBezTo>
                  <a:cubicBezTo>
                    <a:pt x="858" y="5976"/>
                    <a:pt x="1" y="8256"/>
                    <a:pt x="2543" y="13073"/>
                  </a:cubicBezTo>
                  <a:cubicBezTo>
                    <a:pt x="4198" y="16197"/>
                    <a:pt x="7802" y="18106"/>
                    <a:pt x="11397" y="18106"/>
                  </a:cubicBezTo>
                  <a:cubicBezTo>
                    <a:pt x="15105" y="18106"/>
                    <a:pt x="18804" y="16076"/>
                    <a:pt x="20351" y="11254"/>
                  </a:cubicBezTo>
                  <a:cubicBezTo>
                    <a:pt x="22656" y="4064"/>
                    <a:pt x="18828" y="320"/>
                    <a:pt x="16163" y="24"/>
                  </a:cubicBezTo>
                  <a:cubicBezTo>
                    <a:pt x="16029" y="8"/>
                    <a:pt x="15894" y="1"/>
                    <a:pt x="15759" y="1"/>
                  </a:cubicBezTo>
                  <a:close/>
                </a:path>
              </a:pathLst>
            </a:custGeom>
            <a:solidFill>
              <a:srgbClr val="D9D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3"/>
            <p:cNvSpPr/>
            <p:nvPr/>
          </p:nvSpPr>
          <p:spPr>
            <a:xfrm rot="360229" flipH="1">
              <a:off x="6390896" y="2724724"/>
              <a:ext cx="1522422" cy="1118894"/>
            </a:xfrm>
            <a:custGeom>
              <a:avLst/>
              <a:gdLst/>
              <a:ahLst/>
              <a:cxnLst/>
              <a:rect l="l" t="t" r="r" b="b"/>
              <a:pathLst>
                <a:path w="16731" h="12296" extrusionOk="0">
                  <a:moveTo>
                    <a:pt x="8270" y="1"/>
                  </a:moveTo>
                  <a:cubicBezTo>
                    <a:pt x="4252" y="1"/>
                    <a:pt x="467" y="5436"/>
                    <a:pt x="467" y="5436"/>
                  </a:cubicBezTo>
                  <a:cubicBezTo>
                    <a:pt x="0" y="6304"/>
                    <a:pt x="535" y="6515"/>
                    <a:pt x="1167" y="6515"/>
                  </a:cubicBezTo>
                  <a:cubicBezTo>
                    <a:pt x="1767" y="6515"/>
                    <a:pt x="2455" y="6324"/>
                    <a:pt x="2455" y="6324"/>
                  </a:cubicBezTo>
                  <a:lnTo>
                    <a:pt x="2455" y="6324"/>
                  </a:lnTo>
                  <a:cubicBezTo>
                    <a:pt x="2455" y="6325"/>
                    <a:pt x="1165" y="8376"/>
                    <a:pt x="2603" y="8799"/>
                  </a:cubicBezTo>
                  <a:cubicBezTo>
                    <a:pt x="2738" y="8838"/>
                    <a:pt x="2866" y="8856"/>
                    <a:pt x="2988" y="8856"/>
                  </a:cubicBezTo>
                  <a:cubicBezTo>
                    <a:pt x="4178" y="8856"/>
                    <a:pt x="4718" y="7150"/>
                    <a:pt x="4718" y="7149"/>
                  </a:cubicBezTo>
                  <a:lnTo>
                    <a:pt x="4718" y="7149"/>
                  </a:lnTo>
                  <a:cubicBezTo>
                    <a:pt x="4718" y="7150"/>
                    <a:pt x="4083" y="10089"/>
                    <a:pt x="5437" y="10470"/>
                  </a:cubicBezTo>
                  <a:cubicBezTo>
                    <a:pt x="5535" y="10499"/>
                    <a:pt x="5630" y="10513"/>
                    <a:pt x="5723" y="10513"/>
                  </a:cubicBezTo>
                  <a:cubicBezTo>
                    <a:pt x="6898" y="10513"/>
                    <a:pt x="7679" y="8334"/>
                    <a:pt x="7679" y="8334"/>
                  </a:cubicBezTo>
                  <a:lnTo>
                    <a:pt x="7679" y="8334"/>
                  </a:lnTo>
                  <a:cubicBezTo>
                    <a:pt x="7679" y="8334"/>
                    <a:pt x="7171" y="11020"/>
                    <a:pt x="8482" y="11189"/>
                  </a:cubicBezTo>
                  <a:cubicBezTo>
                    <a:pt x="8526" y="11194"/>
                    <a:pt x="8569" y="11197"/>
                    <a:pt x="8612" y="11197"/>
                  </a:cubicBezTo>
                  <a:cubicBezTo>
                    <a:pt x="9841" y="11197"/>
                    <a:pt x="10217" y="8883"/>
                    <a:pt x="10217" y="8883"/>
                  </a:cubicBezTo>
                  <a:cubicBezTo>
                    <a:pt x="10217" y="8883"/>
                    <a:pt x="10337" y="12296"/>
                    <a:pt x="12318" y="12296"/>
                  </a:cubicBezTo>
                  <a:cubicBezTo>
                    <a:pt x="12371" y="12296"/>
                    <a:pt x="12425" y="12293"/>
                    <a:pt x="12480" y="12289"/>
                  </a:cubicBezTo>
                  <a:cubicBezTo>
                    <a:pt x="14066" y="12140"/>
                    <a:pt x="16731" y="1989"/>
                    <a:pt x="9307" y="128"/>
                  </a:cubicBezTo>
                  <a:cubicBezTo>
                    <a:pt x="8961" y="41"/>
                    <a:pt x="8615" y="1"/>
                    <a:pt x="8270" y="1"/>
                  </a:cubicBezTo>
                  <a:close/>
                </a:path>
              </a:pathLst>
            </a:custGeom>
            <a:solidFill>
              <a:srgbClr val="EDEC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3"/>
            <p:cNvSpPr/>
            <p:nvPr/>
          </p:nvSpPr>
          <p:spPr>
            <a:xfrm rot="360229" flipH="1">
              <a:off x="7296457" y="3403218"/>
              <a:ext cx="893016" cy="760368"/>
            </a:xfrm>
            <a:custGeom>
              <a:avLst/>
              <a:gdLst/>
              <a:ahLst/>
              <a:cxnLst/>
              <a:rect l="l" t="t" r="r" b="b"/>
              <a:pathLst>
                <a:path w="9814" h="8356" extrusionOk="0">
                  <a:moveTo>
                    <a:pt x="2263" y="0"/>
                  </a:moveTo>
                  <a:cubicBezTo>
                    <a:pt x="0" y="0"/>
                    <a:pt x="2517" y="2433"/>
                    <a:pt x="2517" y="2433"/>
                  </a:cubicBezTo>
                  <a:cubicBezTo>
                    <a:pt x="2517" y="2433"/>
                    <a:pt x="762" y="2433"/>
                    <a:pt x="762" y="3194"/>
                  </a:cubicBezTo>
                  <a:cubicBezTo>
                    <a:pt x="762" y="3934"/>
                    <a:pt x="3321" y="5055"/>
                    <a:pt x="3321" y="5055"/>
                  </a:cubicBezTo>
                  <a:cubicBezTo>
                    <a:pt x="3321" y="5055"/>
                    <a:pt x="2724" y="4861"/>
                    <a:pt x="2195" y="4861"/>
                  </a:cubicBezTo>
                  <a:cubicBezTo>
                    <a:pt x="1784" y="4861"/>
                    <a:pt x="1415" y="4978"/>
                    <a:pt x="1396" y="5393"/>
                  </a:cubicBezTo>
                  <a:cubicBezTo>
                    <a:pt x="1333" y="6324"/>
                    <a:pt x="3067" y="7212"/>
                    <a:pt x="4759" y="7931"/>
                  </a:cubicBezTo>
                  <a:cubicBezTo>
                    <a:pt x="4759" y="7931"/>
                    <a:pt x="5830" y="8355"/>
                    <a:pt x="6937" y="8355"/>
                  </a:cubicBezTo>
                  <a:cubicBezTo>
                    <a:pt x="7987" y="8355"/>
                    <a:pt x="9069" y="7975"/>
                    <a:pt x="9306" y="6493"/>
                  </a:cubicBezTo>
                  <a:cubicBezTo>
                    <a:pt x="9814" y="3469"/>
                    <a:pt x="4526" y="0"/>
                    <a:pt x="2263" y="0"/>
                  </a:cubicBezTo>
                  <a:close/>
                </a:path>
              </a:pathLst>
            </a:custGeom>
            <a:solidFill>
              <a:srgbClr val="C8AB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3"/>
            <p:cNvSpPr/>
            <p:nvPr/>
          </p:nvSpPr>
          <p:spPr>
            <a:xfrm rot="360229" flipH="1">
              <a:off x="6454408" y="3313990"/>
              <a:ext cx="292910" cy="212841"/>
            </a:xfrm>
            <a:custGeom>
              <a:avLst/>
              <a:gdLst/>
              <a:ahLst/>
              <a:cxnLst/>
              <a:rect l="l" t="t" r="r" b="b"/>
              <a:pathLst>
                <a:path w="3219" h="2339" extrusionOk="0">
                  <a:moveTo>
                    <a:pt x="629" y="1"/>
                  </a:moveTo>
                  <a:cubicBezTo>
                    <a:pt x="0" y="1"/>
                    <a:pt x="78" y="1164"/>
                    <a:pt x="173" y="1867"/>
                  </a:cubicBezTo>
                  <a:cubicBezTo>
                    <a:pt x="211" y="2155"/>
                    <a:pt x="458" y="2338"/>
                    <a:pt x="741" y="2338"/>
                  </a:cubicBezTo>
                  <a:cubicBezTo>
                    <a:pt x="770" y="2338"/>
                    <a:pt x="799" y="2336"/>
                    <a:pt x="829" y="2332"/>
                  </a:cubicBezTo>
                  <a:cubicBezTo>
                    <a:pt x="1886" y="2163"/>
                    <a:pt x="3218" y="1486"/>
                    <a:pt x="3113" y="1106"/>
                  </a:cubicBezTo>
                  <a:cubicBezTo>
                    <a:pt x="2965" y="619"/>
                    <a:pt x="871" y="48"/>
                    <a:pt x="871" y="48"/>
                  </a:cubicBezTo>
                  <a:cubicBezTo>
                    <a:pt x="780" y="16"/>
                    <a:pt x="700" y="1"/>
                    <a:pt x="6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3"/>
            <p:cNvSpPr/>
            <p:nvPr/>
          </p:nvSpPr>
          <p:spPr>
            <a:xfrm rot="360229" flipH="1">
              <a:off x="6843158" y="2890253"/>
              <a:ext cx="546602" cy="489471"/>
            </a:xfrm>
            <a:custGeom>
              <a:avLst/>
              <a:gdLst/>
              <a:ahLst/>
              <a:cxnLst/>
              <a:rect l="l" t="t" r="r" b="b"/>
              <a:pathLst>
                <a:path w="6007" h="5379" extrusionOk="0">
                  <a:moveTo>
                    <a:pt x="3000" y="1"/>
                  </a:moveTo>
                  <a:cubicBezTo>
                    <a:pt x="2230" y="1"/>
                    <a:pt x="1462" y="329"/>
                    <a:pt x="931" y="966"/>
                  </a:cubicBezTo>
                  <a:cubicBezTo>
                    <a:pt x="0" y="2108"/>
                    <a:pt x="148" y="3800"/>
                    <a:pt x="1290" y="4751"/>
                  </a:cubicBezTo>
                  <a:cubicBezTo>
                    <a:pt x="1786" y="5172"/>
                    <a:pt x="2393" y="5378"/>
                    <a:pt x="2999" y="5378"/>
                  </a:cubicBezTo>
                  <a:cubicBezTo>
                    <a:pt x="3763" y="5378"/>
                    <a:pt x="4524" y="5050"/>
                    <a:pt x="5055" y="4413"/>
                  </a:cubicBezTo>
                  <a:cubicBezTo>
                    <a:pt x="6007" y="3271"/>
                    <a:pt x="5859" y="1579"/>
                    <a:pt x="4717" y="627"/>
                  </a:cubicBezTo>
                  <a:cubicBezTo>
                    <a:pt x="4221" y="207"/>
                    <a:pt x="3610" y="1"/>
                    <a:pt x="30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3"/>
            <p:cNvSpPr/>
            <p:nvPr/>
          </p:nvSpPr>
          <p:spPr>
            <a:xfrm rot="360229" flipH="1">
              <a:off x="6944326" y="3013424"/>
              <a:ext cx="349781" cy="222851"/>
            </a:xfrm>
            <a:custGeom>
              <a:avLst/>
              <a:gdLst/>
              <a:ahLst/>
              <a:cxnLst/>
              <a:rect l="l" t="t" r="r" b="b"/>
              <a:pathLst>
                <a:path w="3844" h="2449" extrusionOk="0">
                  <a:moveTo>
                    <a:pt x="1815" y="0"/>
                  </a:moveTo>
                  <a:cubicBezTo>
                    <a:pt x="992" y="0"/>
                    <a:pt x="251" y="553"/>
                    <a:pt x="37" y="1391"/>
                  </a:cubicBezTo>
                  <a:cubicBezTo>
                    <a:pt x="0" y="1539"/>
                    <a:pt x="113" y="1629"/>
                    <a:pt x="227" y="1629"/>
                  </a:cubicBezTo>
                  <a:cubicBezTo>
                    <a:pt x="309" y="1629"/>
                    <a:pt x="391" y="1582"/>
                    <a:pt x="418" y="1476"/>
                  </a:cubicBezTo>
                  <a:cubicBezTo>
                    <a:pt x="597" y="830"/>
                    <a:pt x="1188" y="397"/>
                    <a:pt x="1828" y="397"/>
                  </a:cubicBezTo>
                  <a:cubicBezTo>
                    <a:pt x="1942" y="397"/>
                    <a:pt x="2058" y="411"/>
                    <a:pt x="2173" y="440"/>
                  </a:cubicBezTo>
                  <a:cubicBezTo>
                    <a:pt x="2956" y="630"/>
                    <a:pt x="3421" y="1412"/>
                    <a:pt x="3231" y="2195"/>
                  </a:cubicBezTo>
                  <a:cubicBezTo>
                    <a:pt x="3188" y="2301"/>
                    <a:pt x="3252" y="2406"/>
                    <a:pt x="3358" y="2449"/>
                  </a:cubicBezTo>
                  <a:lnTo>
                    <a:pt x="3421" y="2449"/>
                  </a:lnTo>
                  <a:cubicBezTo>
                    <a:pt x="3506" y="2428"/>
                    <a:pt x="3569" y="2385"/>
                    <a:pt x="3590" y="2301"/>
                  </a:cubicBezTo>
                  <a:cubicBezTo>
                    <a:pt x="3844" y="1328"/>
                    <a:pt x="3252" y="313"/>
                    <a:pt x="2279" y="59"/>
                  </a:cubicBezTo>
                  <a:cubicBezTo>
                    <a:pt x="2123" y="19"/>
                    <a:pt x="1968" y="0"/>
                    <a:pt x="18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3"/>
            <p:cNvSpPr/>
            <p:nvPr/>
          </p:nvSpPr>
          <p:spPr>
            <a:xfrm rot="360229" flipH="1">
              <a:off x="7157114" y="2881311"/>
              <a:ext cx="123206" cy="181720"/>
            </a:xfrm>
            <a:custGeom>
              <a:avLst/>
              <a:gdLst/>
              <a:ahLst/>
              <a:cxnLst/>
              <a:rect l="l" t="t" r="r" b="b"/>
              <a:pathLst>
                <a:path w="1354" h="1997" extrusionOk="0">
                  <a:moveTo>
                    <a:pt x="408" y="0"/>
                  </a:moveTo>
                  <a:cubicBezTo>
                    <a:pt x="318" y="0"/>
                    <a:pt x="229" y="54"/>
                    <a:pt x="212" y="178"/>
                  </a:cubicBezTo>
                  <a:cubicBezTo>
                    <a:pt x="0" y="1151"/>
                    <a:pt x="973" y="1912"/>
                    <a:pt x="1015" y="1954"/>
                  </a:cubicBezTo>
                  <a:cubicBezTo>
                    <a:pt x="1037" y="1975"/>
                    <a:pt x="1079" y="1997"/>
                    <a:pt x="1142" y="1997"/>
                  </a:cubicBezTo>
                  <a:cubicBezTo>
                    <a:pt x="1206" y="1997"/>
                    <a:pt x="1269" y="1954"/>
                    <a:pt x="1311" y="1912"/>
                  </a:cubicBezTo>
                  <a:cubicBezTo>
                    <a:pt x="1354" y="1806"/>
                    <a:pt x="1333" y="1701"/>
                    <a:pt x="1248" y="1637"/>
                  </a:cubicBezTo>
                  <a:cubicBezTo>
                    <a:pt x="1248" y="1616"/>
                    <a:pt x="444" y="1003"/>
                    <a:pt x="614" y="262"/>
                  </a:cubicBezTo>
                  <a:cubicBezTo>
                    <a:pt x="663" y="103"/>
                    <a:pt x="533" y="0"/>
                    <a:pt x="4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3"/>
            <p:cNvSpPr/>
            <p:nvPr/>
          </p:nvSpPr>
          <p:spPr>
            <a:xfrm rot="360229" flipH="1">
              <a:off x="7227616" y="2916808"/>
              <a:ext cx="129030" cy="167525"/>
            </a:xfrm>
            <a:custGeom>
              <a:avLst/>
              <a:gdLst/>
              <a:ahLst/>
              <a:cxnLst/>
              <a:rect l="l" t="t" r="r" b="b"/>
              <a:pathLst>
                <a:path w="1418" h="1841" extrusionOk="0">
                  <a:moveTo>
                    <a:pt x="275" y="1"/>
                  </a:moveTo>
                  <a:cubicBezTo>
                    <a:pt x="148" y="1"/>
                    <a:pt x="64" y="85"/>
                    <a:pt x="64" y="191"/>
                  </a:cubicBezTo>
                  <a:cubicBezTo>
                    <a:pt x="0" y="1185"/>
                    <a:pt x="1058" y="1798"/>
                    <a:pt x="1100" y="1819"/>
                  </a:cubicBezTo>
                  <a:cubicBezTo>
                    <a:pt x="1121" y="1841"/>
                    <a:pt x="1163" y="1841"/>
                    <a:pt x="1184" y="1841"/>
                  </a:cubicBezTo>
                  <a:cubicBezTo>
                    <a:pt x="1269" y="1841"/>
                    <a:pt x="1332" y="1798"/>
                    <a:pt x="1375" y="1735"/>
                  </a:cubicBezTo>
                  <a:cubicBezTo>
                    <a:pt x="1417" y="1650"/>
                    <a:pt x="1375" y="1523"/>
                    <a:pt x="1290" y="1481"/>
                  </a:cubicBezTo>
                  <a:cubicBezTo>
                    <a:pt x="1290" y="1460"/>
                    <a:pt x="402" y="952"/>
                    <a:pt x="465" y="212"/>
                  </a:cubicBezTo>
                  <a:cubicBezTo>
                    <a:pt x="465" y="106"/>
                    <a:pt x="381" y="22"/>
                    <a:pt x="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3"/>
            <p:cNvSpPr/>
            <p:nvPr/>
          </p:nvSpPr>
          <p:spPr>
            <a:xfrm rot="360229" flipH="1">
              <a:off x="7245789" y="2997411"/>
              <a:ext cx="161788" cy="140954"/>
            </a:xfrm>
            <a:custGeom>
              <a:avLst/>
              <a:gdLst/>
              <a:ahLst/>
              <a:cxnLst/>
              <a:rect l="l" t="t" r="r" b="b"/>
              <a:pathLst>
                <a:path w="1778" h="1549" extrusionOk="0">
                  <a:moveTo>
                    <a:pt x="231" y="1"/>
                  </a:moveTo>
                  <a:cubicBezTo>
                    <a:pt x="218" y="1"/>
                    <a:pt x="204" y="2"/>
                    <a:pt x="191" y="5"/>
                  </a:cubicBezTo>
                  <a:cubicBezTo>
                    <a:pt x="64" y="26"/>
                    <a:pt x="1" y="132"/>
                    <a:pt x="22" y="237"/>
                  </a:cubicBezTo>
                  <a:cubicBezTo>
                    <a:pt x="212" y="1231"/>
                    <a:pt x="1396" y="1549"/>
                    <a:pt x="1460" y="1549"/>
                  </a:cubicBezTo>
                  <a:lnTo>
                    <a:pt x="1502" y="1549"/>
                  </a:lnTo>
                  <a:cubicBezTo>
                    <a:pt x="1735" y="1549"/>
                    <a:pt x="1777" y="1231"/>
                    <a:pt x="1544" y="1168"/>
                  </a:cubicBezTo>
                  <a:cubicBezTo>
                    <a:pt x="1544" y="1168"/>
                    <a:pt x="572" y="893"/>
                    <a:pt x="424" y="174"/>
                  </a:cubicBezTo>
                  <a:cubicBezTo>
                    <a:pt x="405" y="63"/>
                    <a:pt x="322" y="1"/>
                    <a:pt x="2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3"/>
            <p:cNvSpPr/>
            <p:nvPr/>
          </p:nvSpPr>
          <p:spPr>
            <a:xfrm rot="360229" flipH="1">
              <a:off x="6718931" y="2468641"/>
              <a:ext cx="833415" cy="360711"/>
            </a:xfrm>
            <a:custGeom>
              <a:avLst/>
              <a:gdLst/>
              <a:ahLst/>
              <a:cxnLst/>
              <a:rect l="l" t="t" r="r" b="b"/>
              <a:pathLst>
                <a:path w="9159" h="3964" extrusionOk="0">
                  <a:moveTo>
                    <a:pt x="6886" y="0"/>
                  </a:moveTo>
                  <a:cubicBezTo>
                    <a:pt x="5855" y="0"/>
                    <a:pt x="4795" y="717"/>
                    <a:pt x="4844" y="1616"/>
                  </a:cubicBezTo>
                  <a:cubicBezTo>
                    <a:pt x="4519" y="1074"/>
                    <a:pt x="3947" y="763"/>
                    <a:pt x="3339" y="763"/>
                  </a:cubicBezTo>
                  <a:cubicBezTo>
                    <a:pt x="3235" y="763"/>
                    <a:pt x="3130" y="772"/>
                    <a:pt x="3025" y="791"/>
                  </a:cubicBezTo>
                  <a:cubicBezTo>
                    <a:pt x="2348" y="897"/>
                    <a:pt x="1883" y="1552"/>
                    <a:pt x="2010" y="2229"/>
                  </a:cubicBezTo>
                  <a:cubicBezTo>
                    <a:pt x="1841" y="2039"/>
                    <a:pt x="1603" y="1944"/>
                    <a:pt x="1365" y="1944"/>
                  </a:cubicBezTo>
                  <a:cubicBezTo>
                    <a:pt x="1127" y="1944"/>
                    <a:pt x="889" y="2039"/>
                    <a:pt x="720" y="2229"/>
                  </a:cubicBezTo>
                  <a:cubicBezTo>
                    <a:pt x="1" y="2885"/>
                    <a:pt x="64" y="3963"/>
                    <a:pt x="64" y="3963"/>
                  </a:cubicBezTo>
                  <a:cubicBezTo>
                    <a:pt x="64" y="3963"/>
                    <a:pt x="1666" y="2878"/>
                    <a:pt x="3318" y="2878"/>
                  </a:cubicBezTo>
                  <a:cubicBezTo>
                    <a:pt x="3467" y="2878"/>
                    <a:pt x="3617" y="2887"/>
                    <a:pt x="3765" y="2906"/>
                  </a:cubicBezTo>
                  <a:cubicBezTo>
                    <a:pt x="3765" y="2906"/>
                    <a:pt x="4709" y="3907"/>
                    <a:pt x="6559" y="3907"/>
                  </a:cubicBezTo>
                  <a:cubicBezTo>
                    <a:pt x="6648" y="3907"/>
                    <a:pt x="6739" y="3905"/>
                    <a:pt x="6832" y="3900"/>
                  </a:cubicBezTo>
                  <a:cubicBezTo>
                    <a:pt x="6917" y="3900"/>
                    <a:pt x="6980" y="3879"/>
                    <a:pt x="7065" y="3879"/>
                  </a:cubicBezTo>
                  <a:cubicBezTo>
                    <a:pt x="7551" y="3773"/>
                    <a:pt x="9158" y="3286"/>
                    <a:pt x="8672" y="1404"/>
                  </a:cubicBezTo>
                  <a:cubicBezTo>
                    <a:pt x="8402" y="395"/>
                    <a:pt x="7652" y="0"/>
                    <a:pt x="6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3"/>
            <p:cNvSpPr/>
            <p:nvPr/>
          </p:nvSpPr>
          <p:spPr>
            <a:xfrm>
              <a:off x="6727787" y="393494"/>
              <a:ext cx="515383" cy="493902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3"/>
            <p:cNvSpPr/>
            <p:nvPr/>
          </p:nvSpPr>
          <p:spPr>
            <a:xfrm>
              <a:off x="6725625" y="397132"/>
              <a:ext cx="516825" cy="493628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3"/>
            <p:cNvSpPr/>
            <p:nvPr/>
          </p:nvSpPr>
          <p:spPr>
            <a:xfrm>
              <a:off x="6777899" y="442958"/>
              <a:ext cx="404324" cy="386808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3"/>
            <p:cNvSpPr/>
            <p:nvPr/>
          </p:nvSpPr>
          <p:spPr>
            <a:xfrm>
              <a:off x="6767739" y="457924"/>
              <a:ext cx="266392" cy="378262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3"/>
            <p:cNvSpPr/>
            <p:nvPr/>
          </p:nvSpPr>
          <p:spPr>
            <a:xfrm>
              <a:off x="6727787" y="393476"/>
              <a:ext cx="515383" cy="493902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3"/>
            <p:cNvSpPr/>
            <p:nvPr/>
          </p:nvSpPr>
          <p:spPr>
            <a:xfrm>
              <a:off x="6725625" y="397115"/>
              <a:ext cx="516825" cy="493628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3"/>
            <p:cNvSpPr/>
            <p:nvPr/>
          </p:nvSpPr>
          <p:spPr>
            <a:xfrm>
              <a:off x="6777899" y="442941"/>
              <a:ext cx="404324" cy="386808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3"/>
            <p:cNvSpPr/>
            <p:nvPr/>
          </p:nvSpPr>
          <p:spPr>
            <a:xfrm>
              <a:off x="6777899" y="465908"/>
              <a:ext cx="256282" cy="363853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3"/>
            <p:cNvSpPr/>
            <p:nvPr/>
          </p:nvSpPr>
          <p:spPr>
            <a:xfrm>
              <a:off x="516599" y="2417488"/>
              <a:ext cx="396111" cy="3796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3"/>
            <p:cNvSpPr/>
            <p:nvPr/>
          </p:nvSpPr>
          <p:spPr>
            <a:xfrm>
              <a:off x="514937" y="2420285"/>
              <a:ext cx="397219" cy="37940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3"/>
            <p:cNvSpPr/>
            <p:nvPr/>
          </p:nvSpPr>
          <p:spPr>
            <a:xfrm>
              <a:off x="555115" y="2455505"/>
              <a:ext cx="310753" cy="29730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3"/>
            <p:cNvSpPr/>
            <p:nvPr/>
          </p:nvSpPr>
          <p:spPr>
            <a:xfrm>
              <a:off x="547306" y="2467008"/>
              <a:ext cx="204742" cy="290735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3"/>
            <p:cNvSpPr/>
            <p:nvPr/>
          </p:nvSpPr>
          <p:spPr>
            <a:xfrm>
              <a:off x="516599" y="2417475"/>
              <a:ext cx="396111" cy="3796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3"/>
            <p:cNvSpPr/>
            <p:nvPr/>
          </p:nvSpPr>
          <p:spPr>
            <a:xfrm>
              <a:off x="514937" y="2420272"/>
              <a:ext cx="397219" cy="37940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3"/>
            <p:cNvSpPr/>
            <p:nvPr/>
          </p:nvSpPr>
          <p:spPr>
            <a:xfrm>
              <a:off x="555115" y="2455492"/>
              <a:ext cx="310753" cy="29730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3"/>
            <p:cNvSpPr/>
            <p:nvPr/>
          </p:nvSpPr>
          <p:spPr>
            <a:xfrm>
              <a:off x="555115" y="2473145"/>
              <a:ext cx="196980" cy="279660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1" name="Google Shape;281;p3"/>
          <p:cNvGrpSpPr/>
          <p:nvPr/>
        </p:nvGrpSpPr>
        <p:grpSpPr>
          <a:xfrm>
            <a:off x="-467130" y="445433"/>
            <a:ext cx="12732503" cy="2134667"/>
            <a:chOff x="-350348" y="334075"/>
            <a:chExt cx="9549377" cy="1601000"/>
          </a:xfrm>
        </p:grpSpPr>
        <p:sp>
          <p:nvSpPr>
            <p:cNvPr id="282" name="Google Shape;282;p3"/>
            <p:cNvSpPr/>
            <p:nvPr/>
          </p:nvSpPr>
          <p:spPr>
            <a:xfrm>
              <a:off x="7332213" y="981025"/>
              <a:ext cx="1866816" cy="954050"/>
            </a:xfrm>
            <a:custGeom>
              <a:avLst/>
              <a:gdLst/>
              <a:ahLst/>
              <a:cxnLst/>
              <a:rect l="l" t="t" r="r" b="b"/>
              <a:pathLst>
                <a:path w="43907" h="22439" extrusionOk="0">
                  <a:moveTo>
                    <a:pt x="16645" y="1"/>
                  </a:moveTo>
                  <a:cubicBezTo>
                    <a:pt x="14149" y="22"/>
                    <a:pt x="11992" y="1079"/>
                    <a:pt x="10744" y="4125"/>
                  </a:cubicBezTo>
                  <a:cubicBezTo>
                    <a:pt x="9793" y="6430"/>
                    <a:pt x="10089" y="9264"/>
                    <a:pt x="10195" y="11421"/>
                  </a:cubicBezTo>
                  <a:cubicBezTo>
                    <a:pt x="9701" y="9392"/>
                    <a:pt x="8165" y="8248"/>
                    <a:pt x="6227" y="8248"/>
                  </a:cubicBezTo>
                  <a:cubicBezTo>
                    <a:pt x="5923" y="8248"/>
                    <a:pt x="5609" y="8276"/>
                    <a:pt x="5288" y="8334"/>
                  </a:cubicBezTo>
                  <a:cubicBezTo>
                    <a:pt x="2919" y="8735"/>
                    <a:pt x="1016" y="10829"/>
                    <a:pt x="508" y="13177"/>
                  </a:cubicBezTo>
                  <a:cubicBezTo>
                    <a:pt x="0" y="15524"/>
                    <a:pt x="952" y="20452"/>
                    <a:pt x="1460" y="21277"/>
                  </a:cubicBezTo>
                  <a:cubicBezTo>
                    <a:pt x="2380" y="22140"/>
                    <a:pt x="8468" y="22439"/>
                    <a:pt x="15646" y="22439"/>
                  </a:cubicBezTo>
                  <a:cubicBezTo>
                    <a:pt x="27110" y="22439"/>
                    <a:pt x="41354" y="21677"/>
                    <a:pt x="41771" y="21235"/>
                  </a:cubicBezTo>
                  <a:cubicBezTo>
                    <a:pt x="42595" y="20346"/>
                    <a:pt x="43695" y="16265"/>
                    <a:pt x="43801" y="13832"/>
                  </a:cubicBezTo>
                  <a:cubicBezTo>
                    <a:pt x="43907" y="11421"/>
                    <a:pt x="42532" y="8883"/>
                    <a:pt x="40269" y="8016"/>
                  </a:cubicBezTo>
                  <a:cubicBezTo>
                    <a:pt x="39796" y="7841"/>
                    <a:pt x="39294" y="7759"/>
                    <a:pt x="38791" y="7759"/>
                  </a:cubicBezTo>
                  <a:cubicBezTo>
                    <a:pt x="36863" y="7759"/>
                    <a:pt x="34914" y="8972"/>
                    <a:pt x="34495" y="10850"/>
                  </a:cubicBezTo>
                  <a:cubicBezTo>
                    <a:pt x="34559" y="8799"/>
                    <a:pt x="33818" y="6684"/>
                    <a:pt x="32317" y="5309"/>
                  </a:cubicBezTo>
                  <a:cubicBezTo>
                    <a:pt x="31295" y="4360"/>
                    <a:pt x="29892" y="3801"/>
                    <a:pt x="28506" y="3801"/>
                  </a:cubicBezTo>
                  <a:cubicBezTo>
                    <a:pt x="27855" y="3801"/>
                    <a:pt x="27208" y="3925"/>
                    <a:pt x="26606" y="4188"/>
                  </a:cubicBezTo>
                  <a:cubicBezTo>
                    <a:pt x="24919" y="4928"/>
                    <a:pt x="23776" y="6789"/>
                    <a:pt x="23953" y="8583"/>
                  </a:cubicBezTo>
                  <a:lnTo>
                    <a:pt x="23953" y="8583"/>
                  </a:lnTo>
                  <a:cubicBezTo>
                    <a:pt x="23593" y="6708"/>
                    <a:pt x="23135" y="4812"/>
                    <a:pt x="22144" y="3173"/>
                  </a:cubicBezTo>
                  <a:cubicBezTo>
                    <a:pt x="21065" y="1354"/>
                    <a:pt x="18760" y="1"/>
                    <a:pt x="166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3"/>
            <p:cNvSpPr/>
            <p:nvPr/>
          </p:nvSpPr>
          <p:spPr>
            <a:xfrm>
              <a:off x="-350348" y="334075"/>
              <a:ext cx="2859882" cy="1461564"/>
            </a:xfrm>
            <a:custGeom>
              <a:avLst/>
              <a:gdLst/>
              <a:ahLst/>
              <a:cxnLst/>
              <a:rect l="l" t="t" r="r" b="b"/>
              <a:pathLst>
                <a:path w="43907" h="22439" extrusionOk="0">
                  <a:moveTo>
                    <a:pt x="16645" y="1"/>
                  </a:moveTo>
                  <a:cubicBezTo>
                    <a:pt x="14149" y="22"/>
                    <a:pt x="11992" y="1079"/>
                    <a:pt x="10744" y="4125"/>
                  </a:cubicBezTo>
                  <a:cubicBezTo>
                    <a:pt x="9793" y="6430"/>
                    <a:pt x="10089" y="9264"/>
                    <a:pt x="10195" y="11421"/>
                  </a:cubicBezTo>
                  <a:cubicBezTo>
                    <a:pt x="9701" y="9392"/>
                    <a:pt x="8165" y="8248"/>
                    <a:pt x="6227" y="8248"/>
                  </a:cubicBezTo>
                  <a:cubicBezTo>
                    <a:pt x="5923" y="8248"/>
                    <a:pt x="5609" y="8276"/>
                    <a:pt x="5288" y="8334"/>
                  </a:cubicBezTo>
                  <a:cubicBezTo>
                    <a:pt x="2919" y="8735"/>
                    <a:pt x="1016" y="10829"/>
                    <a:pt x="508" y="13177"/>
                  </a:cubicBezTo>
                  <a:cubicBezTo>
                    <a:pt x="0" y="15524"/>
                    <a:pt x="952" y="20452"/>
                    <a:pt x="1460" y="21277"/>
                  </a:cubicBezTo>
                  <a:cubicBezTo>
                    <a:pt x="2380" y="22140"/>
                    <a:pt x="8468" y="22439"/>
                    <a:pt x="15646" y="22439"/>
                  </a:cubicBezTo>
                  <a:cubicBezTo>
                    <a:pt x="27110" y="22439"/>
                    <a:pt x="41354" y="21677"/>
                    <a:pt x="41771" y="21235"/>
                  </a:cubicBezTo>
                  <a:cubicBezTo>
                    <a:pt x="42595" y="20346"/>
                    <a:pt x="43695" y="16265"/>
                    <a:pt x="43801" y="13832"/>
                  </a:cubicBezTo>
                  <a:cubicBezTo>
                    <a:pt x="43907" y="11421"/>
                    <a:pt x="42532" y="8883"/>
                    <a:pt x="40269" y="8016"/>
                  </a:cubicBezTo>
                  <a:cubicBezTo>
                    <a:pt x="39796" y="7841"/>
                    <a:pt x="39294" y="7759"/>
                    <a:pt x="38791" y="7759"/>
                  </a:cubicBezTo>
                  <a:cubicBezTo>
                    <a:pt x="36863" y="7759"/>
                    <a:pt x="34914" y="8972"/>
                    <a:pt x="34495" y="10850"/>
                  </a:cubicBezTo>
                  <a:cubicBezTo>
                    <a:pt x="34559" y="8799"/>
                    <a:pt x="33818" y="6684"/>
                    <a:pt x="32317" y="5309"/>
                  </a:cubicBezTo>
                  <a:cubicBezTo>
                    <a:pt x="31295" y="4360"/>
                    <a:pt x="29892" y="3801"/>
                    <a:pt x="28506" y="3801"/>
                  </a:cubicBezTo>
                  <a:cubicBezTo>
                    <a:pt x="27855" y="3801"/>
                    <a:pt x="27208" y="3925"/>
                    <a:pt x="26606" y="4188"/>
                  </a:cubicBezTo>
                  <a:cubicBezTo>
                    <a:pt x="24919" y="4928"/>
                    <a:pt x="23776" y="6789"/>
                    <a:pt x="23953" y="8583"/>
                  </a:cubicBezTo>
                  <a:lnTo>
                    <a:pt x="23953" y="8583"/>
                  </a:lnTo>
                  <a:cubicBezTo>
                    <a:pt x="23593" y="6708"/>
                    <a:pt x="23135" y="4812"/>
                    <a:pt x="22144" y="3173"/>
                  </a:cubicBezTo>
                  <a:cubicBezTo>
                    <a:pt x="21065" y="1354"/>
                    <a:pt x="18760" y="1"/>
                    <a:pt x="166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622227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"/>
          <p:cNvSpPr txBox="1">
            <a:spLocks noGrp="1"/>
          </p:cNvSpPr>
          <p:nvPr>
            <p:ph type="body" idx="1"/>
          </p:nvPr>
        </p:nvSpPr>
        <p:spPr>
          <a:xfrm>
            <a:off x="801900" y="1267867"/>
            <a:ext cx="10632400" cy="51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286" name="Google Shape;286;p4"/>
          <p:cNvSpPr txBox="1">
            <a:spLocks noGrp="1"/>
          </p:cNvSpPr>
          <p:nvPr>
            <p:ph type="title"/>
          </p:nvPr>
        </p:nvSpPr>
        <p:spPr>
          <a:xfrm>
            <a:off x="801900" y="4585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287" name="Google Shape;287;p4"/>
          <p:cNvGrpSpPr/>
          <p:nvPr/>
        </p:nvGrpSpPr>
        <p:grpSpPr>
          <a:xfrm>
            <a:off x="145133" y="5971567"/>
            <a:ext cx="694283" cy="667052"/>
            <a:chOff x="108850" y="4478675"/>
            <a:chExt cx="520712" cy="500289"/>
          </a:xfrm>
        </p:grpSpPr>
        <p:sp>
          <p:nvSpPr>
            <p:cNvPr id="288" name="Google Shape;288;p4"/>
            <p:cNvSpPr/>
            <p:nvPr/>
          </p:nvSpPr>
          <p:spPr>
            <a:xfrm>
              <a:off x="111025" y="4478692"/>
              <a:ext cx="518537" cy="49688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4"/>
            <p:cNvSpPr/>
            <p:nvPr/>
          </p:nvSpPr>
          <p:spPr>
            <a:xfrm>
              <a:off x="108850" y="4482353"/>
              <a:ext cx="519987" cy="496612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4"/>
            <p:cNvSpPr/>
            <p:nvPr/>
          </p:nvSpPr>
          <p:spPr>
            <a:xfrm>
              <a:off x="161440" y="4528452"/>
              <a:ext cx="406798" cy="389147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4"/>
            <p:cNvSpPr/>
            <p:nvPr/>
          </p:nvSpPr>
          <p:spPr>
            <a:xfrm>
              <a:off x="151219" y="4543508"/>
              <a:ext cx="268022" cy="380548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4"/>
            <p:cNvSpPr/>
            <p:nvPr/>
          </p:nvSpPr>
          <p:spPr>
            <a:xfrm>
              <a:off x="111025" y="4478675"/>
              <a:ext cx="518537" cy="49688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4"/>
            <p:cNvSpPr/>
            <p:nvPr/>
          </p:nvSpPr>
          <p:spPr>
            <a:xfrm>
              <a:off x="108850" y="4482335"/>
              <a:ext cx="519987" cy="496612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4"/>
            <p:cNvSpPr/>
            <p:nvPr/>
          </p:nvSpPr>
          <p:spPr>
            <a:xfrm>
              <a:off x="161440" y="4528435"/>
              <a:ext cx="406798" cy="389147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4"/>
            <p:cNvSpPr/>
            <p:nvPr/>
          </p:nvSpPr>
          <p:spPr>
            <a:xfrm>
              <a:off x="161440" y="4551540"/>
              <a:ext cx="257815" cy="366029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6" name="Google Shape;296;p4"/>
          <p:cNvSpPr/>
          <p:nvPr/>
        </p:nvSpPr>
        <p:spPr>
          <a:xfrm>
            <a:off x="9490352" y="186533"/>
            <a:ext cx="2218913" cy="113399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27;p2"/>
          <p:cNvSpPr/>
          <p:nvPr userDrawn="1"/>
        </p:nvSpPr>
        <p:spPr>
          <a:xfrm>
            <a:off x="-786148" y="5056741"/>
            <a:ext cx="7797005" cy="1986148"/>
          </a:xfrm>
          <a:custGeom>
            <a:avLst/>
            <a:gdLst/>
            <a:ahLst/>
            <a:cxnLst/>
            <a:rect l="l" t="t" r="r" b="b"/>
            <a:pathLst>
              <a:path w="49766" h="12677" extrusionOk="0">
                <a:moveTo>
                  <a:pt x="13886" y="0"/>
                </a:moveTo>
                <a:cubicBezTo>
                  <a:pt x="3627" y="0"/>
                  <a:pt x="1" y="1911"/>
                  <a:pt x="1" y="1911"/>
                </a:cubicBezTo>
                <a:lnTo>
                  <a:pt x="1" y="12676"/>
                </a:lnTo>
                <a:lnTo>
                  <a:pt x="49765" y="12676"/>
                </a:lnTo>
                <a:lnTo>
                  <a:pt x="49765" y="5422"/>
                </a:lnTo>
                <a:cubicBezTo>
                  <a:pt x="49765" y="5422"/>
                  <a:pt x="46952" y="3222"/>
                  <a:pt x="27474" y="896"/>
                </a:cubicBezTo>
                <a:cubicBezTo>
                  <a:pt x="22017" y="241"/>
                  <a:pt x="17532" y="0"/>
                  <a:pt x="13886" y="0"/>
                </a:cubicBezTo>
                <a:close/>
              </a:path>
            </a:pathLst>
          </a:custGeom>
          <a:solidFill>
            <a:srgbClr val="30AE1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54;p2"/>
          <p:cNvSpPr/>
          <p:nvPr userDrawn="1"/>
        </p:nvSpPr>
        <p:spPr>
          <a:xfrm>
            <a:off x="5016819" y="5074047"/>
            <a:ext cx="8334880" cy="2535935"/>
          </a:xfrm>
          <a:custGeom>
            <a:avLst/>
            <a:gdLst/>
            <a:ahLst/>
            <a:cxnLst/>
            <a:rect l="l" t="t" r="r" b="b"/>
            <a:pathLst>
              <a:path w="55243" h="16808" extrusionOk="0">
                <a:moveTo>
                  <a:pt x="44598" y="0"/>
                </a:moveTo>
                <a:cubicBezTo>
                  <a:pt x="40584" y="0"/>
                  <a:pt x="35338" y="325"/>
                  <a:pt x="28700" y="1326"/>
                </a:cubicBezTo>
                <a:cubicBezTo>
                  <a:pt x="9793" y="4203"/>
                  <a:pt x="1" y="12958"/>
                  <a:pt x="1" y="12958"/>
                </a:cubicBezTo>
                <a:lnTo>
                  <a:pt x="55243" y="16808"/>
                </a:lnTo>
                <a:lnTo>
                  <a:pt x="55243" y="1115"/>
                </a:lnTo>
                <a:cubicBezTo>
                  <a:pt x="55243" y="1115"/>
                  <a:pt x="52032" y="0"/>
                  <a:pt x="44598" y="0"/>
                </a:cubicBezTo>
                <a:close/>
              </a:path>
            </a:pathLst>
          </a:custGeom>
          <a:solidFill>
            <a:srgbClr val="62EC4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823018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9"/>
          <p:cNvSpPr txBox="1">
            <a:spLocks noGrp="1"/>
          </p:cNvSpPr>
          <p:nvPr>
            <p:ph type="subTitle" idx="1"/>
          </p:nvPr>
        </p:nvSpPr>
        <p:spPr>
          <a:xfrm>
            <a:off x="951767" y="2549800"/>
            <a:ext cx="5206000" cy="26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01" name="Google Shape;401;p9"/>
          <p:cNvSpPr txBox="1">
            <a:spLocks noGrp="1"/>
          </p:cNvSpPr>
          <p:nvPr>
            <p:ph type="title"/>
          </p:nvPr>
        </p:nvSpPr>
        <p:spPr>
          <a:xfrm>
            <a:off x="951767" y="1618000"/>
            <a:ext cx="4468800" cy="8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2" name="Google Shape;402;p9"/>
          <p:cNvSpPr/>
          <p:nvPr/>
        </p:nvSpPr>
        <p:spPr>
          <a:xfrm>
            <a:off x="-228917" y="325461"/>
            <a:ext cx="1880097" cy="960763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03" name="Google Shape;403;p9"/>
          <p:cNvGrpSpPr/>
          <p:nvPr/>
        </p:nvGrpSpPr>
        <p:grpSpPr>
          <a:xfrm>
            <a:off x="10612575" y="394816"/>
            <a:ext cx="1256331" cy="1235835"/>
            <a:chOff x="-5347494" y="23412"/>
            <a:chExt cx="942248" cy="926876"/>
          </a:xfrm>
        </p:grpSpPr>
        <p:sp>
          <p:nvSpPr>
            <p:cNvPr id="404" name="Google Shape;404;p9"/>
            <p:cNvSpPr/>
            <p:nvPr/>
          </p:nvSpPr>
          <p:spPr>
            <a:xfrm rot="-1149761">
              <a:off x="-5249480" y="126183"/>
              <a:ext cx="746843" cy="715725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9"/>
            <p:cNvSpPr/>
            <p:nvPr/>
          </p:nvSpPr>
          <p:spPr>
            <a:xfrm rot="-1149761">
              <a:off x="-5250832" y="131860"/>
              <a:ext cx="748932" cy="71532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9"/>
            <p:cNvSpPr/>
            <p:nvPr/>
          </p:nvSpPr>
          <p:spPr>
            <a:xfrm rot="-1149761">
              <a:off x="-5178376" y="200768"/>
              <a:ext cx="585907" cy="560533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9"/>
            <p:cNvSpPr/>
            <p:nvPr/>
          </p:nvSpPr>
          <p:spPr>
            <a:xfrm rot="-1149761">
              <a:off x="-5181659" y="259234"/>
              <a:ext cx="386029" cy="548147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9"/>
            <p:cNvSpPr/>
            <p:nvPr/>
          </p:nvSpPr>
          <p:spPr>
            <a:xfrm rot="-1149761">
              <a:off x="-5249488" y="126160"/>
              <a:ext cx="746843" cy="715725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9"/>
            <p:cNvSpPr/>
            <p:nvPr/>
          </p:nvSpPr>
          <p:spPr>
            <a:xfrm rot="-1149761">
              <a:off x="-5250841" y="131837"/>
              <a:ext cx="748932" cy="71532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9"/>
            <p:cNvSpPr/>
            <p:nvPr/>
          </p:nvSpPr>
          <p:spPr>
            <a:xfrm rot="-1149761">
              <a:off x="-5178384" y="200744"/>
              <a:ext cx="585907" cy="560533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9"/>
            <p:cNvSpPr/>
            <p:nvPr/>
          </p:nvSpPr>
          <p:spPr>
            <a:xfrm rot="-1149612">
              <a:off x="-5166990" y="268329"/>
              <a:ext cx="371356" cy="527227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546109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12"/>
          <p:cNvSpPr/>
          <p:nvPr/>
        </p:nvSpPr>
        <p:spPr>
          <a:xfrm rot="1356523" flipH="1">
            <a:off x="9812640" y="-138396"/>
            <a:ext cx="15520" cy="46096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8" name="Google Shape;478;p12"/>
          <p:cNvSpPr/>
          <p:nvPr/>
        </p:nvSpPr>
        <p:spPr>
          <a:xfrm>
            <a:off x="8993743" y="6938530"/>
            <a:ext cx="652357" cy="71767"/>
          </a:xfrm>
          <a:custGeom>
            <a:avLst/>
            <a:gdLst/>
            <a:ahLst/>
            <a:cxnLst/>
            <a:rect l="l" t="t" r="r" b="b"/>
            <a:pathLst>
              <a:path w="16446" h="2069" extrusionOk="0">
                <a:moveTo>
                  <a:pt x="0" y="0"/>
                </a:moveTo>
                <a:lnTo>
                  <a:pt x="0" y="2069"/>
                </a:lnTo>
                <a:lnTo>
                  <a:pt x="16445" y="2069"/>
                </a:lnTo>
                <a:lnTo>
                  <a:pt x="164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944878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3"/>
          <p:cNvSpPr/>
          <p:nvPr/>
        </p:nvSpPr>
        <p:spPr>
          <a:xfrm rot="1356523" flipH="1">
            <a:off x="9812640" y="-138396"/>
            <a:ext cx="15520" cy="46096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1" name="Google Shape;481;p13"/>
          <p:cNvSpPr txBox="1">
            <a:spLocks noGrp="1"/>
          </p:cNvSpPr>
          <p:nvPr>
            <p:ph type="title"/>
          </p:nvPr>
        </p:nvSpPr>
        <p:spPr>
          <a:xfrm>
            <a:off x="5799167" y="1135667"/>
            <a:ext cx="35456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667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82" name="Google Shape;482;p13"/>
          <p:cNvSpPr txBox="1">
            <a:spLocks noGrp="1"/>
          </p:cNvSpPr>
          <p:nvPr>
            <p:ph type="subTitle" idx="1"/>
          </p:nvPr>
        </p:nvSpPr>
        <p:spPr>
          <a:xfrm>
            <a:off x="5799167" y="1644267"/>
            <a:ext cx="54440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83" name="Google Shape;483;p13"/>
          <p:cNvSpPr txBox="1">
            <a:spLocks noGrp="1"/>
          </p:cNvSpPr>
          <p:nvPr>
            <p:ph type="title" idx="2" hasCustomPrompt="1"/>
          </p:nvPr>
        </p:nvSpPr>
        <p:spPr>
          <a:xfrm>
            <a:off x="4547700" y="1186551"/>
            <a:ext cx="1201200" cy="7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484" name="Google Shape;484;p13"/>
          <p:cNvSpPr txBox="1">
            <a:spLocks noGrp="1"/>
          </p:cNvSpPr>
          <p:nvPr>
            <p:ph type="title" idx="3"/>
          </p:nvPr>
        </p:nvSpPr>
        <p:spPr>
          <a:xfrm>
            <a:off x="801900" y="458533"/>
            <a:ext cx="4077600" cy="14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85" name="Google Shape;485;p13"/>
          <p:cNvSpPr txBox="1">
            <a:spLocks noGrp="1"/>
          </p:cNvSpPr>
          <p:nvPr>
            <p:ph type="title" idx="4"/>
          </p:nvPr>
        </p:nvSpPr>
        <p:spPr>
          <a:xfrm>
            <a:off x="5799167" y="2136767"/>
            <a:ext cx="35456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667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86" name="Google Shape;486;p13"/>
          <p:cNvSpPr txBox="1">
            <a:spLocks noGrp="1"/>
          </p:cNvSpPr>
          <p:nvPr>
            <p:ph type="subTitle" idx="5"/>
          </p:nvPr>
        </p:nvSpPr>
        <p:spPr>
          <a:xfrm>
            <a:off x="5799167" y="2644200"/>
            <a:ext cx="54440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87" name="Google Shape;487;p13"/>
          <p:cNvSpPr txBox="1">
            <a:spLocks noGrp="1"/>
          </p:cNvSpPr>
          <p:nvPr>
            <p:ph type="title" idx="6" hasCustomPrompt="1"/>
          </p:nvPr>
        </p:nvSpPr>
        <p:spPr>
          <a:xfrm>
            <a:off x="4547700" y="2189904"/>
            <a:ext cx="1201200" cy="7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488" name="Google Shape;488;p13"/>
          <p:cNvSpPr txBox="1">
            <a:spLocks noGrp="1"/>
          </p:cNvSpPr>
          <p:nvPr>
            <p:ph type="title" idx="7"/>
          </p:nvPr>
        </p:nvSpPr>
        <p:spPr>
          <a:xfrm>
            <a:off x="5799167" y="3141133"/>
            <a:ext cx="35456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667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89" name="Google Shape;489;p13"/>
          <p:cNvSpPr txBox="1">
            <a:spLocks noGrp="1"/>
          </p:cNvSpPr>
          <p:nvPr>
            <p:ph type="subTitle" idx="8"/>
          </p:nvPr>
        </p:nvSpPr>
        <p:spPr>
          <a:xfrm>
            <a:off x="5799167" y="3647400"/>
            <a:ext cx="54440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90" name="Google Shape;490;p13"/>
          <p:cNvSpPr txBox="1">
            <a:spLocks noGrp="1"/>
          </p:cNvSpPr>
          <p:nvPr>
            <p:ph type="title" idx="9" hasCustomPrompt="1"/>
          </p:nvPr>
        </p:nvSpPr>
        <p:spPr>
          <a:xfrm>
            <a:off x="4547700" y="3193259"/>
            <a:ext cx="1201200" cy="7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491" name="Google Shape;491;p13"/>
          <p:cNvSpPr txBox="1">
            <a:spLocks noGrp="1"/>
          </p:cNvSpPr>
          <p:nvPr>
            <p:ph type="title" idx="13"/>
          </p:nvPr>
        </p:nvSpPr>
        <p:spPr>
          <a:xfrm>
            <a:off x="5799167" y="4146867"/>
            <a:ext cx="35456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667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2" name="Google Shape;492;p13"/>
          <p:cNvSpPr txBox="1">
            <a:spLocks noGrp="1"/>
          </p:cNvSpPr>
          <p:nvPr>
            <p:ph type="subTitle" idx="14"/>
          </p:nvPr>
        </p:nvSpPr>
        <p:spPr>
          <a:xfrm>
            <a:off x="5799167" y="4660300"/>
            <a:ext cx="54440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93" name="Google Shape;493;p13"/>
          <p:cNvSpPr txBox="1">
            <a:spLocks noGrp="1"/>
          </p:cNvSpPr>
          <p:nvPr>
            <p:ph type="title" idx="15" hasCustomPrompt="1"/>
          </p:nvPr>
        </p:nvSpPr>
        <p:spPr>
          <a:xfrm>
            <a:off x="4547700" y="4196612"/>
            <a:ext cx="1201200" cy="7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494" name="Google Shape;494;p13"/>
          <p:cNvSpPr txBox="1">
            <a:spLocks noGrp="1"/>
          </p:cNvSpPr>
          <p:nvPr>
            <p:ph type="title" idx="16"/>
          </p:nvPr>
        </p:nvSpPr>
        <p:spPr>
          <a:xfrm>
            <a:off x="5799167" y="5179833"/>
            <a:ext cx="35456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667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5" name="Google Shape;495;p13"/>
          <p:cNvSpPr txBox="1">
            <a:spLocks noGrp="1"/>
          </p:cNvSpPr>
          <p:nvPr>
            <p:ph type="subTitle" idx="17"/>
          </p:nvPr>
        </p:nvSpPr>
        <p:spPr>
          <a:xfrm>
            <a:off x="5799167" y="5693667"/>
            <a:ext cx="54440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96" name="Google Shape;496;p13"/>
          <p:cNvSpPr txBox="1">
            <a:spLocks noGrp="1"/>
          </p:cNvSpPr>
          <p:nvPr>
            <p:ph type="title" idx="18" hasCustomPrompt="1"/>
          </p:nvPr>
        </p:nvSpPr>
        <p:spPr>
          <a:xfrm>
            <a:off x="4547700" y="5247167"/>
            <a:ext cx="1201200" cy="7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grpSp>
        <p:nvGrpSpPr>
          <p:cNvPr id="497" name="Google Shape;497;p13"/>
          <p:cNvGrpSpPr/>
          <p:nvPr/>
        </p:nvGrpSpPr>
        <p:grpSpPr>
          <a:xfrm>
            <a:off x="-455159" y="266734"/>
            <a:ext cx="13701789" cy="2484233"/>
            <a:chOff x="-341369" y="200050"/>
            <a:chExt cx="10276342" cy="1863175"/>
          </a:xfrm>
        </p:grpSpPr>
        <p:sp>
          <p:nvSpPr>
            <p:cNvPr id="498" name="Google Shape;498;p13"/>
            <p:cNvSpPr/>
            <p:nvPr/>
          </p:nvSpPr>
          <p:spPr>
            <a:xfrm>
              <a:off x="8270788" y="200050"/>
              <a:ext cx="1664185" cy="850494"/>
            </a:xfrm>
            <a:custGeom>
              <a:avLst/>
              <a:gdLst/>
              <a:ahLst/>
              <a:cxnLst/>
              <a:rect l="l" t="t" r="r" b="b"/>
              <a:pathLst>
                <a:path w="43907" h="22439" extrusionOk="0">
                  <a:moveTo>
                    <a:pt x="16645" y="1"/>
                  </a:moveTo>
                  <a:cubicBezTo>
                    <a:pt x="14149" y="22"/>
                    <a:pt x="11992" y="1079"/>
                    <a:pt x="10744" y="4125"/>
                  </a:cubicBezTo>
                  <a:cubicBezTo>
                    <a:pt x="9793" y="6430"/>
                    <a:pt x="10089" y="9264"/>
                    <a:pt x="10195" y="11421"/>
                  </a:cubicBezTo>
                  <a:cubicBezTo>
                    <a:pt x="9701" y="9392"/>
                    <a:pt x="8165" y="8248"/>
                    <a:pt x="6227" y="8248"/>
                  </a:cubicBezTo>
                  <a:cubicBezTo>
                    <a:pt x="5923" y="8248"/>
                    <a:pt x="5609" y="8276"/>
                    <a:pt x="5288" y="8334"/>
                  </a:cubicBezTo>
                  <a:cubicBezTo>
                    <a:pt x="2919" y="8735"/>
                    <a:pt x="1016" y="10829"/>
                    <a:pt x="508" y="13177"/>
                  </a:cubicBezTo>
                  <a:cubicBezTo>
                    <a:pt x="0" y="15524"/>
                    <a:pt x="952" y="20452"/>
                    <a:pt x="1460" y="21277"/>
                  </a:cubicBezTo>
                  <a:cubicBezTo>
                    <a:pt x="2380" y="22140"/>
                    <a:pt x="8468" y="22439"/>
                    <a:pt x="15646" y="22439"/>
                  </a:cubicBezTo>
                  <a:cubicBezTo>
                    <a:pt x="27110" y="22439"/>
                    <a:pt x="41354" y="21677"/>
                    <a:pt x="41771" y="21235"/>
                  </a:cubicBezTo>
                  <a:cubicBezTo>
                    <a:pt x="42595" y="20346"/>
                    <a:pt x="43695" y="16265"/>
                    <a:pt x="43801" y="13832"/>
                  </a:cubicBezTo>
                  <a:cubicBezTo>
                    <a:pt x="43907" y="11421"/>
                    <a:pt x="42532" y="8883"/>
                    <a:pt x="40269" y="8016"/>
                  </a:cubicBezTo>
                  <a:cubicBezTo>
                    <a:pt x="39796" y="7841"/>
                    <a:pt x="39294" y="7759"/>
                    <a:pt x="38791" y="7759"/>
                  </a:cubicBezTo>
                  <a:cubicBezTo>
                    <a:pt x="36863" y="7759"/>
                    <a:pt x="34914" y="8972"/>
                    <a:pt x="34495" y="10850"/>
                  </a:cubicBezTo>
                  <a:cubicBezTo>
                    <a:pt x="34559" y="8799"/>
                    <a:pt x="33818" y="6684"/>
                    <a:pt x="32317" y="5309"/>
                  </a:cubicBezTo>
                  <a:cubicBezTo>
                    <a:pt x="31295" y="4360"/>
                    <a:pt x="29892" y="3801"/>
                    <a:pt x="28506" y="3801"/>
                  </a:cubicBezTo>
                  <a:cubicBezTo>
                    <a:pt x="27855" y="3801"/>
                    <a:pt x="27208" y="3925"/>
                    <a:pt x="26606" y="4188"/>
                  </a:cubicBezTo>
                  <a:cubicBezTo>
                    <a:pt x="24919" y="4928"/>
                    <a:pt x="23776" y="6789"/>
                    <a:pt x="23953" y="8583"/>
                  </a:cubicBezTo>
                  <a:lnTo>
                    <a:pt x="23953" y="8583"/>
                  </a:lnTo>
                  <a:cubicBezTo>
                    <a:pt x="23593" y="6708"/>
                    <a:pt x="23135" y="4812"/>
                    <a:pt x="22144" y="3173"/>
                  </a:cubicBezTo>
                  <a:cubicBezTo>
                    <a:pt x="21065" y="1354"/>
                    <a:pt x="18760" y="1"/>
                    <a:pt x="166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13"/>
            <p:cNvSpPr/>
            <p:nvPr/>
          </p:nvSpPr>
          <p:spPr>
            <a:xfrm>
              <a:off x="-341369" y="1484523"/>
              <a:ext cx="1132362" cy="578702"/>
            </a:xfrm>
            <a:custGeom>
              <a:avLst/>
              <a:gdLst/>
              <a:ahLst/>
              <a:cxnLst/>
              <a:rect l="l" t="t" r="r" b="b"/>
              <a:pathLst>
                <a:path w="43907" h="22439" extrusionOk="0">
                  <a:moveTo>
                    <a:pt x="16645" y="1"/>
                  </a:moveTo>
                  <a:cubicBezTo>
                    <a:pt x="14149" y="22"/>
                    <a:pt x="11992" y="1079"/>
                    <a:pt x="10744" y="4125"/>
                  </a:cubicBezTo>
                  <a:cubicBezTo>
                    <a:pt x="9793" y="6430"/>
                    <a:pt x="10089" y="9264"/>
                    <a:pt x="10195" y="11421"/>
                  </a:cubicBezTo>
                  <a:cubicBezTo>
                    <a:pt x="9701" y="9392"/>
                    <a:pt x="8165" y="8248"/>
                    <a:pt x="6227" y="8248"/>
                  </a:cubicBezTo>
                  <a:cubicBezTo>
                    <a:pt x="5923" y="8248"/>
                    <a:pt x="5609" y="8276"/>
                    <a:pt x="5288" y="8334"/>
                  </a:cubicBezTo>
                  <a:cubicBezTo>
                    <a:pt x="2919" y="8735"/>
                    <a:pt x="1016" y="10829"/>
                    <a:pt x="508" y="13177"/>
                  </a:cubicBezTo>
                  <a:cubicBezTo>
                    <a:pt x="0" y="15524"/>
                    <a:pt x="952" y="20452"/>
                    <a:pt x="1460" y="21277"/>
                  </a:cubicBezTo>
                  <a:cubicBezTo>
                    <a:pt x="2380" y="22140"/>
                    <a:pt x="8468" y="22439"/>
                    <a:pt x="15646" y="22439"/>
                  </a:cubicBezTo>
                  <a:cubicBezTo>
                    <a:pt x="27110" y="22439"/>
                    <a:pt x="41354" y="21677"/>
                    <a:pt x="41771" y="21235"/>
                  </a:cubicBezTo>
                  <a:cubicBezTo>
                    <a:pt x="42595" y="20346"/>
                    <a:pt x="43695" y="16265"/>
                    <a:pt x="43801" y="13832"/>
                  </a:cubicBezTo>
                  <a:cubicBezTo>
                    <a:pt x="43907" y="11421"/>
                    <a:pt x="42532" y="8883"/>
                    <a:pt x="40269" y="8016"/>
                  </a:cubicBezTo>
                  <a:cubicBezTo>
                    <a:pt x="39796" y="7841"/>
                    <a:pt x="39294" y="7759"/>
                    <a:pt x="38791" y="7759"/>
                  </a:cubicBezTo>
                  <a:cubicBezTo>
                    <a:pt x="36863" y="7759"/>
                    <a:pt x="34914" y="8972"/>
                    <a:pt x="34495" y="10850"/>
                  </a:cubicBezTo>
                  <a:cubicBezTo>
                    <a:pt x="34559" y="8799"/>
                    <a:pt x="33818" y="6684"/>
                    <a:pt x="32317" y="5309"/>
                  </a:cubicBezTo>
                  <a:cubicBezTo>
                    <a:pt x="31295" y="4360"/>
                    <a:pt x="29892" y="3801"/>
                    <a:pt x="28506" y="3801"/>
                  </a:cubicBezTo>
                  <a:cubicBezTo>
                    <a:pt x="27855" y="3801"/>
                    <a:pt x="27208" y="3925"/>
                    <a:pt x="26606" y="4188"/>
                  </a:cubicBezTo>
                  <a:cubicBezTo>
                    <a:pt x="24919" y="4928"/>
                    <a:pt x="23776" y="6789"/>
                    <a:pt x="23953" y="8583"/>
                  </a:cubicBezTo>
                  <a:lnTo>
                    <a:pt x="23953" y="8583"/>
                  </a:lnTo>
                  <a:cubicBezTo>
                    <a:pt x="23593" y="6708"/>
                    <a:pt x="23135" y="4812"/>
                    <a:pt x="22144" y="3173"/>
                  </a:cubicBezTo>
                  <a:cubicBezTo>
                    <a:pt x="21065" y="1354"/>
                    <a:pt x="18760" y="1"/>
                    <a:pt x="166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00" name="Google Shape;500;p13"/>
          <p:cNvGrpSpPr/>
          <p:nvPr/>
        </p:nvGrpSpPr>
        <p:grpSpPr>
          <a:xfrm>
            <a:off x="5566732" y="266736"/>
            <a:ext cx="6365536" cy="6365873"/>
            <a:chOff x="4175049" y="200051"/>
            <a:chExt cx="4774152" cy="4774405"/>
          </a:xfrm>
        </p:grpSpPr>
        <p:sp>
          <p:nvSpPr>
            <p:cNvPr id="501" name="Google Shape;501;p13"/>
            <p:cNvSpPr/>
            <p:nvPr/>
          </p:nvSpPr>
          <p:spPr>
            <a:xfrm>
              <a:off x="4176496" y="200063"/>
              <a:ext cx="344790" cy="330443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13"/>
            <p:cNvSpPr/>
            <p:nvPr/>
          </p:nvSpPr>
          <p:spPr>
            <a:xfrm>
              <a:off x="4175049" y="202497"/>
              <a:ext cx="345755" cy="330260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13"/>
            <p:cNvSpPr/>
            <p:nvPr/>
          </p:nvSpPr>
          <p:spPr>
            <a:xfrm>
              <a:off x="4210020" y="233155"/>
              <a:ext cx="270492" cy="258793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13"/>
            <p:cNvSpPr/>
            <p:nvPr/>
          </p:nvSpPr>
          <p:spPr>
            <a:xfrm>
              <a:off x="4203223" y="243167"/>
              <a:ext cx="178216" cy="253074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13"/>
            <p:cNvSpPr/>
            <p:nvPr/>
          </p:nvSpPr>
          <p:spPr>
            <a:xfrm>
              <a:off x="4176496" y="200051"/>
              <a:ext cx="344790" cy="330443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13"/>
            <p:cNvSpPr/>
            <p:nvPr/>
          </p:nvSpPr>
          <p:spPr>
            <a:xfrm>
              <a:off x="4175049" y="202485"/>
              <a:ext cx="345755" cy="330260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13"/>
            <p:cNvSpPr/>
            <p:nvPr/>
          </p:nvSpPr>
          <p:spPr>
            <a:xfrm>
              <a:off x="4210020" y="233143"/>
              <a:ext cx="270492" cy="258793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13"/>
            <p:cNvSpPr/>
            <p:nvPr/>
          </p:nvSpPr>
          <p:spPr>
            <a:xfrm>
              <a:off x="4210020" y="248509"/>
              <a:ext cx="171443" cy="243404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" name="Google Shape;509;p13"/>
            <p:cNvSpPr/>
            <p:nvPr/>
          </p:nvSpPr>
          <p:spPr>
            <a:xfrm>
              <a:off x="8472074" y="4514095"/>
              <a:ext cx="477128" cy="457246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13"/>
            <p:cNvSpPr/>
            <p:nvPr/>
          </p:nvSpPr>
          <p:spPr>
            <a:xfrm>
              <a:off x="8470072" y="4517464"/>
              <a:ext cx="478462" cy="456992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13"/>
            <p:cNvSpPr/>
            <p:nvPr/>
          </p:nvSpPr>
          <p:spPr>
            <a:xfrm>
              <a:off x="8518463" y="4559886"/>
              <a:ext cx="374312" cy="358101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13"/>
            <p:cNvSpPr/>
            <p:nvPr/>
          </p:nvSpPr>
          <p:spPr>
            <a:xfrm>
              <a:off x="8509058" y="4573741"/>
              <a:ext cx="246618" cy="350188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13"/>
            <p:cNvSpPr/>
            <p:nvPr/>
          </p:nvSpPr>
          <p:spPr>
            <a:xfrm>
              <a:off x="8472074" y="4514079"/>
              <a:ext cx="477128" cy="457246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13"/>
            <p:cNvSpPr/>
            <p:nvPr/>
          </p:nvSpPr>
          <p:spPr>
            <a:xfrm>
              <a:off x="8470072" y="4517448"/>
              <a:ext cx="478462" cy="456992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13"/>
            <p:cNvSpPr/>
            <p:nvPr/>
          </p:nvSpPr>
          <p:spPr>
            <a:xfrm>
              <a:off x="8518463" y="4559871"/>
              <a:ext cx="374312" cy="358101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13"/>
            <p:cNvSpPr/>
            <p:nvPr/>
          </p:nvSpPr>
          <p:spPr>
            <a:xfrm>
              <a:off x="8518463" y="4581133"/>
              <a:ext cx="237246" cy="336826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6399358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14"/>
          <p:cNvSpPr txBox="1">
            <a:spLocks noGrp="1"/>
          </p:cNvSpPr>
          <p:nvPr>
            <p:ph type="title"/>
          </p:nvPr>
        </p:nvSpPr>
        <p:spPr>
          <a:xfrm>
            <a:off x="6314200" y="3376867"/>
            <a:ext cx="3450000" cy="8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519" name="Google Shape;519;p14"/>
          <p:cNvSpPr txBox="1">
            <a:spLocks noGrp="1"/>
          </p:cNvSpPr>
          <p:nvPr>
            <p:ph type="subTitle" idx="1"/>
          </p:nvPr>
        </p:nvSpPr>
        <p:spPr>
          <a:xfrm>
            <a:off x="6730367" y="4265600"/>
            <a:ext cx="3034000" cy="6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520" name="Google Shape;520;p14"/>
          <p:cNvSpPr txBox="1">
            <a:spLocks noGrp="1"/>
          </p:cNvSpPr>
          <p:nvPr>
            <p:ph type="title" idx="2" hasCustomPrompt="1"/>
          </p:nvPr>
        </p:nvSpPr>
        <p:spPr>
          <a:xfrm>
            <a:off x="6925400" y="1357651"/>
            <a:ext cx="2838800" cy="18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21" name="Google Shape;521;p14"/>
          <p:cNvSpPr/>
          <p:nvPr/>
        </p:nvSpPr>
        <p:spPr>
          <a:xfrm>
            <a:off x="290020" y="7156380"/>
            <a:ext cx="659595" cy="201795"/>
          </a:xfrm>
          <a:custGeom>
            <a:avLst/>
            <a:gdLst/>
            <a:ahLst/>
            <a:cxnLst/>
            <a:rect l="l" t="t" r="r" b="b"/>
            <a:pathLst>
              <a:path w="4210" h="1288" extrusionOk="0">
                <a:moveTo>
                  <a:pt x="2375" y="1"/>
                </a:moveTo>
                <a:cubicBezTo>
                  <a:pt x="1870" y="1"/>
                  <a:pt x="1352" y="85"/>
                  <a:pt x="932" y="187"/>
                </a:cubicBezTo>
                <a:cubicBezTo>
                  <a:pt x="868" y="208"/>
                  <a:pt x="784" y="229"/>
                  <a:pt x="741" y="272"/>
                </a:cubicBezTo>
                <a:cubicBezTo>
                  <a:pt x="1" y="843"/>
                  <a:pt x="1651" y="1287"/>
                  <a:pt x="1947" y="1287"/>
                </a:cubicBezTo>
                <a:cubicBezTo>
                  <a:pt x="2028" y="1287"/>
                  <a:pt x="2113" y="1287"/>
                  <a:pt x="2201" y="1287"/>
                </a:cubicBezTo>
                <a:cubicBezTo>
                  <a:pt x="2686" y="1287"/>
                  <a:pt x="3251" y="1272"/>
                  <a:pt x="3681" y="1075"/>
                </a:cubicBezTo>
                <a:cubicBezTo>
                  <a:pt x="4210" y="822"/>
                  <a:pt x="4083" y="462"/>
                  <a:pt x="3575" y="229"/>
                </a:cubicBezTo>
                <a:cubicBezTo>
                  <a:pt x="3233" y="63"/>
                  <a:pt x="2809" y="1"/>
                  <a:pt x="2375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2" name="Google Shape;522;p14"/>
          <p:cNvSpPr/>
          <p:nvPr/>
        </p:nvSpPr>
        <p:spPr>
          <a:xfrm>
            <a:off x="25086" y="7269186"/>
            <a:ext cx="102777" cy="161844"/>
          </a:xfrm>
          <a:custGeom>
            <a:avLst/>
            <a:gdLst/>
            <a:ahLst/>
            <a:cxnLst/>
            <a:rect l="l" t="t" r="r" b="b"/>
            <a:pathLst>
              <a:path w="656" h="1033" extrusionOk="0">
                <a:moveTo>
                  <a:pt x="181" y="0"/>
                </a:moveTo>
                <a:cubicBezTo>
                  <a:pt x="162" y="0"/>
                  <a:pt x="144" y="6"/>
                  <a:pt x="127" y="17"/>
                </a:cubicBezTo>
                <a:cubicBezTo>
                  <a:pt x="42" y="38"/>
                  <a:pt x="0" y="144"/>
                  <a:pt x="42" y="207"/>
                </a:cubicBezTo>
                <a:lnTo>
                  <a:pt x="360" y="926"/>
                </a:lnTo>
                <a:cubicBezTo>
                  <a:pt x="381" y="990"/>
                  <a:pt x="444" y="1032"/>
                  <a:pt x="486" y="1032"/>
                </a:cubicBezTo>
                <a:cubicBezTo>
                  <a:pt x="508" y="1032"/>
                  <a:pt x="529" y="1011"/>
                  <a:pt x="550" y="1011"/>
                </a:cubicBezTo>
                <a:cubicBezTo>
                  <a:pt x="635" y="990"/>
                  <a:pt x="656" y="884"/>
                  <a:pt x="635" y="821"/>
                </a:cubicBezTo>
                <a:lnTo>
                  <a:pt x="317" y="102"/>
                </a:lnTo>
                <a:cubicBezTo>
                  <a:pt x="286" y="40"/>
                  <a:pt x="233" y="0"/>
                  <a:pt x="181" y="0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3" name="Google Shape;523;p14"/>
          <p:cNvSpPr/>
          <p:nvPr/>
        </p:nvSpPr>
        <p:spPr>
          <a:xfrm>
            <a:off x="154185" y="7198839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43" y="64"/>
                  <a:pt x="43" y="149"/>
                </a:cubicBezTo>
                <a:lnTo>
                  <a:pt x="1" y="1164"/>
                </a:lnTo>
                <a:cubicBezTo>
                  <a:pt x="1" y="1249"/>
                  <a:pt x="64" y="1312"/>
                  <a:pt x="149" y="1312"/>
                </a:cubicBezTo>
                <a:cubicBezTo>
                  <a:pt x="233" y="1312"/>
                  <a:pt x="297" y="1249"/>
                  <a:pt x="297" y="1164"/>
                </a:cubicBezTo>
                <a:lnTo>
                  <a:pt x="339" y="170"/>
                </a:lnTo>
                <a:cubicBezTo>
                  <a:pt x="360" y="85"/>
                  <a:pt x="297" y="22"/>
                  <a:pt x="212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4" name="Google Shape;524;p14"/>
          <p:cNvSpPr/>
          <p:nvPr/>
        </p:nvSpPr>
        <p:spPr>
          <a:xfrm>
            <a:off x="5000325" y="7159671"/>
            <a:ext cx="652857" cy="303320"/>
          </a:xfrm>
          <a:custGeom>
            <a:avLst/>
            <a:gdLst/>
            <a:ahLst/>
            <a:cxnLst/>
            <a:rect l="l" t="t" r="r" b="b"/>
            <a:pathLst>
              <a:path w="4167" h="1936" extrusionOk="0">
                <a:moveTo>
                  <a:pt x="1866" y="0"/>
                </a:moveTo>
                <a:cubicBezTo>
                  <a:pt x="1359" y="0"/>
                  <a:pt x="855" y="102"/>
                  <a:pt x="381" y="314"/>
                </a:cubicBezTo>
                <a:cubicBezTo>
                  <a:pt x="297" y="335"/>
                  <a:pt x="233" y="378"/>
                  <a:pt x="170" y="441"/>
                </a:cubicBezTo>
                <a:cubicBezTo>
                  <a:pt x="1" y="631"/>
                  <a:pt x="149" y="949"/>
                  <a:pt x="339" y="1118"/>
                </a:cubicBezTo>
                <a:cubicBezTo>
                  <a:pt x="868" y="1628"/>
                  <a:pt x="1935" y="1935"/>
                  <a:pt x="2730" y="1935"/>
                </a:cubicBezTo>
                <a:cubicBezTo>
                  <a:pt x="2826" y="1935"/>
                  <a:pt x="2918" y="1931"/>
                  <a:pt x="3004" y="1922"/>
                </a:cubicBezTo>
                <a:cubicBezTo>
                  <a:pt x="4167" y="1773"/>
                  <a:pt x="3892" y="420"/>
                  <a:pt x="2919" y="145"/>
                </a:cubicBezTo>
                <a:cubicBezTo>
                  <a:pt x="2572" y="50"/>
                  <a:pt x="2218" y="0"/>
                  <a:pt x="186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5" name="Google Shape;525;p14"/>
          <p:cNvSpPr/>
          <p:nvPr/>
        </p:nvSpPr>
        <p:spPr>
          <a:xfrm>
            <a:off x="5603361" y="6972446"/>
            <a:ext cx="473937" cy="231093"/>
          </a:xfrm>
          <a:custGeom>
            <a:avLst/>
            <a:gdLst/>
            <a:ahLst/>
            <a:cxnLst/>
            <a:rect l="l" t="t" r="r" b="b"/>
            <a:pathLst>
              <a:path w="3025" h="1475" extrusionOk="0">
                <a:moveTo>
                  <a:pt x="1287" y="0"/>
                </a:moveTo>
                <a:cubicBezTo>
                  <a:pt x="1225" y="0"/>
                  <a:pt x="1163" y="3"/>
                  <a:pt x="1101" y="8"/>
                </a:cubicBezTo>
                <a:cubicBezTo>
                  <a:pt x="762" y="8"/>
                  <a:pt x="445" y="134"/>
                  <a:pt x="191" y="367"/>
                </a:cubicBezTo>
                <a:cubicBezTo>
                  <a:pt x="64" y="494"/>
                  <a:pt x="1" y="705"/>
                  <a:pt x="43" y="896"/>
                </a:cubicBezTo>
                <a:cubicBezTo>
                  <a:pt x="188" y="1286"/>
                  <a:pt x="794" y="1474"/>
                  <a:pt x="1402" y="1474"/>
                </a:cubicBezTo>
                <a:cubicBezTo>
                  <a:pt x="2211" y="1474"/>
                  <a:pt x="3025" y="1143"/>
                  <a:pt x="2771" y="515"/>
                </a:cubicBezTo>
                <a:cubicBezTo>
                  <a:pt x="2750" y="452"/>
                  <a:pt x="2708" y="431"/>
                  <a:pt x="2666" y="388"/>
                </a:cubicBezTo>
                <a:cubicBezTo>
                  <a:pt x="2253" y="144"/>
                  <a:pt x="1774" y="0"/>
                  <a:pt x="12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6" name="Google Shape;526;p14"/>
          <p:cNvSpPr/>
          <p:nvPr/>
        </p:nvSpPr>
        <p:spPr>
          <a:xfrm>
            <a:off x="308272" y="7156380"/>
            <a:ext cx="659595" cy="201795"/>
          </a:xfrm>
          <a:custGeom>
            <a:avLst/>
            <a:gdLst/>
            <a:ahLst/>
            <a:cxnLst/>
            <a:rect l="l" t="t" r="r" b="b"/>
            <a:pathLst>
              <a:path w="4210" h="1288" extrusionOk="0">
                <a:moveTo>
                  <a:pt x="2375" y="1"/>
                </a:moveTo>
                <a:cubicBezTo>
                  <a:pt x="1870" y="1"/>
                  <a:pt x="1352" y="85"/>
                  <a:pt x="932" y="187"/>
                </a:cubicBezTo>
                <a:cubicBezTo>
                  <a:pt x="868" y="208"/>
                  <a:pt x="784" y="229"/>
                  <a:pt x="741" y="272"/>
                </a:cubicBezTo>
                <a:cubicBezTo>
                  <a:pt x="1" y="843"/>
                  <a:pt x="1651" y="1287"/>
                  <a:pt x="1947" y="1287"/>
                </a:cubicBezTo>
                <a:cubicBezTo>
                  <a:pt x="2028" y="1287"/>
                  <a:pt x="2113" y="1287"/>
                  <a:pt x="2201" y="1287"/>
                </a:cubicBezTo>
                <a:cubicBezTo>
                  <a:pt x="2686" y="1287"/>
                  <a:pt x="3251" y="1272"/>
                  <a:pt x="3681" y="1075"/>
                </a:cubicBezTo>
                <a:cubicBezTo>
                  <a:pt x="4210" y="822"/>
                  <a:pt x="4083" y="462"/>
                  <a:pt x="3575" y="229"/>
                </a:cubicBezTo>
                <a:cubicBezTo>
                  <a:pt x="3233" y="63"/>
                  <a:pt x="2809" y="1"/>
                  <a:pt x="23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7" name="Google Shape;527;p14"/>
          <p:cNvSpPr/>
          <p:nvPr/>
        </p:nvSpPr>
        <p:spPr>
          <a:xfrm>
            <a:off x="914755" y="7347523"/>
            <a:ext cx="760963" cy="323531"/>
          </a:xfrm>
          <a:custGeom>
            <a:avLst/>
            <a:gdLst/>
            <a:ahLst/>
            <a:cxnLst/>
            <a:rect l="l" t="t" r="r" b="b"/>
            <a:pathLst>
              <a:path w="4857" h="2065" extrusionOk="0">
                <a:moveTo>
                  <a:pt x="2199" y="1"/>
                </a:moveTo>
                <a:cubicBezTo>
                  <a:pt x="1526" y="1"/>
                  <a:pt x="856" y="228"/>
                  <a:pt x="318" y="680"/>
                </a:cubicBezTo>
                <a:cubicBezTo>
                  <a:pt x="127" y="807"/>
                  <a:pt x="21" y="997"/>
                  <a:pt x="0" y="1209"/>
                </a:cubicBezTo>
                <a:cubicBezTo>
                  <a:pt x="21" y="1420"/>
                  <a:pt x="148" y="1611"/>
                  <a:pt x="339" y="1695"/>
                </a:cubicBezTo>
                <a:cubicBezTo>
                  <a:pt x="805" y="1995"/>
                  <a:pt x="1340" y="2050"/>
                  <a:pt x="1885" y="2050"/>
                </a:cubicBezTo>
                <a:cubicBezTo>
                  <a:pt x="2202" y="2050"/>
                  <a:pt x="2523" y="2031"/>
                  <a:pt x="2835" y="2031"/>
                </a:cubicBezTo>
                <a:cubicBezTo>
                  <a:pt x="3007" y="2031"/>
                  <a:pt x="3177" y="2037"/>
                  <a:pt x="3342" y="2055"/>
                </a:cubicBezTo>
                <a:cubicBezTo>
                  <a:pt x="3395" y="2061"/>
                  <a:pt x="3448" y="2064"/>
                  <a:pt x="3499" y="2064"/>
                </a:cubicBezTo>
                <a:cubicBezTo>
                  <a:pt x="4323" y="2064"/>
                  <a:pt x="4856" y="1295"/>
                  <a:pt x="4040" y="638"/>
                </a:cubicBezTo>
                <a:cubicBezTo>
                  <a:pt x="3500" y="212"/>
                  <a:pt x="2848" y="1"/>
                  <a:pt x="219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8" name="Google Shape;528;p14"/>
          <p:cNvSpPr/>
          <p:nvPr/>
        </p:nvSpPr>
        <p:spPr>
          <a:xfrm>
            <a:off x="43338" y="7269186"/>
            <a:ext cx="102777" cy="161844"/>
          </a:xfrm>
          <a:custGeom>
            <a:avLst/>
            <a:gdLst/>
            <a:ahLst/>
            <a:cxnLst/>
            <a:rect l="l" t="t" r="r" b="b"/>
            <a:pathLst>
              <a:path w="656" h="1033" extrusionOk="0">
                <a:moveTo>
                  <a:pt x="181" y="0"/>
                </a:moveTo>
                <a:cubicBezTo>
                  <a:pt x="162" y="0"/>
                  <a:pt x="144" y="6"/>
                  <a:pt x="127" y="17"/>
                </a:cubicBezTo>
                <a:cubicBezTo>
                  <a:pt x="42" y="38"/>
                  <a:pt x="0" y="144"/>
                  <a:pt x="42" y="207"/>
                </a:cubicBezTo>
                <a:lnTo>
                  <a:pt x="360" y="926"/>
                </a:lnTo>
                <a:cubicBezTo>
                  <a:pt x="381" y="990"/>
                  <a:pt x="444" y="1032"/>
                  <a:pt x="486" y="1032"/>
                </a:cubicBezTo>
                <a:cubicBezTo>
                  <a:pt x="508" y="1032"/>
                  <a:pt x="529" y="1011"/>
                  <a:pt x="550" y="1011"/>
                </a:cubicBezTo>
                <a:cubicBezTo>
                  <a:pt x="635" y="990"/>
                  <a:pt x="656" y="884"/>
                  <a:pt x="635" y="821"/>
                </a:cubicBezTo>
                <a:lnTo>
                  <a:pt x="317" y="102"/>
                </a:lnTo>
                <a:cubicBezTo>
                  <a:pt x="286" y="40"/>
                  <a:pt x="233" y="0"/>
                  <a:pt x="18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9" name="Google Shape;529;p14"/>
          <p:cNvSpPr/>
          <p:nvPr/>
        </p:nvSpPr>
        <p:spPr>
          <a:xfrm>
            <a:off x="172437" y="7198839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43" y="64"/>
                  <a:pt x="43" y="149"/>
                </a:cubicBezTo>
                <a:lnTo>
                  <a:pt x="1" y="1164"/>
                </a:lnTo>
                <a:cubicBezTo>
                  <a:pt x="1" y="1249"/>
                  <a:pt x="64" y="1312"/>
                  <a:pt x="149" y="1312"/>
                </a:cubicBezTo>
                <a:cubicBezTo>
                  <a:pt x="233" y="1312"/>
                  <a:pt x="297" y="1249"/>
                  <a:pt x="297" y="1164"/>
                </a:cubicBezTo>
                <a:lnTo>
                  <a:pt x="339" y="170"/>
                </a:lnTo>
                <a:cubicBezTo>
                  <a:pt x="360" y="85"/>
                  <a:pt x="297" y="22"/>
                  <a:pt x="2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0" name="Google Shape;530;p14"/>
          <p:cNvSpPr/>
          <p:nvPr/>
        </p:nvSpPr>
        <p:spPr>
          <a:xfrm>
            <a:off x="2112992" y="7539447"/>
            <a:ext cx="97451" cy="153227"/>
          </a:xfrm>
          <a:custGeom>
            <a:avLst/>
            <a:gdLst/>
            <a:ahLst/>
            <a:cxnLst/>
            <a:rect l="l" t="t" r="r" b="b"/>
            <a:pathLst>
              <a:path w="622" h="978" extrusionOk="0">
                <a:moveTo>
                  <a:pt x="170" y="0"/>
                </a:moveTo>
                <a:cubicBezTo>
                  <a:pt x="82" y="0"/>
                  <a:pt x="0" y="72"/>
                  <a:pt x="30" y="174"/>
                </a:cubicBezTo>
                <a:lnTo>
                  <a:pt x="326" y="893"/>
                </a:lnTo>
                <a:cubicBezTo>
                  <a:pt x="368" y="957"/>
                  <a:pt x="410" y="978"/>
                  <a:pt x="474" y="978"/>
                </a:cubicBezTo>
                <a:lnTo>
                  <a:pt x="516" y="978"/>
                </a:lnTo>
                <a:cubicBezTo>
                  <a:pt x="601" y="936"/>
                  <a:pt x="622" y="851"/>
                  <a:pt x="601" y="788"/>
                </a:cubicBezTo>
                <a:lnTo>
                  <a:pt x="283" y="47"/>
                </a:lnTo>
                <a:cubicBezTo>
                  <a:pt x="251" y="15"/>
                  <a:pt x="210" y="0"/>
                  <a:pt x="1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1" name="Google Shape;531;p14"/>
          <p:cNvSpPr/>
          <p:nvPr/>
        </p:nvSpPr>
        <p:spPr>
          <a:xfrm>
            <a:off x="2236765" y="7463931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64" y="64"/>
                  <a:pt x="64" y="149"/>
                </a:cubicBezTo>
                <a:lnTo>
                  <a:pt x="22" y="1143"/>
                </a:lnTo>
                <a:cubicBezTo>
                  <a:pt x="1" y="1227"/>
                  <a:pt x="64" y="1312"/>
                  <a:pt x="149" y="1312"/>
                </a:cubicBezTo>
                <a:cubicBezTo>
                  <a:pt x="234" y="1312"/>
                  <a:pt x="318" y="1248"/>
                  <a:pt x="318" y="1164"/>
                </a:cubicBezTo>
                <a:lnTo>
                  <a:pt x="360" y="170"/>
                </a:lnTo>
                <a:cubicBezTo>
                  <a:pt x="360" y="85"/>
                  <a:pt x="297" y="1"/>
                  <a:pt x="2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" name="Google Shape;532;p14"/>
          <p:cNvSpPr/>
          <p:nvPr/>
        </p:nvSpPr>
        <p:spPr>
          <a:xfrm>
            <a:off x="11309458" y="5519067"/>
            <a:ext cx="111951" cy="153291"/>
          </a:xfrm>
          <a:custGeom>
            <a:avLst/>
            <a:gdLst/>
            <a:ahLst/>
            <a:cxnLst/>
            <a:rect l="l" t="t" r="r" b="b"/>
            <a:pathLst>
              <a:path w="742" h="1016" extrusionOk="0">
                <a:moveTo>
                  <a:pt x="128" y="1"/>
                </a:moveTo>
                <a:cubicBezTo>
                  <a:pt x="86" y="1"/>
                  <a:pt x="43" y="22"/>
                  <a:pt x="22" y="64"/>
                </a:cubicBezTo>
                <a:cubicBezTo>
                  <a:pt x="22" y="85"/>
                  <a:pt x="1" y="128"/>
                  <a:pt x="1" y="149"/>
                </a:cubicBezTo>
                <a:cubicBezTo>
                  <a:pt x="1" y="403"/>
                  <a:pt x="43" y="635"/>
                  <a:pt x="170" y="826"/>
                </a:cubicBezTo>
                <a:lnTo>
                  <a:pt x="509" y="1016"/>
                </a:lnTo>
                <a:lnTo>
                  <a:pt x="614" y="762"/>
                </a:lnTo>
                <a:cubicBezTo>
                  <a:pt x="657" y="656"/>
                  <a:pt x="699" y="551"/>
                  <a:pt x="720" y="445"/>
                </a:cubicBezTo>
                <a:cubicBezTo>
                  <a:pt x="741" y="339"/>
                  <a:pt x="741" y="212"/>
                  <a:pt x="678" y="128"/>
                </a:cubicBezTo>
                <a:cubicBezTo>
                  <a:pt x="678" y="106"/>
                  <a:pt x="657" y="85"/>
                  <a:pt x="657" y="85"/>
                </a:cubicBezTo>
                <a:cubicBezTo>
                  <a:pt x="644" y="73"/>
                  <a:pt x="630" y="68"/>
                  <a:pt x="615" y="68"/>
                </a:cubicBezTo>
                <a:cubicBezTo>
                  <a:pt x="579" y="68"/>
                  <a:pt x="538" y="98"/>
                  <a:pt x="509" y="128"/>
                </a:cubicBezTo>
                <a:cubicBezTo>
                  <a:pt x="424" y="212"/>
                  <a:pt x="360" y="318"/>
                  <a:pt x="318" y="466"/>
                </a:cubicBezTo>
                <a:cubicBezTo>
                  <a:pt x="297" y="339"/>
                  <a:pt x="255" y="212"/>
                  <a:pt x="212" y="106"/>
                </a:cubicBezTo>
                <a:cubicBezTo>
                  <a:pt x="191" y="64"/>
                  <a:pt x="170" y="1"/>
                  <a:pt x="128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3" name="Google Shape;533;p14"/>
          <p:cNvSpPr/>
          <p:nvPr/>
        </p:nvSpPr>
        <p:spPr>
          <a:xfrm>
            <a:off x="11635049" y="5533853"/>
            <a:ext cx="146953" cy="164153"/>
          </a:xfrm>
          <a:custGeom>
            <a:avLst/>
            <a:gdLst/>
            <a:ahLst/>
            <a:cxnLst/>
            <a:rect l="l" t="t" r="r" b="b"/>
            <a:pathLst>
              <a:path w="974" h="1088" extrusionOk="0">
                <a:moveTo>
                  <a:pt x="123" y="0"/>
                </a:moveTo>
                <a:cubicBezTo>
                  <a:pt x="85" y="0"/>
                  <a:pt x="58" y="20"/>
                  <a:pt x="42" y="51"/>
                </a:cubicBezTo>
                <a:cubicBezTo>
                  <a:pt x="21" y="72"/>
                  <a:pt x="21" y="114"/>
                  <a:pt x="21" y="156"/>
                </a:cubicBezTo>
                <a:cubicBezTo>
                  <a:pt x="0" y="431"/>
                  <a:pt x="85" y="685"/>
                  <a:pt x="233" y="897"/>
                </a:cubicBezTo>
                <a:lnTo>
                  <a:pt x="698" y="1087"/>
                </a:lnTo>
                <a:lnTo>
                  <a:pt x="825" y="812"/>
                </a:lnTo>
                <a:cubicBezTo>
                  <a:pt x="888" y="706"/>
                  <a:pt x="931" y="601"/>
                  <a:pt x="952" y="474"/>
                </a:cubicBezTo>
                <a:cubicBezTo>
                  <a:pt x="973" y="368"/>
                  <a:pt x="952" y="241"/>
                  <a:pt x="888" y="135"/>
                </a:cubicBezTo>
                <a:cubicBezTo>
                  <a:pt x="888" y="114"/>
                  <a:pt x="867" y="93"/>
                  <a:pt x="867" y="93"/>
                </a:cubicBezTo>
                <a:cubicBezTo>
                  <a:pt x="841" y="84"/>
                  <a:pt x="811" y="79"/>
                  <a:pt x="782" y="79"/>
                </a:cubicBezTo>
                <a:cubicBezTo>
                  <a:pt x="741" y="79"/>
                  <a:pt x="702" y="89"/>
                  <a:pt x="677" y="114"/>
                </a:cubicBezTo>
                <a:cubicBezTo>
                  <a:pt x="550" y="220"/>
                  <a:pt x="465" y="347"/>
                  <a:pt x="444" y="495"/>
                </a:cubicBezTo>
                <a:cubicBezTo>
                  <a:pt x="381" y="347"/>
                  <a:pt x="339" y="220"/>
                  <a:pt x="275" y="93"/>
                </a:cubicBezTo>
                <a:cubicBezTo>
                  <a:pt x="254" y="51"/>
                  <a:pt x="212" y="8"/>
                  <a:pt x="169" y="8"/>
                </a:cubicBezTo>
                <a:cubicBezTo>
                  <a:pt x="152" y="3"/>
                  <a:pt x="137" y="0"/>
                  <a:pt x="123" y="0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4" name="Google Shape;534;p14"/>
          <p:cNvSpPr/>
          <p:nvPr/>
        </p:nvSpPr>
        <p:spPr>
          <a:xfrm>
            <a:off x="9631111" y="6951783"/>
            <a:ext cx="1997607" cy="399069"/>
          </a:xfrm>
          <a:custGeom>
            <a:avLst/>
            <a:gdLst/>
            <a:ahLst/>
            <a:cxnLst/>
            <a:rect l="l" t="t" r="r" b="b"/>
            <a:pathLst>
              <a:path w="13240" h="2645" extrusionOk="0">
                <a:moveTo>
                  <a:pt x="6620" y="1"/>
                </a:moveTo>
                <a:cubicBezTo>
                  <a:pt x="2961" y="1"/>
                  <a:pt x="0" y="593"/>
                  <a:pt x="0" y="1333"/>
                </a:cubicBezTo>
                <a:cubicBezTo>
                  <a:pt x="0" y="2052"/>
                  <a:pt x="2961" y="2644"/>
                  <a:pt x="6620" y="2644"/>
                </a:cubicBezTo>
                <a:cubicBezTo>
                  <a:pt x="10279" y="2644"/>
                  <a:pt x="13240" y="2052"/>
                  <a:pt x="13240" y="1333"/>
                </a:cubicBezTo>
                <a:cubicBezTo>
                  <a:pt x="13240" y="593"/>
                  <a:pt x="10279" y="1"/>
                  <a:pt x="6620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5" name="Google Shape;535;p14"/>
          <p:cNvSpPr/>
          <p:nvPr/>
        </p:nvSpPr>
        <p:spPr>
          <a:xfrm>
            <a:off x="11327035" y="5519067"/>
            <a:ext cx="111951" cy="153291"/>
          </a:xfrm>
          <a:custGeom>
            <a:avLst/>
            <a:gdLst/>
            <a:ahLst/>
            <a:cxnLst/>
            <a:rect l="l" t="t" r="r" b="b"/>
            <a:pathLst>
              <a:path w="742" h="1016" extrusionOk="0">
                <a:moveTo>
                  <a:pt x="128" y="1"/>
                </a:moveTo>
                <a:cubicBezTo>
                  <a:pt x="86" y="1"/>
                  <a:pt x="43" y="22"/>
                  <a:pt x="22" y="64"/>
                </a:cubicBezTo>
                <a:cubicBezTo>
                  <a:pt x="22" y="85"/>
                  <a:pt x="1" y="128"/>
                  <a:pt x="1" y="149"/>
                </a:cubicBezTo>
                <a:cubicBezTo>
                  <a:pt x="1" y="403"/>
                  <a:pt x="43" y="635"/>
                  <a:pt x="170" y="826"/>
                </a:cubicBezTo>
                <a:lnTo>
                  <a:pt x="509" y="1016"/>
                </a:lnTo>
                <a:lnTo>
                  <a:pt x="614" y="762"/>
                </a:lnTo>
                <a:cubicBezTo>
                  <a:pt x="657" y="656"/>
                  <a:pt x="699" y="551"/>
                  <a:pt x="720" y="445"/>
                </a:cubicBezTo>
                <a:cubicBezTo>
                  <a:pt x="741" y="339"/>
                  <a:pt x="741" y="212"/>
                  <a:pt x="678" y="128"/>
                </a:cubicBezTo>
                <a:cubicBezTo>
                  <a:pt x="678" y="106"/>
                  <a:pt x="657" y="85"/>
                  <a:pt x="657" y="85"/>
                </a:cubicBezTo>
                <a:cubicBezTo>
                  <a:pt x="644" y="73"/>
                  <a:pt x="630" y="68"/>
                  <a:pt x="615" y="68"/>
                </a:cubicBezTo>
                <a:cubicBezTo>
                  <a:pt x="579" y="68"/>
                  <a:pt x="538" y="98"/>
                  <a:pt x="509" y="128"/>
                </a:cubicBezTo>
                <a:cubicBezTo>
                  <a:pt x="424" y="212"/>
                  <a:pt x="360" y="318"/>
                  <a:pt x="318" y="466"/>
                </a:cubicBezTo>
                <a:cubicBezTo>
                  <a:pt x="297" y="339"/>
                  <a:pt x="255" y="212"/>
                  <a:pt x="212" y="106"/>
                </a:cubicBezTo>
                <a:cubicBezTo>
                  <a:pt x="191" y="64"/>
                  <a:pt x="170" y="1"/>
                  <a:pt x="1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6" name="Google Shape;536;p14"/>
          <p:cNvSpPr/>
          <p:nvPr/>
        </p:nvSpPr>
        <p:spPr>
          <a:xfrm>
            <a:off x="11652626" y="5533853"/>
            <a:ext cx="146953" cy="164153"/>
          </a:xfrm>
          <a:custGeom>
            <a:avLst/>
            <a:gdLst/>
            <a:ahLst/>
            <a:cxnLst/>
            <a:rect l="l" t="t" r="r" b="b"/>
            <a:pathLst>
              <a:path w="974" h="1088" extrusionOk="0">
                <a:moveTo>
                  <a:pt x="123" y="0"/>
                </a:moveTo>
                <a:cubicBezTo>
                  <a:pt x="85" y="0"/>
                  <a:pt x="58" y="20"/>
                  <a:pt x="42" y="51"/>
                </a:cubicBezTo>
                <a:cubicBezTo>
                  <a:pt x="21" y="72"/>
                  <a:pt x="21" y="114"/>
                  <a:pt x="21" y="156"/>
                </a:cubicBezTo>
                <a:cubicBezTo>
                  <a:pt x="0" y="431"/>
                  <a:pt x="85" y="685"/>
                  <a:pt x="233" y="897"/>
                </a:cubicBezTo>
                <a:lnTo>
                  <a:pt x="698" y="1087"/>
                </a:lnTo>
                <a:lnTo>
                  <a:pt x="825" y="812"/>
                </a:lnTo>
                <a:cubicBezTo>
                  <a:pt x="888" y="706"/>
                  <a:pt x="931" y="601"/>
                  <a:pt x="952" y="474"/>
                </a:cubicBezTo>
                <a:cubicBezTo>
                  <a:pt x="973" y="368"/>
                  <a:pt x="952" y="241"/>
                  <a:pt x="888" y="135"/>
                </a:cubicBezTo>
                <a:cubicBezTo>
                  <a:pt x="888" y="114"/>
                  <a:pt x="867" y="93"/>
                  <a:pt x="867" y="93"/>
                </a:cubicBezTo>
                <a:cubicBezTo>
                  <a:pt x="841" y="84"/>
                  <a:pt x="811" y="79"/>
                  <a:pt x="782" y="79"/>
                </a:cubicBezTo>
                <a:cubicBezTo>
                  <a:pt x="741" y="79"/>
                  <a:pt x="702" y="89"/>
                  <a:pt x="677" y="114"/>
                </a:cubicBezTo>
                <a:cubicBezTo>
                  <a:pt x="550" y="220"/>
                  <a:pt x="465" y="347"/>
                  <a:pt x="444" y="495"/>
                </a:cubicBezTo>
                <a:cubicBezTo>
                  <a:pt x="381" y="347"/>
                  <a:pt x="339" y="220"/>
                  <a:pt x="275" y="93"/>
                </a:cubicBezTo>
                <a:cubicBezTo>
                  <a:pt x="254" y="51"/>
                  <a:pt x="212" y="8"/>
                  <a:pt x="169" y="8"/>
                </a:cubicBezTo>
                <a:cubicBezTo>
                  <a:pt x="152" y="3"/>
                  <a:pt x="137" y="0"/>
                  <a:pt x="1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37" name="Google Shape;537;p14"/>
          <p:cNvGrpSpPr/>
          <p:nvPr/>
        </p:nvGrpSpPr>
        <p:grpSpPr>
          <a:xfrm>
            <a:off x="-203657" y="5590281"/>
            <a:ext cx="12469016" cy="2535935"/>
            <a:chOff x="-152743" y="4192710"/>
            <a:chExt cx="9351762" cy="1901951"/>
          </a:xfrm>
        </p:grpSpPr>
        <p:sp>
          <p:nvSpPr>
            <p:cNvPr id="538" name="Google Shape;538;p14"/>
            <p:cNvSpPr/>
            <p:nvPr/>
          </p:nvSpPr>
          <p:spPr>
            <a:xfrm>
              <a:off x="-152743" y="4314792"/>
              <a:ext cx="5847754" cy="1489611"/>
            </a:xfrm>
            <a:custGeom>
              <a:avLst/>
              <a:gdLst/>
              <a:ahLst/>
              <a:cxnLst/>
              <a:rect l="l" t="t" r="r" b="b"/>
              <a:pathLst>
                <a:path w="49766" h="12677" extrusionOk="0">
                  <a:moveTo>
                    <a:pt x="13886" y="0"/>
                  </a:moveTo>
                  <a:cubicBezTo>
                    <a:pt x="3627" y="0"/>
                    <a:pt x="1" y="1911"/>
                    <a:pt x="1" y="1911"/>
                  </a:cubicBezTo>
                  <a:lnTo>
                    <a:pt x="1" y="12676"/>
                  </a:lnTo>
                  <a:lnTo>
                    <a:pt x="49765" y="12676"/>
                  </a:lnTo>
                  <a:lnTo>
                    <a:pt x="49765" y="5422"/>
                  </a:lnTo>
                  <a:cubicBezTo>
                    <a:pt x="49765" y="5422"/>
                    <a:pt x="46952" y="3222"/>
                    <a:pt x="27474" y="896"/>
                  </a:cubicBezTo>
                  <a:cubicBezTo>
                    <a:pt x="22017" y="241"/>
                    <a:pt x="17532" y="0"/>
                    <a:pt x="13886" y="0"/>
                  </a:cubicBezTo>
                  <a:close/>
                </a:path>
              </a:pathLst>
            </a:custGeom>
            <a:solidFill>
              <a:srgbClr val="89B98A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14"/>
            <p:cNvSpPr/>
            <p:nvPr/>
          </p:nvSpPr>
          <p:spPr>
            <a:xfrm>
              <a:off x="-70725" y="4375307"/>
              <a:ext cx="129373" cy="137481"/>
            </a:xfrm>
            <a:custGeom>
              <a:avLst/>
              <a:gdLst/>
              <a:ahLst/>
              <a:cxnLst/>
              <a:rect l="l" t="t" r="r" b="b"/>
              <a:pathLst>
                <a:path w="1101" h="1170" extrusionOk="0">
                  <a:moveTo>
                    <a:pt x="659" y="0"/>
                  </a:moveTo>
                  <a:cubicBezTo>
                    <a:pt x="603" y="0"/>
                    <a:pt x="551" y="21"/>
                    <a:pt x="508" y="64"/>
                  </a:cubicBezTo>
                  <a:cubicBezTo>
                    <a:pt x="445" y="127"/>
                    <a:pt x="424" y="233"/>
                    <a:pt x="445" y="317"/>
                  </a:cubicBezTo>
                  <a:cubicBezTo>
                    <a:pt x="445" y="487"/>
                    <a:pt x="487" y="656"/>
                    <a:pt x="529" y="825"/>
                  </a:cubicBezTo>
                  <a:lnTo>
                    <a:pt x="170" y="487"/>
                  </a:lnTo>
                  <a:cubicBezTo>
                    <a:pt x="149" y="444"/>
                    <a:pt x="128" y="444"/>
                    <a:pt x="85" y="423"/>
                  </a:cubicBezTo>
                  <a:cubicBezTo>
                    <a:pt x="43" y="423"/>
                    <a:pt x="1" y="465"/>
                    <a:pt x="1" y="529"/>
                  </a:cubicBezTo>
                  <a:cubicBezTo>
                    <a:pt x="1" y="571"/>
                    <a:pt x="1" y="614"/>
                    <a:pt x="43" y="656"/>
                  </a:cubicBezTo>
                  <a:cubicBezTo>
                    <a:pt x="106" y="825"/>
                    <a:pt x="212" y="973"/>
                    <a:pt x="360" y="1100"/>
                  </a:cubicBezTo>
                  <a:cubicBezTo>
                    <a:pt x="395" y="1135"/>
                    <a:pt x="429" y="1169"/>
                    <a:pt x="475" y="1169"/>
                  </a:cubicBezTo>
                  <a:cubicBezTo>
                    <a:pt x="486" y="1169"/>
                    <a:pt x="497" y="1167"/>
                    <a:pt x="508" y="1163"/>
                  </a:cubicBezTo>
                  <a:lnTo>
                    <a:pt x="1079" y="1015"/>
                  </a:lnTo>
                  <a:cubicBezTo>
                    <a:pt x="1100" y="783"/>
                    <a:pt x="1079" y="550"/>
                    <a:pt x="995" y="317"/>
                  </a:cubicBezTo>
                  <a:cubicBezTo>
                    <a:pt x="952" y="212"/>
                    <a:pt x="910" y="127"/>
                    <a:pt x="825" y="64"/>
                  </a:cubicBezTo>
                  <a:cubicBezTo>
                    <a:pt x="773" y="21"/>
                    <a:pt x="714" y="0"/>
                    <a:pt x="659" y="0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14"/>
            <p:cNvSpPr/>
            <p:nvPr/>
          </p:nvSpPr>
          <p:spPr>
            <a:xfrm>
              <a:off x="128093" y="4863894"/>
              <a:ext cx="77201" cy="120325"/>
            </a:xfrm>
            <a:custGeom>
              <a:avLst/>
              <a:gdLst/>
              <a:ahLst/>
              <a:cxnLst/>
              <a:rect l="l" t="t" r="r" b="b"/>
              <a:pathLst>
                <a:path w="657" h="1024" extrusionOk="0">
                  <a:moveTo>
                    <a:pt x="166" y="1"/>
                  </a:moveTo>
                  <a:cubicBezTo>
                    <a:pt x="146" y="1"/>
                    <a:pt x="126" y="4"/>
                    <a:pt x="106" y="9"/>
                  </a:cubicBezTo>
                  <a:cubicBezTo>
                    <a:pt x="43" y="51"/>
                    <a:pt x="1" y="136"/>
                    <a:pt x="43" y="199"/>
                  </a:cubicBezTo>
                  <a:lnTo>
                    <a:pt x="339" y="939"/>
                  </a:lnTo>
                  <a:cubicBezTo>
                    <a:pt x="360" y="981"/>
                    <a:pt x="424" y="1024"/>
                    <a:pt x="487" y="1024"/>
                  </a:cubicBezTo>
                  <a:cubicBezTo>
                    <a:pt x="508" y="1024"/>
                    <a:pt x="529" y="1024"/>
                    <a:pt x="550" y="1003"/>
                  </a:cubicBezTo>
                  <a:cubicBezTo>
                    <a:pt x="614" y="981"/>
                    <a:pt x="656" y="897"/>
                    <a:pt x="614" y="812"/>
                  </a:cubicBezTo>
                  <a:lnTo>
                    <a:pt x="318" y="93"/>
                  </a:lnTo>
                  <a:cubicBezTo>
                    <a:pt x="286" y="29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14"/>
            <p:cNvSpPr/>
            <p:nvPr/>
          </p:nvSpPr>
          <p:spPr>
            <a:xfrm>
              <a:off x="225035" y="4813836"/>
              <a:ext cx="42537" cy="150994"/>
            </a:xfrm>
            <a:custGeom>
              <a:avLst/>
              <a:gdLst/>
              <a:ahLst/>
              <a:cxnLst/>
              <a:rect l="l" t="t" r="r" b="b"/>
              <a:pathLst>
                <a:path w="362" h="1285" extrusionOk="0">
                  <a:moveTo>
                    <a:pt x="183" y="1"/>
                  </a:moveTo>
                  <a:cubicBezTo>
                    <a:pt x="107" y="1"/>
                    <a:pt x="33" y="38"/>
                    <a:pt x="43" y="117"/>
                  </a:cubicBezTo>
                  <a:lnTo>
                    <a:pt x="0" y="1133"/>
                  </a:lnTo>
                  <a:cubicBezTo>
                    <a:pt x="0" y="1217"/>
                    <a:pt x="64" y="1281"/>
                    <a:pt x="148" y="1281"/>
                  </a:cubicBezTo>
                  <a:cubicBezTo>
                    <a:pt x="157" y="1283"/>
                    <a:pt x="166" y="1285"/>
                    <a:pt x="174" y="1285"/>
                  </a:cubicBezTo>
                  <a:cubicBezTo>
                    <a:pt x="233" y="1285"/>
                    <a:pt x="297" y="1227"/>
                    <a:pt x="297" y="1154"/>
                  </a:cubicBezTo>
                  <a:lnTo>
                    <a:pt x="339" y="139"/>
                  </a:lnTo>
                  <a:cubicBezTo>
                    <a:pt x="361" y="49"/>
                    <a:pt x="270" y="1"/>
                    <a:pt x="183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14"/>
            <p:cNvSpPr/>
            <p:nvPr/>
          </p:nvSpPr>
          <p:spPr>
            <a:xfrm>
              <a:off x="-139054" y="4314792"/>
              <a:ext cx="5847754" cy="1489611"/>
            </a:xfrm>
            <a:custGeom>
              <a:avLst/>
              <a:gdLst/>
              <a:ahLst/>
              <a:cxnLst/>
              <a:rect l="l" t="t" r="r" b="b"/>
              <a:pathLst>
                <a:path w="49766" h="12677" extrusionOk="0">
                  <a:moveTo>
                    <a:pt x="13886" y="0"/>
                  </a:moveTo>
                  <a:cubicBezTo>
                    <a:pt x="3627" y="0"/>
                    <a:pt x="1" y="1911"/>
                    <a:pt x="1" y="1911"/>
                  </a:cubicBezTo>
                  <a:lnTo>
                    <a:pt x="1" y="12676"/>
                  </a:lnTo>
                  <a:lnTo>
                    <a:pt x="49765" y="12676"/>
                  </a:lnTo>
                  <a:lnTo>
                    <a:pt x="49765" y="5422"/>
                  </a:lnTo>
                  <a:cubicBezTo>
                    <a:pt x="49765" y="5422"/>
                    <a:pt x="46952" y="3222"/>
                    <a:pt x="27474" y="896"/>
                  </a:cubicBezTo>
                  <a:cubicBezTo>
                    <a:pt x="22017" y="241"/>
                    <a:pt x="17532" y="0"/>
                    <a:pt x="138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14"/>
            <p:cNvSpPr/>
            <p:nvPr/>
          </p:nvSpPr>
          <p:spPr>
            <a:xfrm>
              <a:off x="5527153" y="4805258"/>
              <a:ext cx="124320" cy="131723"/>
            </a:xfrm>
            <a:custGeom>
              <a:avLst/>
              <a:gdLst/>
              <a:ahLst/>
              <a:cxnLst/>
              <a:rect l="l" t="t" r="r" b="b"/>
              <a:pathLst>
                <a:path w="1058" h="1121" extrusionOk="0">
                  <a:moveTo>
                    <a:pt x="762" y="0"/>
                  </a:moveTo>
                  <a:cubicBezTo>
                    <a:pt x="677" y="42"/>
                    <a:pt x="614" y="85"/>
                    <a:pt x="571" y="169"/>
                  </a:cubicBezTo>
                  <a:cubicBezTo>
                    <a:pt x="466" y="317"/>
                    <a:pt x="402" y="465"/>
                    <a:pt x="339" y="635"/>
                  </a:cubicBezTo>
                  <a:lnTo>
                    <a:pt x="254" y="127"/>
                  </a:lnTo>
                  <a:cubicBezTo>
                    <a:pt x="254" y="106"/>
                    <a:pt x="233" y="63"/>
                    <a:pt x="212" y="42"/>
                  </a:cubicBezTo>
                  <a:cubicBezTo>
                    <a:pt x="194" y="34"/>
                    <a:pt x="177" y="28"/>
                    <a:pt x="159" y="28"/>
                  </a:cubicBezTo>
                  <a:cubicBezTo>
                    <a:pt x="135" y="28"/>
                    <a:pt x="110" y="39"/>
                    <a:pt x="85" y="63"/>
                  </a:cubicBezTo>
                  <a:cubicBezTo>
                    <a:pt x="64" y="106"/>
                    <a:pt x="43" y="148"/>
                    <a:pt x="43" y="190"/>
                  </a:cubicBezTo>
                  <a:cubicBezTo>
                    <a:pt x="0" y="381"/>
                    <a:pt x="0" y="571"/>
                    <a:pt x="22" y="740"/>
                  </a:cubicBezTo>
                  <a:cubicBezTo>
                    <a:pt x="43" y="804"/>
                    <a:pt x="64" y="867"/>
                    <a:pt x="106" y="888"/>
                  </a:cubicBezTo>
                  <a:lnTo>
                    <a:pt x="656" y="1121"/>
                  </a:lnTo>
                  <a:cubicBezTo>
                    <a:pt x="825" y="952"/>
                    <a:pt x="952" y="740"/>
                    <a:pt x="1016" y="508"/>
                  </a:cubicBezTo>
                  <a:cubicBezTo>
                    <a:pt x="1058" y="402"/>
                    <a:pt x="1058" y="296"/>
                    <a:pt x="1037" y="190"/>
                  </a:cubicBezTo>
                  <a:cubicBezTo>
                    <a:pt x="994" y="63"/>
                    <a:pt x="889" y="0"/>
                    <a:pt x="7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14"/>
            <p:cNvSpPr/>
            <p:nvPr/>
          </p:nvSpPr>
          <p:spPr>
            <a:xfrm>
              <a:off x="3670692" y="4415142"/>
              <a:ext cx="121970" cy="131723"/>
            </a:xfrm>
            <a:custGeom>
              <a:avLst/>
              <a:gdLst/>
              <a:ahLst/>
              <a:cxnLst/>
              <a:rect l="l" t="t" r="r" b="b"/>
              <a:pathLst>
                <a:path w="1038" h="1121" extrusionOk="0">
                  <a:moveTo>
                    <a:pt x="770" y="0"/>
                  </a:moveTo>
                  <a:cubicBezTo>
                    <a:pt x="735" y="0"/>
                    <a:pt x="697" y="7"/>
                    <a:pt x="656" y="21"/>
                  </a:cubicBezTo>
                  <a:cubicBezTo>
                    <a:pt x="593" y="63"/>
                    <a:pt x="530" y="148"/>
                    <a:pt x="508" y="232"/>
                  </a:cubicBezTo>
                  <a:cubicBezTo>
                    <a:pt x="466" y="401"/>
                    <a:pt x="445" y="571"/>
                    <a:pt x="424" y="740"/>
                  </a:cubicBezTo>
                  <a:cubicBezTo>
                    <a:pt x="360" y="592"/>
                    <a:pt x="276" y="444"/>
                    <a:pt x="212" y="296"/>
                  </a:cubicBezTo>
                  <a:cubicBezTo>
                    <a:pt x="191" y="253"/>
                    <a:pt x="170" y="232"/>
                    <a:pt x="149" y="211"/>
                  </a:cubicBezTo>
                  <a:cubicBezTo>
                    <a:pt x="138" y="205"/>
                    <a:pt x="126" y="203"/>
                    <a:pt x="115" y="203"/>
                  </a:cubicBezTo>
                  <a:cubicBezTo>
                    <a:pt x="85" y="203"/>
                    <a:pt x="59" y="222"/>
                    <a:pt x="43" y="253"/>
                  </a:cubicBezTo>
                  <a:cubicBezTo>
                    <a:pt x="22" y="296"/>
                    <a:pt x="1" y="359"/>
                    <a:pt x="22" y="401"/>
                  </a:cubicBezTo>
                  <a:cubicBezTo>
                    <a:pt x="22" y="592"/>
                    <a:pt x="85" y="761"/>
                    <a:pt x="170" y="930"/>
                  </a:cubicBezTo>
                  <a:cubicBezTo>
                    <a:pt x="191" y="994"/>
                    <a:pt x="212" y="1057"/>
                    <a:pt x="276" y="1057"/>
                  </a:cubicBezTo>
                  <a:lnTo>
                    <a:pt x="847" y="1121"/>
                  </a:lnTo>
                  <a:cubicBezTo>
                    <a:pt x="953" y="909"/>
                    <a:pt x="1016" y="676"/>
                    <a:pt x="1037" y="444"/>
                  </a:cubicBezTo>
                  <a:cubicBezTo>
                    <a:pt x="1037" y="317"/>
                    <a:pt x="1016" y="211"/>
                    <a:pt x="953" y="105"/>
                  </a:cubicBezTo>
                  <a:cubicBezTo>
                    <a:pt x="909" y="33"/>
                    <a:pt x="846" y="0"/>
                    <a:pt x="7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14"/>
            <p:cNvSpPr/>
            <p:nvPr/>
          </p:nvSpPr>
          <p:spPr>
            <a:xfrm>
              <a:off x="3404778" y="4397633"/>
              <a:ext cx="82136" cy="104462"/>
            </a:xfrm>
            <a:custGeom>
              <a:avLst/>
              <a:gdLst/>
              <a:ahLst/>
              <a:cxnLst/>
              <a:rect l="l" t="t" r="r" b="b"/>
              <a:pathLst>
                <a:path w="699" h="889" extrusionOk="0">
                  <a:moveTo>
                    <a:pt x="107" y="1"/>
                  </a:moveTo>
                  <a:cubicBezTo>
                    <a:pt x="64" y="1"/>
                    <a:pt x="43" y="1"/>
                    <a:pt x="22" y="43"/>
                  </a:cubicBezTo>
                  <a:cubicBezTo>
                    <a:pt x="22" y="64"/>
                    <a:pt x="1" y="106"/>
                    <a:pt x="22" y="127"/>
                  </a:cubicBezTo>
                  <a:cubicBezTo>
                    <a:pt x="1" y="360"/>
                    <a:pt x="64" y="572"/>
                    <a:pt x="191" y="741"/>
                  </a:cubicBezTo>
                  <a:lnTo>
                    <a:pt x="508" y="889"/>
                  </a:lnTo>
                  <a:lnTo>
                    <a:pt x="593" y="656"/>
                  </a:lnTo>
                  <a:cubicBezTo>
                    <a:pt x="635" y="572"/>
                    <a:pt x="656" y="466"/>
                    <a:pt x="678" y="360"/>
                  </a:cubicBezTo>
                  <a:cubicBezTo>
                    <a:pt x="699" y="254"/>
                    <a:pt x="678" y="170"/>
                    <a:pt x="635" y="64"/>
                  </a:cubicBezTo>
                  <a:cubicBezTo>
                    <a:pt x="614" y="64"/>
                    <a:pt x="614" y="43"/>
                    <a:pt x="593" y="43"/>
                  </a:cubicBezTo>
                  <a:cubicBezTo>
                    <a:pt x="582" y="37"/>
                    <a:pt x="570" y="35"/>
                    <a:pt x="559" y="35"/>
                  </a:cubicBezTo>
                  <a:cubicBezTo>
                    <a:pt x="528" y="35"/>
                    <a:pt x="497" y="54"/>
                    <a:pt x="466" y="85"/>
                  </a:cubicBezTo>
                  <a:cubicBezTo>
                    <a:pt x="381" y="170"/>
                    <a:pt x="339" y="275"/>
                    <a:pt x="318" y="402"/>
                  </a:cubicBezTo>
                  <a:cubicBezTo>
                    <a:pt x="276" y="297"/>
                    <a:pt x="233" y="191"/>
                    <a:pt x="191" y="85"/>
                  </a:cubicBezTo>
                  <a:cubicBezTo>
                    <a:pt x="170" y="43"/>
                    <a:pt x="149" y="1"/>
                    <a:pt x="1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14"/>
            <p:cNvSpPr/>
            <p:nvPr/>
          </p:nvSpPr>
          <p:spPr>
            <a:xfrm>
              <a:off x="-57036" y="4375307"/>
              <a:ext cx="129373" cy="137481"/>
            </a:xfrm>
            <a:custGeom>
              <a:avLst/>
              <a:gdLst/>
              <a:ahLst/>
              <a:cxnLst/>
              <a:rect l="l" t="t" r="r" b="b"/>
              <a:pathLst>
                <a:path w="1101" h="1170" extrusionOk="0">
                  <a:moveTo>
                    <a:pt x="659" y="0"/>
                  </a:moveTo>
                  <a:cubicBezTo>
                    <a:pt x="603" y="0"/>
                    <a:pt x="551" y="21"/>
                    <a:pt x="508" y="64"/>
                  </a:cubicBezTo>
                  <a:cubicBezTo>
                    <a:pt x="445" y="127"/>
                    <a:pt x="424" y="233"/>
                    <a:pt x="445" y="317"/>
                  </a:cubicBezTo>
                  <a:cubicBezTo>
                    <a:pt x="445" y="487"/>
                    <a:pt x="487" y="656"/>
                    <a:pt x="529" y="825"/>
                  </a:cubicBezTo>
                  <a:lnTo>
                    <a:pt x="170" y="487"/>
                  </a:lnTo>
                  <a:cubicBezTo>
                    <a:pt x="149" y="444"/>
                    <a:pt x="128" y="444"/>
                    <a:pt x="85" y="423"/>
                  </a:cubicBezTo>
                  <a:cubicBezTo>
                    <a:pt x="43" y="423"/>
                    <a:pt x="1" y="465"/>
                    <a:pt x="1" y="529"/>
                  </a:cubicBezTo>
                  <a:cubicBezTo>
                    <a:pt x="1" y="571"/>
                    <a:pt x="1" y="614"/>
                    <a:pt x="43" y="656"/>
                  </a:cubicBezTo>
                  <a:cubicBezTo>
                    <a:pt x="106" y="825"/>
                    <a:pt x="212" y="973"/>
                    <a:pt x="360" y="1100"/>
                  </a:cubicBezTo>
                  <a:cubicBezTo>
                    <a:pt x="395" y="1135"/>
                    <a:pt x="429" y="1169"/>
                    <a:pt x="475" y="1169"/>
                  </a:cubicBezTo>
                  <a:cubicBezTo>
                    <a:pt x="486" y="1169"/>
                    <a:pt x="497" y="1167"/>
                    <a:pt x="508" y="1163"/>
                  </a:cubicBezTo>
                  <a:lnTo>
                    <a:pt x="1079" y="1015"/>
                  </a:lnTo>
                  <a:cubicBezTo>
                    <a:pt x="1100" y="783"/>
                    <a:pt x="1079" y="550"/>
                    <a:pt x="995" y="317"/>
                  </a:cubicBezTo>
                  <a:cubicBezTo>
                    <a:pt x="952" y="212"/>
                    <a:pt x="910" y="127"/>
                    <a:pt x="825" y="64"/>
                  </a:cubicBezTo>
                  <a:cubicBezTo>
                    <a:pt x="773" y="21"/>
                    <a:pt x="714" y="0"/>
                    <a:pt x="6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4"/>
            <p:cNvSpPr/>
            <p:nvPr/>
          </p:nvSpPr>
          <p:spPr>
            <a:xfrm>
              <a:off x="141783" y="4863894"/>
              <a:ext cx="77201" cy="120325"/>
            </a:xfrm>
            <a:custGeom>
              <a:avLst/>
              <a:gdLst/>
              <a:ahLst/>
              <a:cxnLst/>
              <a:rect l="l" t="t" r="r" b="b"/>
              <a:pathLst>
                <a:path w="657" h="1024" extrusionOk="0">
                  <a:moveTo>
                    <a:pt x="166" y="1"/>
                  </a:moveTo>
                  <a:cubicBezTo>
                    <a:pt x="146" y="1"/>
                    <a:pt x="126" y="4"/>
                    <a:pt x="106" y="9"/>
                  </a:cubicBezTo>
                  <a:cubicBezTo>
                    <a:pt x="43" y="51"/>
                    <a:pt x="1" y="136"/>
                    <a:pt x="43" y="199"/>
                  </a:cubicBezTo>
                  <a:lnTo>
                    <a:pt x="339" y="939"/>
                  </a:lnTo>
                  <a:cubicBezTo>
                    <a:pt x="360" y="981"/>
                    <a:pt x="424" y="1024"/>
                    <a:pt x="487" y="1024"/>
                  </a:cubicBezTo>
                  <a:cubicBezTo>
                    <a:pt x="508" y="1024"/>
                    <a:pt x="529" y="1024"/>
                    <a:pt x="550" y="1003"/>
                  </a:cubicBezTo>
                  <a:cubicBezTo>
                    <a:pt x="614" y="981"/>
                    <a:pt x="656" y="897"/>
                    <a:pt x="614" y="812"/>
                  </a:cubicBezTo>
                  <a:lnTo>
                    <a:pt x="318" y="93"/>
                  </a:lnTo>
                  <a:cubicBezTo>
                    <a:pt x="286" y="29"/>
                    <a:pt x="229" y="1"/>
                    <a:pt x="1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4"/>
            <p:cNvSpPr/>
            <p:nvPr/>
          </p:nvSpPr>
          <p:spPr>
            <a:xfrm>
              <a:off x="238724" y="4813836"/>
              <a:ext cx="42537" cy="150994"/>
            </a:xfrm>
            <a:custGeom>
              <a:avLst/>
              <a:gdLst/>
              <a:ahLst/>
              <a:cxnLst/>
              <a:rect l="l" t="t" r="r" b="b"/>
              <a:pathLst>
                <a:path w="362" h="1285" extrusionOk="0">
                  <a:moveTo>
                    <a:pt x="183" y="1"/>
                  </a:moveTo>
                  <a:cubicBezTo>
                    <a:pt x="107" y="1"/>
                    <a:pt x="33" y="38"/>
                    <a:pt x="43" y="117"/>
                  </a:cubicBezTo>
                  <a:lnTo>
                    <a:pt x="0" y="1133"/>
                  </a:lnTo>
                  <a:cubicBezTo>
                    <a:pt x="0" y="1217"/>
                    <a:pt x="64" y="1281"/>
                    <a:pt x="148" y="1281"/>
                  </a:cubicBezTo>
                  <a:cubicBezTo>
                    <a:pt x="157" y="1283"/>
                    <a:pt x="166" y="1285"/>
                    <a:pt x="174" y="1285"/>
                  </a:cubicBezTo>
                  <a:cubicBezTo>
                    <a:pt x="233" y="1285"/>
                    <a:pt x="297" y="1227"/>
                    <a:pt x="297" y="1154"/>
                  </a:cubicBezTo>
                  <a:lnTo>
                    <a:pt x="339" y="139"/>
                  </a:lnTo>
                  <a:cubicBezTo>
                    <a:pt x="361" y="49"/>
                    <a:pt x="270" y="1"/>
                    <a:pt x="1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4"/>
            <p:cNvSpPr/>
            <p:nvPr/>
          </p:nvSpPr>
          <p:spPr>
            <a:xfrm>
              <a:off x="3740255" y="4736166"/>
              <a:ext cx="77201" cy="121383"/>
            </a:xfrm>
            <a:custGeom>
              <a:avLst/>
              <a:gdLst/>
              <a:ahLst/>
              <a:cxnLst/>
              <a:rect l="l" t="t" r="r" b="b"/>
              <a:pathLst>
                <a:path w="657" h="1033" extrusionOk="0">
                  <a:moveTo>
                    <a:pt x="484" y="0"/>
                  </a:moveTo>
                  <a:cubicBezTo>
                    <a:pt x="425" y="0"/>
                    <a:pt x="376" y="40"/>
                    <a:pt x="361" y="102"/>
                  </a:cubicBezTo>
                  <a:lnTo>
                    <a:pt x="43" y="821"/>
                  </a:lnTo>
                  <a:cubicBezTo>
                    <a:pt x="1" y="884"/>
                    <a:pt x="43" y="990"/>
                    <a:pt x="128" y="1011"/>
                  </a:cubicBezTo>
                  <a:cubicBezTo>
                    <a:pt x="128" y="1032"/>
                    <a:pt x="149" y="1032"/>
                    <a:pt x="170" y="1032"/>
                  </a:cubicBezTo>
                  <a:cubicBezTo>
                    <a:pt x="234" y="1032"/>
                    <a:pt x="297" y="990"/>
                    <a:pt x="318" y="926"/>
                  </a:cubicBezTo>
                  <a:lnTo>
                    <a:pt x="635" y="207"/>
                  </a:lnTo>
                  <a:cubicBezTo>
                    <a:pt x="657" y="144"/>
                    <a:pt x="635" y="59"/>
                    <a:pt x="551" y="17"/>
                  </a:cubicBezTo>
                  <a:cubicBezTo>
                    <a:pt x="528" y="6"/>
                    <a:pt x="506" y="0"/>
                    <a:pt x="4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4"/>
            <p:cNvSpPr/>
            <p:nvPr/>
          </p:nvSpPr>
          <p:spPr>
            <a:xfrm>
              <a:off x="3680680" y="4686226"/>
              <a:ext cx="42302" cy="151346"/>
            </a:xfrm>
            <a:custGeom>
              <a:avLst/>
              <a:gdLst/>
              <a:ahLst/>
              <a:cxnLst/>
              <a:rect l="l" t="t" r="r" b="b"/>
              <a:pathLst>
                <a:path w="360" h="1288" extrusionOk="0">
                  <a:moveTo>
                    <a:pt x="155" y="0"/>
                  </a:moveTo>
                  <a:cubicBezTo>
                    <a:pt x="84" y="0"/>
                    <a:pt x="11" y="48"/>
                    <a:pt x="0" y="146"/>
                  </a:cubicBezTo>
                  <a:lnTo>
                    <a:pt x="64" y="1140"/>
                  </a:lnTo>
                  <a:cubicBezTo>
                    <a:pt x="64" y="1225"/>
                    <a:pt x="127" y="1288"/>
                    <a:pt x="212" y="1288"/>
                  </a:cubicBezTo>
                  <a:cubicBezTo>
                    <a:pt x="296" y="1288"/>
                    <a:pt x="360" y="1225"/>
                    <a:pt x="360" y="1140"/>
                  </a:cubicBezTo>
                  <a:lnTo>
                    <a:pt x="296" y="125"/>
                  </a:lnTo>
                  <a:cubicBezTo>
                    <a:pt x="286" y="43"/>
                    <a:pt x="221" y="0"/>
                    <a:pt x="1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4"/>
            <p:cNvSpPr/>
            <p:nvPr/>
          </p:nvSpPr>
          <p:spPr>
            <a:xfrm>
              <a:off x="2934676" y="4192710"/>
              <a:ext cx="6251160" cy="1901951"/>
            </a:xfrm>
            <a:custGeom>
              <a:avLst/>
              <a:gdLst/>
              <a:ahLst/>
              <a:cxnLst/>
              <a:rect l="l" t="t" r="r" b="b"/>
              <a:pathLst>
                <a:path w="55243" h="16808" extrusionOk="0">
                  <a:moveTo>
                    <a:pt x="44598" y="0"/>
                  </a:moveTo>
                  <a:cubicBezTo>
                    <a:pt x="40584" y="0"/>
                    <a:pt x="35338" y="325"/>
                    <a:pt x="28700" y="1326"/>
                  </a:cubicBezTo>
                  <a:cubicBezTo>
                    <a:pt x="9793" y="4203"/>
                    <a:pt x="1" y="12958"/>
                    <a:pt x="1" y="12958"/>
                  </a:cubicBezTo>
                  <a:lnTo>
                    <a:pt x="55243" y="16808"/>
                  </a:lnTo>
                  <a:lnTo>
                    <a:pt x="55243" y="1115"/>
                  </a:lnTo>
                  <a:cubicBezTo>
                    <a:pt x="55243" y="1115"/>
                    <a:pt x="52032" y="0"/>
                    <a:pt x="44598" y="0"/>
                  </a:cubicBezTo>
                  <a:close/>
                </a:path>
              </a:pathLst>
            </a:custGeom>
            <a:solidFill>
              <a:srgbClr val="79AD78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4"/>
            <p:cNvSpPr/>
            <p:nvPr/>
          </p:nvSpPr>
          <p:spPr>
            <a:xfrm>
              <a:off x="8383986" y="4469152"/>
              <a:ext cx="440522" cy="198591"/>
            </a:xfrm>
            <a:custGeom>
              <a:avLst/>
              <a:gdLst/>
              <a:ahLst/>
              <a:cxnLst/>
              <a:rect l="l" t="t" r="r" b="b"/>
              <a:pathLst>
                <a:path w="3893" h="1755" extrusionOk="0">
                  <a:moveTo>
                    <a:pt x="2715" y="0"/>
                  </a:moveTo>
                  <a:cubicBezTo>
                    <a:pt x="2677" y="0"/>
                    <a:pt x="2640" y="2"/>
                    <a:pt x="2602" y="4"/>
                  </a:cubicBezTo>
                  <a:cubicBezTo>
                    <a:pt x="2306" y="4"/>
                    <a:pt x="2031" y="4"/>
                    <a:pt x="1735" y="25"/>
                  </a:cubicBezTo>
                  <a:cubicBezTo>
                    <a:pt x="1079" y="89"/>
                    <a:pt x="1" y="596"/>
                    <a:pt x="889" y="1379"/>
                  </a:cubicBezTo>
                  <a:cubicBezTo>
                    <a:pt x="1192" y="1647"/>
                    <a:pt x="1726" y="1755"/>
                    <a:pt x="2251" y="1755"/>
                  </a:cubicBezTo>
                  <a:cubicBezTo>
                    <a:pt x="2679" y="1755"/>
                    <a:pt x="3100" y="1683"/>
                    <a:pt x="3385" y="1569"/>
                  </a:cubicBezTo>
                  <a:cubicBezTo>
                    <a:pt x="3617" y="1464"/>
                    <a:pt x="3808" y="1252"/>
                    <a:pt x="3850" y="998"/>
                  </a:cubicBezTo>
                  <a:cubicBezTo>
                    <a:pt x="3892" y="660"/>
                    <a:pt x="3744" y="343"/>
                    <a:pt x="3448" y="173"/>
                  </a:cubicBezTo>
                  <a:cubicBezTo>
                    <a:pt x="3227" y="63"/>
                    <a:pt x="2973" y="0"/>
                    <a:pt x="2715" y="0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4"/>
            <p:cNvSpPr/>
            <p:nvPr/>
          </p:nvSpPr>
          <p:spPr>
            <a:xfrm>
              <a:off x="8704673" y="4720134"/>
              <a:ext cx="442898" cy="156497"/>
            </a:xfrm>
            <a:custGeom>
              <a:avLst/>
              <a:gdLst/>
              <a:ahLst/>
              <a:cxnLst/>
              <a:rect l="l" t="t" r="r" b="b"/>
              <a:pathLst>
                <a:path w="3914" h="1383" extrusionOk="0">
                  <a:moveTo>
                    <a:pt x="1920" y="1"/>
                  </a:moveTo>
                  <a:cubicBezTo>
                    <a:pt x="1421" y="1"/>
                    <a:pt x="914" y="84"/>
                    <a:pt x="530" y="324"/>
                  </a:cubicBezTo>
                  <a:cubicBezTo>
                    <a:pt x="85" y="620"/>
                    <a:pt x="1" y="1001"/>
                    <a:pt x="487" y="1234"/>
                  </a:cubicBezTo>
                  <a:cubicBezTo>
                    <a:pt x="752" y="1349"/>
                    <a:pt x="1066" y="1382"/>
                    <a:pt x="1377" y="1382"/>
                  </a:cubicBezTo>
                  <a:cubicBezTo>
                    <a:pt x="1637" y="1382"/>
                    <a:pt x="1894" y="1359"/>
                    <a:pt x="2116" y="1339"/>
                  </a:cubicBezTo>
                  <a:cubicBezTo>
                    <a:pt x="2412" y="1297"/>
                    <a:pt x="3913" y="726"/>
                    <a:pt x="3194" y="176"/>
                  </a:cubicBezTo>
                  <a:cubicBezTo>
                    <a:pt x="3131" y="134"/>
                    <a:pt x="3067" y="113"/>
                    <a:pt x="2983" y="113"/>
                  </a:cubicBezTo>
                  <a:cubicBezTo>
                    <a:pt x="2672" y="49"/>
                    <a:pt x="2299" y="1"/>
                    <a:pt x="1920" y="1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4"/>
            <p:cNvSpPr/>
            <p:nvPr/>
          </p:nvSpPr>
          <p:spPr>
            <a:xfrm>
              <a:off x="9051727" y="4502420"/>
              <a:ext cx="64726" cy="125265"/>
            </a:xfrm>
            <a:custGeom>
              <a:avLst/>
              <a:gdLst/>
              <a:ahLst/>
              <a:cxnLst/>
              <a:rect l="l" t="t" r="r" b="b"/>
              <a:pathLst>
                <a:path w="572" h="1107" extrusionOk="0">
                  <a:moveTo>
                    <a:pt x="423" y="1"/>
                  </a:moveTo>
                  <a:cubicBezTo>
                    <a:pt x="354" y="1"/>
                    <a:pt x="293" y="42"/>
                    <a:pt x="275" y="112"/>
                  </a:cubicBezTo>
                  <a:lnTo>
                    <a:pt x="43" y="895"/>
                  </a:lnTo>
                  <a:cubicBezTo>
                    <a:pt x="0" y="979"/>
                    <a:pt x="43" y="1064"/>
                    <a:pt x="127" y="1106"/>
                  </a:cubicBezTo>
                  <a:lnTo>
                    <a:pt x="170" y="1106"/>
                  </a:lnTo>
                  <a:cubicBezTo>
                    <a:pt x="233" y="1106"/>
                    <a:pt x="275" y="1064"/>
                    <a:pt x="297" y="1000"/>
                  </a:cubicBezTo>
                  <a:lnTo>
                    <a:pt x="550" y="218"/>
                  </a:lnTo>
                  <a:cubicBezTo>
                    <a:pt x="572" y="133"/>
                    <a:pt x="529" y="49"/>
                    <a:pt x="466" y="6"/>
                  </a:cubicBezTo>
                  <a:cubicBezTo>
                    <a:pt x="451" y="3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14"/>
            <p:cNvSpPr/>
            <p:nvPr/>
          </p:nvSpPr>
          <p:spPr>
            <a:xfrm>
              <a:off x="8989490" y="4457158"/>
              <a:ext cx="45602" cy="156157"/>
            </a:xfrm>
            <a:custGeom>
              <a:avLst/>
              <a:gdLst/>
              <a:ahLst/>
              <a:cxnLst/>
              <a:rect l="l" t="t" r="r" b="b"/>
              <a:pathLst>
                <a:path w="403" h="1380" extrusionOk="0">
                  <a:moveTo>
                    <a:pt x="160" y="0"/>
                  </a:moveTo>
                  <a:cubicBezTo>
                    <a:pt x="149" y="0"/>
                    <a:pt x="139" y="2"/>
                    <a:pt x="127" y="5"/>
                  </a:cubicBezTo>
                  <a:cubicBezTo>
                    <a:pt x="43" y="5"/>
                    <a:pt x="1" y="89"/>
                    <a:pt x="1" y="174"/>
                  </a:cubicBezTo>
                  <a:lnTo>
                    <a:pt x="127" y="1231"/>
                  </a:lnTo>
                  <a:cubicBezTo>
                    <a:pt x="127" y="1316"/>
                    <a:pt x="191" y="1379"/>
                    <a:pt x="276" y="1379"/>
                  </a:cubicBezTo>
                  <a:cubicBezTo>
                    <a:pt x="360" y="1358"/>
                    <a:pt x="402" y="1273"/>
                    <a:pt x="402" y="1189"/>
                  </a:cubicBezTo>
                  <a:lnTo>
                    <a:pt x="297" y="131"/>
                  </a:lnTo>
                  <a:cubicBezTo>
                    <a:pt x="278" y="58"/>
                    <a:pt x="228" y="0"/>
                    <a:pt x="160" y="0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14"/>
            <p:cNvSpPr/>
            <p:nvPr/>
          </p:nvSpPr>
          <p:spPr>
            <a:xfrm>
              <a:off x="2947858" y="4192710"/>
              <a:ext cx="6251160" cy="1901951"/>
            </a:xfrm>
            <a:custGeom>
              <a:avLst/>
              <a:gdLst/>
              <a:ahLst/>
              <a:cxnLst/>
              <a:rect l="l" t="t" r="r" b="b"/>
              <a:pathLst>
                <a:path w="55243" h="16808" extrusionOk="0">
                  <a:moveTo>
                    <a:pt x="44598" y="0"/>
                  </a:moveTo>
                  <a:cubicBezTo>
                    <a:pt x="40584" y="0"/>
                    <a:pt x="35338" y="325"/>
                    <a:pt x="28700" y="1326"/>
                  </a:cubicBezTo>
                  <a:cubicBezTo>
                    <a:pt x="9793" y="4203"/>
                    <a:pt x="1" y="12958"/>
                    <a:pt x="1" y="12958"/>
                  </a:cubicBezTo>
                  <a:lnTo>
                    <a:pt x="55243" y="16808"/>
                  </a:lnTo>
                  <a:lnTo>
                    <a:pt x="55243" y="1115"/>
                  </a:lnTo>
                  <a:cubicBezTo>
                    <a:pt x="55243" y="1115"/>
                    <a:pt x="52032" y="0"/>
                    <a:pt x="445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14"/>
            <p:cNvSpPr/>
            <p:nvPr/>
          </p:nvSpPr>
          <p:spPr>
            <a:xfrm>
              <a:off x="5703571" y="4544466"/>
              <a:ext cx="430904" cy="238875"/>
            </a:xfrm>
            <a:custGeom>
              <a:avLst/>
              <a:gdLst/>
              <a:ahLst/>
              <a:cxnLst/>
              <a:rect l="l" t="t" r="r" b="b"/>
              <a:pathLst>
                <a:path w="3808" h="2111" extrusionOk="0">
                  <a:moveTo>
                    <a:pt x="2242" y="0"/>
                  </a:moveTo>
                  <a:cubicBezTo>
                    <a:pt x="1840" y="0"/>
                    <a:pt x="1439" y="74"/>
                    <a:pt x="1058" y="222"/>
                  </a:cubicBezTo>
                  <a:cubicBezTo>
                    <a:pt x="170" y="582"/>
                    <a:pt x="0" y="2020"/>
                    <a:pt x="1100" y="2105"/>
                  </a:cubicBezTo>
                  <a:cubicBezTo>
                    <a:pt x="1149" y="2109"/>
                    <a:pt x="1199" y="2111"/>
                    <a:pt x="1250" y="2111"/>
                  </a:cubicBezTo>
                  <a:cubicBezTo>
                    <a:pt x="2007" y="2111"/>
                    <a:pt x="3057" y="1684"/>
                    <a:pt x="3532" y="1090"/>
                  </a:cubicBezTo>
                  <a:cubicBezTo>
                    <a:pt x="3680" y="878"/>
                    <a:pt x="3807" y="561"/>
                    <a:pt x="3638" y="349"/>
                  </a:cubicBezTo>
                  <a:cubicBezTo>
                    <a:pt x="3575" y="307"/>
                    <a:pt x="3511" y="244"/>
                    <a:pt x="3427" y="222"/>
                  </a:cubicBezTo>
                  <a:cubicBezTo>
                    <a:pt x="3046" y="74"/>
                    <a:pt x="2644" y="0"/>
                    <a:pt x="2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14"/>
            <p:cNvSpPr/>
            <p:nvPr/>
          </p:nvSpPr>
          <p:spPr>
            <a:xfrm>
              <a:off x="8397169" y="4469152"/>
              <a:ext cx="440522" cy="198591"/>
            </a:xfrm>
            <a:custGeom>
              <a:avLst/>
              <a:gdLst/>
              <a:ahLst/>
              <a:cxnLst/>
              <a:rect l="l" t="t" r="r" b="b"/>
              <a:pathLst>
                <a:path w="3893" h="1755" extrusionOk="0">
                  <a:moveTo>
                    <a:pt x="2715" y="0"/>
                  </a:moveTo>
                  <a:cubicBezTo>
                    <a:pt x="2677" y="0"/>
                    <a:pt x="2640" y="2"/>
                    <a:pt x="2602" y="4"/>
                  </a:cubicBezTo>
                  <a:cubicBezTo>
                    <a:pt x="2306" y="4"/>
                    <a:pt x="2031" y="4"/>
                    <a:pt x="1735" y="25"/>
                  </a:cubicBezTo>
                  <a:cubicBezTo>
                    <a:pt x="1079" y="89"/>
                    <a:pt x="1" y="596"/>
                    <a:pt x="889" y="1379"/>
                  </a:cubicBezTo>
                  <a:cubicBezTo>
                    <a:pt x="1192" y="1647"/>
                    <a:pt x="1726" y="1755"/>
                    <a:pt x="2251" y="1755"/>
                  </a:cubicBezTo>
                  <a:cubicBezTo>
                    <a:pt x="2679" y="1755"/>
                    <a:pt x="3100" y="1683"/>
                    <a:pt x="3385" y="1569"/>
                  </a:cubicBezTo>
                  <a:cubicBezTo>
                    <a:pt x="3617" y="1464"/>
                    <a:pt x="3808" y="1252"/>
                    <a:pt x="3850" y="998"/>
                  </a:cubicBezTo>
                  <a:cubicBezTo>
                    <a:pt x="3892" y="660"/>
                    <a:pt x="3744" y="343"/>
                    <a:pt x="3448" y="173"/>
                  </a:cubicBezTo>
                  <a:cubicBezTo>
                    <a:pt x="3227" y="63"/>
                    <a:pt x="2973" y="0"/>
                    <a:pt x="27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14"/>
            <p:cNvSpPr/>
            <p:nvPr/>
          </p:nvSpPr>
          <p:spPr>
            <a:xfrm>
              <a:off x="8717856" y="4720134"/>
              <a:ext cx="442898" cy="156497"/>
            </a:xfrm>
            <a:custGeom>
              <a:avLst/>
              <a:gdLst/>
              <a:ahLst/>
              <a:cxnLst/>
              <a:rect l="l" t="t" r="r" b="b"/>
              <a:pathLst>
                <a:path w="3914" h="1383" extrusionOk="0">
                  <a:moveTo>
                    <a:pt x="1920" y="1"/>
                  </a:moveTo>
                  <a:cubicBezTo>
                    <a:pt x="1421" y="1"/>
                    <a:pt x="914" y="84"/>
                    <a:pt x="530" y="324"/>
                  </a:cubicBezTo>
                  <a:cubicBezTo>
                    <a:pt x="85" y="620"/>
                    <a:pt x="1" y="1001"/>
                    <a:pt x="487" y="1234"/>
                  </a:cubicBezTo>
                  <a:cubicBezTo>
                    <a:pt x="752" y="1349"/>
                    <a:pt x="1066" y="1382"/>
                    <a:pt x="1377" y="1382"/>
                  </a:cubicBezTo>
                  <a:cubicBezTo>
                    <a:pt x="1637" y="1382"/>
                    <a:pt x="1894" y="1359"/>
                    <a:pt x="2116" y="1339"/>
                  </a:cubicBezTo>
                  <a:cubicBezTo>
                    <a:pt x="2412" y="1297"/>
                    <a:pt x="3913" y="726"/>
                    <a:pt x="3194" y="176"/>
                  </a:cubicBezTo>
                  <a:cubicBezTo>
                    <a:pt x="3131" y="134"/>
                    <a:pt x="3067" y="113"/>
                    <a:pt x="2983" y="113"/>
                  </a:cubicBezTo>
                  <a:cubicBezTo>
                    <a:pt x="2672" y="49"/>
                    <a:pt x="2299" y="1"/>
                    <a:pt x="19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14"/>
            <p:cNvSpPr/>
            <p:nvPr/>
          </p:nvSpPr>
          <p:spPr>
            <a:xfrm>
              <a:off x="5901035" y="4480920"/>
              <a:ext cx="62350" cy="125152"/>
            </a:xfrm>
            <a:custGeom>
              <a:avLst/>
              <a:gdLst/>
              <a:ahLst/>
              <a:cxnLst/>
              <a:rect l="l" t="t" r="r" b="b"/>
              <a:pathLst>
                <a:path w="551" h="1106" extrusionOk="0">
                  <a:moveTo>
                    <a:pt x="402" y="1"/>
                  </a:moveTo>
                  <a:cubicBezTo>
                    <a:pt x="334" y="1"/>
                    <a:pt x="276" y="42"/>
                    <a:pt x="276" y="112"/>
                  </a:cubicBezTo>
                  <a:lnTo>
                    <a:pt x="22" y="894"/>
                  </a:lnTo>
                  <a:cubicBezTo>
                    <a:pt x="1" y="979"/>
                    <a:pt x="22" y="1063"/>
                    <a:pt x="107" y="1106"/>
                  </a:cubicBezTo>
                  <a:lnTo>
                    <a:pt x="170" y="1106"/>
                  </a:lnTo>
                  <a:cubicBezTo>
                    <a:pt x="212" y="1106"/>
                    <a:pt x="276" y="1063"/>
                    <a:pt x="276" y="1000"/>
                  </a:cubicBezTo>
                  <a:lnTo>
                    <a:pt x="530" y="218"/>
                  </a:lnTo>
                  <a:cubicBezTo>
                    <a:pt x="551" y="133"/>
                    <a:pt x="509" y="48"/>
                    <a:pt x="445" y="6"/>
                  </a:cubicBezTo>
                  <a:cubicBezTo>
                    <a:pt x="431" y="2"/>
                    <a:pt x="416" y="1"/>
                    <a:pt x="4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14"/>
            <p:cNvSpPr/>
            <p:nvPr/>
          </p:nvSpPr>
          <p:spPr>
            <a:xfrm>
              <a:off x="5836422" y="4435658"/>
              <a:ext cx="45602" cy="156044"/>
            </a:xfrm>
            <a:custGeom>
              <a:avLst/>
              <a:gdLst/>
              <a:ahLst/>
              <a:cxnLst/>
              <a:rect l="l" t="t" r="r" b="b"/>
              <a:pathLst>
                <a:path w="403" h="1379" extrusionOk="0">
                  <a:moveTo>
                    <a:pt x="160" y="0"/>
                  </a:moveTo>
                  <a:cubicBezTo>
                    <a:pt x="150" y="0"/>
                    <a:pt x="139" y="1"/>
                    <a:pt x="128" y="4"/>
                  </a:cubicBezTo>
                  <a:cubicBezTo>
                    <a:pt x="43" y="25"/>
                    <a:pt x="1" y="89"/>
                    <a:pt x="1" y="173"/>
                  </a:cubicBezTo>
                  <a:lnTo>
                    <a:pt x="107" y="1231"/>
                  </a:lnTo>
                  <a:cubicBezTo>
                    <a:pt x="107" y="1315"/>
                    <a:pt x="191" y="1379"/>
                    <a:pt x="276" y="1379"/>
                  </a:cubicBezTo>
                  <a:cubicBezTo>
                    <a:pt x="339" y="1358"/>
                    <a:pt x="403" y="1273"/>
                    <a:pt x="382" y="1189"/>
                  </a:cubicBezTo>
                  <a:lnTo>
                    <a:pt x="276" y="131"/>
                  </a:lnTo>
                  <a:cubicBezTo>
                    <a:pt x="276" y="58"/>
                    <a:pt x="228" y="0"/>
                    <a:pt x="1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14"/>
            <p:cNvSpPr/>
            <p:nvPr/>
          </p:nvSpPr>
          <p:spPr>
            <a:xfrm>
              <a:off x="9064909" y="4502420"/>
              <a:ext cx="64726" cy="125265"/>
            </a:xfrm>
            <a:custGeom>
              <a:avLst/>
              <a:gdLst/>
              <a:ahLst/>
              <a:cxnLst/>
              <a:rect l="l" t="t" r="r" b="b"/>
              <a:pathLst>
                <a:path w="572" h="1107" extrusionOk="0">
                  <a:moveTo>
                    <a:pt x="423" y="1"/>
                  </a:moveTo>
                  <a:cubicBezTo>
                    <a:pt x="354" y="1"/>
                    <a:pt x="293" y="42"/>
                    <a:pt x="275" y="112"/>
                  </a:cubicBezTo>
                  <a:lnTo>
                    <a:pt x="43" y="895"/>
                  </a:lnTo>
                  <a:cubicBezTo>
                    <a:pt x="0" y="979"/>
                    <a:pt x="43" y="1064"/>
                    <a:pt x="127" y="1106"/>
                  </a:cubicBezTo>
                  <a:lnTo>
                    <a:pt x="170" y="1106"/>
                  </a:lnTo>
                  <a:cubicBezTo>
                    <a:pt x="233" y="1106"/>
                    <a:pt x="275" y="1064"/>
                    <a:pt x="297" y="1000"/>
                  </a:cubicBezTo>
                  <a:lnTo>
                    <a:pt x="550" y="218"/>
                  </a:lnTo>
                  <a:cubicBezTo>
                    <a:pt x="572" y="133"/>
                    <a:pt x="529" y="49"/>
                    <a:pt x="466" y="6"/>
                  </a:cubicBezTo>
                  <a:cubicBezTo>
                    <a:pt x="451" y="3"/>
                    <a:pt x="437" y="1"/>
                    <a:pt x="4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14"/>
            <p:cNvSpPr/>
            <p:nvPr/>
          </p:nvSpPr>
          <p:spPr>
            <a:xfrm>
              <a:off x="9002673" y="4457158"/>
              <a:ext cx="45602" cy="156157"/>
            </a:xfrm>
            <a:custGeom>
              <a:avLst/>
              <a:gdLst/>
              <a:ahLst/>
              <a:cxnLst/>
              <a:rect l="l" t="t" r="r" b="b"/>
              <a:pathLst>
                <a:path w="403" h="1380" extrusionOk="0">
                  <a:moveTo>
                    <a:pt x="160" y="0"/>
                  </a:moveTo>
                  <a:cubicBezTo>
                    <a:pt x="149" y="0"/>
                    <a:pt x="139" y="2"/>
                    <a:pt x="127" y="5"/>
                  </a:cubicBezTo>
                  <a:cubicBezTo>
                    <a:pt x="43" y="5"/>
                    <a:pt x="1" y="89"/>
                    <a:pt x="1" y="174"/>
                  </a:cubicBezTo>
                  <a:lnTo>
                    <a:pt x="127" y="1231"/>
                  </a:lnTo>
                  <a:cubicBezTo>
                    <a:pt x="127" y="1316"/>
                    <a:pt x="191" y="1379"/>
                    <a:pt x="276" y="1379"/>
                  </a:cubicBezTo>
                  <a:cubicBezTo>
                    <a:pt x="360" y="1358"/>
                    <a:pt x="402" y="1273"/>
                    <a:pt x="402" y="1189"/>
                  </a:cubicBezTo>
                  <a:lnTo>
                    <a:pt x="297" y="131"/>
                  </a:lnTo>
                  <a:cubicBezTo>
                    <a:pt x="278" y="58"/>
                    <a:pt x="228" y="0"/>
                    <a:pt x="1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64" name="Google Shape;564;p14"/>
          <p:cNvSpPr/>
          <p:nvPr/>
        </p:nvSpPr>
        <p:spPr>
          <a:xfrm>
            <a:off x="5028103" y="7083197"/>
            <a:ext cx="99125" cy="159175"/>
          </a:xfrm>
          <a:custGeom>
            <a:avLst/>
            <a:gdLst/>
            <a:ahLst/>
            <a:cxnLst/>
            <a:rect l="l" t="t" r="r" b="b"/>
            <a:pathLst>
              <a:path w="657" h="1055" extrusionOk="0">
                <a:moveTo>
                  <a:pt x="163" y="1"/>
                </a:moveTo>
                <a:cubicBezTo>
                  <a:pt x="144" y="1"/>
                  <a:pt x="124" y="6"/>
                  <a:pt x="107" y="18"/>
                </a:cubicBezTo>
                <a:cubicBezTo>
                  <a:pt x="43" y="60"/>
                  <a:pt x="1" y="166"/>
                  <a:pt x="43" y="229"/>
                </a:cubicBezTo>
                <a:lnTo>
                  <a:pt x="382" y="970"/>
                </a:lnTo>
                <a:cubicBezTo>
                  <a:pt x="403" y="1033"/>
                  <a:pt x="445" y="1054"/>
                  <a:pt x="509" y="1054"/>
                </a:cubicBezTo>
                <a:lnTo>
                  <a:pt x="572" y="1054"/>
                </a:lnTo>
                <a:cubicBezTo>
                  <a:pt x="635" y="991"/>
                  <a:pt x="657" y="906"/>
                  <a:pt x="635" y="822"/>
                </a:cubicBezTo>
                <a:lnTo>
                  <a:pt x="297" y="81"/>
                </a:lnTo>
                <a:cubicBezTo>
                  <a:pt x="267" y="36"/>
                  <a:pt x="214" y="1"/>
                  <a:pt x="16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5" name="Google Shape;565;p14"/>
          <p:cNvSpPr/>
          <p:nvPr/>
        </p:nvSpPr>
        <p:spPr>
          <a:xfrm>
            <a:off x="5146239" y="7006099"/>
            <a:ext cx="44811" cy="207456"/>
          </a:xfrm>
          <a:custGeom>
            <a:avLst/>
            <a:gdLst/>
            <a:ahLst/>
            <a:cxnLst/>
            <a:rect l="l" t="t" r="r" b="b"/>
            <a:pathLst>
              <a:path w="297" h="1375" extrusionOk="0">
                <a:moveTo>
                  <a:pt x="149" y="0"/>
                </a:moveTo>
                <a:cubicBezTo>
                  <a:pt x="64" y="0"/>
                  <a:pt x="0" y="85"/>
                  <a:pt x="0" y="148"/>
                </a:cubicBezTo>
                <a:lnTo>
                  <a:pt x="22" y="1206"/>
                </a:lnTo>
                <a:cubicBezTo>
                  <a:pt x="22" y="1290"/>
                  <a:pt x="85" y="1375"/>
                  <a:pt x="170" y="1375"/>
                </a:cubicBezTo>
                <a:cubicBezTo>
                  <a:pt x="233" y="1354"/>
                  <a:pt x="297" y="1290"/>
                  <a:pt x="297" y="1206"/>
                </a:cubicBezTo>
                <a:lnTo>
                  <a:pt x="275" y="148"/>
                </a:lnTo>
                <a:cubicBezTo>
                  <a:pt x="275" y="64"/>
                  <a:pt x="212" y="0"/>
                  <a:pt x="14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66" name="Google Shape;566;p14"/>
          <p:cNvGrpSpPr/>
          <p:nvPr/>
        </p:nvGrpSpPr>
        <p:grpSpPr>
          <a:xfrm>
            <a:off x="4271041" y="354215"/>
            <a:ext cx="951764" cy="935725"/>
            <a:chOff x="3203280" y="265661"/>
            <a:chExt cx="713823" cy="701794"/>
          </a:xfrm>
        </p:grpSpPr>
        <p:sp>
          <p:nvSpPr>
            <p:cNvPr id="567" name="Google Shape;567;p14"/>
            <p:cNvSpPr/>
            <p:nvPr/>
          </p:nvSpPr>
          <p:spPr>
            <a:xfrm rot="1116294" flipH="1">
              <a:off x="3275733" y="342115"/>
              <a:ext cx="568362" cy="544627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14"/>
            <p:cNvSpPr/>
            <p:nvPr/>
          </p:nvSpPr>
          <p:spPr>
            <a:xfrm rot="1116294" flipH="1">
              <a:off x="3275213" y="346433"/>
              <a:ext cx="569951" cy="54432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14"/>
            <p:cNvSpPr/>
            <p:nvPr/>
          </p:nvSpPr>
          <p:spPr>
            <a:xfrm rot="1116294" flipH="1">
              <a:off x="3344071" y="398803"/>
              <a:ext cx="445886" cy="426535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14"/>
            <p:cNvSpPr/>
            <p:nvPr/>
          </p:nvSpPr>
          <p:spPr>
            <a:xfrm rot="1116294" flipH="1">
              <a:off x="3499063" y="442529"/>
              <a:ext cx="293775" cy="417110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14"/>
            <p:cNvSpPr/>
            <p:nvPr/>
          </p:nvSpPr>
          <p:spPr>
            <a:xfrm rot="1116294" flipH="1">
              <a:off x="3275739" y="342097"/>
              <a:ext cx="568362" cy="544627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14"/>
            <p:cNvSpPr/>
            <p:nvPr/>
          </p:nvSpPr>
          <p:spPr>
            <a:xfrm rot="1116294" flipH="1">
              <a:off x="3275219" y="346415"/>
              <a:ext cx="569951" cy="54432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14"/>
            <p:cNvSpPr/>
            <p:nvPr/>
          </p:nvSpPr>
          <p:spPr>
            <a:xfrm rot="1116294" flipH="1">
              <a:off x="3344077" y="398785"/>
              <a:ext cx="445886" cy="426535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14"/>
            <p:cNvSpPr/>
            <p:nvPr/>
          </p:nvSpPr>
          <p:spPr>
            <a:xfrm rot="1116174" flipH="1">
              <a:off x="3499040" y="449500"/>
              <a:ext cx="282613" cy="401236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5" name="Google Shape;575;p14"/>
          <p:cNvGrpSpPr/>
          <p:nvPr/>
        </p:nvGrpSpPr>
        <p:grpSpPr>
          <a:xfrm>
            <a:off x="10975053" y="3730051"/>
            <a:ext cx="530364" cy="509621"/>
            <a:chOff x="8231289" y="2797538"/>
            <a:chExt cx="397773" cy="382216"/>
          </a:xfrm>
        </p:grpSpPr>
        <p:sp>
          <p:nvSpPr>
            <p:cNvPr id="576" name="Google Shape;576;p14"/>
            <p:cNvSpPr/>
            <p:nvPr/>
          </p:nvSpPr>
          <p:spPr>
            <a:xfrm flipH="1">
              <a:off x="8231289" y="2797551"/>
              <a:ext cx="396111" cy="3796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14"/>
            <p:cNvSpPr/>
            <p:nvPr/>
          </p:nvSpPr>
          <p:spPr>
            <a:xfrm flipH="1">
              <a:off x="8231844" y="2800348"/>
              <a:ext cx="397219" cy="37940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14"/>
            <p:cNvSpPr/>
            <p:nvPr/>
          </p:nvSpPr>
          <p:spPr>
            <a:xfrm flipH="1">
              <a:off x="8278131" y="2835568"/>
              <a:ext cx="310753" cy="29730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14"/>
            <p:cNvSpPr/>
            <p:nvPr/>
          </p:nvSpPr>
          <p:spPr>
            <a:xfrm flipH="1">
              <a:off x="8391951" y="2847071"/>
              <a:ext cx="204742" cy="290735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14"/>
            <p:cNvSpPr/>
            <p:nvPr/>
          </p:nvSpPr>
          <p:spPr>
            <a:xfrm flipH="1">
              <a:off x="8231289" y="2797538"/>
              <a:ext cx="396111" cy="3796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14"/>
            <p:cNvSpPr/>
            <p:nvPr/>
          </p:nvSpPr>
          <p:spPr>
            <a:xfrm flipH="1">
              <a:off x="8231844" y="2800334"/>
              <a:ext cx="397219" cy="37940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14"/>
            <p:cNvSpPr/>
            <p:nvPr/>
          </p:nvSpPr>
          <p:spPr>
            <a:xfrm flipH="1">
              <a:off x="8278131" y="2835555"/>
              <a:ext cx="310753" cy="29730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14"/>
            <p:cNvSpPr/>
            <p:nvPr/>
          </p:nvSpPr>
          <p:spPr>
            <a:xfrm flipH="1">
              <a:off x="8391904" y="2853207"/>
              <a:ext cx="196980" cy="279660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84" name="Google Shape;584;p14"/>
          <p:cNvSpPr/>
          <p:nvPr/>
        </p:nvSpPr>
        <p:spPr>
          <a:xfrm>
            <a:off x="9563775" y="166501"/>
            <a:ext cx="2340243" cy="1195999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5" name="Google Shape;585;p14"/>
          <p:cNvSpPr/>
          <p:nvPr/>
        </p:nvSpPr>
        <p:spPr>
          <a:xfrm>
            <a:off x="3" y="834784"/>
            <a:ext cx="3813176" cy="194875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566231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2">
  <p:cSld name="Title only  2"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19"/>
          <p:cNvSpPr txBox="1">
            <a:spLocks noGrp="1"/>
          </p:cNvSpPr>
          <p:nvPr>
            <p:ph type="title"/>
          </p:nvPr>
        </p:nvSpPr>
        <p:spPr>
          <a:xfrm>
            <a:off x="801900" y="4585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61" name="Google Shape;761;p19"/>
          <p:cNvSpPr/>
          <p:nvPr/>
        </p:nvSpPr>
        <p:spPr>
          <a:xfrm>
            <a:off x="11120198" y="5732663"/>
            <a:ext cx="995777" cy="954279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2" name="Google Shape;762;p19"/>
          <p:cNvSpPr/>
          <p:nvPr/>
        </p:nvSpPr>
        <p:spPr>
          <a:xfrm>
            <a:off x="11116019" y="5739694"/>
            <a:ext cx="998563" cy="953748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3" name="Google Shape;763;p19"/>
          <p:cNvSpPr/>
          <p:nvPr/>
        </p:nvSpPr>
        <p:spPr>
          <a:xfrm>
            <a:off x="11217014" y="5828232"/>
            <a:ext cx="781199" cy="747360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4" name="Google Shape;764;p19"/>
          <p:cNvSpPr/>
          <p:nvPr/>
        </p:nvSpPr>
        <p:spPr>
          <a:xfrm>
            <a:off x="11197385" y="5857149"/>
            <a:ext cx="514699" cy="730847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5" name="Google Shape;765;p19"/>
          <p:cNvSpPr/>
          <p:nvPr/>
        </p:nvSpPr>
        <p:spPr>
          <a:xfrm>
            <a:off x="11120198" y="5732630"/>
            <a:ext cx="995777" cy="954279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6" name="Google Shape;766;p19"/>
          <p:cNvSpPr/>
          <p:nvPr/>
        </p:nvSpPr>
        <p:spPr>
          <a:xfrm>
            <a:off x="11116019" y="5739661"/>
            <a:ext cx="998563" cy="953748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7" name="Google Shape;767;p19"/>
          <p:cNvSpPr/>
          <p:nvPr/>
        </p:nvSpPr>
        <p:spPr>
          <a:xfrm>
            <a:off x="11217014" y="5828199"/>
            <a:ext cx="781199" cy="747360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8" name="Google Shape;768;p19"/>
          <p:cNvSpPr/>
          <p:nvPr/>
        </p:nvSpPr>
        <p:spPr>
          <a:xfrm>
            <a:off x="11217014" y="5872574"/>
            <a:ext cx="495137" cy="702965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9" name="Google Shape;769;p19"/>
          <p:cNvSpPr/>
          <p:nvPr/>
        </p:nvSpPr>
        <p:spPr>
          <a:xfrm>
            <a:off x="193639" y="297966"/>
            <a:ext cx="493108" cy="472535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0" name="Google Shape;770;p19"/>
          <p:cNvSpPr/>
          <p:nvPr/>
        </p:nvSpPr>
        <p:spPr>
          <a:xfrm>
            <a:off x="191571" y="301447"/>
            <a:ext cx="494488" cy="472272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1" name="Google Shape;771;p19"/>
          <p:cNvSpPr/>
          <p:nvPr/>
        </p:nvSpPr>
        <p:spPr>
          <a:xfrm>
            <a:off x="241582" y="345292"/>
            <a:ext cx="386849" cy="37007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2" name="Google Shape;772;p19"/>
          <p:cNvSpPr/>
          <p:nvPr/>
        </p:nvSpPr>
        <p:spPr>
          <a:xfrm>
            <a:off x="231862" y="359610"/>
            <a:ext cx="254879" cy="361897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3" name="Google Shape;773;p19"/>
          <p:cNvSpPr/>
          <p:nvPr/>
        </p:nvSpPr>
        <p:spPr>
          <a:xfrm>
            <a:off x="193639" y="297950"/>
            <a:ext cx="493108" cy="472535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4" name="Google Shape;774;p19"/>
          <p:cNvSpPr/>
          <p:nvPr/>
        </p:nvSpPr>
        <p:spPr>
          <a:xfrm>
            <a:off x="191571" y="301431"/>
            <a:ext cx="494488" cy="472272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5" name="Google Shape;775;p19"/>
          <p:cNvSpPr/>
          <p:nvPr/>
        </p:nvSpPr>
        <p:spPr>
          <a:xfrm>
            <a:off x="241582" y="345276"/>
            <a:ext cx="386849" cy="37007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6" name="Google Shape;776;p19"/>
          <p:cNvSpPr/>
          <p:nvPr/>
        </p:nvSpPr>
        <p:spPr>
          <a:xfrm>
            <a:off x="241581" y="367250"/>
            <a:ext cx="245176" cy="348121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7" name="Google Shape;777;p19"/>
          <p:cNvSpPr/>
          <p:nvPr/>
        </p:nvSpPr>
        <p:spPr>
          <a:xfrm>
            <a:off x="10070117" y="773733"/>
            <a:ext cx="2340243" cy="1195999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146788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3" name="Google Shape;1073;p30"/>
          <p:cNvGrpSpPr/>
          <p:nvPr/>
        </p:nvGrpSpPr>
        <p:grpSpPr>
          <a:xfrm>
            <a:off x="732203" y="644966"/>
            <a:ext cx="10679772" cy="5568084"/>
            <a:chOff x="549152" y="483724"/>
            <a:chExt cx="8009829" cy="4176063"/>
          </a:xfrm>
        </p:grpSpPr>
        <p:sp>
          <p:nvSpPr>
            <p:cNvPr id="1074" name="Google Shape;1074;p30"/>
            <p:cNvSpPr/>
            <p:nvPr/>
          </p:nvSpPr>
          <p:spPr>
            <a:xfrm rot="924102" flipH="1">
              <a:off x="7596871" y="3904036"/>
              <a:ext cx="698874" cy="669795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30"/>
            <p:cNvSpPr/>
            <p:nvPr/>
          </p:nvSpPr>
          <p:spPr>
            <a:xfrm rot="924102" flipH="1">
              <a:off x="7596518" y="3909319"/>
              <a:ext cx="700828" cy="669423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30"/>
            <p:cNvSpPr/>
            <p:nvPr/>
          </p:nvSpPr>
          <p:spPr>
            <a:xfrm rot="924102" flipH="1">
              <a:off x="7680721" y="3973265"/>
              <a:ext cx="548274" cy="524562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30"/>
            <p:cNvSpPr/>
            <p:nvPr/>
          </p:nvSpPr>
          <p:spPr>
            <a:xfrm rot="924102" flipH="1">
              <a:off x="7873834" y="4021536"/>
              <a:ext cx="361234" cy="512971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30"/>
            <p:cNvSpPr/>
            <p:nvPr/>
          </p:nvSpPr>
          <p:spPr>
            <a:xfrm rot="924102" flipH="1">
              <a:off x="7596878" y="3904014"/>
              <a:ext cx="698874" cy="669795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30"/>
            <p:cNvSpPr/>
            <p:nvPr/>
          </p:nvSpPr>
          <p:spPr>
            <a:xfrm rot="924102" flipH="1">
              <a:off x="7596524" y="3909297"/>
              <a:ext cx="700828" cy="669423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30"/>
            <p:cNvSpPr/>
            <p:nvPr/>
          </p:nvSpPr>
          <p:spPr>
            <a:xfrm rot="924102" flipH="1">
              <a:off x="7680727" y="3973242"/>
              <a:ext cx="548274" cy="524562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30"/>
            <p:cNvSpPr/>
            <p:nvPr/>
          </p:nvSpPr>
          <p:spPr>
            <a:xfrm rot="924111" flipH="1">
              <a:off x="7873686" y="4030480"/>
              <a:ext cx="347568" cy="493455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30"/>
            <p:cNvSpPr/>
            <p:nvPr/>
          </p:nvSpPr>
          <p:spPr>
            <a:xfrm flipH="1">
              <a:off x="8087957" y="483740"/>
              <a:ext cx="469056" cy="44954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30"/>
            <p:cNvSpPr/>
            <p:nvPr/>
          </p:nvSpPr>
          <p:spPr>
            <a:xfrm flipH="1">
              <a:off x="8088613" y="487051"/>
              <a:ext cx="470368" cy="449298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30"/>
            <p:cNvSpPr/>
            <p:nvPr/>
          </p:nvSpPr>
          <p:spPr>
            <a:xfrm flipH="1">
              <a:off x="8143423" y="528760"/>
              <a:ext cx="367980" cy="352072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30"/>
            <p:cNvSpPr/>
            <p:nvPr/>
          </p:nvSpPr>
          <p:spPr>
            <a:xfrm flipH="1">
              <a:off x="8278203" y="542382"/>
              <a:ext cx="242446" cy="344292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30"/>
            <p:cNvSpPr/>
            <p:nvPr/>
          </p:nvSpPr>
          <p:spPr>
            <a:xfrm flipH="1">
              <a:off x="8087957" y="483724"/>
              <a:ext cx="469056" cy="44954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0"/>
            <p:cNvSpPr/>
            <p:nvPr/>
          </p:nvSpPr>
          <p:spPr>
            <a:xfrm flipH="1">
              <a:off x="8088613" y="487036"/>
              <a:ext cx="470368" cy="449298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0"/>
            <p:cNvSpPr/>
            <p:nvPr/>
          </p:nvSpPr>
          <p:spPr>
            <a:xfrm flipH="1">
              <a:off x="8143423" y="528745"/>
              <a:ext cx="367980" cy="352072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0"/>
            <p:cNvSpPr/>
            <p:nvPr/>
          </p:nvSpPr>
          <p:spPr>
            <a:xfrm flipH="1">
              <a:off x="8278135" y="549649"/>
              <a:ext cx="233268" cy="331179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0"/>
            <p:cNvSpPr/>
            <p:nvPr/>
          </p:nvSpPr>
          <p:spPr>
            <a:xfrm rot="2153308" flipH="1">
              <a:off x="1827439" y="578552"/>
              <a:ext cx="469050" cy="449564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0"/>
            <p:cNvSpPr/>
            <p:nvPr/>
          </p:nvSpPr>
          <p:spPr>
            <a:xfrm rot="2153308" flipH="1">
              <a:off x="1825978" y="582028"/>
              <a:ext cx="470362" cy="449314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0"/>
            <p:cNvSpPr/>
            <p:nvPr/>
          </p:nvSpPr>
          <p:spPr>
            <a:xfrm rot="2153308" flipH="1">
              <a:off x="1884149" y="627167"/>
              <a:ext cx="367975" cy="35208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0"/>
            <p:cNvSpPr/>
            <p:nvPr/>
          </p:nvSpPr>
          <p:spPr>
            <a:xfrm rot="2153308" flipH="1">
              <a:off x="1999552" y="681156"/>
              <a:ext cx="242443" cy="344304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0"/>
            <p:cNvSpPr/>
            <p:nvPr/>
          </p:nvSpPr>
          <p:spPr>
            <a:xfrm rot="2153308" flipH="1">
              <a:off x="1827448" y="578539"/>
              <a:ext cx="469050" cy="449564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0"/>
            <p:cNvSpPr/>
            <p:nvPr/>
          </p:nvSpPr>
          <p:spPr>
            <a:xfrm rot="2153308" flipH="1">
              <a:off x="1825987" y="582015"/>
              <a:ext cx="470362" cy="449314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0"/>
            <p:cNvSpPr/>
            <p:nvPr/>
          </p:nvSpPr>
          <p:spPr>
            <a:xfrm rot="2153308" flipH="1">
              <a:off x="1884158" y="627155"/>
              <a:ext cx="367975" cy="35208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0"/>
            <p:cNvSpPr/>
            <p:nvPr/>
          </p:nvSpPr>
          <p:spPr>
            <a:xfrm rot="2153337" flipH="1">
              <a:off x="1999946" y="685554"/>
              <a:ext cx="233271" cy="331183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0"/>
            <p:cNvSpPr/>
            <p:nvPr/>
          </p:nvSpPr>
          <p:spPr>
            <a:xfrm flipH="1">
              <a:off x="549152" y="3931709"/>
              <a:ext cx="642127" cy="6154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0"/>
            <p:cNvSpPr/>
            <p:nvPr/>
          </p:nvSpPr>
          <p:spPr>
            <a:xfrm flipH="1">
              <a:off x="550050" y="3936243"/>
              <a:ext cx="643923" cy="61507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0"/>
            <p:cNvSpPr/>
            <p:nvPr/>
          </p:nvSpPr>
          <p:spPr>
            <a:xfrm flipH="1">
              <a:off x="625084" y="3993341"/>
              <a:ext cx="503756" cy="481975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0"/>
            <p:cNvSpPr/>
            <p:nvPr/>
          </p:nvSpPr>
          <p:spPr>
            <a:xfrm flipH="1">
              <a:off x="809595" y="4011989"/>
              <a:ext cx="331903" cy="471325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0"/>
            <p:cNvSpPr/>
            <p:nvPr/>
          </p:nvSpPr>
          <p:spPr>
            <a:xfrm flipH="1">
              <a:off x="549152" y="3931688"/>
              <a:ext cx="642127" cy="6154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0"/>
            <p:cNvSpPr/>
            <p:nvPr/>
          </p:nvSpPr>
          <p:spPr>
            <a:xfrm flipH="1">
              <a:off x="550050" y="3936221"/>
              <a:ext cx="643923" cy="61507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0"/>
            <p:cNvSpPr/>
            <p:nvPr/>
          </p:nvSpPr>
          <p:spPr>
            <a:xfrm flipH="1">
              <a:off x="625084" y="3993320"/>
              <a:ext cx="503756" cy="481975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0"/>
            <p:cNvSpPr/>
            <p:nvPr/>
          </p:nvSpPr>
          <p:spPr>
            <a:xfrm flipH="1">
              <a:off x="809491" y="4021937"/>
              <a:ext cx="319348" cy="453390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06" name="Google Shape;1106;p30"/>
          <p:cNvSpPr/>
          <p:nvPr/>
        </p:nvSpPr>
        <p:spPr>
          <a:xfrm flipH="1">
            <a:off x="6549803" y="267701"/>
            <a:ext cx="2340243" cy="1195999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7" name="Google Shape;1107;p30"/>
          <p:cNvSpPr/>
          <p:nvPr/>
        </p:nvSpPr>
        <p:spPr>
          <a:xfrm flipH="1">
            <a:off x="9056775" y="2183784"/>
            <a:ext cx="3813176" cy="194875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8" name="Google Shape;1108;p30"/>
          <p:cNvSpPr/>
          <p:nvPr/>
        </p:nvSpPr>
        <p:spPr>
          <a:xfrm flipH="1">
            <a:off x="436926" y="2288635"/>
            <a:ext cx="2741407" cy="1401016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406481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" name="Google Shape;1110;p31"/>
          <p:cNvSpPr/>
          <p:nvPr/>
        </p:nvSpPr>
        <p:spPr>
          <a:xfrm flipH="1">
            <a:off x="9878847" y="329201"/>
            <a:ext cx="1518157" cy="775865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1" name="Google Shape;1111;p31"/>
          <p:cNvSpPr/>
          <p:nvPr/>
        </p:nvSpPr>
        <p:spPr>
          <a:xfrm flipH="1">
            <a:off x="-805859" y="541717"/>
            <a:ext cx="3813176" cy="194875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2" name="Google Shape;1112;p31"/>
          <p:cNvSpPr/>
          <p:nvPr/>
        </p:nvSpPr>
        <p:spPr>
          <a:xfrm flipH="1">
            <a:off x="8936918" y="4675834"/>
            <a:ext cx="1922980" cy="982753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3" name="Google Shape;1113;p31"/>
          <p:cNvSpPr/>
          <p:nvPr/>
        </p:nvSpPr>
        <p:spPr>
          <a:xfrm rot="924001" flipH="1">
            <a:off x="4386190" y="272247"/>
            <a:ext cx="512148" cy="490835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4" name="Google Shape;1114;p31"/>
          <p:cNvSpPr/>
          <p:nvPr/>
        </p:nvSpPr>
        <p:spPr>
          <a:xfrm rot="924001" flipH="1">
            <a:off x="4385930" y="276117"/>
            <a:ext cx="513580" cy="490563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5" name="Google Shape;1115;p31"/>
          <p:cNvSpPr/>
          <p:nvPr/>
        </p:nvSpPr>
        <p:spPr>
          <a:xfrm rot="924001" flipH="1">
            <a:off x="4447637" y="322978"/>
            <a:ext cx="401785" cy="384407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6" name="Google Shape;1116;p31"/>
          <p:cNvSpPr/>
          <p:nvPr/>
        </p:nvSpPr>
        <p:spPr>
          <a:xfrm rot="924001" flipH="1">
            <a:off x="4589154" y="358349"/>
            <a:ext cx="264719" cy="375912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7" name="Google Shape;1117;p31"/>
          <p:cNvSpPr/>
          <p:nvPr/>
        </p:nvSpPr>
        <p:spPr>
          <a:xfrm rot="924001" flipH="1">
            <a:off x="4386194" y="272229"/>
            <a:ext cx="512148" cy="490835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8" name="Google Shape;1118;p31"/>
          <p:cNvSpPr/>
          <p:nvPr/>
        </p:nvSpPr>
        <p:spPr>
          <a:xfrm rot="924001" flipH="1">
            <a:off x="4385935" y="276101"/>
            <a:ext cx="513580" cy="490563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9" name="Google Shape;1119;p31"/>
          <p:cNvSpPr/>
          <p:nvPr/>
        </p:nvSpPr>
        <p:spPr>
          <a:xfrm rot="924001" flipH="1">
            <a:off x="4447641" y="322962"/>
            <a:ext cx="401785" cy="384407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0" name="Google Shape;1120;p31"/>
          <p:cNvSpPr/>
          <p:nvPr/>
        </p:nvSpPr>
        <p:spPr>
          <a:xfrm rot="924250" flipH="1">
            <a:off x="4589031" y="364892"/>
            <a:ext cx="254715" cy="361627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1" name="Google Shape;1121;p31"/>
          <p:cNvSpPr/>
          <p:nvPr/>
        </p:nvSpPr>
        <p:spPr>
          <a:xfrm rot="1473651" flipH="1">
            <a:off x="297329" y="5973359"/>
            <a:ext cx="625377" cy="59942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2" name="Google Shape;1122;p31"/>
          <p:cNvSpPr/>
          <p:nvPr/>
        </p:nvSpPr>
        <p:spPr>
          <a:xfrm rot="1473651" flipH="1">
            <a:off x="296279" y="5978118"/>
            <a:ext cx="627127" cy="599087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3" name="Google Shape;1123;p31"/>
          <p:cNvSpPr/>
          <p:nvPr/>
        </p:nvSpPr>
        <p:spPr>
          <a:xfrm rot="1473651" flipH="1">
            <a:off x="372740" y="6036564"/>
            <a:ext cx="490616" cy="469445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4" name="Google Shape;1124;p31"/>
          <p:cNvSpPr/>
          <p:nvPr/>
        </p:nvSpPr>
        <p:spPr>
          <a:xfrm rot="1473651" flipH="1">
            <a:off x="538359" y="6093462"/>
            <a:ext cx="323245" cy="459073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5" name="Google Shape;1125;p31"/>
          <p:cNvSpPr/>
          <p:nvPr/>
        </p:nvSpPr>
        <p:spPr>
          <a:xfrm rot="1473651" flipH="1">
            <a:off x="297337" y="5973341"/>
            <a:ext cx="625377" cy="59942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6" name="Google Shape;1126;p31"/>
          <p:cNvSpPr/>
          <p:nvPr/>
        </p:nvSpPr>
        <p:spPr>
          <a:xfrm rot="1473651" flipH="1">
            <a:off x="296287" y="5978099"/>
            <a:ext cx="627127" cy="599087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7" name="Google Shape;1127;p31"/>
          <p:cNvSpPr/>
          <p:nvPr/>
        </p:nvSpPr>
        <p:spPr>
          <a:xfrm rot="1473651" flipH="1">
            <a:off x="372749" y="6036546"/>
            <a:ext cx="490616" cy="469445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8" name="Google Shape;1128;p31"/>
          <p:cNvSpPr/>
          <p:nvPr/>
        </p:nvSpPr>
        <p:spPr>
          <a:xfrm rot="1473785" flipH="1">
            <a:off x="538412" y="6100468"/>
            <a:ext cx="311019" cy="441565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9" name="Google Shape;1129;p31"/>
          <p:cNvSpPr/>
          <p:nvPr/>
        </p:nvSpPr>
        <p:spPr>
          <a:xfrm flipH="1">
            <a:off x="10763137" y="2757930"/>
            <a:ext cx="856169" cy="820557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0" name="Google Shape;1130;p31"/>
          <p:cNvSpPr/>
          <p:nvPr/>
        </p:nvSpPr>
        <p:spPr>
          <a:xfrm flipH="1">
            <a:off x="10764334" y="2763974"/>
            <a:ext cx="858564" cy="820100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1" name="Google Shape;1131;p31"/>
          <p:cNvSpPr/>
          <p:nvPr/>
        </p:nvSpPr>
        <p:spPr>
          <a:xfrm flipH="1">
            <a:off x="10864379" y="2840106"/>
            <a:ext cx="671675" cy="64263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2" name="Google Shape;1132;p31"/>
          <p:cNvSpPr/>
          <p:nvPr/>
        </p:nvSpPr>
        <p:spPr>
          <a:xfrm flipH="1">
            <a:off x="11110394" y="2864970"/>
            <a:ext cx="442537" cy="628433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3" name="Google Shape;1133;p31"/>
          <p:cNvSpPr/>
          <p:nvPr/>
        </p:nvSpPr>
        <p:spPr>
          <a:xfrm flipH="1">
            <a:off x="10763137" y="2757900"/>
            <a:ext cx="856169" cy="820557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4" name="Google Shape;1134;p31"/>
          <p:cNvSpPr/>
          <p:nvPr/>
        </p:nvSpPr>
        <p:spPr>
          <a:xfrm flipH="1">
            <a:off x="10764334" y="2763946"/>
            <a:ext cx="858564" cy="820100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5" name="Google Shape;1135;p31"/>
          <p:cNvSpPr/>
          <p:nvPr/>
        </p:nvSpPr>
        <p:spPr>
          <a:xfrm flipH="1">
            <a:off x="10864379" y="2840077"/>
            <a:ext cx="671675" cy="64263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6" name="Google Shape;1136;p31"/>
          <p:cNvSpPr/>
          <p:nvPr/>
        </p:nvSpPr>
        <p:spPr>
          <a:xfrm flipH="1">
            <a:off x="11110255" y="2878233"/>
            <a:ext cx="425797" cy="604520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5436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9"/>
          <p:cNvSpPr txBox="1">
            <a:spLocks noGrp="1"/>
          </p:cNvSpPr>
          <p:nvPr>
            <p:ph type="subTitle" idx="1"/>
          </p:nvPr>
        </p:nvSpPr>
        <p:spPr>
          <a:xfrm>
            <a:off x="951767" y="2549800"/>
            <a:ext cx="5206000" cy="26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01" name="Google Shape;401;p9"/>
          <p:cNvSpPr txBox="1">
            <a:spLocks noGrp="1"/>
          </p:cNvSpPr>
          <p:nvPr>
            <p:ph type="title"/>
          </p:nvPr>
        </p:nvSpPr>
        <p:spPr>
          <a:xfrm>
            <a:off x="951767" y="1618000"/>
            <a:ext cx="4468800" cy="8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2" name="Google Shape;402;p9"/>
          <p:cNvSpPr/>
          <p:nvPr/>
        </p:nvSpPr>
        <p:spPr>
          <a:xfrm>
            <a:off x="-228917" y="325461"/>
            <a:ext cx="1880097" cy="960763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03" name="Google Shape;403;p9"/>
          <p:cNvGrpSpPr/>
          <p:nvPr/>
        </p:nvGrpSpPr>
        <p:grpSpPr>
          <a:xfrm>
            <a:off x="10612575" y="394816"/>
            <a:ext cx="1256331" cy="1235835"/>
            <a:chOff x="-5347494" y="23412"/>
            <a:chExt cx="942248" cy="926876"/>
          </a:xfrm>
        </p:grpSpPr>
        <p:sp>
          <p:nvSpPr>
            <p:cNvPr id="404" name="Google Shape;404;p9"/>
            <p:cNvSpPr/>
            <p:nvPr/>
          </p:nvSpPr>
          <p:spPr>
            <a:xfrm rot="-1149761">
              <a:off x="-5249480" y="126183"/>
              <a:ext cx="746843" cy="715725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9"/>
            <p:cNvSpPr/>
            <p:nvPr/>
          </p:nvSpPr>
          <p:spPr>
            <a:xfrm rot="-1149761">
              <a:off x="-5250832" y="131860"/>
              <a:ext cx="748932" cy="71532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9"/>
            <p:cNvSpPr/>
            <p:nvPr/>
          </p:nvSpPr>
          <p:spPr>
            <a:xfrm rot="-1149761">
              <a:off x="-5178376" y="200768"/>
              <a:ext cx="585907" cy="560533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9"/>
            <p:cNvSpPr/>
            <p:nvPr/>
          </p:nvSpPr>
          <p:spPr>
            <a:xfrm rot="-1149761">
              <a:off x="-5181659" y="259234"/>
              <a:ext cx="386029" cy="548147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9"/>
            <p:cNvSpPr/>
            <p:nvPr/>
          </p:nvSpPr>
          <p:spPr>
            <a:xfrm rot="-1149761">
              <a:off x="-5249488" y="126160"/>
              <a:ext cx="746843" cy="715725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9"/>
            <p:cNvSpPr/>
            <p:nvPr/>
          </p:nvSpPr>
          <p:spPr>
            <a:xfrm rot="-1149761">
              <a:off x="-5250841" y="131837"/>
              <a:ext cx="748932" cy="71532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9"/>
            <p:cNvSpPr/>
            <p:nvPr/>
          </p:nvSpPr>
          <p:spPr>
            <a:xfrm rot="-1149761">
              <a:off x="-5178384" y="200744"/>
              <a:ext cx="585907" cy="560533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9"/>
            <p:cNvSpPr/>
            <p:nvPr/>
          </p:nvSpPr>
          <p:spPr>
            <a:xfrm rot="-1149612">
              <a:off x="-5166990" y="268329"/>
              <a:ext cx="371356" cy="527227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12681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12"/>
          <p:cNvSpPr/>
          <p:nvPr/>
        </p:nvSpPr>
        <p:spPr>
          <a:xfrm rot="1356523" flipH="1">
            <a:off x="9812640" y="-138396"/>
            <a:ext cx="15520" cy="46096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8" name="Google Shape;478;p12"/>
          <p:cNvSpPr/>
          <p:nvPr/>
        </p:nvSpPr>
        <p:spPr>
          <a:xfrm>
            <a:off x="8993743" y="6938530"/>
            <a:ext cx="652357" cy="71767"/>
          </a:xfrm>
          <a:custGeom>
            <a:avLst/>
            <a:gdLst/>
            <a:ahLst/>
            <a:cxnLst/>
            <a:rect l="l" t="t" r="r" b="b"/>
            <a:pathLst>
              <a:path w="16446" h="2069" extrusionOk="0">
                <a:moveTo>
                  <a:pt x="0" y="0"/>
                </a:moveTo>
                <a:lnTo>
                  <a:pt x="0" y="2069"/>
                </a:lnTo>
                <a:lnTo>
                  <a:pt x="16445" y="2069"/>
                </a:lnTo>
                <a:lnTo>
                  <a:pt x="164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187684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14"/>
          <p:cNvSpPr txBox="1">
            <a:spLocks noGrp="1"/>
          </p:cNvSpPr>
          <p:nvPr>
            <p:ph type="title"/>
          </p:nvPr>
        </p:nvSpPr>
        <p:spPr>
          <a:xfrm>
            <a:off x="6314200" y="3376867"/>
            <a:ext cx="3450000" cy="8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519" name="Google Shape;519;p14"/>
          <p:cNvSpPr txBox="1">
            <a:spLocks noGrp="1"/>
          </p:cNvSpPr>
          <p:nvPr>
            <p:ph type="subTitle" idx="1"/>
          </p:nvPr>
        </p:nvSpPr>
        <p:spPr>
          <a:xfrm>
            <a:off x="6730367" y="4265600"/>
            <a:ext cx="3034000" cy="6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520" name="Google Shape;520;p14"/>
          <p:cNvSpPr txBox="1">
            <a:spLocks noGrp="1"/>
          </p:cNvSpPr>
          <p:nvPr>
            <p:ph type="title" idx="2" hasCustomPrompt="1"/>
          </p:nvPr>
        </p:nvSpPr>
        <p:spPr>
          <a:xfrm>
            <a:off x="6925400" y="1357651"/>
            <a:ext cx="2838800" cy="18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21" name="Google Shape;521;p14"/>
          <p:cNvSpPr/>
          <p:nvPr/>
        </p:nvSpPr>
        <p:spPr>
          <a:xfrm>
            <a:off x="290020" y="7156380"/>
            <a:ext cx="659595" cy="201795"/>
          </a:xfrm>
          <a:custGeom>
            <a:avLst/>
            <a:gdLst/>
            <a:ahLst/>
            <a:cxnLst/>
            <a:rect l="l" t="t" r="r" b="b"/>
            <a:pathLst>
              <a:path w="4210" h="1288" extrusionOk="0">
                <a:moveTo>
                  <a:pt x="2375" y="1"/>
                </a:moveTo>
                <a:cubicBezTo>
                  <a:pt x="1870" y="1"/>
                  <a:pt x="1352" y="85"/>
                  <a:pt x="932" y="187"/>
                </a:cubicBezTo>
                <a:cubicBezTo>
                  <a:pt x="868" y="208"/>
                  <a:pt x="784" y="229"/>
                  <a:pt x="741" y="272"/>
                </a:cubicBezTo>
                <a:cubicBezTo>
                  <a:pt x="1" y="843"/>
                  <a:pt x="1651" y="1287"/>
                  <a:pt x="1947" y="1287"/>
                </a:cubicBezTo>
                <a:cubicBezTo>
                  <a:pt x="2028" y="1287"/>
                  <a:pt x="2113" y="1287"/>
                  <a:pt x="2201" y="1287"/>
                </a:cubicBezTo>
                <a:cubicBezTo>
                  <a:pt x="2686" y="1287"/>
                  <a:pt x="3251" y="1272"/>
                  <a:pt x="3681" y="1075"/>
                </a:cubicBezTo>
                <a:cubicBezTo>
                  <a:pt x="4210" y="822"/>
                  <a:pt x="4083" y="462"/>
                  <a:pt x="3575" y="229"/>
                </a:cubicBezTo>
                <a:cubicBezTo>
                  <a:pt x="3233" y="63"/>
                  <a:pt x="2809" y="1"/>
                  <a:pt x="2375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2" name="Google Shape;522;p14"/>
          <p:cNvSpPr/>
          <p:nvPr/>
        </p:nvSpPr>
        <p:spPr>
          <a:xfrm>
            <a:off x="25086" y="7269186"/>
            <a:ext cx="102777" cy="161844"/>
          </a:xfrm>
          <a:custGeom>
            <a:avLst/>
            <a:gdLst/>
            <a:ahLst/>
            <a:cxnLst/>
            <a:rect l="l" t="t" r="r" b="b"/>
            <a:pathLst>
              <a:path w="656" h="1033" extrusionOk="0">
                <a:moveTo>
                  <a:pt x="181" y="0"/>
                </a:moveTo>
                <a:cubicBezTo>
                  <a:pt x="162" y="0"/>
                  <a:pt x="144" y="6"/>
                  <a:pt x="127" y="17"/>
                </a:cubicBezTo>
                <a:cubicBezTo>
                  <a:pt x="42" y="38"/>
                  <a:pt x="0" y="144"/>
                  <a:pt x="42" y="207"/>
                </a:cubicBezTo>
                <a:lnTo>
                  <a:pt x="360" y="926"/>
                </a:lnTo>
                <a:cubicBezTo>
                  <a:pt x="381" y="990"/>
                  <a:pt x="444" y="1032"/>
                  <a:pt x="486" y="1032"/>
                </a:cubicBezTo>
                <a:cubicBezTo>
                  <a:pt x="508" y="1032"/>
                  <a:pt x="529" y="1011"/>
                  <a:pt x="550" y="1011"/>
                </a:cubicBezTo>
                <a:cubicBezTo>
                  <a:pt x="635" y="990"/>
                  <a:pt x="656" y="884"/>
                  <a:pt x="635" y="821"/>
                </a:cubicBezTo>
                <a:lnTo>
                  <a:pt x="317" y="102"/>
                </a:lnTo>
                <a:cubicBezTo>
                  <a:pt x="286" y="40"/>
                  <a:pt x="233" y="0"/>
                  <a:pt x="181" y="0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3" name="Google Shape;523;p14"/>
          <p:cNvSpPr/>
          <p:nvPr/>
        </p:nvSpPr>
        <p:spPr>
          <a:xfrm>
            <a:off x="154185" y="7198839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43" y="64"/>
                  <a:pt x="43" y="149"/>
                </a:cubicBezTo>
                <a:lnTo>
                  <a:pt x="1" y="1164"/>
                </a:lnTo>
                <a:cubicBezTo>
                  <a:pt x="1" y="1249"/>
                  <a:pt x="64" y="1312"/>
                  <a:pt x="149" y="1312"/>
                </a:cubicBezTo>
                <a:cubicBezTo>
                  <a:pt x="233" y="1312"/>
                  <a:pt x="297" y="1249"/>
                  <a:pt x="297" y="1164"/>
                </a:cubicBezTo>
                <a:lnTo>
                  <a:pt x="339" y="170"/>
                </a:lnTo>
                <a:cubicBezTo>
                  <a:pt x="360" y="85"/>
                  <a:pt x="297" y="22"/>
                  <a:pt x="212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4" name="Google Shape;524;p14"/>
          <p:cNvSpPr/>
          <p:nvPr/>
        </p:nvSpPr>
        <p:spPr>
          <a:xfrm>
            <a:off x="5000325" y="7159671"/>
            <a:ext cx="652857" cy="303320"/>
          </a:xfrm>
          <a:custGeom>
            <a:avLst/>
            <a:gdLst/>
            <a:ahLst/>
            <a:cxnLst/>
            <a:rect l="l" t="t" r="r" b="b"/>
            <a:pathLst>
              <a:path w="4167" h="1936" extrusionOk="0">
                <a:moveTo>
                  <a:pt x="1866" y="0"/>
                </a:moveTo>
                <a:cubicBezTo>
                  <a:pt x="1359" y="0"/>
                  <a:pt x="855" y="102"/>
                  <a:pt x="381" y="314"/>
                </a:cubicBezTo>
                <a:cubicBezTo>
                  <a:pt x="297" y="335"/>
                  <a:pt x="233" y="378"/>
                  <a:pt x="170" y="441"/>
                </a:cubicBezTo>
                <a:cubicBezTo>
                  <a:pt x="1" y="631"/>
                  <a:pt x="149" y="949"/>
                  <a:pt x="339" y="1118"/>
                </a:cubicBezTo>
                <a:cubicBezTo>
                  <a:pt x="868" y="1628"/>
                  <a:pt x="1935" y="1935"/>
                  <a:pt x="2730" y="1935"/>
                </a:cubicBezTo>
                <a:cubicBezTo>
                  <a:pt x="2826" y="1935"/>
                  <a:pt x="2918" y="1931"/>
                  <a:pt x="3004" y="1922"/>
                </a:cubicBezTo>
                <a:cubicBezTo>
                  <a:pt x="4167" y="1773"/>
                  <a:pt x="3892" y="420"/>
                  <a:pt x="2919" y="145"/>
                </a:cubicBezTo>
                <a:cubicBezTo>
                  <a:pt x="2572" y="50"/>
                  <a:pt x="2218" y="0"/>
                  <a:pt x="186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5" name="Google Shape;525;p14"/>
          <p:cNvSpPr/>
          <p:nvPr/>
        </p:nvSpPr>
        <p:spPr>
          <a:xfrm>
            <a:off x="5603361" y="6972446"/>
            <a:ext cx="473937" cy="231093"/>
          </a:xfrm>
          <a:custGeom>
            <a:avLst/>
            <a:gdLst/>
            <a:ahLst/>
            <a:cxnLst/>
            <a:rect l="l" t="t" r="r" b="b"/>
            <a:pathLst>
              <a:path w="3025" h="1475" extrusionOk="0">
                <a:moveTo>
                  <a:pt x="1287" y="0"/>
                </a:moveTo>
                <a:cubicBezTo>
                  <a:pt x="1225" y="0"/>
                  <a:pt x="1163" y="3"/>
                  <a:pt x="1101" y="8"/>
                </a:cubicBezTo>
                <a:cubicBezTo>
                  <a:pt x="762" y="8"/>
                  <a:pt x="445" y="134"/>
                  <a:pt x="191" y="367"/>
                </a:cubicBezTo>
                <a:cubicBezTo>
                  <a:pt x="64" y="494"/>
                  <a:pt x="1" y="705"/>
                  <a:pt x="43" y="896"/>
                </a:cubicBezTo>
                <a:cubicBezTo>
                  <a:pt x="188" y="1286"/>
                  <a:pt x="794" y="1474"/>
                  <a:pt x="1402" y="1474"/>
                </a:cubicBezTo>
                <a:cubicBezTo>
                  <a:pt x="2211" y="1474"/>
                  <a:pt x="3025" y="1143"/>
                  <a:pt x="2771" y="515"/>
                </a:cubicBezTo>
                <a:cubicBezTo>
                  <a:pt x="2750" y="452"/>
                  <a:pt x="2708" y="431"/>
                  <a:pt x="2666" y="388"/>
                </a:cubicBezTo>
                <a:cubicBezTo>
                  <a:pt x="2253" y="144"/>
                  <a:pt x="1774" y="0"/>
                  <a:pt x="12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6" name="Google Shape;526;p14"/>
          <p:cNvSpPr/>
          <p:nvPr/>
        </p:nvSpPr>
        <p:spPr>
          <a:xfrm>
            <a:off x="308272" y="7156380"/>
            <a:ext cx="659595" cy="201795"/>
          </a:xfrm>
          <a:custGeom>
            <a:avLst/>
            <a:gdLst/>
            <a:ahLst/>
            <a:cxnLst/>
            <a:rect l="l" t="t" r="r" b="b"/>
            <a:pathLst>
              <a:path w="4210" h="1288" extrusionOk="0">
                <a:moveTo>
                  <a:pt x="2375" y="1"/>
                </a:moveTo>
                <a:cubicBezTo>
                  <a:pt x="1870" y="1"/>
                  <a:pt x="1352" y="85"/>
                  <a:pt x="932" y="187"/>
                </a:cubicBezTo>
                <a:cubicBezTo>
                  <a:pt x="868" y="208"/>
                  <a:pt x="784" y="229"/>
                  <a:pt x="741" y="272"/>
                </a:cubicBezTo>
                <a:cubicBezTo>
                  <a:pt x="1" y="843"/>
                  <a:pt x="1651" y="1287"/>
                  <a:pt x="1947" y="1287"/>
                </a:cubicBezTo>
                <a:cubicBezTo>
                  <a:pt x="2028" y="1287"/>
                  <a:pt x="2113" y="1287"/>
                  <a:pt x="2201" y="1287"/>
                </a:cubicBezTo>
                <a:cubicBezTo>
                  <a:pt x="2686" y="1287"/>
                  <a:pt x="3251" y="1272"/>
                  <a:pt x="3681" y="1075"/>
                </a:cubicBezTo>
                <a:cubicBezTo>
                  <a:pt x="4210" y="822"/>
                  <a:pt x="4083" y="462"/>
                  <a:pt x="3575" y="229"/>
                </a:cubicBezTo>
                <a:cubicBezTo>
                  <a:pt x="3233" y="63"/>
                  <a:pt x="2809" y="1"/>
                  <a:pt x="23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7" name="Google Shape;527;p14"/>
          <p:cNvSpPr/>
          <p:nvPr/>
        </p:nvSpPr>
        <p:spPr>
          <a:xfrm>
            <a:off x="914755" y="7347523"/>
            <a:ext cx="760963" cy="323531"/>
          </a:xfrm>
          <a:custGeom>
            <a:avLst/>
            <a:gdLst/>
            <a:ahLst/>
            <a:cxnLst/>
            <a:rect l="l" t="t" r="r" b="b"/>
            <a:pathLst>
              <a:path w="4857" h="2065" extrusionOk="0">
                <a:moveTo>
                  <a:pt x="2199" y="1"/>
                </a:moveTo>
                <a:cubicBezTo>
                  <a:pt x="1526" y="1"/>
                  <a:pt x="856" y="228"/>
                  <a:pt x="318" y="680"/>
                </a:cubicBezTo>
                <a:cubicBezTo>
                  <a:pt x="127" y="807"/>
                  <a:pt x="21" y="997"/>
                  <a:pt x="0" y="1209"/>
                </a:cubicBezTo>
                <a:cubicBezTo>
                  <a:pt x="21" y="1420"/>
                  <a:pt x="148" y="1611"/>
                  <a:pt x="339" y="1695"/>
                </a:cubicBezTo>
                <a:cubicBezTo>
                  <a:pt x="805" y="1995"/>
                  <a:pt x="1340" y="2050"/>
                  <a:pt x="1885" y="2050"/>
                </a:cubicBezTo>
                <a:cubicBezTo>
                  <a:pt x="2202" y="2050"/>
                  <a:pt x="2523" y="2031"/>
                  <a:pt x="2835" y="2031"/>
                </a:cubicBezTo>
                <a:cubicBezTo>
                  <a:pt x="3007" y="2031"/>
                  <a:pt x="3177" y="2037"/>
                  <a:pt x="3342" y="2055"/>
                </a:cubicBezTo>
                <a:cubicBezTo>
                  <a:pt x="3395" y="2061"/>
                  <a:pt x="3448" y="2064"/>
                  <a:pt x="3499" y="2064"/>
                </a:cubicBezTo>
                <a:cubicBezTo>
                  <a:pt x="4323" y="2064"/>
                  <a:pt x="4856" y="1295"/>
                  <a:pt x="4040" y="638"/>
                </a:cubicBezTo>
                <a:cubicBezTo>
                  <a:pt x="3500" y="212"/>
                  <a:pt x="2848" y="1"/>
                  <a:pt x="219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8" name="Google Shape;528;p14"/>
          <p:cNvSpPr/>
          <p:nvPr/>
        </p:nvSpPr>
        <p:spPr>
          <a:xfrm>
            <a:off x="43338" y="7269186"/>
            <a:ext cx="102777" cy="161844"/>
          </a:xfrm>
          <a:custGeom>
            <a:avLst/>
            <a:gdLst/>
            <a:ahLst/>
            <a:cxnLst/>
            <a:rect l="l" t="t" r="r" b="b"/>
            <a:pathLst>
              <a:path w="656" h="1033" extrusionOk="0">
                <a:moveTo>
                  <a:pt x="181" y="0"/>
                </a:moveTo>
                <a:cubicBezTo>
                  <a:pt x="162" y="0"/>
                  <a:pt x="144" y="6"/>
                  <a:pt x="127" y="17"/>
                </a:cubicBezTo>
                <a:cubicBezTo>
                  <a:pt x="42" y="38"/>
                  <a:pt x="0" y="144"/>
                  <a:pt x="42" y="207"/>
                </a:cubicBezTo>
                <a:lnTo>
                  <a:pt x="360" y="926"/>
                </a:lnTo>
                <a:cubicBezTo>
                  <a:pt x="381" y="990"/>
                  <a:pt x="444" y="1032"/>
                  <a:pt x="486" y="1032"/>
                </a:cubicBezTo>
                <a:cubicBezTo>
                  <a:pt x="508" y="1032"/>
                  <a:pt x="529" y="1011"/>
                  <a:pt x="550" y="1011"/>
                </a:cubicBezTo>
                <a:cubicBezTo>
                  <a:pt x="635" y="990"/>
                  <a:pt x="656" y="884"/>
                  <a:pt x="635" y="821"/>
                </a:cubicBezTo>
                <a:lnTo>
                  <a:pt x="317" y="102"/>
                </a:lnTo>
                <a:cubicBezTo>
                  <a:pt x="286" y="40"/>
                  <a:pt x="233" y="0"/>
                  <a:pt x="18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9" name="Google Shape;529;p14"/>
          <p:cNvSpPr/>
          <p:nvPr/>
        </p:nvSpPr>
        <p:spPr>
          <a:xfrm>
            <a:off x="172437" y="7198839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43" y="64"/>
                  <a:pt x="43" y="149"/>
                </a:cubicBezTo>
                <a:lnTo>
                  <a:pt x="1" y="1164"/>
                </a:lnTo>
                <a:cubicBezTo>
                  <a:pt x="1" y="1249"/>
                  <a:pt x="64" y="1312"/>
                  <a:pt x="149" y="1312"/>
                </a:cubicBezTo>
                <a:cubicBezTo>
                  <a:pt x="233" y="1312"/>
                  <a:pt x="297" y="1249"/>
                  <a:pt x="297" y="1164"/>
                </a:cubicBezTo>
                <a:lnTo>
                  <a:pt x="339" y="170"/>
                </a:lnTo>
                <a:cubicBezTo>
                  <a:pt x="360" y="85"/>
                  <a:pt x="297" y="22"/>
                  <a:pt x="2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0" name="Google Shape;530;p14"/>
          <p:cNvSpPr/>
          <p:nvPr/>
        </p:nvSpPr>
        <p:spPr>
          <a:xfrm>
            <a:off x="2112992" y="7539447"/>
            <a:ext cx="97451" cy="153227"/>
          </a:xfrm>
          <a:custGeom>
            <a:avLst/>
            <a:gdLst/>
            <a:ahLst/>
            <a:cxnLst/>
            <a:rect l="l" t="t" r="r" b="b"/>
            <a:pathLst>
              <a:path w="622" h="978" extrusionOk="0">
                <a:moveTo>
                  <a:pt x="170" y="0"/>
                </a:moveTo>
                <a:cubicBezTo>
                  <a:pt x="82" y="0"/>
                  <a:pt x="0" y="72"/>
                  <a:pt x="30" y="174"/>
                </a:cubicBezTo>
                <a:lnTo>
                  <a:pt x="326" y="893"/>
                </a:lnTo>
                <a:cubicBezTo>
                  <a:pt x="368" y="957"/>
                  <a:pt x="410" y="978"/>
                  <a:pt x="474" y="978"/>
                </a:cubicBezTo>
                <a:lnTo>
                  <a:pt x="516" y="978"/>
                </a:lnTo>
                <a:cubicBezTo>
                  <a:pt x="601" y="936"/>
                  <a:pt x="622" y="851"/>
                  <a:pt x="601" y="788"/>
                </a:cubicBezTo>
                <a:lnTo>
                  <a:pt x="283" y="47"/>
                </a:lnTo>
                <a:cubicBezTo>
                  <a:pt x="251" y="15"/>
                  <a:pt x="210" y="0"/>
                  <a:pt x="1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1" name="Google Shape;531;p14"/>
          <p:cNvSpPr/>
          <p:nvPr/>
        </p:nvSpPr>
        <p:spPr>
          <a:xfrm>
            <a:off x="2236765" y="7463931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64" y="64"/>
                  <a:pt x="64" y="149"/>
                </a:cubicBezTo>
                <a:lnTo>
                  <a:pt x="22" y="1143"/>
                </a:lnTo>
                <a:cubicBezTo>
                  <a:pt x="1" y="1227"/>
                  <a:pt x="64" y="1312"/>
                  <a:pt x="149" y="1312"/>
                </a:cubicBezTo>
                <a:cubicBezTo>
                  <a:pt x="234" y="1312"/>
                  <a:pt x="318" y="1248"/>
                  <a:pt x="318" y="1164"/>
                </a:cubicBezTo>
                <a:lnTo>
                  <a:pt x="360" y="170"/>
                </a:lnTo>
                <a:cubicBezTo>
                  <a:pt x="360" y="85"/>
                  <a:pt x="297" y="1"/>
                  <a:pt x="2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" name="Google Shape;532;p14"/>
          <p:cNvSpPr/>
          <p:nvPr/>
        </p:nvSpPr>
        <p:spPr>
          <a:xfrm>
            <a:off x="11309458" y="5519067"/>
            <a:ext cx="111951" cy="153291"/>
          </a:xfrm>
          <a:custGeom>
            <a:avLst/>
            <a:gdLst/>
            <a:ahLst/>
            <a:cxnLst/>
            <a:rect l="l" t="t" r="r" b="b"/>
            <a:pathLst>
              <a:path w="742" h="1016" extrusionOk="0">
                <a:moveTo>
                  <a:pt x="128" y="1"/>
                </a:moveTo>
                <a:cubicBezTo>
                  <a:pt x="86" y="1"/>
                  <a:pt x="43" y="22"/>
                  <a:pt x="22" y="64"/>
                </a:cubicBezTo>
                <a:cubicBezTo>
                  <a:pt x="22" y="85"/>
                  <a:pt x="1" y="128"/>
                  <a:pt x="1" y="149"/>
                </a:cubicBezTo>
                <a:cubicBezTo>
                  <a:pt x="1" y="403"/>
                  <a:pt x="43" y="635"/>
                  <a:pt x="170" y="826"/>
                </a:cubicBezTo>
                <a:lnTo>
                  <a:pt x="509" y="1016"/>
                </a:lnTo>
                <a:lnTo>
                  <a:pt x="614" y="762"/>
                </a:lnTo>
                <a:cubicBezTo>
                  <a:pt x="657" y="656"/>
                  <a:pt x="699" y="551"/>
                  <a:pt x="720" y="445"/>
                </a:cubicBezTo>
                <a:cubicBezTo>
                  <a:pt x="741" y="339"/>
                  <a:pt x="741" y="212"/>
                  <a:pt x="678" y="128"/>
                </a:cubicBezTo>
                <a:cubicBezTo>
                  <a:pt x="678" y="106"/>
                  <a:pt x="657" y="85"/>
                  <a:pt x="657" y="85"/>
                </a:cubicBezTo>
                <a:cubicBezTo>
                  <a:pt x="644" y="73"/>
                  <a:pt x="630" y="68"/>
                  <a:pt x="615" y="68"/>
                </a:cubicBezTo>
                <a:cubicBezTo>
                  <a:pt x="579" y="68"/>
                  <a:pt x="538" y="98"/>
                  <a:pt x="509" y="128"/>
                </a:cubicBezTo>
                <a:cubicBezTo>
                  <a:pt x="424" y="212"/>
                  <a:pt x="360" y="318"/>
                  <a:pt x="318" y="466"/>
                </a:cubicBezTo>
                <a:cubicBezTo>
                  <a:pt x="297" y="339"/>
                  <a:pt x="255" y="212"/>
                  <a:pt x="212" y="106"/>
                </a:cubicBezTo>
                <a:cubicBezTo>
                  <a:pt x="191" y="64"/>
                  <a:pt x="170" y="1"/>
                  <a:pt x="128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3" name="Google Shape;533;p14"/>
          <p:cNvSpPr/>
          <p:nvPr/>
        </p:nvSpPr>
        <p:spPr>
          <a:xfrm>
            <a:off x="11635049" y="5533853"/>
            <a:ext cx="146953" cy="164153"/>
          </a:xfrm>
          <a:custGeom>
            <a:avLst/>
            <a:gdLst/>
            <a:ahLst/>
            <a:cxnLst/>
            <a:rect l="l" t="t" r="r" b="b"/>
            <a:pathLst>
              <a:path w="974" h="1088" extrusionOk="0">
                <a:moveTo>
                  <a:pt x="123" y="0"/>
                </a:moveTo>
                <a:cubicBezTo>
                  <a:pt x="85" y="0"/>
                  <a:pt x="58" y="20"/>
                  <a:pt x="42" y="51"/>
                </a:cubicBezTo>
                <a:cubicBezTo>
                  <a:pt x="21" y="72"/>
                  <a:pt x="21" y="114"/>
                  <a:pt x="21" y="156"/>
                </a:cubicBezTo>
                <a:cubicBezTo>
                  <a:pt x="0" y="431"/>
                  <a:pt x="85" y="685"/>
                  <a:pt x="233" y="897"/>
                </a:cubicBezTo>
                <a:lnTo>
                  <a:pt x="698" y="1087"/>
                </a:lnTo>
                <a:lnTo>
                  <a:pt x="825" y="812"/>
                </a:lnTo>
                <a:cubicBezTo>
                  <a:pt x="888" y="706"/>
                  <a:pt x="931" y="601"/>
                  <a:pt x="952" y="474"/>
                </a:cubicBezTo>
                <a:cubicBezTo>
                  <a:pt x="973" y="368"/>
                  <a:pt x="952" y="241"/>
                  <a:pt x="888" y="135"/>
                </a:cubicBezTo>
                <a:cubicBezTo>
                  <a:pt x="888" y="114"/>
                  <a:pt x="867" y="93"/>
                  <a:pt x="867" y="93"/>
                </a:cubicBezTo>
                <a:cubicBezTo>
                  <a:pt x="841" y="84"/>
                  <a:pt x="811" y="79"/>
                  <a:pt x="782" y="79"/>
                </a:cubicBezTo>
                <a:cubicBezTo>
                  <a:pt x="741" y="79"/>
                  <a:pt x="702" y="89"/>
                  <a:pt x="677" y="114"/>
                </a:cubicBezTo>
                <a:cubicBezTo>
                  <a:pt x="550" y="220"/>
                  <a:pt x="465" y="347"/>
                  <a:pt x="444" y="495"/>
                </a:cubicBezTo>
                <a:cubicBezTo>
                  <a:pt x="381" y="347"/>
                  <a:pt x="339" y="220"/>
                  <a:pt x="275" y="93"/>
                </a:cubicBezTo>
                <a:cubicBezTo>
                  <a:pt x="254" y="51"/>
                  <a:pt x="212" y="8"/>
                  <a:pt x="169" y="8"/>
                </a:cubicBezTo>
                <a:cubicBezTo>
                  <a:pt x="152" y="3"/>
                  <a:pt x="137" y="0"/>
                  <a:pt x="123" y="0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4" name="Google Shape;534;p14"/>
          <p:cNvSpPr/>
          <p:nvPr/>
        </p:nvSpPr>
        <p:spPr>
          <a:xfrm>
            <a:off x="9631111" y="6951783"/>
            <a:ext cx="1997607" cy="399069"/>
          </a:xfrm>
          <a:custGeom>
            <a:avLst/>
            <a:gdLst/>
            <a:ahLst/>
            <a:cxnLst/>
            <a:rect l="l" t="t" r="r" b="b"/>
            <a:pathLst>
              <a:path w="13240" h="2645" extrusionOk="0">
                <a:moveTo>
                  <a:pt x="6620" y="1"/>
                </a:moveTo>
                <a:cubicBezTo>
                  <a:pt x="2961" y="1"/>
                  <a:pt x="0" y="593"/>
                  <a:pt x="0" y="1333"/>
                </a:cubicBezTo>
                <a:cubicBezTo>
                  <a:pt x="0" y="2052"/>
                  <a:pt x="2961" y="2644"/>
                  <a:pt x="6620" y="2644"/>
                </a:cubicBezTo>
                <a:cubicBezTo>
                  <a:pt x="10279" y="2644"/>
                  <a:pt x="13240" y="2052"/>
                  <a:pt x="13240" y="1333"/>
                </a:cubicBezTo>
                <a:cubicBezTo>
                  <a:pt x="13240" y="593"/>
                  <a:pt x="10279" y="1"/>
                  <a:pt x="6620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5" name="Google Shape;535;p14"/>
          <p:cNvSpPr/>
          <p:nvPr/>
        </p:nvSpPr>
        <p:spPr>
          <a:xfrm>
            <a:off x="11327035" y="5519067"/>
            <a:ext cx="111951" cy="153291"/>
          </a:xfrm>
          <a:custGeom>
            <a:avLst/>
            <a:gdLst/>
            <a:ahLst/>
            <a:cxnLst/>
            <a:rect l="l" t="t" r="r" b="b"/>
            <a:pathLst>
              <a:path w="742" h="1016" extrusionOk="0">
                <a:moveTo>
                  <a:pt x="128" y="1"/>
                </a:moveTo>
                <a:cubicBezTo>
                  <a:pt x="86" y="1"/>
                  <a:pt x="43" y="22"/>
                  <a:pt x="22" y="64"/>
                </a:cubicBezTo>
                <a:cubicBezTo>
                  <a:pt x="22" y="85"/>
                  <a:pt x="1" y="128"/>
                  <a:pt x="1" y="149"/>
                </a:cubicBezTo>
                <a:cubicBezTo>
                  <a:pt x="1" y="403"/>
                  <a:pt x="43" y="635"/>
                  <a:pt x="170" y="826"/>
                </a:cubicBezTo>
                <a:lnTo>
                  <a:pt x="509" y="1016"/>
                </a:lnTo>
                <a:lnTo>
                  <a:pt x="614" y="762"/>
                </a:lnTo>
                <a:cubicBezTo>
                  <a:pt x="657" y="656"/>
                  <a:pt x="699" y="551"/>
                  <a:pt x="720" y="445"/>
                </a:cubicBezTo>
                <a:cubicBezTo>
                  <a:pt x="741" y="339"/>
                  <a:pt x="741" y="212"/>
                  <a:pt x="678" y="128"/>
                </a:cubicBezTo>
                <a:cubicBezTo>
                  <a:pt x="678" y="106"/>
                  <a:pt x="657" y="85"/>
                  <a:pt x="657" y="85"/>
                </a:cubicBezTo>
                <a:cubicBezTo>
                  <a:pt x="644" y="73"/>
                  <a:pt x="630" y="68"/>
                  <a:pt x="615" y="68"/>
                </a:cubicBezTo>
                <a:cubicBezTo>
                  <a:pt x="579" y="68"/>
                  <a:pt x="538" y="98"/>
                  <a:pt x="509" y="128"/>
                </a:cubicBezTo>
                <a:cubicBezTo>
                  <a:pt x="424" y="212"/>
                  <a:pt x="360" y="318"/>
                  <a:pt x="318" y="466"/>
                </a:cubicBezTo>
                <a:cubicBezTo>
                  <a:pt x="297" y="339"/>
                  <a:pt x="255" y="212"/>
                  <a:pt x="212" y="106"/>
                </a:cubicBezTo>
                <a:cubicBezTo>
                  <a:pt x="191" y="64"/>
                  <a:pt x="170" y="1"/>
                  <a:pt x="1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6" name="Google Shape;536;p14"/>
          <p:cNvSpPr/>
          <p:nvPr/>
        </p:nvSpPr>
        <p:spPr>
          <a:xfrm>
            <a:off x="11652626" y="5533853"/>
            <a:ext cx="146953" cy="164153"/>
          </a:xfrm>
          <a:custGeom>
            <a:avLst/>
            <a:gdLst/>
            <a:ahLst/>
            <a:cxnLst/>
            <a:rect l="l" t="t" r="r" b="b"/>
            <a:pathLst>
              <a:path w="974" h="1088" extrusionOk="0">
                <a:moveTo>
                  <a:pt x="123" y="0"/>
                </a:moveTo>
                <a:cubicBezTo>
                  <a:pt x="85" y="0"/>
                  <a:pt x="58" y="20"/>
                  <a:pt x="42" y="51"/>
                </a:cubicBezTo>
                <a:cubicBezTo>
                  <a:pt x="21" y="72"/>
                  <a:pt x="21" y="114"/>
                  <a:pt x="21" y="156"/>
                </a:cubicBezTo>
                <a:cubicBezTo>
                  <a:pt x="0" y="431"/>
                  <a:pt x="85" y="685"/>
                  <a:pt x="233" y="897"/>
                </a:cubicBezTo>
                <a:lnTo>
                  <a:pt x="698" y="1087"/>
                </a:lnTo>
                <a:lnTo>
                  <a:pt x="825" y="812"/>
                </a:lnTo>
                <a:cubicBezTo>
                  <a:pt x="888" y="706"/>
                  <a:pt x="931" y="601"/>
                  <a:pt x="952" y="474"/>
                </a:cubicBezTo>
                <a:cubicBezTo>
                  <a:pt x="973" y="368"/>
                  <a:pt x="952" y="241"/>
                  <a:pt x="888" y="135"/>
                </a:cubicBezTo>
                <a:cubicBezTo>
                  <a:pt x="888" y="114"/>
                  <a:pt x="867" y="93"/>
                  <a:pt x="867" y="93"/>
                </a:cubicBezTo>
                <a:cubicBezTo>
                  <a:pt x="841" y="84"/>
                  <a:pt x="811" y="79"/>
                  <a:pt x="782" y="79"/>
                </a:cubicBezTo>
                <a:cubicBezTo>
                  <a:pt x="741" y="79"/>
                  <a:pt x="702" y="89"/>
                  <a:pt x="677" y="114"/>
                </a:cubicBezTo>
                <a:cubicBezTo>
                  <a:pt x="550" y="220"/>
                  <a:pt x="465" y="347"/>
                  <a:pt x="444" y="495"/>
                </a:cubicBezTo>
                <a:cubicBezTo>
                  <a:pt x="381" y="347"/>
                  <a:pt x="339" y="220"/>
                  <a:pt x="275" y="93"/>
                </a:cubicBezTo>
                <a:cubicBezTo>
                  <a:pt x="254" y="51"/>
                  <a:pt x="212" y="8"/>
                  <a:pt x="169" y="8"/>
                </a:cubicBezTo>
                <a:cubicBezTo>
                  <a:pt x="152" y="3"/>
                  <a:pt x="137" y="0"/>
                  <a:pt x="1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37" name="Google Shape;537;p14"/>
          <p:cNvGrpSpPr/>
          <p:nvPr/>
        </p:nvGrpSpPr>
        <p:grpSpPr>
          <a:xfrm>
            <a:off x="-203657" y="5590281"/>
            <a:ext cx="12469016" cy="2535935"/>
            <a:chOff x="-152743" y="4192710"/>
            <a:chExt cx="9351762" cy="1901951"/>
          </a:xfrm>
        </p:grpSpPr>
        <p:sp>
          <p:nvSpPr>
            <p:cNvPr id="538" name="Google Shape;538;p14"/>
            <p:cNvSpPr/>
            <p:nvPr/>
          </p:nvSpPr>
          <p:spPr>
            <a:xfrm>
              <a:off x="-152743" y="4314792"/>
              <a:ext cx="5847754" cy="1489611"/>
            </a:xfrm>
            <a:custGeom>
              <a:avLst/>
              <a:gdLst/>
              <a:ahLst/>
              <a:cxnLst/>
              <a:rect l="l" t="t" r="r" b="b"/>
              <a:pathLst>
                <a:path w="49766" h="12677" extrusionOk="0">
                  <a:moveTo>
                    <a:pt x="13886" y="0"/>
                  </a:moveTo>
                  <a:cubicBezTo>
                    <a:pt x="3627" y="0"/>
                    <a:pt x="1" y="1911"/>
                    <a:pt x="1" y="1911"/>
                  </a:cubicBezTo>
                  <a:lnTo>
                    <a:pt x="1" y="12676"/>
                  </a:lnTo>
                  <a:lnTo>
                    <a:pt x="49765" y="12676"/>
                  </a:lnTo>
                  <a:lnTo>
                    <a:pt x="49765" y="5422"/>
                  </a:lnTo>
                  <a:cubicBezTo>
                    <a:pt x="49765" y="5422"/>
                    <a:pt x="46952" y="3222"/>
                    <a:pt x="27474" y="896"/>
                  </a:cubicBezTo>
                  <a:cubicBezTo>
                    <a:pt x="22017" y="241"/>
                    <a:pt x="17532" y="0"/>
                    <a:pt x="13886" y="0"/>
                  </a:cubicBezTo>
                  <a:close/>
                </a:path>
              </a:pathLst>
            </a:custGeom>
            <a:solidFill>
              <a:srgbClr val="89B98A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14"/>
            <p:cNvSpPr/>
            <p:nvPr/>
          </p:nvSpPr>
          <p:spPr>
            <a:xfrm>
              <a:off x="-70725" y="4375307"/>
              <a:ext cx="129373" cy="137481"/>
            </a:xfrm>
            <a:custGeom>
              <a:avLst/>
              <a:gdLst/>
              <a:ahLst/>
              <a:cxnLst/>
              <a:rect l="l" t="t" r="r" b="b"/>
              <a:pathLst>
                <a:path w="1101" h="1170" extrusionOk="0">
                  <a:moveTo>
                    <a:pt x="659" y="0"/>
                  </a:moveTo>
                  <a:cubicBezTo>
                    <a:pt x="603" y="0"/>
                    <a:pt x="551" y="21"/>
                    <a:pt x="508" y="64"/>
                  </a:cubicBezTo>
                  <a:cubicBezTo>
                    <a:pt x="445" y="127"/>
                    <a:pt x="424" y="233"/>
                    <a:pt x="445" y="317"/>
                  </a:cubicBezTo>
                  <a:cubicBezTo>
                    <a:pt x="445" y="487"/>
                    <a:pt x="487" y="656"/>
                    <a:pt x="529" y="825"/>
                  </a:cubicBezTo>
                  <a:lnTo>
                    <a:pt x="170" y="487"/>
                  </a:lnTo>
                  <a:cubicBezTo>
                    <a:pt x="149" y="444"/>
                    <a:pt x="128" y="444"/>
                    <a:pt x="85" y="423"/>
                  </a:cubicBezTo>
                  <a:cubicBezTo>
                    <a:pt x="43" y="423"/>
                    <a:pt x="1" y="465"/>
                    <a:pt x="1" y="529"/>
                  </a:cubicBezTo>
                  <a:cubicBezTo>
                    <a:pt x="1" y="571"/>
                    <a:pt x="1" y="614"/>
                    <a:pt x="43" y="656"/>
                  </a:cubicBezTo>
                  <a:cubicBezTo>
                    <a:pt x="106" y="825"/>
                    <a:pt x="212" y="973"/>
                    <a:pt x="360" y="1100"/>
                  </a:cubicBezTo>
                  <a:cubicBezTo>
                    <a:pt x="395" y="1135"/>
                    <a:pt x="429" y="1169"/>
                    <a:pt x="475" y="1169"/>
                  </a:cubicBezTo>
                  <a:cubicBezTo>
                    <a:pt x="486" y="1169"/>
                    <a:pt x="497" y="1167"/>
                    <a:pt x="508" y="1163"/>
                  </a:cubicBezTo>
                  <a:lnTo>
                    <a:pt x="1079" y="1015"/>
                  </a:lnTo>
                  <a:cubicBezTo>
                    <a:pt x="1100" y="783"/>
                    <a:pt x="1079" y="550"/>
                    <a:pt x="995" y="317"/>
                  </a:cubicBezTo>
                  <a:cubicBezTo>
                    <a:pt x="952" y="212"/>
                    <a:pt x="910" y="127"/>
                    <a:pt x="825" y="64"/>
                  </a:cubicBezTo>
                  <a:cubicBezTo>
                    <a:pt x="773" y="21"/>
                    <a:pt x="714" y="0"/>
                    <a:pt x="659" y="0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14"/>
            <p:cNvSpPr/>
            <p:nvPr/>
          </p:nvSpPr>
          <p:spPr>
            <a:xfrm>
              <a:off x="128093" y="4863894"/>
              <a:ext cx="77201" cy="120325"/>
            </a:xfrm>
            <a:custGeom>
              <a:avLst/>
              <a:gdLst/>
              <a:ahLst/>
              <a:cxnLst/>
              <a:rect l="l" t="t" r="r" b="b"/>
              <a:pathLst>
                <a:path w="657" h="1024" extrusionOk="0">
                  <a:moveTo>
                    <a:pt x="166" y="1"/>
                  </a:moveTo>
                  <a:cubicBezTo>
                    <a:pt x="146" y="1"/>
                    <a:pt x="126" y="4"/>
                    <a:pt x="106" y="9"/>
                  </a:cubicBezTo>
                  <a:cubicBezTo>
                    <a:pt x="43" y="51"/>
                    <a:pt x="1" y="136"/>
                    <a:pt x="43" y="199"/>
                  </a:cubicBezTo>
                  <a:lnTo>
                    <a:pt x="339" y="939"/>
                  </a:lnTo>
                  <a:cubicBezTo>
                    <a:pt x="360" y="981"/>
                    <a:pt x="424" y="1024"/>
                    <a:pt x="487" y="1024"/>
                  </a:cubicBezTo>
                  <a:cubicBezTo>
                    <a:pt x="508" y="1024"/>
                    <a:pt x="529" y="1024"/>
                    <a:pt x="550" y="1003"/>
                  </a:cubicBezTo>
                  <a:cubicBezTo>
                    <a:pt x="614" y="981"/>
                    <a:pt x="656" y="897"/>
                    <a:pt x="614" y="812"/>
                  </a:cubicBezTo>
                  <a:lnTo>
                    <a:pt x="318" y="93"/>
                  </a:lnTo>
                  <a:cubicBezTo>
                    <a:pt x="286" y="29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14"/>
            <p:cNvSpPr/>
            <p:nvPr/>
          </p:nvSpPr>
          <p:spPr>
            <a:xfrm>
              <a:off x="225035" y="4813836"/>
              <a:ext cx="42537" cy="150994"/>
            </a:xfrm>
            <a:custGeom>
              <a:avLst/>
              <a:gdLst/>
              <a:ahLst/>
              <a:cxnLst/>
              <a:rect l="l" t="t" r="r" b="b"/>
              <a:pathLst>
                <a:path w="362" h="1285" extrusionOk="0">
                  <a:moveTo>
                    <a:pt x="183" y="1"/>
                  </a:moveTo>
                  <a:cubicBezTo>
                    <a:pt x="107" y="1"/>
                    <a:pt x="33" y="38"/>
                    <a:pt x="43" y="117"/>
                  </a:cubicBezTo>
                  <a:lnTo>
                    <a:pt x="0" y="1133"/>
                  </a:lnTo>
                  <a:cubicBezTo>
                    <a:pt x="0" y="1217"/>
                    <a:pt x="64" y="1281"/>
                    <a:pt x="148" y="1281"/>
                  </a:cubicBezTo>
                  <a:cubicBezTo>
                    <a:pt x="157" y="1283"/>
                    <a:pt x="166" y="1285"/>
                    <a:pt x="174" y="1285"/>
                  </a:cubicBezTo>
                  <a:cubicBezTo>
                    <a:pt x="233" y="1285"/>
                    <a:pt x="297" y="1227"/>
                    <a:pt x="297" y="1154"/>
                  </a:cubicBezTo>
                  <a:lnTo>
                    <a:pt x="339" y="139"/>
                  </a:lnTo>
                  <a:cubicBezTo>
                    <a:pt x="361" y="49"/>
                    <a:pt x="270" y="1"/>
                    <a:pt x="183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14"/>
            <p:cNvSpPr/>
            <p:nvPr/>
          </p:nvSpPr>
          <p:spPr>
            <a:xfrm>
              <a:off x="-139054" y="4314792"/>
              <a:ext cx="5847754" cy="1489611"/>
            </a:xfrm>
            <a:custGeom>
              <a:avLst/>
              <a:gdLst/>
              <a:ahLst/>
              <a:cxnLst/>
              <a:rect l="l" t="t" r="r" b="b"/>
              <a:pathLst>
                <a:path w="49766" h="12677" extrusionOk="0">
                  <a:moveTo>
                    <a:pt x="13886" y="0"/>
                  </a:moveTo>
                  <a:cubicBezTo>
                    <a:pt x="3627" y="0"/>
                    <a:pt x="1" y="1911"/>
                    <a:pt x="1" y="1911"/>
                  </a:cubicBezTo>
                  <a:lnTo>
                    <a:pt x="1" y="12676"/>
                  </a:lnTo>
                  <a:lnTo>
                    <a:pt x="49765" y="12676"/>
                  </a:lnTo>
                  <a:lnTo>
                    <a:pt x="49765" y="5422"/>
                  </a:lnTo>
                  <a:cubicBezTo>
                    <a:pt x="49765" y="5422"/>
                    <a:pt x="46952" y="3222"/>
                    <a:pt x="27474" y="896"/>
                  </a:cubicBezTo>
                  <a:cubicBezTo>
                    <a:pt x="22017" y="241"/>
                    <a:pt x="17532" y="0"/>
                    <a:pt x="138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14"/>
            <p:cNvSpPr/>
            <p:nvPr/>
          </p:nvSpPr>
          <p:spPr>
            <a:xfrm>
              <a:off x="5527153" y="4805258"/>
              <a:ext cx="124320" cy="131723"/>
            </a:xfrm>
            <a:custGeom>
              <a:avLst/>
              <a:gdLst/>
              <a:ahLst/>
              <a:cxnLst/>
              <a:rect l="l" t="t" r="r" b="b"/>
              <a:pathLst>
                <a:path w="1058" h="1121" extrusionOk="0">
                  <a:moveTo>
                    <a:pt x="762" y="0"/>
                  </a:moveTo>
                  <a:cubicBezTo>
                    <a:pt x="677" y="42"/>
                    <a:pt x="614" y="85"/>
                    <a:pt x="571" y="169"/>
                  </a:cubicBezTo>
                  <a:cubicBezTo>
                    <a:pt x="466" y="317"/>
                    <a:pt x="402" y="465"/>
                    <a:pt x="339" y="635"/>
                  </a:cubicBezTo>
                  <a:lnTo>
                    <a:pt x="254" y="127"/>
                  </a:lnTo>
                  <a:cubicBezTo>
                    <a:pt x="254" y="106"/>
                    <a:pt x="233" y="63"/>
                    <a:pt x="212" y="42"/>
                  </a:cubicBezTo>
                  <a:cubicBezTo>
                    <a:pt x="194" y="34"/>
                    <a:pt x="177" y="28"/>
                    <a:pt x="159" y="28"/>
                  </a:cubicBezTo>
                  <a:cubicBezTo>
                    <a:pt x="135" y="28"/>
                    <a:pt x="110" y="39"/>
                    <a:pt x="85" y="63"/>
                  </a:cubicBezTo>
                  <a:cubicBezTo>
                    <a:pt x="64" y="106"/>
                    <a:pt x="43" y="148"/>
                    <a:pt x="43" y="190"/>
                  </a:cubicBezTo>
                  <a:cubicBezTo>
                    <a:pt x="0" y="381"/>
                    <a:pt x="0" y="571"/>
                    <a:pt x="22" y="740"/>
                  </a:cubicBezTo>
                  <a:cubicBezTo>
                    <a:pt x="43" y="804"/>
                    <a:pt x="64" y="867"/>
                    <a:pt x="106" y="888"/>
                  </a:cubicBezTo>
                  <a:lnTo>
                    <a:pt x="656" y="1121"/>
                  </a:lnTo>
                  <a:cubicBezTo>
                    <a:pt x="825" y="952"/>
                    <a:pt x="952" y="740"/>
                    <a:pt x="1016" y="508"/>
                  </a:cubicBezTo>
                  <a:cubicBezTo>
                    <a:pt x="1058" y="402"/>
                    <a:pt x="1058" y="296"/>
                    <a:pt x="1037" y="190"/>
                  </a:cubicBezTo>
                  <a:cubicBezTo>
                    <a:pt x="994" y="63"/>
                    <a:pt x="889" y="0"/>
                    <a:pt x="7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14"/>
            <p:cNvSpPr/>
            <p:nvPr/>
          </p:nvSpPr>
          <p:spPr>
            <a:xfrm>
              <a:off x="3670692" y="4415142"/>
              <a:ext cx="121970" cy="131723"/>
            </a:xfrm>
            <a:custGeom>
              <a:avLst/>
              <a:gdLst/>
              <a:ahLst/>
              <a:cxnLst/>
              <a:rect l="l" t="t" r="r" b="b"/>
              <a:pathLst>
                <a:path w="1038" h="1121" extrusionOk="0">
                  <a:moveTo>
                    <a:pt x="770" y="0"/>
                  </a:moveTo>
                  <a:cubicBezTo>
                    <a:pt x="735" y="0"/>
                    <a:pt x="697" y="7"/>
                    <a:pt x="656" y="21"/>
                  </a:cubicBezTo>
                  <a:cubicBezTo>
                    <a:pt x="593" y="63"/>
                    <a:pt x="530" y="148"/>
                    <a:pt x="508" y="232"/>
                  </a:cubicBezTo>
                  <a:cubicBezTo>
                    <a:pt x="466" y="401"/>
                    <a:pt x="445" y="571"/>
                    <a:pt x="424" y="740"/>
                  </a:cubicBezTo>
                  <a:cubicBezTo>
                    <a:pt x="360" y="592"/>
                    <a:pt x="276" y="444"/>
                    <a:pt x="212" y="296"/>
                  </a:cubicBezTo>
                  <a:cubicBezTo>
                    <a:pt x="191" y="253"/>
                    <a:pt x="170" y="232"/>
                    <a:pt x="149" y="211"/>
                  </a:cubicBezTo>
                  <a:cubicBezTo>
                    <a:pt x="138" y="205"/>
                    <a:pt x="126" y="203"/>
                    <a:pt x="115" y="203"/>
                  </a:cubicBezTo>
                  <a:cubicBezTo>
                    <a:pt x="85" y="203"/>
                    <a:pt x="59" y="222"/>
                    <a:pt x="43" y="253"/>
                  </a:cubicBezTo>
                  <a:cubicBezTo>
                    <a:pt x="22" y="296"/>
                    <a:pt x="1" y="359"/>
                    <a:pt x="22" y="401"/>
                  </a:cubicBezTo>
                  <a:cubicBezTo>
                    <a:pt x="22" y="592"/>
                    <a:pt x="85" y="761"/>
                    <a:pt x="170" y="930"/>
                  </a:cubicBezTo>
                  <a:cubicBezTo>
                    <a:pt x="191" y="994"/>
                    <a:pt x="212" y="1057"/>
                    <a:pt x="276" y="1057"/>
                  </a:cubicBezTo>
                  <a:lnTo>
                    <a:pt x="847" y="1121"/>
                  </a:lnTo>
                  <a:cubicBezTo>
                    <a:pt x="953" y="909"/>
                    <a:pt x="1016" y="676"/>
                    <a:pt x="1037" y="444"/>
                  </a:cubicBezTo>
                  <a:cubicBezTo>
                    <a:pt x="1037" y="317"/>
                    <a:pt x="1016" y="211"/>
                    <a:pt x="953" y="105"/>
                  </a:cubicBezTo>
                  <a:cubicBezTo>
                    <a:pt x="909" y="33"/>
                    <a:pt x="846" y="0"/>
                    <a:pt x="7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14"/>
            <p:cNvSpPr/>
            <p:nvPr/>
          </p:nvSpPr>
          <p:spPr>
            <a:xfrm>
              <a:off x="3404778" y="4397633"/>
              <a:ext cx="82136" cy="104462"/>
            </a:xfrm>
            <a:custGeom>
              <a:avLst/>
              <a:gdLst/>
              <a:ahLst/>
              <a:cxnLst/>
              <a:rect l="l" t="t" r="r" b="b"/>
              <a:pathLst>
                <a:path w="699" h="889" extrusionOk="0">
                  <a:moveTo>
                    <a:pt x="107" y="1"/>
                  </a:moveTo>
                  <a:cubicBezTo>
                    <a:pt x="64" y="1"/>
                    <a:pt x="43" y="1"/>
                    <a:pt x="22" y="43"/>
                  </a:cubicBezTo>
                  <a:cubicBezTo>
                    <a:pt x="22" y="64"/>
                    <a:pt x="1" y="106"/>
                    <a:pt x="22" y="127"/>
                  </a:cubicBezTo>
                  <a:cubicBezTo>
                    <a:pt x="1" y="360"/>
                    <a:pt x="64" y="572"/>
                    <a:pt x="191" y="741"/>
                  </a:cubicBezTo>
                  <a:lnTo>
                    <a:pt x="508" y="889"/>
                  </a:lnTo>
                  <a:lnTo>
                    <a:pt x="593" y="656"/>
                  </a:lnTo>
                  <a:cubicBezTo>
                    <a:pt x="635" y="572"/>
                    <a:pt x="656" y="466"/>
                    <a:pt x="678" y="360"/>
                  </a:cubicBezTo>
                  <a:cubicBezTo>
                    <a:pt x="699" y="254"/>
                    <a:pt x="678" y="170"/>
                    <a:pt x="635" y="64"/>
                  </a:cubicBezTo>
                  <a:cubicBezTo>
                    <a:pt x="614" y="64"/>
                    <a:pt x="614" y="43"/>
                    <a:pt x="593" y="43"/>
                  </a:cubicBezTo>
                  <a:cubicBezTo>
                    <a:pt x="582" y="37"/>
                    <a:pt x="570" y="35"/>
                    <a:pt x="559" y="35"/>
                  </a:cubicBezTo>
                  <a:cubicBezTo>
                    <a:pt x="528" y="35"/>
                    <a:pt x="497" y="54"/>
                    <a:pt x="466" y="85"/>
                  </a:cubicBezTo>
                  <a:cubicBezTo>
                    <a:pt x="381" y="170"/>
                    <a:pt x="339" y="275"/>
                    <a:pt x="318" y="402"/>
                  </a:cubicBezTo>
                  <a:cubicBezTo>
                    <a:pt x="276" y="297"/>
                    <a:pt x="233" y="191"/>
                    <a:pt x="191" y="85"/>
                  </a:cubicBezTo>
                  <a:cubicBezTo>
                    <a:pt x="170" y="43"/>
                    <a:pt x="149" y="1"/>
                    <a:pt x="1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14"/>
            <p:cNvSpPr/>
            <p:nvPr/>
          </p:nvSpPr>
          <p:spPr>
            <a:xfrm>
              <a:off x="-57036" y="4375307"/>
              <a:ext cx="129373" cy="137481"/>
            </a:xfrm>
            <a:custGeom>
              <a:avLst/>
              <a:gdLst/>
              <a:ahLst/>
              <a:cxnLst/>
              <a:rect l="l" t="t" r="r" b="b"/>
              <a:pathLst>
                <a:path w="1101" h="1170" extrusionOk="0">
                  <a:moveTo>
                    <a:pt x="659" y="0"/>
                  </a:moveTo>
                  <a:cubicBezTo>
                    <a:pt x="603" y="0"/>
                    <a:pt x="551" y="21"/>
                    <a:pt x="508" y="64"/>
                  </a:cubicBezTo>
                  <a:cubicBezTo>
                    <a:pt x="445" y="127"/>
                    <a:pt x="424" y="233"/>
                    <a:pt x="445" y="317"/>
                  </a:cubicBezTo>
                  <a:cubicBezTo>
                    <a:pt x="445" y="487"/>
                    <a:pt x="487" y="656"/>
                    <a:pt x="529" y="825"/>
                  </a:cubicBezTo>
                  <a:lnTo>
                    <a:pt x="170" y="487"/>
                  </a:lnTo>
                  <a:cubicBezTo>
                    <a:pt x="149" y="444"/>
                    <a:pt x="128" y="444"/>
                    <a:pt x="85" y="423"/>
                  </a:cubicBezTo>
                  <a:cubicBezTo>
                    <a:pt x="43" y="423"/>
                    <a:pt x="1" y="465"/>
                    <a:pt x="1" y="529"/>
                  </a:cubicBezTo>
                  <a:cubicBezTo>
                    <a:pt x="1" y="571"/>
                    <a:pt x="1" y="614"/>
                    <a:pt x="43" y="656"/>
                  </a:cubicBezTo>
                  <a:cubicBezTo>
                    <a:pt x="106" y="825"/>
                    <a:pt x="212" y="973"/>
                    <a:pt x="360" y="1100"/>
                  </a:cubicBezTo>
                  <a:cubicBezTo>
                    <a:pt x="395" y="1135"/>
                    <a:pt x="429" y="1169"/>
                    <a:pt x="475" y="1169"/>
                  </a:cubicBezTo>
                  <a:cubicBezTo>
                    <a:pt x="486" y="1169"/>
                    <a:pt x="497" y="1167"/>
                    <a:pt x="508" y="1163"/>
                  </a:cubicBezTo>
                  <a:lnTo>
                    <a:pt x="1079" y="1015"/>
                  </a:lnTo>
                  <a:cubicBezTo>
                    <a:pt x="1100" y="783"/>
                    <a:pt x="1079" y="550"/>
                    <a:pt x="995" y="317"/>
                  </a:cubicBezTo>
                  <a:cubicBezTo>
                    <a:pt x="952" y="212"/>
                    <a:pt x="910" y="127"/>
                    <a:pt x="825" y="64"/>
                  </a:cubicBezTo>
                  <a:cubicBezTo>
                    <a:pt x="773" y="21"/>
                    <a:pt x="714" y="0"/>
                    <a:pt x="6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4"/>
            <p:cNvSpPr/>
            <p:nvPr/>
          </p:nvSpPr>
          <p:spPr>
            <a:xfrm>
              <a:off x="141783" y="4863894"/>
              <a:ext cx="77201" cy="120325"/>
            </a:xfrm>
            <a:custGeom>
              <a:avLst/>
              <a:gdLst/>
              <a:ahLst/>
              <a:cxnLst/>
              <a:rect l="l" t="t" r="r" b="b"/>
              <a:pathLst>
                <a:path w="657" h="1024" extrusionOk="0">
                  <a:moveTo>
                    <a:pt x="166" y="1"/>
                  </a:moveTo>
                  <a:cubicBezTo>
                    <a:pt x="146" y="1"/>
                    <a:pt x="126" y="4"/>
                    <a:pt x="106" y="9"/>
                  </a:cubicBezTo>
                  <a:cubicBezTo>
                    <a:pt x="43" y="51"/>
                    <a:pt x="1" y="136"/>
                    <a:pt x="43" y="199"/>
                  </a:cubicBezTo>
                  <a:lnTo>
                    <a:pt x="339" y="939"/>
                  </a:lnTo>
                  <a:cubicBezTo>
                    <a:pt x="360" y="981"/>
                    <a:pt x="424" y="1024"/>
                    <a:pt x="487" y="1024"/>
                  </a:cubicBezTo>
                  <a:cubicBezTo>
                    <a:pt x="508" y="1024"/>
                    <a:pt x="529" y="1024"/>
                    <a:pt x="550" y="1003"/>
                  </a:cubicBezTo>
                  <a:cubicBezTo>
                    <a:pt x="614" y="981"/>
                    <a:pt x="656" y="897"/>
                    <a:pt x="614" y="812"/>
                  </a:cubicBezTo>
                  <a:lnTo>
                    <a:pt x="318" y="93"/>
                  </a:lnTo>
                  <a:cubicBezTo>
                    <a:pt x="286" y="29"/>
                    <a:pt x="229" y="1"/>
                    <a:pt x="1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4"/>
            <p:cNvSpPr/>
            <p:nvPr/>
          </p:nvSpPr>
          <p:spPr>
            <a:xfrm>
              <a:off x="238724" y="4813836"/>
              <a:ext cx="42537" cy="150994"/>
            </a:xfrm>
            <a:custGeom>
              <a:avLst/>
              <a:gdLst/>
              <a:ahLst/>
              <a:cxnLst/>
              <a:rect l="l" t="t" r="r" b="b"/>
              <a:pathLst>
                <a:path w="362" h="1285" extrusionOk="0">
                  <a:moveTo>
                    <a:pt x="183" y="1"/>
                  </a:moveTo>
                  <a:cubicBezTo>
                    <a:pt x="107" y="1"/>
                    <a:pt x="33" y="38"/>
                    <a:pt x="43" y="117"/>
                  </a:cubicBezTo>
                  <a:lnTo>
                    <a:pt x="0" y="1133"/>
                  </a:lnTo>
                  <a:cubicBezTo>
                    <a:pt x="0" y="1217"/>
                    <a:pt x="64" y="1281"/>
                    <a:pt x="148" y="1281"/>
                  </a:cubicBezTo>
                  <a:cubicBezTo>
                    <a:pt x="157" y="1283"/>
                    <a:pt x="166" y="1285"/>
                    <a:pt x="174" y="1285"/>
                  </a:cubicBezTo>
                  <a:cubicBezTo>
                    <a:pt x="233" y="1285"/>
                    <a:pt x="297" y="1227"/>
                    <a:pt x="297" y="1154"/>
                  </a:cubicBezTo>
                  <a:lnTo>
                    <a:pt x="339" y="139"/>
                  </a:lnTo>
                  <a:cubicBezTo>
                    <a:pt x="361" y="49"/>
                    <a:pt x="270" y="1"/>
                    <a:pt x="1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4"/>
            <p:cNvSpPr/>
            <p:nvPr/>
          </p:nvSpPr>
          <p:spPr>
            <a:xfrm>
              <a:off x="3740255" y="4736166"/>
              <a:ext cx="77201" cy="121383"/>
            </a:xfrm>
            <a:custGeom>
              <a:avLst/>
              <a:gdLst/>
              <a:ahLst/>
              <a:cxnLst/>
              <a:rect l="l" t="t" r="r" b="b"/>
              <a:pathLst>
                <a:path w="657" h="1033" extrusionOk="0">
                  <a:moveTo>
                    <a:pt x="484" y="0"/>
                  </a:moveTo>
                  <a:cubicBezTo>
                    <a:pt x="425" y="0"/>
                    <a:pt x="376" y="40"/>
                    <a:pt x="361" y="102"/>
                  </a:cubicBezTo>
                  <a:lnTo>
                    <a:pt x="43" y="821"/>
                  </a:lnTo>
                  <a:cubicBezTo>
                    <a:pt x="1" y="884"/>
                    <a:pt x="43" y="990"/>
                    <a:pt x="128" y="1011"/>
                  </a:cubicBezTo>
                  <a:cubicBezTo>
                    <a:pt x="128" y="1032"/>
                    <a:pt x="149" y="1032"/>
                    <a:pt x="170" y="1032"/>
                  </a:cubicBezTo>
                  <a:cubicBezTo>
                    <a:pt x="234" y="1032"/>
                    <a:pt x="297" y="990"/>
                    <a:pt x="318" y="926"/>
                  </a:cubicBezTo>
                  <a:lnTo>
                    <a:pt x="635" y="207"/>
                  </a:lnTo>
                  <a:cubicBezTo>
                    <a:pt x="657" y="144"/>
                    <a:pt x="635" y="59"/>
                    <a:pt x="551" y="17"/>
                  </a:cubicBezTo>
                  <a:cubicBezTo>
                    <a:pt x="528" y="6"/>
                    <a:pt x="506" y="0"/>
                    <a:pt x="4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4"/>
            <p:cNvSpPr/>
            <p:nvPr/>
          </p:nvSpPr>
          <p:spPr>
            <a:xfrm>
              <a:off x="3680680" y="4686226"/>
              <a:ext cx="42302" cy="151346"/>
            </a:xfrm>
            <a:custGeom>
              <a:avLst/>
              <a:gdLst/>
              <a:ahLst/>
              <a:cxnLst/>
              <a:rect l="l" t="t" r="r" b="b"/>
              <a:pathLst>
                <a:path w="360" h="1288" extrusionOk="0">
                  <a:moveTo>
                    <a:pt x="155" y="0"/>
                  </a:moveTo>
                  <a:cubicBezTo>
                    <a:pt x="84" y="0"/>
                    <a:pt x="11" y="48"/>
                    <a:pt x="0" y="146"/>
                  </a:cubicBezTo>
                  <a:lnTo>
                    <a:pt x="64" y="1140"/>
                  </a:lnTo>
                  <a:cubicBezTo>
                    <a:pt x="64" y="1225"/>
                    <a:pt x="127" y="1288"/>
                    <a:pt x="212" y="1288"/>
                  </a:cubicBezTo>
                  <a:cubicBezTo>
                    <a:pt x="296" y="1288"/>
                    <a:pt x="360" y="1225"/>
                    <a:pt x="360" y="1140"/>
                  </a:cubicBezTo>
                  <a:lnTo>
                    <a:pt x="296" y="125"/>
                  </a:lnTo>
                  <a:cubicBezTo>
                    <a:pt x="286" y="43"/>
                    <a:pt x="221" y="0"/>
                    <a:pt x="1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4"/>
            <p:cNvSpPr/>
            <p:nvPr/>
          </p:nvSpPr>
          <p:spPr>
            <a:xfrm>
              <a:off x="2934676" y="4192710"/>
              <a:ext cx="6251160" cy="1901951"/>
            </a:xfrm>
            <a:custGeom>
              <a:avLst/>
              <a:gdLst/>
              <a:ahLst/>
              <a:cxnLst/>
              <a:rect l="l" t="t" r="r" b="b"/>
              <a:pathLst>
                <a:path w="55243" h="16808" extrusionOk="0">
                  <a:moveTo>
                    <a:pt x="44598" y="0"/>
                  </a:moveTo>
                  <a:cubicBezTo>
                    <a:pt x="40584" y="0"/>
                    <a:pt x="35338" y="325"/>
                    <a:pt x="28700" y="1326"/>
                  </a:cubicBezTo>
                  <a:cubicBezTo>
                    <a:pt x="9793" y="4203"/>
                    <a:pt x="1" y="12958"/>
                    <a:pt x="1" y="12958"/>
                  </a:cubicBezTo>
                  <a:lnTo>
                    <a:pt x="55243" y="16808"/>
                  </a:lnTo>
                  <a:lnTo>
                    <a:pt x="55243" y="1115"/>
                  </a:lnTo>
                  <a:cubicBezTo>
                    <a:pt x="55243" y="1115"/>
                    <a:pt x="52032" y="0"/>
                    <a:pt x="44598" y="0"/>
                  </a:cubicBezTo>
                  <a:close/>
                </a:path>
              </a:pathLst>
            </a:custGeom>
            <a:solidFill>
              <a:srgbClr val="79AD78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4"/>
            <p:cNvSpPr/>
            <p:nvPr/>
          </p:nvSpPr>
          <p:spPr>
            <a:xfrm>
              <a:off x="8383986" y="4469152"/>
              <a:ext cx="440522" cy="198591"/>
            </a:xfrm>
            <a:custGeom>
              <a:avLst/>
              <a:gdLst/>
              <a:ahLst/>
              <a:cxnLst/>
              <a:rect l="l" t="t" r="r" b="b"/>
              <a:pathLst>
                <a:path w="3893" h="1755" extrusionOk="0">
                  <a:moveTo>
                    <a:pt x="2715" y="0"/>
                  </a:moveTo>
                  <a:cubicBezTo>
                    <a:pt x="2677" y="0"/>
                    <a:pt x="2640" y="2"/>
                    <a:pt x="2602" y="4"/>
                  </a:cubicBezTo>
                  <a:cubicBezTo>
                    <a:pt x="2306" y="4"/>
                    <a:pt x="2031" y="4"/>
                    <a:pt x="1735" y="25"/>
                  </a:cubicBezTo>
                  <a:cubicBezTo>
                    <a:pt x="1079" y="89"/>
                    <a:pt x="1" y="596"/>
                    <a:pt x="889" y="1379"/>
                  </a:cubicBezTo>
                  <a:cubicBezTo>
                    <a:pt x="1192" y="1647"/>
                    <a:pt x="1726" y="1755"/>
                    <a:pt x="2251" y="1755"/>
                  </a:cubicBezTo>
                  <a:cubicBezTo>
                    <a:pt x="2679" y="1755"/>
                    <a:pt x="3100" y="1683"/>
                    <a:pt x="3385" y="1569"/>
                  </a:cubicBezTo>
                  <a:cubicBezTo>
                    <a:pt x="3617" y="1464"/>
                    <a:pt x="3808" y="1252"/>
                    <a:pt x="3850" y="998"/>
                  </a:cubicBezTo>
                  <a:cubicBezTo>
                    <a:pt x="3892" y="660"/>
                    <a:pt x="3744" y="343"/>
                    <a:pt x="3448" y="173"/>
                  </a:cubicBezTo>
                  <a:cubicBezTo>
                    <a:pt x="3227" y="63"/>
                    <a:pt x="2973" y="0"/>
                    <a:pt x="2715" y="0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4"/>
            <p:cNvSpPr/>
            <p:nvPr/>
          </p:nvSpPr>
          <p:spPr>
            <a:xfrm>
              <a:off x="8704673" y="4720134"/>
              <a:ext cx="442898" cy="156497"/>
            </a:xfrm>
            <a:custGeom>
              <a:avLst/>
              <a:gdLst/>
              <a:ahLst/>
              <a:cxnLst/>
              <a:rect l="l" t="t" r="r" b="b"/>
              <a:pathLst>
                <a:path w="3914" h="1383" extrusionOk="0">
                  <a:moveTo>
                    <a:pt x="1920" y="1"/>
                  </a:moveTo>
                  <a:cubicBezTo>
                    <a:pt x="1421" y="1"/>
                    <a:pt x="914" y="84"/>
                    <a:pt x="530" y="324"/>
                  </a:cubicBezTo>
                  <a:cubicBezTo>
                    <a:pt x="85" y="620"/>
                    <a:pt x="1" y="1001"/>
                    <a:pt x="487" y="1234"/>
                  </a:cubicBezTo>
                  <a:cubicBezTo>
                    <a:pt x="752" y="1349"/>
                    <a:pt x="1066" y="1382"/>
                    <a:pt x="1377" y="1382"/>
                  </a:cubicBezTo>
                  <a:cubicBezTo>
                    <a:pt x="1637" y="1382"/>
                    <a:pt x="1894" y="1359"/>
                    <a:pt x="2116" y="1339"/>
                  </a:cubicBezTo>
                  <a:cubicBezTo>
                    <a:pt x="2412" y="1297"/>
                    <a:pt x="3913" y="726"/>
                    <a:pt x="3194" y="176"/>
                  </a:cubicBezTo>
                  <a:cubicBezTo>
                    <a:pt x="3131" y="134"/>
                    <a:pt x="3067" y="113"/>
                    <a:pt x="2983" y="113"/>
                  </a:cubicBezTo>
                  <a:cubicBezTo>
                    <a:pt x="2672" y="49"/>
                    <a:pt x="2299" y="1"/>
                    <a:pt x="1920" y="1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4"/>
            <p:cNvSpPr/>
            <p:nvPr/>
          </p:nvSpPr>
          <p:spPr>
            <a:xfrm>
              <a:off x="9051727" y="4502420"/>
              <a:ext cx="64726" cy="125265"/>
            </a:xfrm>
            <a:custGeom>
              <a:avLst/>
              <a:gdLst/>
              <a:ahLst/>
              <a:cxnLst/>
              <a:rect l="l" t="t" r="r" b="b"/>
              <a:pathLst>
                <a:path w="572" h="1107" extrusionOk="0">
                  <a:moveTo>
                    <a:pt x="423" y="1"/>
                  </a:moveTo>
                  <a:cubicBezTo>
                    <a:pt x="354" y="1"/>
                    <a:pt x="293" y="42"/>
                    <a:pt x="275" y="112"/>
                  </a:cubicBezTo>
                  <a:lnTo>
                    <a:pt x="43" y="895"/>
                  </a:lnTo>
                  <a:cubicBezTo>
                    <a:pt x="0" y="979"/>
                    <a:pt x="43" y="1064"/>
                    <a:pt x="127" y="1106"/>
                  </a:cubicBezTo>
                  <a:lnTo>
                    <a:pt x="170" y="1106"/>
                  </a:lnTo>
                  <a:cubicBezTo>
                    <a:pt x="233" y="1106"/>
                    <a:pt x="275" y="1064"/>
                    <a:pt x="297" y="1000"/>
                  </a:cubicBezTo>
                  <a:lnTo>
                    <a:pt x="550" y="218"/>
                  </a:lnTo>
                  <a:cubicBezTo>
                    <a:pt x="572" y="133"/>
                    <a:pt x="529" y="49"/>
                    <a:pt x="466" y="6"/>
                  </a:cubicBezTo>
                  <a:cubicBezTo>
                    <a:pt x="451" y="3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14"/>
            <p:cNvSpPr/>
            <p:nvPr/>
          </p:nvSpPr>
          <p:spPr>
            <a:xfrm>
              <a:off x="8989490" y="4457158"/>
              <a:ext cx="45602" cy="156157"/>
            </a:xfrm>
            <a:custGeom>
              <a:avLst/>
              <a:gdLst/>
              <a:ahLst/>
              <a:cxnLst/>
              <a:rect l="l" t="t" r="r" b="b"/>
              <a:pathLst>
                <a:path w="403" h="1380" extrusionOk="0">
                  <a:moveTo>
                    <a:pt x="160" y="0"/>
                  </a:moveTo>
                  <a:cubicBezTo>
                    <a:pt x="149" y="0"/>
                    <a:pt x="139" y="2"/>
                    <a:pt x="127" y="5"/>
                  </a:cubicBezTo>
                  <a:cubicBezTo>
                    <a:pt x="43" y="5"/>
                    <a:pt x="1" y="89"/>
                    <a:pt x="1" y="174"/>
                  </a:cubicBezTo>
                  <a:lnTo>
                    <a:pt x="127" y="1231"/>
                  </a:lnTo>
                  <a:cubicBezTo>
                    <a:pt x="127" y="1316"/>
                    <a:pt x="191" y="1379"/>
                    <a:pt x="276" y="1379"/>
                  </a:cubicBezTo>
                  <a:cubicBezTo>
                    <a:pt x="360" y="1358"/>
                    <a:pt x="402" y="1273"/>
                    <a:pt x="402" y="1189"/>
                  </a:cubicBezTo>
                  <a:lnTo>
                    <a:pt x="297" y="131"/>
                  </a:lnTo>
                  <a:cubicBezTo>
                    <a:pt x="278" y="58"/>
                    <a:pt x="228" y="0"/>
                    <a:pt x="160" y="0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14"/>
            <p:cNvSpPr/>
            <p:nvPr/>
          </p:nvSpPr>
          <p:spPr>
            <a:xfrm>
              <a:off x="2947858" y="4192710"/>
              <a:ext cx="6251160" cy="1901951"/>
            </a:xfrm>
            <a:custGeom>
              <a:avLst/>
              <a:gdLst/>
              <a:ahLst/>
              <a:cxnLst/>
              <a:rect l="l" t="t" r="r" b="b"/>
              <a:pathLst>
                <a:path w="55243" h="16808" extrusionOk="0">
                  <a:moveTo>
                    <a:pt x="44598" y="0"/>
                  </a:moveTo>
                  <a:cubicBezTo>
                    <a:pt x="40584" y="0"/>
                    <a:pt x="35338" y="325"/>
                    <a:pt x="28700" y="1326"/>
                  </a:cubicBezTo>
                  <a:cubicBezTo>
                    <a:pt x="9793" y="4203"/>
                    <a:pt x="1" y="12958"/>
                    <a:pt x="1" y="12958"/>
                  </a:cubicBezTo>
                  <a:lnTo>
                    <a:pt x="55243" y="16808"/>
                  </a:lnTo>
                  <a:lnTo>
                    <a:pt x="55243" y="1115"/>
                  </a:lnTo>
                  <a:cubicBezTo>
                    <a:pt x="55243" y="1115"/>
                    <a:pt x="52032" y="0"/>
                    <a:pt x="445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14"/>
            <p:cNvSpPr/>
            <p:nvPr/>
          </p:nvSpPr>
          <p:spPr>
            <a:xfrm>
              <a:off x="5703571" y="4544466"/>
              <a:ext cx="430904" cy="238875"/>
            </a:xfrm>
            <a:custGeom>
              <a:avLst/>
              <a:gdLst/>
              <a:ahLst/>
              <a:cxnLst/>
              <a:rect l="l" t="t" r="r" b="b"/>
              <a:pathLst>
                <a:path w="3808" h="2111" extrusionOk="0">
                  <a:moveTo>
                    <a:pt x="2242" y="0"/>
                  </a:moveTo>
                  <a:cubicBezTo>
                    <a:pt x="1840" y="0"/>
                    <a:pt x="1439" y="74"/>
                    <a:pt x="1058" y="222"/>
                  </a:cubicBezTo>
                  <a:cubicBezTo>
                    <a:pt x="170" y="582"/>
                    <a:pt x="0" y="2020"/>
                    <a:pt x="1100" y="2105"/>
                  </a:cubicBezTo>
                  <a:cubicBezTo>
                    <a:pt x="1149" y="2109"/>
                    <a:pt x="1199" y="2111"/>
                    <a:pt x="1250" y="2111"/>
                  </a:cubicBezTo>
                  <a:cubicBezTo>
                    <a:pt x="2007" y="2111"/>
                    <a:pt x="3057" y="1684"/>
                    <a:pt x="3532" y="1090"/>
                  </a:cubicBezTo>
                  <a:cubicBezTo>
                    <a:pt x="3680" y="878"/>
                    <a:pt x="3807" y="561"/>
                    <a:pt x="3638" y="349"/>
                  </a:cubicBezTo>
                  <a:cubicBezTo>
                    <a:pt x="3575" y="307"/>
                    <a:pt x="3511" y="244"/>
                    <a:pt x="3427" y="222"/>
                  </a:cubicBezTo>
                  <a:cubicBezTo>
                    <a:pt x="3046" y="74"/>
                    <a:pt x="2644" y="0"/>
                    <a:pt x="2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14"/>
            <p:cNvSpPr/>
            <p:nvPr/>
          </p:nvSpPr>
          <p:spPr>
            <a:xfrm>
              <a:off x="8397169" y="4469152"/>
              <a:ext cx="440522" cy="198591"/>
            </a:xfrm>
            <a:custGeom>
              <a:avLst/>
              <a:gdLst/>
              <a:ahLst/>
              <a:cxnLst/>
              <a:rect l="l" t="t" r="r" b="b"/>
              <a:pathLst>
                <a:path w="3893" h="1755" extrusionOk="0">
                  <a:moveTo>
                    <a:pt x="2715" y="0"/>
                  </a:moveTo>
                  <a:cubicBezTo>
                    <a:pt x="2677" y="0"/>
                    <a:pt x="2640" y="2"/>
                    <a:pt x="2602" y="4"/>
                  </a:cubicBezTo>
                  <a:cubicBezTo>
                    <a:pt x="2306" y="4"/>
                    <a:pt x="2031" y="4"/>
                    <a:pt x="1735" y="25"/>
                  </a:cubicBezTo>
                  <a:cubicBezTo>
                    <a:pt x="1079" y="89"/>
                    <a:pt x="1" y="596"/>
                    <a:pt x="889" y="1379"/>
                  </a:cubicBezTo>
                  <a:cubicBezTo>
                    <a:pt x="1192" y="1647"/>
                    <a:pt x="1726" y="1755"/>
                    <a:pt x="2251" y="1755"/>
                  </a:cubicBezTo>
                  <a:cubicBezTo>
                    <a:pt x="2679" y="1755"/>
                    <a:pt x="3100" y="1683"/>
                    <a:pt x="3385" y="1569"/>
                  </a:cubicBezTo>
                  <a:cubicBezTo>
                    <a:pt x="3617" y="1464"/>
                    <a:pt x="3808" y="1252"/>
                    <a:pt x="3850" y="998"/>
                  </a:cubicBezTo>
                  <a:cubicBezTo>
                    <a:pt x="3892" y="660"/>
                    <a:pt x="3744" y="343"/>
                    <a:pt x="3448" y="173"/>
                  </a:cubicBezTo>
                  <a:cubicBezTo>
                    <a:pt x="3227" y="63"/>
                    <a:pt x="2973" y="0"/>
                    <a:pt x="27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14"/>
            <p:cNvSpPr/>
            <p:nvPr/>
          </p:nvSpPr>
          <p:spPr>
            <a:xfrm>
              <a:off x="8717856" y="4720134"/>
              <a:ext cx="442898" cy="156497"/>
            </a:xfrm>
            <a:custGeom>
              <a:avLst/>
              <a:gdLst/>
              <a:ahLst/>
              <a:cxnLst/>
              <a:rect l="l" t="t" r="r" b="b"/>
              <a:pathLst>
                <a:path w="3914" h="1383" extrusionOk="0">
                  <a:moveTo>
                    <a:pt x="1920" y="1"/>
                  </a:moveTo>
                  <a:cubicBezTo>
                    <a:pt x="1421" y="1"/>
                    <a:pt x="914" y="84"/>
                    <a:pt x="530" y="324"/>
                  </a:cubicBezTo>
                  <a:cubicBezTo>
                    <a:pt x="85" y="620"/>
                    <a:pt x="1" y="1001"/>
                    <a:pt x="487" y="1234"/>
                  </a:cubicBezTo>
                  <a:cubicBezTo>
                    <a:pt x="752" y="1349"/>
                    <a:pt x="1066" y="1382"/>
                    <a:pt x="1377" y="1382"/>
                  </a:cubicBezTo>
                  <a:cubicBezTo>
                    <a:pt x="1637" y="1382"/>
                    <a:pt x="1894" y="1359"/>
                    <a:pt x="2116" y="1339"/>
                  </a:cubicBezTo>
                  <a:cubicBezTo>
                    <a:pt x="2412" y="1297"/>
                    <a:pt x="3913" y="726"/>
                    <a:pt x="3194" y="176"/>
                  </a:cubicBezTo>
                  <a:cubicBezTo>
                    <a:pt x="3131" y="134"/>
                    <a:pt x="3067" y="113"/>
                    <a:pt x="2983" y="113"/>
                  </a:cubicBezTo>
                  <a:cubicBezTo>
                    <a:pt x="2672" y="49"/>
                    <a:pt x="2299" y="1"/>
                    <a:pt x="19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14"/>
            <p:cNvSpPr/>
            <p:nvPr/>
          </p:nvSpPr>
          <p:spPr>
            <a:xfrm>
              <a:off x="5901035" y="4480920"/>
              <a:ext cx="62350" cy="125152"/>
            </a:xfrm>
            <a:custGeom>
              <a:avLst/>
              <a:gdLst/>
              <a:ahLst/>
              <a:cxnLst/>
              <a:rect l="l" t="t" r="r" b="b"/>
              <a:pathLst>
                <a:path w="551" h="1106" extrusionOk="0">
                  <a:moveTo>
                    <a:pt x="402" y="1"/>
                  </a:moveTo>
                  <a:cubicBezTo>
                    <a:pt x="334" y="1"/>
                    <a:pt x="276" y="42"/>
                    <a:pt x="276" y="112"/>
                  </a:cubicBezTo>
                  <a:lnTo>
                    <a:pt x="22" y="894"/>
                  </a:lnTo>
                  <a:cubicBezTo>
                    <a:pt x="1" y="979"/>
                    <a:pt x="22" y="1063"/>
                    <a:pt x="107" y="1106"/>
                  </a:cubicBezTo>
                  <a:lnTo>
                    <a:pt x="170" y="1106"/>
                  </a:lnTo>
                  <a:cubicBezTo>
                    <a:pt x="212" y="1106"/>
                    <a:pt x="276" y="1063"/>
                    <a:pt x="276" y="1000"/>
                  </a:cubicBezTo>
                  <a:lnTo>
                    <a:pt x="530" y="218"/>
                  </a:lnTo>
                  <a:cubicBezTo>
                    <a:pt x="551" y="133"/>
                    <a:pt x="509" y="48"/>
                    <a:pt x="445" y="6"/>
                  </a:cubicBezTo>
                  <a:cubicBezTo>
                    <a:pt x="431" y="2"/>
                    <a:pt x="416" y="1"/>
                    <a:pt x="4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14"/>
            <p:cNvSpPr/>
            <p:nvPr/>
          </p:nvSpPr>
          <p:spPr>
            <a:xfrm>
              <a:off x="5836422" y="4435658"/>
              <a:ext cx="45602" cy="156044"/>
            </a:xfrm>
            <a:custGeom>
              <a:avLst/>
              <a:gdLst/>
              <a:ahLst/>
              <a:cxnLst/>
              <a:rect l="l" t="t" r="r" b="b"/>
              <a:pathLst>
                <a:path w="403" h="1379" extrusionOk="0">
                  <a:moveTo>
                    <a:pt x="160" y="0"/>
                  </a:moveTo>
                  <a:cubicBezTo>
                    <a:pt x="150" y="0"/>
                    <a:pt x="139" y="1"/>
                    <a:pt x="128" y="4"/>
                  </a:cubicBezTo>
                  <a:cubicBezTo>
                    <a:pt x="43" y="25"/>
                    <a:pt x="1" y="89"/>
                    <a:pt x="1" y="173"/>
                  </a:cubicBezTo>
                  <a:lnTo>
                    <a:pt x="107" y="1231"/>
                  </a:lnTo>
                  <a:cubicBezTo>
                    <a:pt x="107" y="1315"/>
                    <a:pt x="191" y="1379"/>
                    <a:pt x="276" y="1379"/>
                  </a:cubicBezTo>
                  <a:cubicBezTo>
                    <a:pt x="339" y="1358"/>
                    <a:pt x="403" y="1273"/>
                    <a:pt x="382" y="1189"/>
                  </a:cubicBezTo>
                  <a:lnTo>
                    <a:pt x="276" y="131"/>
                  </a:lnTo>
                  <a:cubicBezTo>
                    <a:pt x="276" y="58"/>
                    <a:pt x="228" y="0"/>
                    <a:pt x="1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14"/>
            <p:cNvSpPr/>
            <p:nvPr/>
          </p:nvSpPr>
          <p:spPr>
            <a:xfrm>
              <a:off x="9064909" y="4502420"/>
              <a:ext cx="64726" cy="125265"/>
            </a:xfrm>
            <a:custGeom>
              <a:avLst/>
              <a:gdLst/>
              <a:ahLst/>
              <a:cxnLst/>
              <a:rect l="l" t="t" r="r" b="b"/>
              <a:pathLst>
                <a:path w="572" h="1107" extrusionOk="0">
                  <a:moveTo>
                    <a:pt x="423" y="1"/>
                  </a:moveTo>
                  <a:cubicBezTo>
                    <a:pt x="354" y="1"/>
                    <a:pt x="293" y="42"/>
                    <a:pt x="275" y="112"/>
                  </a:cubicBezTo>
                  <a:lnTo>
                    <a:pt x="43" y="895"/>
                  </a:lnTo>
                  <a:cubicBezTo>
                    <a:pt x="0" y="979"/>
                    <a:pt x="43" y="1064"/>
                    <a:pt x="127" y="1106"/>
                  </a:cubicBezTo>
                  <a:lnTo>
                    <a:pt x="170" y="1106"/>
                  </a:lnTo>
                  <a:cubicBezTo>
                    <a:pt x="233" y="1106"/>
                    <a:pt x="275" y="1064"/>
                    <a:pt x="297" y="1000"/>
                  </a:cubicBezTo>
                  <a:lnTo>
                    <a:pt x="550" y="218"/>
                  </a:lnTo>
                  <a:cubicBezTo>
                    <a:pt x="572" y="133"/>
                    <a:pt x="529" y="49"/>
                    <a:pt x="466" y="6"/>
                  </a:cubicBezTo>
                  <a:cubicBezTo>
                    <a:pt x="451" y="3"/>
                    <a:pt x="437" y="1"/>
                    <a:pt x="4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14"/>
            <p:cNvSpPr/>
            <p:nvPr/>
          </p:nvSpPr>
          <p:spPr>
            <a:xfrm>
              <a:off x="9002673" y="4457158"/>
              <a:ext cx="45602" cy="156157"/>
            </a:xfrm>
            <a:custGeom>
              <a:avLst/>
              <a:gdLst/>
              <a:ahLst/>
              <a:cxnLst/>
              <a:rect l="l" t="t" r="r" b="b"/>
              <a:pathLst>
                <a:path w="403" h="1380" extrusionOk="0">
                  <a:moveTo>
                    <a:pt x="160" y="0"/>
                  </a:moveTo>
                  <a:cubicBezTo>
                    <a:pt x="149" y="0"/>
                    <a:pt x="139" y="2"/>
                    <a:pt x="127" y="5"/>
                  </a:cubicBezTo>
                  <a:cubicBezTo>
                    <a:pt x="43" y="5"/>
                    <a:pt x="1" y="89"/>
                    <a:pt x="1" y="174"/>
                  </a:cubicBezTo>
                  <a:lnTo>
                    <a:pt x="127" y="1231"/>
                  </a:lnTo>
                  <a:cubicBezTo>
                    <a:pt x="127" y="1316"/>
                    <a:pt x="191" y="1379"/>
                    <a:pt x="276" y="1379"/>
                  </a:cubicBezTo>
                  <a:cubicBezTo>
                    <a:pt x="360" y="1358"/>
                    <a:pt x="402" y="1273"/>
                    <a:pt x="402" y="1189"/>
                  </a:cubicBezTo>
                  <a:lnTo>
                    <a:pt x="297" y="131"/>
                  </a:lnTo>
                  <a:cubicBezTo>
                    <a:pt x="278" y="58"/>
                    <a:pt x="228" y="0"/>
                    <a:pt x="1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64" name="Google Shape;564;p14"/>
          <p:cNvSpPr/>
          <p:nvPr/>
        </p:nvSpPr>
        <p:spPr>
          <a:xfrm>
            <a:off x="5028103" y="7083197"/>
            <a:ext cx="99125" cy="159175"/>
          </a:xfrm>
          <a:custGeom>
            <a:avLst/>
            <a:gdLst/>
            <a:ahLst/>
            <a:cxnLst/>
            <a:rect l="l" t="t" r="r" b="b"/>
            <a:pathLst>
              <a:path w="657" h="1055" extrusionOk="0">
                <a:moveTo>
                  <a:pt x="163" y="1"/>
                </a:moveTo>
                <a:cubicBezTo>
                  <a:pt x="144" y="1"/>
                  <a:pt x="124" y="6"/>
                  <a:pt x="107" y="18"/>
                </a:cubicBezTo>
                <a:cubicBezTo>
                  <a:pt x="43" y="60"/>
                  <a:pt x="1" y="166"/>
                  <a:pt x="43" y="229"/>
                </a:cubicBezTo>
                <a:lnTo>
                  <a:pt x="382" y="970"/>
                </a:lnTo>
                <a:cubicBezTo>
                  <a:pt x="403" y="1033"/>
                  <a:pt x="445" y="1054"/>
                  <a:pt x="509" y="1054"/>
                </a:cubicBezTo>
                <a:lnTo>
                  <a:pt x="572" y="1054"/>
                </a:lnTo>
                <a:cubicBezTo>
                  <a:pt x="635" y="991"/>
                  <a:pt x="657" y="906"/>
                  <a:pt x="635" y="822"/>
                </a:cubicBezTo>
                <a:lnTo>
                  <a:pt x="297" y="81"/>
                </a:lnTo>
                <a:cubicBezTo>
                  <a:pt x="267" y="36"/>
                  <a:pt x="214" y="1"/>
                  <a:pt x="16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5" name="Google Shape;565;p14"/>
          <p:cNvSpPr/>
          <p:nvPr/>
        </p:nvSpPr>
        <p:spPr>
          <a:xfrm>
            <a:off x="5146239" y="7006099"/>
            <a:ext cx="44811" cy="207456"/>
          </a:xfrm>
          <a:custGeom>
            <a:avLst/>
            <a:gdLst/>
            <a:ahLst/>
            <a:cxnLst/>
            <a:rect l="l" t="t" r="r" b="b"/>
            <a:pathLst>
              <a:path w="297" h="1375" extrusionOk="0">
                <a:moveTo>
                  <a:pt x="149" y="0"/>
                </a:moveTo>
                <a:cubicBezTo>
                  <a:pt x="64" y="0"/>
                  <a:pt x="0" y="85"/>
                  <a:pt x="0" y="148"/>
                </a:cubicBezTo>
                <a:lnTo>
                  <a:pt x="22" y="1206"/>
                </a:lnTo>
                <a:cubicBezTo>
                  <a:pt x="22" y="1290"/>
                  <a:pt x="85" y="1375"/>
                  <a:pt x="170" y="1375"/>
                </a:cubicBezTo>
                <a:cubicBezTo>
                  <a:pt x="233" y="1354"/>
                  <a:pt x="297" y="1290"/>
                  <a:pt x="297" y="1206"/>
                </a:cubicBezTo>
                <a:lnTo>
                  <a:pt x="275" y="148"/>
                </a:lnTo>
                <a:cubicBezTo>
                  <a:pt x="275" y="64"/>
                  <a:pt x="212" y="0"/>
                  <a:pt x="14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66" name="Google Shape;566;p14"/>
          <p:cNvGrpSpPr/>
          <p:nvPr/>
        </p:nvGrpSpPr>
        <p:grpSpPr>
          <a:xfrm>
            <a:off x="4271041" y="354215"/>
            <a:ext cx="951764" cy="935725"/>
            <a:chOff x="3203280" y="265661"/>
            <a:chExt cx="713823" cy="701794"/>
          </a:xfrm>
        </p:grpSpPr>
        <p:sp>
          <p:nvSpPr>
            <p:cNvPr id="567" name="Google Shape;567;p14"/>
            <p:cNvSpPr/>
            <p:nvPr/>
          </p:nvSpPr>
          <p:spPr>
            <a:xfrm rot="1116294" flipH="1">
              <a:off x="3275733" y="342115"/>
              <a:ext cx="568362" cy="544627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14"/>
            <p:cNvSpPr/>
            <p:nvPr/>
          </p:nvSpPr>
          <p:spPr>
            <a:xfrm rot="1116294" flipH="1">
              <a:off x="3275213" y="346433"/>
              <a:ext cx="569951" cy="54432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14"/>
            <p:cNvSpPr/>
            <p:nvPr/>
          </p:nvSpPr>
          <p:spPr>
            <a:xfrm rot="1116294" flipH="1">
              <a:off x="3344071" y="398803"/>
              <a:ext cx="445886" cy="426535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14"/>
            <p:cNvSpPr/>
            <p:nvPr/>
          </p:nvSpPr>
          <p:spPr>
            <a:xfrm rot="1116294" flipH="1">
              <a:off x="3499063" y="442529"/>
              <a:ext cx="293775" cy="417110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14"/>
            <p:cNvSpPr/>
            <p:nvPr/>
          </p:nvSpPr>
          <p:spPr>
            <a:xfrm rot="1116294" flipH="1">
              <a:off x="3275739" y="342097"/>
              <a:ext cx="568362" cy="544627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14"/>
            <p:cNvSpPr/>
            <p:nvPr/>
          </p:nvSpPr>
          <p:spPr>
            <a:xfrm rot="1116294" flipH="1">
              <a:off x="3275219" y="346415"/>
              <a:ext cx="569951" cy="54432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14"/>
            <p:cNvSpPr/>
            <p:nvPr/>
          </p:nvSpPr>
          <p:spPr>
            <a:xfrm rot="1116294" flipH="1">
              <a:off x="3344077" y="398785"/>
              <a:ext cx="445886" cy="426535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14"/>
            <p:cNvSpPr/>
            <p:nvPr/>
          </p:nvSpPr>
          <p:spPr>
            <a:xfrm rot="1116174" flipH="1">
              <a:off x="3499040" y="449500"/>
              <a:ext cx="282613" cy="401236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5" name="Google Shape;575;p14"/>
          <p:cNvGrpSpPr/>
          <p:nvPr/>
        </p:nvGrpSpPr>
        <p:grpSpPr>
          <a:xfrm>
            <a:off x="10975053" y="3730051"/>
            <a:ext cx="530364" cy="509621"/>
            <a:chOff x="8231289" y="2797538"/>
            <a:chExt cx="397773" cy="382216"/>
          </a:xfrm>
        </p:grpSpPr>
        <p:sp>
          <p:nvSpPr>
            <p:cNvPr id="576" name="Google Shape;576;p14"/>
            <p:cNvSpPr/>
            <p:nvPr/>
          </p:nvSpPr>
          <p:spPr>
            <a:xfrm flipH="1">
              <a:off x="8231289" y="2797551"/>
              <a:ext cx="396111" cy="3796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14"/>
            <p:cNvSpPr/>
            <p:nvPr/>
          </p:nvSpPr>
          <p:spPr>
            <a:xfrm flipH="1">
              <a:off x="8231844" y="2800348"/>
              <a:ext cx="397219" cy="37940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14"/>
            <p:cNvSpPr/>
            <p:nvPr/>
          </p:nvSpPr>
          <p:spPr>
            <a:xfrm flipH="1">
              <a:off x="8278131" y="2835568"/>
              <a:ext cx="310753" cy="29730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14"/>
            <p:cNvSpPr/>
            <p:nvPr/>
          </p:nvSpPr>
          <p:spPr>
            <a:xfrm flipH="1">
              <a:off x="8391951" y="2847071"/>
              <a:ext cx="204742" cy="290735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14"/>
            <p:cNvSpPr/>
            <p:nvPr/>
          </p:nvSpPr>
          <p:spPr>
            <a:xfrm flipH="1">
              <a:off x="8231289" y="2797538"/>
              <a:ext cx="396111" cy="3796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14"/>
            <p:cNvSpPr/>
            <p:nvPr/>
          </p:nvSpPr>
          <p:spPr>
            <a:xfrm flipH="1">
              <a:off x="8231844" y="2800334"/>
              <a:ext cx="397219" cy="37940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14"/>
            <p:cNvSpPr/>
            <p:nvPr/>
          </p:nvSpPr>
          <p:spPr>
            <a:xfrm flipH="1">
              <a:off x="8278131" y="2835555"/>
              <a:ext cx="310753" cy="29730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14"/>
            <p:cNvSpPr/>
            <p:nvPr/>
          </p:nvSpPr>
          <p:spPr>
            <a:xfrm flipH="1">
              <a:off x="8391904" y="2853207"/>
              <a:ext cx="196980" cy="279660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84" name="Google Shape;584;p14"/>
          <p:cNvSpPr/>
          <p:nvPr/>
        </p:nvSpPr>
        <p:spPr>
          <a:xfrm>
            <a:off x="9563775" y="166501"/>
            <a:ext cx="2340243" cy="1195999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5" name="Google Shape;585;p14"/>
          <p:cNvSpPr/>
          <p:nvPr/>
        </p:nvSpPr>
        <p:spPr>
          <a:xfrm>
            <a:off x="3" y="834784"/>
            <a:ext cx="3813176" cy="194875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942966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3" name="Google Shape;1073;p30"/>
          <p:cNvGrpSpPr/>
          <p:nvPr/>
        </p:nvGrpSpPr>
        <p:grpSpPr>
          <a:xfrm>
            <a:off x="732203" y="644966"/>
            <a:ext cx="10679772" cy="5568084"/>
            <a:chOff x="549152" y="483724"/>
            <a:chExt cx="8009829" cy="4176063"/>
          </a:xfrm>
        </p:grpSpPr>
        <p:sp>
          <p:nvSpPr>
            <p:cNvPr id="1074" name="Google Shape;1074;p30"/>
            <p:cNvSpPr/>
            <p:nvPr/>
          </p:nvSpPr>
          <p:spPr>
            <a:xfrm rot="924102" flipH="1">
              <a:off x="7596871" y="3904036"/>
              <a:ext cx="698874" cy="669795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30"/>
            <p:cNvSpPr/>
            <p:nvPr/>
          </p:nvSpPr>
          <p:spPr>
            <a:xfrm rot="924102" flipH="1">
              <a:off x="7596518" y="3909319"/>
              <a:ext cx="700828" cy="669423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30"/>
            <p:cNvSpPr/>
            <p:nvPr/>
          </p:nvSpPr>
          <p:spPr>
            <a:xfrm rot="924102" flipH="1">
              <a:off x="7680721" y="3973265"/>
              <a:ext cx="548274" cy="524562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30"/>
            <p:cNvSpPr/>
            <p:nvPr/>
          </p:nvSpPr>
          <p:spPr>
            <a:xfrm rot="924102" flipH="1">
              <a:off x="7873834" y="4021536"/>
              <a:ext cx="361234" cy="512971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30"/>
            <p:cNvSpPr/>
            <p:nvPr/>
          </p:nvSpPr>
          <p:spPr>
            <a:xfrm rot="924102" flipH="1">
              <a:off x="7596878" y="3904014"/>
              <a:ext cx="698874" cy="669795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30"/>
            <p:cNvSpPr/>
            <p:nvPr/>
          </p:nvSpPr>
          <p:spPr>
            <a:xfrm rot="924102" flipH="1">
              <a:off x="7596524" y="3909297"/>
              <a:ext cx="700828" cy="669423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30"/>
            <p:cNvSpPr/>
            <p:nvPr/>
          </p:nvSpPr>
          <p:spPr>
            <a:xfrm rot="924102" flipH="1">
              <a:off x="7680727" y="3973242"/>
              <a:ext cx="548274" cy="524562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30"/>
            <p:cNvSpPr/>
            <p:nvPr/>
          </p:nvSpPr>
          <p:spPr>
            <a:xfrm rot="924111" flipH="1">
              <a:off x="7873686" y="4030480"/>
              <a:ext cx="347568" cy="493455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30"/>
            <p:cNvSpPr/>
            <p:nvPr/>
          </p:nvSpPr>
          <p:spPr>
            <a:xfrm flipH="1">
              <a:off x="8087957" y="483740"/>
              <a:ext cx="469056" cy="44954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30"/>
            <p:cNvSpPr/>
            <p:nvPr/>
          </p:nvSpPr>
          <p:spPr>
            <a:xfrm flipH="1">
              <a:off x="8088613" y="487051"/>
              <a:ext cx="470368" cy="449298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30"/>
            <p:cNvSpPr/>
            <p:nvPr/>
          </p:nvSpPr>
          <p:spPr>
            <a:xfrm flipH="1">
              <a:off x="8143423" y="528760"/>
              <a:ext cx="367980" cy="352072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30"/>
            <p:cNvSpPr/>
            <p:nvPr/>
          </p:nvSpPr>
          <p:spPr>
            <a:xfrm flipH="1">
              <a:off x="8278203" y="542382"/>
              <a:ext cx="242446" cy="344292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30"/>
            <p:cNvSpPr/>
            <p:nvPr/>
          </p:nvSpPr>
          <p:spPr>
            <a:xfrm flipH="1">
              <a:off x="8087957" y="483724"/>
              <a:ext cx="469056" cy="44954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0"/>
            <p:cNvSpPr/>
            <p:nvPr/>
          </p:nvSpPr>
          <p:spPr>
            <a:xfrm flipH="1">
              <a:off x="8088613" y="487036"/>
              <a:ext cx="470368" cy="449298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0"/>
            <p:cNvSpPr/>
            <p:nvPr/>
          </p:nvSpPr>
          <p:spPr>
            <a:xfrm flipH="1">
              <a:off x="8143423" y="528745"/>
              <a:ext cx="367980" cy="352072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0"/>
            <p:cNvSpPr/>
            <p:nvPr/>
          </p:nvSpPr>
          <p:spPr>
            <a:xfrm flipH="1">
              <a:off x="8278135" y="549649"/>
              <a:ext cx="233268" cy="331179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0"/>
            <p:cNvSpPr/>
            <p:nvPr/>
          </p:nvSpPr>
          <p:spPr>
            <a:xfrm rot="2153308" flipH="1">
              <a:off x="1827439" y="578552"/>
              <a:ext cx="469050" cy="449564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0"/>
            <p:cNvSpPr/>
            <p:nvPr/>
          </p:nvSpPr>
          <p:spPr>
            <a:xfrm rot="2153308" flipH="1">
              <a:off x="1825978" y="582028"/>
              <a:ext cx="470362" cy="449314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0"/>
            <p:cNvSpPr/>
            <p:nvPr/>
          </p:nvSpPr>
          <p:spPr>
            <a:xfrm rot="2153308" flipH="1">
              <a:off x="1884149" y="627167"/>
              <a:ext cx="367975" cy="35208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0"/>
            <p:cNvSpPr/>
            <p:nvPr/>
          </p:nvSpPr>
          <p:spPr>
            <a:xfrm rot="2153308" flipH="1">
              <a:off x="1999552" y="681156"/>
              <a:ext cx="242443" cy="344304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0"/>
            <p:cNvSpPr/>
            <p:nvPr/>
          </p:nvSpPr>
          <p:spPr>
            <a:xfrm rot="2153308" flipH="1">
              <a:off x="1827448" y="578539"/>
              <a:ext cx="469050" cy="449564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0"/>
            <p:cNvSpPr/>
            <p:nvPr/>
          </p:nvSpPr>
          <p:spPr>
            <a:xfrm rot="2153308" flipH="1">
              <a:off x="1825987" y="582015"/>
              <a:ext cx="470362" cy="449314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0"/>
            <p:cNvSpPr/>
            <p:nvPr/>
          </p:nvSpPr>
          <p:spPr>
            <a:xfrm rot="2153308" flipH="1">
              <a:off x="1884158" y="627155"/>
              <a:ext cx="367975" cy="35208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0"/>
            <p:cNvSpPr/>
            <p:nvPr/>
          </p:nvSpPr>
          <p:spPr>
            <a:xfrm rot="2153337" flipH="1">
              <a:off x="1999946" y="685554"/>
              <a:ext cx="233271" cy="331183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0"/>
            <p:cNvSpPr/>
            <p:nvPr/>
          </p:nvSpPr>
          <p:spPr>
            <a:xfrm flipH="1">
              <a:off x="549152" y="3931709"/>
              <a:ext cx="642127" cy="6154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0"/>
            <p:cNvSpPr/>
            <p:nvPr/>
          </p:nvSpPr>
          <p:spPr>
            <a:xfrm flipH="1">
              <a:off x="550050" y="3936243"/>
              <a:ext cx="643923" cy="61507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0"/>
            <p:cNvSpPr/>
            <p:nvPr/>
          </p:nvSpPr>
          <p:spPr>
            <a:xfrm flipH="1">
              <a:off x="625084" y="3993341"/>
              <a:ext cx="503756" cy="481975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0"/>
            <p:cNvSpPr/>
            <p:nvPr/>
          </p:nvSpPr>
          <p:spPr>
            <a:xfrm flipH="1">
              <a:off x="809595" y="4011989"/>
              <a:ext cx="331903" cy="471325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0"/>
            <p:cNvSpPr/>
            <p:nvPr/>
          </p:nvSpPr>
          <p:spPr>
            <a:xfrm flipH="1">
              <a:off x="549152" y="3931688"/>
              <a:ext cx="642127" cy="6154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0"/>
            <p:cNvSpPr/>
            <p:nvPr/>
          </p:nvSpPr>
          <p:spPr>
            <a:xfrm flipH="1">
              <a:off x="550050" y="3936221"/>
              <a:ext cx="643923" cy="61507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0"/>
            <p:cNvSpPr/>
            <p:nvPr/>
          </p:nvSpPr>
          <p:spPr>
            <a:xfrm flipH="1">
              <a:off x="625084" y="3993320"/>
              <a:ext cx="503756" cy="481975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0"/>
            <p:cNvSpPr/>
            <p:nvPr/>
          </p:nvSpPr>
          <p:spPr>
            <a:xfrm flipH="1">
              <a:off x="809491" y="4021937"/>
              <a:ext cx="319348" cy="453390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06" name="Google Shape;1106;p30"/>
          <p:cNvSpPr/>
          <p:nvPr/>
        </p:nvSpPr>
        <p:spPr>
          <a:xfrm flipH="1">
            <a:off x="6549803" y="267701"/>
            <a:ext cx="2340243" cy="1195999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7" name="Google Shape;1107;p30"/>
          <p:cNvSpPr/>
          <p:nvPr/>
        </p:nvSpPr>
        <p:spPr>
          <a:xfrm flipH="1">
            <a:off x="9056775" y="2183784"/>
            <a:ext cx="3813176" cy="194875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8" name="Google Shape;1108;p30"/>
          <p:cNvSpPr/>
          <p:nvPr/>
        </p:nvSpPr>
        <p:spPr>
          <a:xfrm flipH="1">
            <a:off x="436926" y="2288635"/>
            <a:ext cx="2741407" cy="1401016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856372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" name="Google Shape;1110;p31"/>
          <p:cNvSpPr/>
          <p:nvPr/>
        </p:nvSpPr>
        <p:spPr>
          <a:xfrm flipH="1">
            <a:off x="9878847" y="329201"/>
            <a:ext cx="1518157" cy="775865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1" name="Google Shape;1111;p31"/>
          <p:cNvSpPr/>
          <p:nvPr/>
        </p:nvSpPr>
        <p:spPr>
          <a:xfrm flipH="1">
            <a:off x="-805859" y="541717"/>
            <a:ext cx="3813176" cy="194875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2" name="Google Shape;1112;p31"/>
          <p:cNvSpPr/>
          <p:nvPr/>
        </p:nvSpPr>
        <p:spPr>
          <a:xfrm flipH="1">
            <a:off x="8936918" y="4675834"/>
            <a:ext cx="1922980" cy="982753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3" name="Google Shape;1113;p31"/>
          <p:cNvSpPr/>
          <p:nvPr/>
        </p:nvSpPr>
        <p:spPr>
          <a:xfrm rot="924001" flipH="1">
            <a:off x="4386190" y="272247"/>
            <a:ext cx="512148" cy="490835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4" name="Google Shape;1114;p31"/>
          <p:cNvSpPr/>
          <p:nvPr/>
        </p:nvSpPr>
        <p:spPr>
          <a:xfrm rot="924001" flipH="1">
            <a:off x="4385930" y="276117"/>
            <a:ext cx="513580" cy="490563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5" name="Google Shape;1115;p31"/>
          <p:cNvSpPr/>
          <p:nvPr/>
        </p:nvSpPr>
        <p:spPr>
          <a:xfrm rot="924001" flipH="1">
            <a:off x="4447637" y="322978"/>
            <a:ext cx="401785" cy="384407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6" name="Google Shape;1116;p31"/>
          <p:cNvSpPr/>
          <p:nvPr/>
        </p:nvSpPr>
        <p:spPr>
          <a:xfrm rot="924001" flipH="1">
            <a:off x="4589154" y="358349"/>
            <a:ext cx="264719" cy="375912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7" name="Google Shape;1117;p31"/>
          <p:cNvSpPr/>
          <p:nvPr/>
        </p:nvSpPr>
        <p:spPr>
          <a:xfrm rot="924001" flipH="1">
            <a:off x="4386194" y="272229"/>
            <a:ext cx="512148" cy="490835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8" name="Google Shape;1118;p31"/>
          <p:cNvSpPr/>
          <p:nvPr/>
        </p:nvSpPr>
        <p:spPr>
          <a:xfrm rot="924001" flipH="1">
            <a:off x="4385935" y="276101"/>
            <a:ext cx="513580" cy="490563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9" name="Google Shape;1119;p31"/>
          <p:cNvSpPr/>
          <p:nvPr/>
        </p:nvSpPr>
        <p:spPr>
          <a:xfrm rot="924001" flipH="1">
            <a:off x="4447641" y="322962"/>
            <a:ext cx="401785" cy="384407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0" name="Google Shape;1120;p31"/>
          <p:cNvSpPr/>
          <p:nvPr/>
        </p:nvSpPr>
        <p:spPr>
          <a:xfrm rot="924250" flipH="1">
            <a:off x="4589031" y="364892"/>
            <a:ext cx="254715" cy="361627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1" name="Google Shape;1121;p31"/>
          <p:cNvSpPr/>
          <p:nvPr/>
        </p:nvSpPr>
        <p:spPr>
          <a:xfrm rot="1473651" flipH="1">
            <a:off x="297329" y="5973359"/>
            <a:ext cx="625377" cy="59942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2" name="Google Shape;1122;p31"/>
          <p:cNvSpPr/>
          <p:nvPr/>
        </p:nvSpPr>
        <p:spPr>
          <a:xfrm rot="1473651" flipH="1">
            <a:off x="296279" y="5978118"/>
            <a:ext cx="627127" cy="599087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3" name="Google Shape;1123;p31"/>
          <p:cNvSpPr/>
          <p:nvPr/>
        </p:nvSpPr>
        <p:spPr>
          <a:xfrm rot="1473651" flipH="1">
            <a:off x="372740" y="6036564"/>
            <a:ext cx="490616" cy="469445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4" name="Google Shape;1124;p31"/>
          <p:cNvSpPr/>
          <p:nvPr/>
        </p:nvSpPr>
        <p:spPr>
          <a:xfrm rot="1473651" flipH="1">
            <a:off x="538359" y="6093462"/>
            <a:ext cx="323245" cy="459073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5" name="Google Shape;1125;p31"/>
          <p:cNvSpPr/>
          <p:nvPr/>
        </p:nvSpPr>
        <p:spPr>
          <a:xfrm rot="1473651" flipH="1">
            <a:off x="297337" y="5973341"/>
            <a:ext cx="625377" cy="59942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6" name="Google Shape;1126;p31"/>
          <p:cNvSpPr/>
          <p:nvPr/>
        </p:nvSpPr>
        <p:spPr>
          <a:xfrm rot="1473651" flipH="1">
            <a:off x="296287" y="5978099"/>
            <a:ext cx="627127" cy="599087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7" name="Google Shape;1127;p31"/>
          <p:cNvSpPr/>
          <p:nvPr/>
        </p:nvSpPr>
        <p:spPr>
          <a:xfrm rot="1473651" flipH="1">
            <a:off x="372749" y="6036546"/>
            <a:ext cx="490616" cy="469445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8" name="Google Shape;1128;p31"/>
          <p:cNvSpPr/>
          <p:nvPr/>
        </p:nvSpPr>
        <p:spPr>
          <a:xfrm rot="1473785" flipH="1">
            <a:off x="538412" y="6100468"/>
            <a:ext cx="311019" cy="441565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9" name="Google Shape;1129;p31"/>
          <p:cNvSpPr/>
          <p:nvPr/>
        </p:nvSpPr>
        <p:spPr>
          <a:xfrm flipH="1">
            <a:off x="10763137" y="2757930"/>
            <a:ext cx="856169" cy="820557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0" name="Google Shape;1130;p31"/>
          <p:cNvSpPr/>
          <p:nvPr/>
        </p:nvSpPr>
        <p:spPr>
          <a:xfrm flipH="1">
            <a:off x="10764334" y="2763974"/>
            <a:ext cx="858564" cy="820100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1" name="Google Shape;1131;p31"/>
          <p:cNvSpPr/>
          <p:nvPr/>
        </p:nvSpPr>
        <p:spPr>
          <a:xfrm flipH="1">
            <a:off x="10864379" y="2840106"/>
            <a:ext cx="671675" cy="64263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2" name="Google Shape;1132;p31"/>
          <p:cNvSpPr/>
          <p:nvPr/>
        </p:nvSpPr>
        <p:spPr>
          <a:xfrm flipH="1">
            <a:off x="11110394" y="2864970"/>
            <a:ext cx="442537" cy="628433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3" name="Google Shape;1133;p31"/>
          <p:cNvSpPr/>
          <p:nvPr/>
        </p:nvSpPr>
        <p:spPr>
          <a:xfrm flipH="1">
            <a:off x="10763137" y="2757900"/>
            <a:ext cx="856169" cy="820557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4" name="Google Shape;1134;p31"/>
          <p:cNvSpPr/>
          <p:nvPr/>
        </p:nvSpPr>
        <p:spPr>
          <a:xfrm flipH="1">
            <a:off x="10764334" y="2763946"/>
            <a:ext cx="858564" cy="820100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5" name="Google Shape;1135;p31"/>
          <p:cNvSpPr/>
          <p:nvPr/>
        </p:nvSpPr>
        <p:spPr>
          <a:xfrm flipH="1">
            <a:off x="10864379" y="2840077"/>
            <a:ext cx="671675" cy="64263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6" name="Google Shape;1136;p31"/>
          <p:cNvSpPr/>
          <p:nvPr/>
        </p:nvSpPr>
        <p:spPr>
          <a:xfrm flipH="1">
            <a:off x="11110255" y="2878233"/>
            <a:ext cx="425797" cy="604520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665002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EF87E-F83A-4AA1-9883-AD50C4792E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DB7525-6683-4F6F-AB8A-513A1D2A4A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3FE6C-976E-47A2-81CA-C479752C28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DD006C-7D53-4B4D-8349-56CDEC6E6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8D00AD-D9D2-4EFE-A536-E14927A31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2779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13B7C-8BF7-416F-9E9E-C73CCDF97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3D64A-E1A2-4889-B7CD-6C25E97CAB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0F37C0-5F82-4677-BCA7-66E1B0D451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732A41-1AF6-4B87-8B9B-90A8A23C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3A7DA5-A591-4218-8CF7-04DFC3B28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3393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3000">
              <a:srgbClr val="78D3F8"/>
            </a:gs>
            <a:gs pos="0">
              <a:schemeClr val="bg1"/>
            </a:gs>
            <a:gs pos="100000">
              <a:srgbClr val="00B0F0"/>
            </a:gs>
          </a:gsLst>
          <a:lin ang="5400012" scaled="0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A9345CE5-CBCE-4365-BFD2-DF3AA5F27D9C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8554" y="318976"/>
            <a:ext cx="1291115" cy="1291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25891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7" r:id="rId5"/>
    <p:sldLayoutId id="2147483669" r:id="rId6"/>
    <p:sldLayoutId id="2147483670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4785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3000">
              <a:srgbClr val="78D3F8"/>
            </a:gs>
            <a:gs pos="0">
              <a:schemeClr val="bg1"/>
            </a:gs>
            <a:gs pos="100000">
              <a:srgbClr val="00B0F0"/>
            </a:gs>
          </a:gsLst>
          <a:lin ang="5400012" scaled="0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951767" y="1548033"/>
            <a:ext cx="10173600" cy="46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106700" y="303967"/>
            <a:ext cx="9371200" cy="6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19062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7.png"/><Relationship Id="rId7" Type="http://schemas.openxmlformats.org/officeDocument/2006/relationships/slide" Target="slide4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0.png"/><Relationship Id="rId5" Type="http://schemas.openxmlformats.org/officeDocument/2006/relationships/image" Target="../media/image20.png"/><Relationship Id="rId10" Type="http://schemas.openxmlformats.org/officeDocument/2006/relationships/image" Target="../media/image50.png"/><Relationship Id="rId4" Type="http://schemas.openxmlformats.org/officeDocument/2006/relationships/image" Target="../media/image9.png"/><Relationship Id="rId9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7.png"/><Relationship Id="rId7" Type="http://schemas.openxmlformats.org/officeDocument/2006/relationships/slide" Target="slide4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0.png"/><Relationship Id="rId5" Type="http://schemas.openxmlformats.org/officeDocument/2006/relationships/image" Target="../media/image20.png"/><Relationship Id="rId10" Type="http://schemas.openxmlformats.org/officeDocument/2006/relationships/image" Target="../media/image51.png"/><Relationship Id="rId4" Type="http://schemas.openxmlformats.org/officeDocument/2006/relationships/image" Target="../media/image9.png"/><Relationship Id="rId9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7.png"/><Relationship Id="rId7" Type="http://schemas.openxmlformats.org/officeDocument/2006/relationships/slide" Target="slide4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0.png"/><Relationship Id="rId5" Type="http://schemas.openxmlformats.org/officeDocument/2006/relationships/image" Target="../media/image20.png"/><Relationship Id="rId10" Type="http://schemas.openxmlformats.org/officeDocument/2006/relationships/image" Target="../media/image52.png"/><Relationship Id="rId4" Type="http://schemas.openxmlformats.org/officeDocument/2006/relationships/image" Target="../media/image9.png"/><Relationship Id="rId9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4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audio" Target="../media/audio4.wav"/><Relationship Id="rId7" Type="http://schemas.microsoft.com/office/2007/relationships/hdphoto" Target="../media/hdphoto9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microsoft.com/office/2007/relationships/hdphoto" Target="../media/hdphoto8.wdp"/><Relationship Id="rId4" Type="http://schemas.openxmlformats.org/officeDocument/2006/relationships/image" Target="../media/image56.png"/><Relationship Id="rId9" Type="http://schemas.microsoft.com/office/2007/relationships/hdphoto" Target="../media/hdphoto10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microsoft.com/office/2007/relationships/hdphoto" Target="../media/hdphoto14.wdp"/><Relationship Id="rId3" Type="http://schemas.openxmlformats.org/officeDocument/2006/relationships/audio" Target="../media/audio5.wav"/><Relationship Id="rId7" Type="http://schemas.microsoft.com/office/2007/relationships/hdphoto" Target="../media/hdphoto11.wdp"/><Relationship Id="rId12" Type="http://schemas.openxmlformats.org/officeDocument/2006/relationships/image" Target="../media/image6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11" Type="http://schemas.microsoft.com/office/2007/relationships/hdphoto" Target="../media/hdphoto13.wdp"/><Relationship Id="rId5" Type="http://schemas.microsoft.com/office/2007/relationships/hdphoto" Target="../media/hdphoto8.wdp"/><Relationship Id="rId10" Type="http://schemas.openxmlformats.org/officeDocument/2006/relationships/image" Target="../media/image61.png"/><Relationship Id="rId4" Type="http://schemas.openxmlformats.org/officeDocument/2006/relationships/image" Target="../media/image56.png"/><Relationship Id="rId9" Type="http://schemas.microsoft.com/office/2007/relationships/hdphoto" Target="../media/hdphoto12.wdp"/><Relationship Id="rId14" Type="http://schemas.openxmlformats.org/officeDocument/2006/relationships/audio" Target="../media/audio5.wav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9.wdp"/><Relationship Id="rId5" Type="http://schemas.openxmlformats.org/officeDocument/2006/relationships/image" Target="../media/image57.png"/><Relationship Id="rId4" Type="http://schemas.microsoft.com/office/2007/relationships/hdphoto" Target="../media/hdphoto8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microsoft.com/office/2007/relationships/hdphoto" Target="../media/hdphoto14.wdp"/><Relationship Id="rId3" Type="http://schemas.openxmlformats.org/officeDocument/2006/relationships/audio" Target="../media/audio5.wav"/><Relationship Id="rId7" Type="http://schemas.microsoft.com/office/2007/relationships/hdphoto" Target="../media/hdphoto11.wdp"/><Relationship Id="rId12" Type="http://schemas.openxmlformats.org/officeDocument/2006/relationships/image" Target="../media/image6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11" Type="http://schemas.microsoft.com/office/2007/relationships/hdphoto" Target="../media/hdphoto13.wdp"/><Relationship Id="rId5" Type="http://schemas.microsoft.com/office/2007/relationships/hdphoto" Target="../media/hdphoto8.wdp"/><Relationship Id="rId10" Type="http://schemas.openxmlformats.org/officeDocument/2006/relationships/image" Target="../media/image61.png"/><Relationship Id="rId4" Type="http://schemas.openxmlformats.org/officeDocument/2006/relationships/image" Target="../media/image56.png"/><Relationship Id="rId9" Type="http://schemas.microsoft.com/office/2007/relationships/hdphoto" Target="../media/hdphoto12.wdp"/><Relationship Id="rId14" Type="http://schemas.openxmlformats.org/officeDocument/2006/relationships/audio" Target="../media/audio5.wav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13" Type="http://schemas.openxmlformats.org/officeDocument/2006/relationships/image" Target="../media/image16.png"/><Relationship Id="rId18" Type="http://schemas.openxmlformats.org/officeDocument/2006/relationships/image" Target="../media/image20.png"/><Relationship Id="rId26" Type="http://schemas.openxmlformats.org/officeDocument/2006/relationships/image" Target="../media/image25.png"/><Relationship Id="rId3" Type="http://schemas.openxmlformats.org/officeDocument/2006/relationships/image" Target="../media/image8.png"/><Relationship Id="rId21" Type="http://schemas.openxmlformats.org/officeDocument/2006/relationships/image" Target="../media/image22.png"/><Relationship Id="rId7" Type="http://schemas.microsoft.com/office/2007/relationships/hdphoto" Target="../media/hdphoto2.wdp"/><Relationship Id="rId12" Type="http://schemas.openxmlformats.org/officeDocument/2006/relationships/image" Target="../media/image15.png"/><Relationship Id="rId17" Type="http://schemas.openxmlformats.org/officeDocument/2006/relationships/image" Target="../media/image19.png"/><Relationship Id="rId25" Type="http://schemas.openxmlformats.org/officeDocument/2006/relationships/image" Target="../media/image24.png"/><Relationship Id="rId2" Type="http://schemas.openxmlformats.org/officeDocument/2006/relationships/image" Target="../media/image7.png"/><Relationship Id="rId16" Type="http://schemas.openxmlformats.org/officeDocument/2006/relationships/image" Target="../media/image18.png"/><Relationship Id="rId20" Type="http://schemas.microsoft.com/office/2007/relationships/hdphoto" Target="../media/hdphoto5.wdp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24" Type="http://schemas.microsoft.com/office/2007/relationships/hdphoto" Target="../media/hdphoto7.wdp"/><Relationship Id="rId5" Type="http://schemas.openxmlformats.org/officeDocument/2006/relationships/image" Target="../media/image10.emf"/><Relationship Id="rId15" Type="http://schemas.microsoft.com/office/2007/relationships/hdphoto" Target="../media/hdphoto4.wdp"/><Relationship Id="rId23" Type="http://schemas.openxmlformats.org/officeDocument/2006/relationships/image" Target="../media/image23.png"/><Relationship Id="rId28" Type="http://schemas.openxmlformats.org/officeDocument/2006/relationships/image" Target="../media/image27.png"/><Relationship Id="rId10" Type="http://schemas.microsoft.com/office/2007/relationships/hdphoto" Target="../media/hdphoto3.wdp"/><Relationship Id="rId19" Type="http://schemas.openxmlformats.org/officeDocument/2006/relationships/image" Target="../media/image21.png"/><Relationship Id="rId31" Type="http://schemas.openxmlformats.org/officeDocument/2006/relationships/image" Target="../media/image30.png"/><Relationship Id="rId4" Type="http://schemas.openxmlformats.org/officeDocument/2006/relationships/image" Target="../media/image9.png"/><Relationship Id="rId9" Type="http://schemas.openxmlformats.org/officeDocument/2006/relationships/image" Target="../media/image13.png"/><Relationship Id="rId14" Type="http://schemas.openxmlformats.org/officeDocument/2006/relationships/image" Target="../media/image17.png"/><Relationship Id="rId22" Type="http://schemas.microsoft.com/office/2007/relationships/hdphoto" Target="../media/hdphoto6.wdp"/><Relationship Id="rId27" Type="http://schemas.openxmlformats.org/officeDocument/2006/relationships/image" Target="../media/image26.png"/><Relationship Id="rId30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.png"/><Relationship Id="rId18" Type="http://schemas.openxmlformats.org/officeDocument/2006/relationships/image" Target="../media/image31.png"/><Relationship Id="rId26" Type="http://schemas.openxmlformats.org/officeDocument/2006/relationships/image" Target="../media/image22.png"/><Relationship Id="rId39" Type="http://schemas.openxmlformats.org/officeDocument/2006/relationships/image" Target="../media/image35.png"/><Relationship Id="rId3" Type="http://schemas.openxmlformats.org/officeDocument/2006/relationships/audio" Target="../media/audio2.wav"/><Relationship Id="rId21" Type="http://schemas.openxmlformats.org/officeDocument/2006/relationships/image" Target="../media/image32.jpg"/><Relationship Id="rId34" Type="http://schemas.openxmlformats.org/officeDocument/2006/relationships/image" Target="../media/image28.png"/><Relationship Id="rId42" Type="http://schemas.openxmlformats.org/officeDocument/2006/relationships/slide" Target="slide8.xml"/><Relationship Id="rId47" Type="http://schemas.openxmlformats.org/officeDocument/2006/relationships/image" Target="../media/image39.png"/><Relationship Id="rId50" Type="http://schemas.openxmlformats.org/officeDocument/2006/relationships/slide" Target="slide12.xml"/><Relationship Id="rId7" Type="http://schemas.openxmlformats.org/officeDocument/2006/relationships/image" Target="../media/image10.emf"/><Relationship Id="rId12" Type="http://schemas.microsoft.com/office/2007/relationships/hdphoto" Target="../media/hdphoto3.wdp"/><Relationship Id="rId17" Type="http://schemas.microsoft.com/office/2007/relationships/hdphoto" Target="../media/hdphoto4.wdp"/><Relationship Id="rId25" Type="http://schemas.microsoft.com/office/2007/relationships/hdphoto" Target="../media/hdphoto5.wdp"/><Relationship Id="rId33" Type="http://schemas.openxmlformats.org/officeDocument/2006/relationships/image" Target="../media/image27.png"/><Relationship Id="rId38" Type="http://schemas.openxmlformats.org/officeDocument/2006/relationships/slide" Target="slide6.xml"/><Relationship Id="rId46" Type="http://schemas.openxmlformats.org/officeDocument/2006/relationships/slide" Target="slide10.xml"/><Relationship Id="rId2" Type="http://schemas.openxmlformats.org/officeDocument/2006/relationships/audio" Target="../media/audio1.wav"/><Relationship Id="rId16" Type="http://schemas.openxmlformats.org/officeDocument/2006/relationships/image" Target="../media/image17.png"/><Relationship Id="rId20" Type="http://schemas.openxmlformats.org/officeDocument/2006/relationships/image" Target="../media/image19.png"/><Relationship Id="rId29" Type="http://schemas.microsoft.com/office/2007/relationships/hdphoto" Target="../media/hdphoto7.wdp"/><Relationship Id="rId41" Type="http://schemas.openxmlformats.org/officeDocument/2006/relationships/image" Target="../media/image36.png"/><Relationship Id="rId54" Type="http://schemas.openxmlformats.org/officeDocument/2006/relationships/slide" Target="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24" Type="http://schemas.openxmlformats.org/officeDocument/2006/relationships/image" Target="../media/image21.png"/><Relationship Id="rId32" Type="http://schemas.openxmlformats.org/officeDocument/2006/relationships/image" Target="../media/image26.png"/><Relationship Id="rId37" Type="http://schemas.openxmlformats.org/officeDocument/2006/relationships/image" Target="../media/image34.png"/><Relationship Id="rId40" Type="http://schemas.openxmlformats.org/officeDocument/2006/relationships/slide" Target="slide7.xml"/><Relationship Id="rId45" Type="http://schemas.openxmlformats.org/officeDocument/2006/relationships/image" Target="../media/image38.png"/><Relationship Id="rId53" Type="http://schemas.openxmlformats.org/officeDocument/2006/relationships/image" Target="../media/image30.png"/><Relationship Id="rId5" Type="http://schemas.openxmlformats.org/officeDocument/2006/relationships/image" Target="../media/image8.png"/><Relationship Id="rId15" Type="http://schemas.openxmlformats.org/officeDocument/2006/relationships/image" Target="../media/image16.png"/><Relationship Id="rId23" Type="http://schemas.openxmlformats.org/officeDocument/2006/relationships/image" Target="../media/image20.png"/><Relationship Id="rId28" Type="http://schemas.openxmlformats.org/officeDocument/2006/relationships/image" Target="../media/image23.png"/><Relationship Id="rId36" Type="http://schemas.openxmlformats.org/officeDocument/2006/relationships/slide" Target="slide5.xml"/><Relationship Id="rId49" Type="http://schemas.openxmlformats.org/officeDocument/2006/relationships/image" Target="../media/image40.png"/><Relationship Id="rId10" Type="http://schemas.openxmlformats.org/officeDocument/2006/relationships/image" Target="../media/image12.gif"/><Relationship Id="rId19" Type="http://schemas.openxmlformats.org/officeDocument/2006/relationships/image" Target="../media/image18.png"/><Relationship Id="rId31" Type="http://schemas.openxmlformats.org/officeDocument/2006/relationships/image" Target="../media/image25.png"/><Relationship Id="rId44" Type="http://schemas.openxmlformats.org/officeDocument/2006/relationships/slide" Target="slide9.xml"/><Relationship Id="rId52" Type="http://schemas.openxmlformats.org/officeDocument/2006/relationships/image" Target="../media/image42.gif"/><Relationship Id="rId4" Type="http://schemas.openxmlformats.org/officeDocument/2006/relationships/image" Target="../media/image7.png"/><Relationship Id="rId9" Type="http://schemas.microsoft.com/office/2007/relationships/hdphoto" Target="../media/hdphoto2.wdp"/><Relationship Id="rId14" Type="http://schemas.openxmlformats.org/officeDocument/2006/relationships/image" Target="../media/image15.png"/><Relationship Id="rId22" Type="http://schemas.openxmlformats.org/officeDocument/2006/relationships/image" Target="../media/image33.jpg"/><Relationship Id="rId27" Type="http://schemas.microsoft.com/office/2007/relationships/hdphoto" Target="../media/hdphoto6.wdp"/><Relationship Id="rId30" Type="http://schemas.openxmlformats.org/officeDocument/2006/relationships/image" Target="../media/image24.png"/><Relationship Id="rId35" Type="http://schemas.openxmlformats.org/officeDocument/2006/relationships/image" Target="../media/image29.png"/><Relationship Id="rId43" Type="http://schemas.openxmlformats.org/officeDocument/2006/relationships/image" Target="../media/image37.png"/><Relationship Id="rId48" Type="http://schemas.openxmlformats.org/officeDocument/2006/relationships/slide" Target="slide11.xml"/><Relationship Id="rId8" Type="http://schemas.openxmlformats.org/officeDocument/2006/relationships/image" Target="../media/image11.png"/><Relationship Id="rId51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7.png"/><Relationship Id="rId7" Type="http://schemas.openxmlformats.org/officeDocument/2006/relationships/slide" Target="slide4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0.png"/><Relationship Id="rId5" Type="http://schemas.openxmlformats.org/officeDocument/2006/relationships/image" Target="../media/image20.png"/><Relationship Id="rId10" Type="http://schemas.openxmlformats.org/officeDocument/2006/relationships/image" Target="../media/image45.png"/><Relationship Id="rId4" Type="http://schemas.openxmlformats.org/officeDocument/2006/relationships/image" Target="../media/image9.png"/><Relationship Id="rId9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7.png"/><Relationship Id="rId7" Type="http://schemas.openxmlformats.org/officeDocument/2006/relationships/slide" Target="slide4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0.png"/><Relationship Id="rId5" Type="http://schemas.openxmlformats.org/officeDocument/2006/relationships/image" Target="../media/image20.png"/><Relationship Id="rId10" Type="http://schemas.openxmlformats.org/officeDocument/2006/relationships/image" Target="../media/image46.png"/><Relationship Id="rId4" Type="http://schemas.openxmlformats.org/officeDocument/2006/relationships/image" Target="../media/image9.png"/><Relationship Id="rId9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7.png"/><Relationship Id="rId7" Type="http://schemas.openxmlformats.org/officeDocument/2006/relationships/slide" Target="slide4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0.png"/><Relationship Id="rId5" Type="http://schemas.openxmlformats.org/officeDocument/2006/relationships/image" Target="../media/image20.png"/><Relationship Id="rId10" Type="http://schemas.openxmlformats.org/officeDocument/2006/relationships/image" Target="../media/image47.png"/><Relationship Id="rId4" Type="http://schemas.openxmlformats.org/officeDocument/2006/relationships/image" Target="../media/image9.png"/><Relationship Id="rId9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7.png"/><Relationship Id="rId7" Type="http://schemas.openxmlformats.org/officeDocument/2006/relationships/slide" Target="slide4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0.png"/><Relationship Id="rId5" Type="http://schemas.openxmlformats.org/officeDocument/2006/relationships/image" Target="../media/image20.png"/><Relationship Id="rId10" Type="http://schemas.openxmlformats.org/officeDocument/2006/relationships/image" Target="../media/image48.png"/><Relationship Id="rId4" Type="http://schemas.openxmlformats.org/officeDocument/2006/relationships/image" Target="../media/image9.png"/><Relationship Id="rId9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7.png"/><Relationship Id="rId7" Type="http://schemas.openxmlformats.org/officeDocument/2006/relationships/slide" Target="slide4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0.png"/><Relationship Id="rId5" Type="http://schemas.openxmlformats.org/officeDocument/2006/relationships/image" Target="../media/image20.png"/><Relationship Id="rId10" Type="http://schemas.openxmlformats.org/officeDocument/2006/relationships/image" Target="../media/image49.png"/><Relationship Id="rId4" Type="http://schemas.openxmlformats.org/officeDocument/2006/relationships/image" Target="../media/image9.png"/><Relationship Id="rId9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Google Shape;1147;p34"/>
          <p:cNvSpPr/>
          <p:nvPr/>
        </p:nvSpPr>
        <p:spPr>
          <a:xfrm>
            <a:off x="-557233" y="718867"/>
            <a:ext cx="2218913" cy="113399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48" name="Google Shape;1148;p34"/>
          <p:cNvSpPr/>
          <p:nvPr/>
        </p:nvSpPr>
        <p:spPr>
          <a:xfrm>
            <a:off x="11058834" y="2134467"/>
            <a:ext cx="2218913" cy="113399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49" name="Google Shape;1149;p34"/>
          <p:cNvSpPr/>
          <p:nvPr/>
        </p:nvSpPr>
        <p:spPr>
          <a:xfrm>
            <a:off x="7851034" y="210864"/>
            <a:ext cx="1305209" cy="667037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150" name="Google Shape;1150;p34"/>
          <p:cNvGrpSpPr/>
          <p:nvPr/>
        </p:nvGrpSpPr>
        <p:grpSpPr>
          <a:xfrm rot="21039825">
            <a:off x="1135388" y="3417533"/>
            <a:ext cx="3281211" cy="2764951"/>
            <a:chOff x="549228" y="3196461"/>
            <a:chExt cx="1962357" cy="1623443"/>
          </a:xfrm>
        </p:grpSpPr>
        <p:sp>
          <p:nvSpPr>
            <p:cNvPr id="1151" name="Google Shape;1151;p34"/>
            <p:cNvSpPr/>
            <p:nvPr/>
          </p:nvSpPr>
          <p:spPr>
            <a:xfrm>
              <a:off x="597784" y="3248692"/>
              <a:ext cx="1856910" cy="1517667"/>
            </a:xfrm>
            <a:custGeom>
              <a:avLst/>
              <a:gdLst/>
              <a:ahLst/>
              <a:cxnLst/>
              <a:rect l="l" t="t" r="r" b="b"/>
              <a:pathLst>
                <a:path w="28299" h="23129" extrusionOk="0">
                  <a:moveTo>
                    <a:pt x="20050" y="12058"/>
                  </a:moveTo>
                  <a:lnTo>
                    <a:pt x="20093" y="12143"/>
                  </a:lnTo>
                  <a:lnTo>
                    <a:pt x="19923" y="12206"/>
                  </a:lnTo>
                  <a:cubicBezTo>
                    <a:pt x="19923" y="12164"/>
                    <a:pt x="19902" y="12100"/>
                    <a:pt x="19902" y="12058"/>
                  </a:cubicBezTo>
                  <a:close/>
                  <a:moveTo>
                    <a:pt x="8443" y="0"/>
                  </a:moveTo>
                  <a:cubicBezTo>
                    <a:pt x="8408" y="0"/>
                    <a:pt x="8371" y="1"/>
                    <a:pt x="8333" y="3"/>
                  </a:cubicBezTo>
                  <a:cubicBezTo>
                    <a:pt x="7128" y="88"/>
                    <a:pt x="7149" y="1928"/>
                    <a:pt x="7149" y="1928"/>
                  </a:cubicBezTo>
                  <a:cubicBezTo>
                    <a:pt x="7149" y="1928"/>
                    <a:pt x="6661" y="1206"/>
                    <a:pt x="6053" y="1206"/>
                  </a:cubicBezTo>
                  <a:cubicBezTo>
                    <a:pt x="5803" y="1206"/>
                    <a:pt x="5532" y="1328"/>
                    <a:pt x="5267" y="1674"/>
                  </a:cubicBezTo>
                  <a:cubicBezTo>
                    <a:pt x="4548" y="2583"/>
                    <a:pt x="5584" y="3429"/>
                    <a:pt x="6197" y="3810"/>
                  </a:cubicBezTo>
                  <a:cubicBezTo>
                    <a:pt x="3025" y="5798"/>
                    <a:pt x="1" y="10789"/>
                    <a:pt x="1143" y="15611"/>
                  </a:cubicBezTo>
                  <a:cubicBezTo>
                    <a:pt x="1270" y="16182"/>
                    <a:pt x="1439" y="16753"/>
                    <a:pt x="1671" y="17282"/>
                  </a:cubicBezTo>
                  <a:cubicBezTo>
                    <a:pt x="1621" y="17280"/>
                    <a:pt x="1571" y="17278"/>
                    <a:pt x="1522" y="17278"/>
                  </a:cubicBezTo>
                  <a:cubicBezTo>
                    <a:pt x="1153" y="17278"/>
                    <a:pt x="813" y="17352"/>
                    <a:pt x="720" y="17557"/>
                  </a:cubicBezTo>
                  <a:cubicBezTo>
                    <a:pt x="572" y="17811"/>
                    <a:pt x="889" y="18128"/>
                    <a:pt x="995" y="18234"/>
                  </a:cubicBezTo>
                  <a:cubicBezTo>
                    <a:pt x="1587" y="18784"/>
                    <a:pt x="2264" y="19228"/>
                    <a:pt x="3025" y="19524"/>
                  </a:cubicBezTo>
                  <a:cubicBezTo>
                    <a:pt x="3681" y="20285"/>
                    <a:pt x="4484" y="20920"/>
                    <a:pt x="5415" y="21364"/>
                  </a:cubicBezTo>
                  <a:cubicBezTo>
                    <a:pt x="6007" y="21660"/>
                    <a:pt x="6663" y="21893"/>
                    <a:pt x="7318" y="22019"/>
                  </a:cubicBezTo>
                  <a:cubicBezTo>
                    <a:pt x="7213" y="22421"/>
                    <a:pt x="7234" y="22781"/>
                    <a:pt x="7466" y="22971"/>
                  </a:cubicBezTo>
                  <a:cubicBezTo>
                    <a:pt x="7585" y="23078"/>
                    <a:pt x="7744" y="23129"/>
                    <a:pt x="7924" y="23129"/>
                  </a:cubicBezTo>
                  <a:cubicBezTo>
                    <a:pt x="8353" y="23129"/>
                    <a:pt x="8909" y="22843"/>
                    <a:pt x="9370" y="22337"/>
                  </a:cubicBezTo>
                  <a:cubicBezTo>
                    <a:pt x="9391" y="22316"/>
                    <a:pt x="9412" y="22273"/>
                    <a:pt x="9433" y="22252"/>
                  </a:cubicBezTo>
                  <a:lnTo>
                    <a:pt x="9497" y="22252"/>
                  </a:lnTo>
                  <a:cubicBezTo>
                    <a:pt x="10512" y="22252"/>
                    <a:pt x="11506" y="22125"/>
                    <a:pt x="12479" y="21893"/>
                  </a:cubicBezTo>
                  <a:cubicBezTo>
                    <a:pt x="13748" y="21618"/>
                    <a:pt x="14932" y="21131"/>
                    <a:pt x="16053" y="20476"/>
                  </a:cubicBezTo>
                  <a:cubicBezTo>
                    <a:pt x="16465" y="20616"/>
                    <a:pt x="16861" y="20685"/>
                    <a:pt x="17206" y="20685"/>
                  </a:cubicBezTo>
                  <a:cubicBezTo>
                    <a:pt x="17746" y="20685"/>
                    <a:pt x="18161" y="20515"/>
                    <a:pt x="18316" y="20179"/>
                  </a:cubicBezTo>
                  <a:cubicBezTo>
                    <a:pt x="18485" y="19820"/>
                    <a:pt x="18316" y="19376"/>
                    <a:pt x="17956" y="18953"/>
                  </a:cubicBezTo>
                  <a:cubicBezTo>
                    <a:pt x="18675" y="18191"/>
                    <a:pt x="19225" y="17282"/>
                    <a:pt x="19564" y="16309"/>
                  </a:cubicBezTo>
                  <a:cubicBezTo>
                    <a:pt x="19775" y="16351"/>
                    <a:pt x="20008" y="16394"/>
                    <a:pt x="20241" y="16394"/>
                  </a:cubicBezTo>
                  <a:lnTo>
                    <a:pt x="20346" y="16394"/>
                  </a:lnTo>
                  <a:cubicBezTo>
                    <a:pt x="22863" y="16309"/>
                    <a:pt x="23963" y="14638"/>
                    <a:pt x="24428" y="13264"/>
                  </a:cubicBezTo>
                  <a:cubicBezTo>
                    <a:pt x="24470" y="13137"/>
                    <a:pt x="24597" y="12777"/>
                    <a:pt x="24386" y="12629"/>
                  </a:cubicBezTo>
                  <a:cubicBezTo>
                    <a:pt x="24343" y="12595"/>
                    <a:pt x="24283" y="12580"/>
                    <a:pt x="24212" y="12580"/>
                  </a:cubicBezTo>
                  <a:cubicBezTo>
                    <a:pt x="23934" y="12580"/>
                    <a:pt x="23479" y="12812"/>
                    <a:pt x="23159" y="13031"/>
                  </a:cubicBezTo>
                  <a:cubicBezTo>
                    <a:pt x="23223" y="12756"/>
                    <a:pt x="23265" y="12397"/>
                    <a:pt x="23053" y="12164"/>
                  </a:cubicBezTo>
                  <a:cubicBezTo>
                    <a:pt x="22942" y="12052"/>
                    <a:pt x="22801" y="12000"/>
                    <a:pt x="22624" y="12000"/>
                  </a:cubicBezTo>
                  <a:cubicBezTo>
                    <a:pt x="22466" y="12000"/>
                    <a:pt x="22279" y="12042"/>
                    <a:pt x="22059" y="12122"/>
                  </a:cubicBezTo>
                  <a:cubicBezTo>
                    <a:pt x="22038" y="12058"/>
                    <a:pt x="21996" y="11995"/>
                    <a:pt x="21954" y="11931"/>
                  </a:cubicBezTo>
                  <a:lnTo>
                    <a:pt x="23223" y="11847"/>
                  </a:lnTo>
                  <a:cubicBezTo>
                    <a:pt x="23478" y="11899"/>
                    <a:pt x="23733" y="11927"/>
                    <a:pt x="23985" y="11927"/>
                  </a:cubicBezTo>
                  <a:cubicBezTo>
                    <a:pt x="24339" y="11927"/>
                    <a:pt x="24687" y="11873"/>
                    <a:pt x="25020" y="11762"/>
                  </a:cubicBezTo>
                  <a:cubicBezTo>
                    <a:pt x="27262" y="11022"/>
                    <a:pt x="28298" y="8082"/>
                    <a:pt x="27326" y="5206"/>
                  </a:cubicBezTo>
                  <a:cubicBezTo>
                    <a:pt x="26527" y="2792"/>
                    <a:pt x="24566" y="1197"/>
                    <a:pt x="22643" y="1197"/>
                  </a:cubicBezTo>
                  <a:cubicBezTo>
                    <a:pt x="22275" y="1197"/>
                    <a:pt x="21909" y="1255"/>
                    <a:pt x="21552" y="1378"/>
                  </a:cubicBezTo>
                  <a:cubicBezTo>
                    <a:pt x="21340" y="1441"/>
                    <a:pt x="21150" y="1526"/>
                    <a:pt x="20960" y="1632"/>
                  </a:cubicBezTo>
                  <a:cubicBezTo>
                    <a:pt x="20917" y="1653"/>
                    <a:pt x="20896" y="1674"/>
                    <a:pt x="20875" y="1695"/>
                  </a:cubicBezTo>
                  <a:cubicBezTo>
                    <a:pt x="20410" y="1970"/>
                    <a:pt x="20008" y="2372"/>
                    <a:pt x="19712" y="2816"/>
                  </a:cubicBezTo>
                  <a:cubicBezTo>
                    <a:pt x="18697" y="4021"/>
                    <a:pt x="17724" y="5269"/>
                    <a:pt x="16835" y="6559"/>
                  </a:cubicBezTo>
                  <a:cubicBezTo>
                    <a:pt x="14615" y="4508"/>
                    <a:pt x="11654" y="3281"/>
                    <a:pt x="9581" y="3006"/>
                  </a:cubicBezTo>
                  <a:cubicBezTo>
                    <a:pt x="9871" y="1725"/>
                    <a:pt x="9958" y="0"/>
                    <a:pt x="84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34"/>
            <p:cNvSpPr/>
            <p:nvPr/>
          </p:nvSpPr>
          <p:spPr>
            <a:xfrm>
              <a:off x="549228" y="3196461"/>
              <a:ext cx="1962357" cy="1623443"/>
            </a:xfrm>
            <a:custGeom>
              <a:avLst/>
              <a:gdLst/>
              <a:ahLst/>
              <a:cxnLst/>
              <a:rect l="l" t="t" r="r" b="b"/>
              <a:pathLst>
                <a:path w="29906" h="24741" extrusionOk="0">
                  <a:moveTo>
                    <a:pt x="6810" y="2787"/>
                  </a:moveTo>
                  <a:cubicBezTo>
                    <a:pt x="6980" y="2872"/>
                    <a:pt x="7128" y="2999"/>
                    <a:pt x="7233" y="3147"/>
                  </a:cubicBezTo>
                  <a:lnTo>
                    <a:pt x="8079" y="4394"/>
                  </a:lnTo>
                  <a:lnTo>
                    <a:pt x="7360" y="3929"/>
                  </a:lnTo>
                  <a:cubicBezTo>
                    <a:pt x="6853" y="3612"/>
                    <a:pt x="6599" y="3295"/>
                    <a:pt x="6557" y="3125"/>
                  </a:cubicBezTo>
                  <a:cubicBezTo>
                    <a:pt x="6557" y="3104"/>
                    <a:pt x="6557" y="3062"/>
                    <a:pt x="6641" y="2956"/>
                  </a:cubicBezTo>
                  <a:cubicBezTo>
                    <a:pt x="6684" y="2893"/>
                    <a:pt x="6747" y="2829"/>
                    <a:pt x="6810" y="2787"/>
                  </a:cubicBezTo>
                  <a:close/>
                  <a:moveTo>
                    <a:pt x="21319" y="12029"/>
                  </a:moveTo>
                  <a:lnTo>
                    <a:pt x="19712" y="12114"/>
                  </a:lnTo>
                  <a:lnTo>
                    <a:pt x="19860" y="12981"/>
                  </a:lnTo>
                  <a:lnTo>
                    <a:pt x="20029" y="14123"/>
                  </a:lnTo>
                  <a:lnTo>
                    <a:pt x="20959" y="13742"/>
                  </a:lnTo>
                  <a:lnTo>
                    <a:pt x="21150" y="13658"/>
                  </a:lnTo>
                  <a:lnTo>
                    <a:pt x="21848" y="13341"/>
                  </a:lnTo>
                  <a:lnTo>
                    <a:pt x="21319" y="12029"/>
                  </a:lnTo>
                  <a:close/>
                  <a:moveTo>
                    <a:pt x="9211" y="1620"/>
                  </a:moveTo>
                  <a:cubicBezTo>
                    <a:pt x="9446" y="1620"/>
                    <a:pt x="9499" y="1690"/>
                    <a:pt x="9518" y="1708"/>
                  </a:cubicBezTo>
                  <a:cubicBezTo>
                    <a:pt x="9687" y="1899"/>
                    <a:pt x="9793" y="2533"/>
                    <a:pt x="9560" y="3654"/>
                  </a:cubicBezTo>
                  <a:lnTo>
                    <a:pt x="9370" y="4479"/>
                  </a:lnTo>
                  <a:lnTo>
                    <a:pt x="10215" y="4585"/>
                  </a:lnTo>
                  <a:cubicBezTo>
                    <a:pt x="12077" y="4839"/>
                    <a:pt x="14890" y="5981"/>
                    <a:pt x="17026" y="7948"/>
                  </a:cubicBezTo>
                  <a:lnTo>
                    <a:pt x="17702" y="8561"/>
                  </a:lnTo>
                  <a:lnTo>
                    <a:pt x="18231" y="7821"/>
                  </a:lnTo>
                  <a:cubicBezTo>
                    <a:pt x="19098" y="6531"/>
                    <a:pt x="20029" y="5325"/>
                    <a:pt x="21023" y="4141"/>
                  </a:cubicBezTo>
                  <a:lnTo>
                    <a:pt x="21086" y="4056"/>
                  </a:lnTo>
                  <a:cubicBezTo>
                    <a:pt x="21319" y="3696"/>
                    <a:pt x="21636" y="3400"/>
                    <a:pt x="21996" y="3168"/>
                  </a:cubicBezTo>
                  <a:lnTo>
                    <a:pt x="22059" y="3125"/>
                  </a:lnTo>
                  <a:cubicBezTo>
                    <a:pt x="22207" y="3041"/>
                    <a:pt x="22355" y="2977"/>
                    <a:pt x="22524" y="2914"/>
                  </a:cubicBezTo>
                  <a:cubicBezTo>
                    <a:pt x="22784" y="2828"/>
                    <a:pt x="23055" y="2785"/>
                    <a:pt x="23334" y="2785"/>
                  </a:cubicBezTo>
                  <a:cubicBezTo>
                    <a:pt x="23941" y="2785"/>
                    <a:pt x="24580" y="2988"/>
                    <a:pt x="25189" y="3379"/>
                  </a:cubicBezTo>
                  <a:cubicBezTo>
                    <a:pt x="26204" y="4077"/>
                    <a:pt x="26945" y="5092"/>
                    <a:pt x="27304" y="6256"/>
                  </a:cubicBezTo>
                  <a:cubicBezTo>
                    <a:pt x="28129" y="8709"/>
                    <a:pt x="27325" y="11204"/>
                    <a:pt x="25507" y="11818"/>
                  </a:cubicBezTo>
                  <a:cubicBezTo>
                    <a:pt x="25247" y="11904"/>
                    <a:pt x="24981" y="11947"/>
                    <a:pt x="24712" y="11947"/>
                  </a:cubicBezTo>
                  <a:cubicBezTo>
                    <a:pt x="24520" y="11947"/>
                    <a:pt x="24326" y="11925"/>
                    <a:pt x="24132" y="11881"/>
                  </a:cubicBezTo>
                  <a:lnTo>
                    <a:pt x="24026" y="11860"/>
                  </a:lnTo>
                  <a:lnTo>
                    <a:pt x="21319" y="12029"/>
                  </a:lnTo>
                  <a:lnTo>
                    <a:pt x="22017" y="13150"/>
                  </a:lnTo>
                  <a:cubicBezTo>
                    <a:pt x="22038" y="13171"/>
                    <a:pt x="22038" y="13193"/>
                    <a:pt x="22059" y="13214"/>
                  </a:cubicBezTo>
                  <a:lnTo>
                    <a:pt x="22313" y="13933"/>
                  </a:lnTo>
                  <a:lnTo>
                    <a:pt x="23053" y="13679"/>
                  </a:lnTo>
                  <a:lnTo>
                    <a:pt x="23138" y="13658"/>
                  </a:lnTo>
                  <a:lnTo>
                    <a:pt x="22651" y="15667"/>
                  </a:lnTo>
                  <a:lnTo>
                    <a:pt x="22651" y="15667"/>
                  </a:lnTo>
                  <a:lnTo>
                    <a:pt x="24005" y="14694"/>
                  </a:lnTo>
                  <a:lnTo>
                    <a:pt x="24005" y="14694"/>
                  </a:lnTo>
                  <a:cubicBezTo>
                    <a:pt x="23422" y="15734"/>
                    <a:pt x="22307" y="16365"/>
                    <a:pt x="21124" y="16365"/>
                  </a:cubicBezTo>
                  <a:cubicBezTo>
                    <a:pt x="21104" y="16365"/>
                    <a:pt x="21085" y="16365"/>
                    <a:pt x="21065" y="16365"/>
                  </a:cubicBezTo>
                  <a:cubicBezTo>
                    <a:pt x="20875" y="16365"/>
                    <a:pt x="20684" y="16344"/>
                    <a:pt x="20515" y="16301"/>
                  </a:cubicBezTo>
                  <a:lnTo>
                    <a:pt x="19817" y="16132"/>
                  </a:lnTo>
                  <a:lnTo>
                    <a:pt x="19564" y="16809"/>
                  </a:lnTo>
                  <a:cubicBezTo>
                    <a:pt x="19267" y="17697"/>
                    <a:pt x="18760" y="18501"/>
                    <a:pt x="18125" y="19199"/>
                  </a:cubicBezTo>
                  <a:lnTo>
                    <a:pt x="17660" y="19728"/>
                  </a:lnTo>
                  <a:lnTo>
                    <a:pt x="18104" y="20256"/>
                  </a:lnTo>
                  <a:cubicBezTo>
                    <a:pt x="18210" y="20362"/>
                    <a:pt x="18295" y="20489"/>
                    <a:pt x="18337" y="20616"/>
                  </a:cubicBezTo>
                  <a:cubicBezTo>
                    <a:pt x="18266" y="20646"/>
                    <a:pt x="18126" y="20677"/>
                    <a:pt x="17923" y="20677"/>
                  </a:cubicBezTo>
                  <a:cubicBezTo>
                    <a:pt x="17704" y="20677"/>
                    <a:pt x="17409" y="20641"/>
                    <a:pt x="17047" y="20531"/>
                  </a:cubicBezTo>
                  <a:lnTo>
                    <a:pt x="16708" y="20404"/>
                  </a:lnTo>
                  <a:lnTo>
                    <a:pt x="16391" y="20595"/>
                  </a:lnTo>
                  <a:cubicBezTo>
                    <a:pt x="15355" y="21208"/>
                    <a:pt x="14234" y="21652"/>
                    <a:pt x="13050" y="21927"/>
                  </a:cubicBezTo>
                  <a:cubicBezTo>
                    <a:pt x="12140" y="22139"/>
                    <a:pt x="11188" y="22244"/>
                    <a:pt x="10237" y="22266"/>
                  </a:cubicBezTo>
                  <a:lnTo>
                    <a:pt x="9814" y="22266"/>
                  </a:lnTo>
                  <a:lnTo>
                    <a:pt x="9560" y="22541"/>
                  </a:lnTo>
                  <a:lnTo>
                    <a:pt x="9518" y="22604"/>
                  </a:lnTo>
                  <a:cubicBezTo>
                    <a:pt x="9327" y="22815"/>
                    <a:pt x="9095" y="23006"/>
                    <a:pt x="8820" y="23112"/>
                  </a:cubicBezTo>
                  <a:cubicBezTo>
                    <a:pt x="8820" y="23090"/>
                    <a:pt x="8820" y="23069"/>
                    <a:pt x="8820" y="23048"/>
                  </a:cubicBezTo>
                  <a:lnTo>
                    <a:pt x="9052" y="22244"/>
                  </a:lnTo>
                  <a:lnTo>
                    <a:pt x="8227" y="22075"/>
                  </a:lnTo>
                  <a:cubicBezTo>
                    <a:pt x="7635" y="21927"/>
                    <a:pt x="7064" y="21737"/>
                    <a:pt x="6514" y="21462"/>
                  </a:cubicBezTo>
                  <a:cubicBezTo>
                    <a:pt x="5690" y="21060"/>
                    <a:pt x="4949" y="20489"/>
                    <a:pt x="4378" y="19791"/>
                  </a:cubicBezTo>
                  <a:lnTo>
                    <a:pt x="4230" y="19643"/>
                  </a:lnTo>
                  <a:lnTo>
                    <a:pt x="4040" y="19558"/>
                  </a:lnTo>
                  <a:cubicBezTo>
                    <a:pt x="3596" y="19410"/>
                    <a:pt x="3194" y="19178"/>
                    <a:pt x="2834" y="18903"/>
                  </a:cubicBezTo>
                  <a:lnTo>
                    <a:pt x="2834" y="18903"/>
                  </a:lnTo>
                  <a:lnTo>
                    <a:pt x="3638" y="18924"/>
                  </a:lnTo>
                  <a:lnTo>
                    <a:pt x="3152" y="17782"/>
                  </a:lnTo>
                  <a:cubicBezTo>
                    <a:pt x="2940" y="17274"/>
                    <a:pt x="2771" y="16767"/>
                    <a:pt x="2644" y="16238"/>
                  </a:cubicBezTo>
                  <a:cubicBezTo>
                    <a:pt x="1629" y="11924"/>
                    <a:pt x="4294" y="7186"/>
                    <a:pt x="7339" y="5304"/>
                  </a:cubicBezTo>
                  <a:lnTo>
                    <a:pt x="8270" y="4712"/>
                  </a:lnTo>
                  <a:lnTo>
                    <a:pt x="8693" y="5325"/>
                  </a:lnTo>
                  <a:lnTo>
                    <a:pt x="8693" y="2724"/>
                  </a:lnTo>
                  <a:cubicBezTo>
                    <a:pt x="8693" y="2406"/>
                    <a:pt x="8798" y="1624"/>
                    <a:pt x="9116" y="1624"/>
                  </a:cubicBezTo>
                  <a:cubicBezTo>
                    <a:pt x="9150" y="1622"/>
                    <a:pt x="9182" y="1620"/>
                    <a:pt x="9211" y="1620"/>
                  </a:cubicBezTo>
                  <a:close/>
                  <a:moveTo>
                    <a:pt x="9260" y="0"/>
                  </a:moveTo>
                  <a:cubicBezTo>
                    <a:pt x="9177" y="0"/>
                    <a:pt x="9094" y="6"/>
                    <a:pt x="9010" y="17"/>
                  </a:cubicBezTo>
                  <a:cubicBezTo>
                    <a:pt x="8185" y="59"/>
                    <a:pt x="7656" y="609"/>
                    <a:pt x="7360" y="1307"/>
                  </a:cubicBezTo>
                  <a:cubicBezTo>
                    <a:pt x="7191" y="1243"/>
                    <a:pt x="7022" y="1201"/>
                    <a:pt x="6853" y="1201"/>
                  </a:cubicBezTo>
                  <a:cubicBezTo>
                    <a:pt x="6261" y="1201"/>
                    <a:pt x="5711" y="1497"/>
                    <a:pt x="5372" y="1983"/>
                  </a:cubicBezTo>
                  <a:cubicBezTo>
                    <a:pt x="5055" y="2385"/>
                    <a:pt x="4907" y="2893"/>
                    <a:pt x="4992" y="3400"/>
                  </a:cubicBezTo>
                  <a:cubicBezTo>
                    <a:pt x="5097" y="3845"/>
                    <a:pt x="5309" y="4246"/>
                    <a:pt x="5626" y="4564"/>
                  </a:cubicBezTo>
                  <a:cubicBezTo>
                    <a:pt x="2432" y="7080"/>
                    <a:pt x="0" y="11945"/>
                    <a:pt x="1100" y="16598"/>
                  </a:cubicBezTo>
                  <a:cubicBezTo>
                    <a:pt x="1164" y="16873"/>
                    <a:pt x="1248" y="17169"/>
                    <a:pt x="1333" y="17444"/>
                  </a:cubicBezTo>
                  <a:cubicBezTo>
                    <a:pt x="1100" y="17549"/>
                    <a:pt x="889" y="17740"/>
                    <a:pt x="762" y="17972"/>
                  </a:cubicBezTo>
                  <a:cubicBezTo>
                    <a:pt x="614" y="18268"/>
                    <a:pt x="466" y="18861"/>
                    <a:pt x="1206" y="19580"/>
                  </a:cubicBezTo>
                  <a:cubicBezTo>
                    <a:pt x="1798" y="20172"/>
                    <a:pt x="2517" y="20658"/>
                    <a:pt x="3300" y="20975"/>
                  </a:cubicBezTo>
                  <a:cubicBezTo>
                    <a:pt x="3998" y="21779"/>
                    <a:pt x="4844" y="22414"/>
                    <a:pt x="5795" y="22879"/>
                  </a:cubicBezTo>
                  <a:cubicBezTo>
                    <a:pt x="6261" y="23112"/>
                    <a:pt x="6726" y="23302"/>
                    <a:pt x="7212" y="23429"/>
                  </a:cubicBezTo>
                  <a:cubicBezTo>
                    <a:pt x="7255" y="23788"/>
                    <a:pt x="7424" y="24127"/>
                    <a:pt x="7678" y="24381"/>
                  </a:cubicBezTo>
                  <a:cubicBezTo>
                    <a:pt x="7953" y="24613"/>
                    <a:pt x="8312" y="24740"/>
                    <a:pt x="8672" y="24740"/>
                  </a:cubicBezTo>
                  <a:cubicBezTo>
                    <a:pt x="8883" y="24719"/>
                    <a:pt x="9095" y="24677"/>
                    <a:pt x="9306" y="24613"/>
                  </a:cubicBezTo>
                  <a:cubicBezTo>
                    <a:pt x="9750" y="24444"/>
                    <a:pt x="10152" y="24190"/>
                    <a:pt x="10490" y="23852"/>
                  </a:cubicBezTo>
                  <a:cubicBezTo>
                    <a:pt x="11484" y="23809"/>
                    <a:pt x="12457" y="23683"/>
                    <a:pt x="13409" y="23471"/>
                  </a:cubicBezTo>
                  <a:cubicBezTo>
                    <a:pt x="14615" y="23175"/>
                    <a:pt x="15799" y="22731"/>
                    <a:pt x="16899" y="22139"/>
                  </a:cubicBezTo>
                  <a:cubicBezTo>
                    <a:pt x="17252" y="22228"/>
                    <a:pt x="17591" y="22272"/>
                    <a:pt x="17907" y="22272"/>
                  </a:cubicBezTo>
                  <a:cubicBezTo>
                    <a:pt x="18784" y="22272"/>
                    <a:pt x="19480" y="21936"/>
                    <a:pt x="19775" y="21314"/>
                  </a:cubicBezTo>
                  <a:cubicBezTo>
                    <a:pt x="19987" y="20827"/>
                    <a:pt x="19965" y="20256"/>
                    <a:pt x="19690" y="19812"/>
                  </a:cubicBezTo>
                  <a:cubicBezTo>
                    <a:pt x="20135" y="19241"/>
                    <a:pt x="20515" y="18628"/>
                    <a:pt x="20811" y="17972"/>
                  </a:cubicBezTo>
                  <a:lnTo>
                    <a:pt x="21107" y="17972"/>
                  </a:lnTo>
                  <a:cubicBezTo>
                    <a:pt x="23413" y="17888"/>
                    <a:pt x="25126" y="16598"/>
                    <a:pt x="25930" y="14313"/>
                  </a:cubicBezTo>
                  <a:cubicBezTo>
                    <a:pt x="26056" y="13996"/>
                    <a:pt x="26078" y="13637"/>
                    <a:pt x="25993" y="13319"/>
                  </a:cubicBezTo>
                  <a:lnTo>
                    <a:pt x="26014" y="13319"/>
                  </a:lnTo>
                  <a:cubicBezTo>
                    <a:pt x="28658" y="12431"/>
                    <a:pt x="29906" y="9026"/>
                    <a:pt x="28806" y="5748"/>
                  </a:cubicBezTo>
                  <a:cubicBezTo>
                    <a:pt x="28319" y="4246"/>
                    <a:pt x="27368" y="2956"/>
                    <a:pt x="26078" y="2068"/>
                  </a:cubicBezTo>
                  <a:cubicBezTo>
                    <a:pt x="25201" y="1488"/>
                    <a:pt x="24277" y="1192"/>
                    <a:pt x="23363" y="1192"/>
                  </a:cubicBezTo>
                  <a:cubicBezTo>
                    <a:pt x="22910" y="1192"/>
                    <a:pt x="22459" y="1265"/>
                    <a:pt x="22017" y="1412"/>
                  </a:cubicBezTo>
                  <a:cubicBezTo>
                    <a:pt x="21911" y="1455"/>
                    <a:pt x="21784" y="1497"/>
                    <a:pt x="21678" y="1539"/>
                  </a:cubicBezTo>
                  <a:lnTo>
                    <a:pt x="21594" y="1603"/>
                  </a:lnTo>
                  <a:lnTo>
                    <a:pt x="21488" y="1645"/>
                  </a:lnTo>
                  <a:lnTo>
                    <a:pt x="21298" y="1751"/>
                  </a:lnTo>
                  <a:cubicBezTo>
                    <a:pt x="21255" y="1772"/>
                    <a:pt x="21192" y="1793"/>
                    <a:pt x="21150" y="1835"/>
                  </a:cubicBezTo>
                  <a:cubicBezTo>
                    <a:pt x="20621" y="2174"/>
                    <a:pt x="20156" y="2618"/>
                    <a:pt x="19817" y="3125"/>
                  </a:cubicBezTo>
                  <a:cubicBezTo>
                    <a:pt x="19141" y="3908"/>
                    <a:pt x="18337" y="4944"/>
                    <a:pt x="17427" y="6192"/>
                  </a:cubicBezTo>
                  <a:cubicBezTo>
                    <a:pt x="15630" y="4733"/>
                    <a:pt x="13515" y="3696"/>
                    <a:pt x="11252" y="3168"/>
                  </a:cubicBezTo>
                  <a:cubicBezTo>
                    <a:pt x="11379" y="2047"/>
                    <a:pt x="11210" y="1222"/>
                    <a:pt x="10744" y="672"/>
                  </a:cubicBezTo>
                  <a:cubicBezTo>
                    <a:pt x="10375" y="248"/>
                    <a:pt x="9829" y="0"/>
                    <a:pt x="92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34"/>
            <p:cNvSpPr/>
            <p:nvPr/>
          </p:nvSpPr>
          <p:spPr>
            <a:xfrm>
              <a:off x="1724419" y="4008531"/>
              <a:ext cx="478352" cy="302169"/>
            </a:xfrm>
            <a:custGeom>
              <a:avLst/>
              <a:gdLst/>
              <a:ahLst/>
              <a:cxnLst/>
              <a:rect l="l" t="t" r="r" b="b"/>
              <a:pathLst>
                <a:path w="7290" h="4605" extrusionOk="0">
                  <a:moveTo>
                    <a:pt x="4120" y="0"/>
                  </a:moveTo>
                  <a:cubicBezTo>
                    <a:pt x="3949" y="0"/>
                    <a:pt x="3736" y="57"/>
                    <a:pt x="3472" y="203"/>
                  </a:cubicBezTo>
                  <a:cubicBezTo>
                    <a:pt x="2876" y="524"/>
                    <a:pt x="2343" y="752"/>
                    <a:pt x="1876" y="752"/>
                  </a:cubicBezTo>
                  <a:cubicBezTo>
                    <a:pt x="1449" y="752"/>
                    <a:pt x="1078" y="561"/>
                    <a:pt x="765" y="76"/>
                  </a:cubicBezTo>
                  <a:lnTo>
                    <a:pt x="765" y="76"/>
                  </a:lnTo>
                  <a:cubicBezTo>
                    <a:pt x="765" y="76"/>
                    <a:pt x="0" y="4604"/>
                    <a:pt x="3070" y="4604"/>
                  </a:cubicBezTo>
                  <a:cubicBezTo>
                    <a:pt x="3105" y="4604"/>
                    <a:pt x="3140" y="4603"/>
                    <a:pt x="3176" y="4602"/>
                  </a:cubicBezTo>
                  <a:cubicBezTo>
                    <a:pt x="5651" y="4518"/>
                    <a:pt x="6708" y="2847"/>
                    <a:pt x="7152" y="1557"/>
                  </a:cubicBezTo>
                  <a:cubicBezTo>
                    <a:pt x="7290" y="1164"/>
                    <a:pt x="7209" y="1029"/>
                    <a:pt x="7031" y="1029"/>
                  </a:cubicBezTo>
                  <a:cubicBezTo>
                    <a:pt x="6634" y="1029"/>
                    <a:pt x="5757" y="1705"/>
                    <a:pt x="5757" y="1705"/>
                  </a:cubicBezTo>
                  <a:cubicBezTo>
                    <a:pt x="5757" y="1705"/>
                    <a:pt x="6280" y="478"/>
                    <a:pt x="5440" y="478"/>
                  </a:cubicBezTo>
                  <a:cubicBezTo>
                    <a:pt x="5281" y="478"/>
                    <a:pt x="5074" y="522"/>
                    <a:pt x="4805" y="626"/>
                  </a:cubicBezTo>
                  <a:cubicBezTo>
                    <a:pt x="4805" y="626"/>
                    <a:pt x="4692" y="0"/>
                    <a:pt x="4120" y="0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34"/>
            <p:cNvSpPr/>
            <p:nvPr/>
          </p:nvSpPr>
          <p:spPr>
            <a:xfrm>
              <a:off x="1913394" y="4049607"/>
              <a:ext cx="126314" cy="69423"/>
            </a:xfrm>
            <a:custGeom>
              <a:avLst/>
              <a:gdLst/>
              <a:ahLst/>
              <a:cxnLst/>
              <a:rect l="l" t="t" r="r" b="b"/>
              <a:pathLst>
                <a:path w="1925" h="1058" extrusionOk="0">
                  <a:moveTo>
                    <a:pt x="1925" y="0"/>
                  </a:moveTo>
                  <a:lnTo>
                    <a:pt x="0" y="1058"/>
                  </a:lnTo>
                  <a:cubicBezTo>
                    <a:pt x="740" y="952"/>
                    <a:pt x="1438" y="571"/>
                    <a:pt x="1925" y="0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34"/>
            <p:cNvSpPr/>
            <p:nvPr/>
          </p:nvSpPr>
          <p:spPr>
            <a:xfrm>
              <a:off x="1901321" y="4040683"/>
              <a:ext cx="148099" cy="86746"/>
            </a:xfrm>
            <a:custGeom>
              <a:avLst/>
              <a:gdLst/>
              <a:ahLst/>
              <a:cxnLst/>
              <a:rect l="l" t="t" r="r" b="b"/>
              <a:pathLst>
                <a:path w="2257" h="1322" extrusionOk="0">
                  <a:moveTo>
                    <a:pt x="2110" y="1"/>
                  </a:moveTo>
                  <a:cubicBezTo>
                    <a:pt x="2077" y="1"/>
                    <a:pt x="2047" y="17"/>
                    <a:pt x="2024" y="52"/>
                  </a:cubicBezTo>
                  <a:cubicBezTo>
                    <a:pt x="1538" y="601"/>
                    <a:pt x="882" y="961"/>
                    <a:pt x="163" y="1067"/>
                  </a:cubicBezTo>
                  <a:cubicBezTo>
                    <a:pt x="0" y="1067"/>
                    <a:pt x="14" y="1322"/>
                    <a:pt x="166" y="1322"/>
                  </a:cubicBezTo>
                  <a:cubicBezTo>
                    <a:pt x="172" y="1322"/>
                    <a:pt x="178" y="1321"/>
                    <a:pt x="184" y="1321"/>
                  </a:cubicBezTo>
                  <a:lnTo>
                    <a:pt x="205" y="1299"/>
                  </a:lnTo>
                  <a:cubicBezTo>
                    <a:pt x="988" y="1194"/>
                    <a:pt x="1707" y="813"/>
                    <a:pt x="2215" y="200"/>
                  </a:cubicBezTo>
                  <a:cubicBezTo>
                    <a:pt x="2257" y="136"/>
                    <a:pt x="2257" y="73"/>
                    <a:pt x="2193" y="30"/>
                  </a:cubicBezTo>
                  <a:cubicBezTo>
                    <a:pt x="2165" y="11"/>
                    <a:pt x="2136" y="1"/>
                    <a:pt x="2110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34"/>
            <p:cNvSpPr/>
            <p:nvPr/>
          </p:nvSpPr>
          <p:spPr>
            <a:xfrm>
              <a:off x="1975796" y="4120341"/>
              <a:ext cx="126379" cy="69489"/>
            </a:xfrm>
            <a:custGeom>
              <a:avLst/>
              <a:gdLst/>
              <a:ahLst/>
              <a:cxnLst/>
              <a:rect l="l" t="t" r="r" b="b"/>
              <a:pathLst>
                <a:path w="1926" h="1059" extrusionOk="0">
                  <a:moveTo>
                    <a:pt x="1926" y="1"/>
                  </a:moveTo>
                  <a:lnTo>
                    <a:pt x="1" y="1058"/>
                  </a:lnTo>
                  <a:cubicBezTo>
                    <a:pt x="741" y="953"/>
                    <a:pt x="1439" y="593"/>
                    <a:pt x="1926" y="1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34"/>
            <p:cNvSpPr/>
            <p:nvPr/>
          </p:nvSpPr>
          <p:spPr>
            <a:xfrm>
              <a:off x="1962410" y="4111024"/>
              <a:ext cx="151708" cy="87206"/>
            </a:xfrm>
            <a:custGeom>
              <a:avLst/>
              <a:gdLst/>
              <a:ahLst/>
              <a:cxnLst/>
              <a:rect l="l" t="t" r="r" b="b"/>
              <a:pathLst>
                <a:path w="2312" h="1329" extrusionOk="0">
                  <a:moveTo>
                    <a:pt x="2127" y="1"/>
                  </a:moveTo>
                  <a:cubicBezTo>
                    <a:pt x="2090" y="1"/>
                    <a:pt x="2053" y="17"/>
                    <a:pt x="2024" y="58"/>
                  </a:cubicBezTo>
                  <a:cubicBezTo>
                    <a:pt x="1537" y="608"/>
                    <a:pt x="882" y="968"/>
                    <a:pt x="184" y="1073"/>
                  </a:cubicBezTo>
                  <a:cubicBezTo>
                    <a:pt x="0" y="1073"/>
                    <a:pt x="13" y="1328"/>
                    <a:pt x="166" y="1328"/>
                  </a:cubicBezTo>
                  <a:cubicBezTo>
                    <a:pt x="171" y="1328"/>
                    <a:pt x="178" y="1328"/>
                    <a:pt x="184" y="1327"/>
                  </a:cubicBezTo>
                  <a:lnTo>
                    <a:pt x="205" y="1306"/>
                  </a:lnTo>
                  <a:cubicBezTo>
                    <a:pt x="987" y="1200"/>
                    <a:pt x="1707" y="820"/>
                    <a:pt x="2235" y="206"/>
                  </a:cubicBezTo>
                  <a:cubicBezTo>
                    <a:pt x="2312" y="114"/>
                    <a:pt x="2222" y="1"/>
                    <a:pt x="2127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34"/>
            <p:cNvSpPr/>
            <p:nvPr/>
          </p:nvSpPr>
          <p:spPr>
            <a:xfrm>
              <a:off x="1738526" y="4000591"/>
              <a:ext cx="477433" cy="318376"/>
            </a:xfrm>
            <a:custGeom>
              <a:avLst/>
              <a:gdLst/>
              <a:ahLst/>
              <a:cxnLst/>
              <a:rect l="l" t="t" r="r" b="b"/>
              <a:pathLst>
                <a:path w="7276" h="4852" extrusionOk="0">
                  <a:moveTo>
                    <a:pt x="3901" y="0"/>
                  </a:moveTo>
                  <a:cubicBezTo>
                    <a:pt x="3696" y="0"/>
                    <a:pt x="3462" y="71"/>
                    <a:pt x="3194" y="218"/>
                  </a:cubicBezTo>
                  <a:cubicBezTo>
                    <a:pt x="3130" y="240"/>
                    <a:pt x="3109" y="324"/>
                    <a:pt x="3152" y="388"/>
                  </a:cubicBezTo>
                  <a:cubicBezTo>
                    <a:pt x="3165" y="429"/>
                    <a:pt x="3205" y="452"/>
                    <a:pt x="3249" y="452"/>
                  </a:cubicBezTo>
                  <a:cubicBezTo>
                    <a:pt x="3273" y="452"/>
                    <a:pt x="3298" y="445"/>
                    <a:pt x="3321" y="430"/>
                  </a:cubicBezTo>
                  <a:cubicBezTo>
                    <a:pt x="3476" y="317"/>
                    <a:pt x="3659" y="261"/>
                    <a:pt x="3846" y="261"/>
                  </a:cubicBezTo>
                  <a:cubicBezTo>
                    <a:pt x="3939" y="261"/>
                    <a:pt x="4033" y="275"/>
                    <a:pt x="4125" y="303"/>
                  </a:cubicBezTo>
                  <a:cubicBezTo>
                    <a:pt x="4315" y="409"/>
                    <a:pt x="4421" y="578"/>
                    <a:pt x="4463" y="789"/>
                  </a:cubicBezTo>
                  <a:cubicBezTo>
                    <a:pt x="4484" y="811"/>
                    <a:pt x="4505" y="853"/>
                    <a:pt x="4526" y="874"/>
                  </a:cubicBezTo>
                  <a:cubicBezTo>
                    <a:pt x="4548" y="885"/>
                    <a:pt x="4569" y="890"/>
                    <a:pt x="4587" y="890"/>
                  </a:cubicBezTo>
                  <a:cubicBezTo>
                    <a:pt x="4606" y="890"/>
                    <a:pt x="4622" y="885"/>
                    <a:pt x="4632" y="874"/>
                  </a:cubicBezTo>
                  <a:cubicBezTo>
                    <a:pt x="4874" y="777"/>
                    <a:pt x="5081" y="729"/>
                    <a:pt x="5238" y="729"/>
                  </a:cubicBezTo>
                  <a:cubicBezTo>
                    <a:pt x="5356" y="729"/>
                    <a:pt x="5445" y="756"/>
                    <a:pt x="5499" y="811"/>
                  </a:cubicBezTo>
                  <a:cubicBezTo>
                    <a:pt x="5690" y="1022"/>
                    <a:pt x="5499" y="1593"/>
                    <a:pt x="5415" y="1784"/>
                  </a:cubicBezTo>
                  <a:cubicBezTo>
                    <a:pt x="5393" y="1826"/>
                    <a:pt x="5415" y="1889"/>
                    <a:pt x="5457" y="1932"/>
                  </a:cubicBezTo>
                  <a:cubicBezTo>
                    <a:pt x="5478" y="1953"/>
                    <a:pt x="5505" y="1963"/>
                    <a:pt x="5534" y="1963"/>
                  </a:cubicBezTo>
                  <a:cubicBezTo>
                    <a:pt x="5563" y="1963"/>
                    <a:pt x="5594" y="1953"/>
                    <a:pt x="5626" y="1932"/>
                  </a:cubicBezTo>
                  <a:cubicBezTo>
                    <a:pt x="6094" y="1557"/>
                    <a:pt x="6611" y="1283"/>
                    <a:pt x="6812" y="1283"/>
                  </a:cubicBezTo>
                  <a:cubicBezTo>
                    <a:pt x="6838" y="1283"/>
                    <a:pt x="6859" y="1287"/>
                    <a:pt x="6874" y="1297"/>
                  </a:cubicBezTo>
                  <a:cubicBezTo>
                    <a:pt x="6874" y="1297"/>
                    <a:pt x="6916" y="1382"/>
                    <a:pt x="6810" y="1635"/>
                  </a:cubicBezTo>
                  <a:cubicBezTo>
                    <a:pt x="6366" y="2947"/>
                    <a:pt x="5330" y="4512"/>
                    <a:pt x="2961" y="4596"/>
                  </a:cubicBezTo>
                  <a:cubicBezTo>
                    <a:pt x="2899" y="4603"/>
                    <a:pt x="2836" y="4606"/>
                    <a:pt x="2774" y="4606"/>
                  </a:cubicBezTo>
                  <a:cubicBezTo>
                    <a:pt x="2225" y="4606"/>
                    <a:pt x="1691" y="4361"/>
                    <a:pt x="1312" y="3962"/>
                  </a:cubicBezTo>
                  <a:cubicBezTo>
                    <a:pt x="254" y="2756"/>
                    <a:pt x="677" y="240"/>
                    <a:pt x="677" y="218"/>
                  </a:cubicBezTo>
                  <a:cubicBezTo>
                    <a:pt x="712" y="113"/>
                    <a:pt x="637" y="53"/>
                    <a:pt x="559" y="53"/>
                  </a:cubicBezTo>
                  <a:cubicBezTo>
                    <a:pt x="497" y="53"/>
                    <a:pt x="433" y="91"/>
                    <a:pt x="423" y="176"/>
                  </a:cubicBezTo>
                  <a:cubicBezTo>
                    <a:pt x="402" y="282"/>
                    <a:pt x="0" y="2820"/>
                    <a:pt x="1121" y="4110"/>
                  </a:cubicBezTo>
                  <a:cubicBezTo>
                    <a:pt x="1548" y="4598"/>
                    <a:pt x="2151" y="4851"/>
                    <a:pt x="2780" y="4851"/>
                  </a:cubicBezTo>
                  <a:cubicBezTo>
                    <a:pt x="2805" y="4851"/>
                    <a:pt x="2830" y="4851"/>
                    <a:pt x="2856" y="4850"/>
                  </a:cubicBezTo>
                  <a:lnTo>
                    <a:pt x="2961" y="4850"/>
                  </a:lnTo>
                  <a:cubicBezTo>
                    <a:pt x="5478" y="4766"/>
                    <a:pt x="6578" y="3116"/>
                    <a:pt x="7064" y="1741"/>
                  </a:cubicBezTo>
                  <a:cubicBezTo>
                    <a:pt x="7107" y="1614"/>
                    <a:pt x="7276" y="1276"/>
                    <a:pt x="7022" y="1086"/>
                  </a:cubicBezTo>
                  <a:cubicBezTo>
                    <a:pt x="6964" y="1045"/>
                    <a:pt x="6894" y="1028"/>
                    <a:pt x="6815" y="1028"/>
                  </a:cubicBezTo>
                  <a:cubicBezTo>
                    <a:pt x="6521" y="1028"/>
                    <a:pt x="6108" y="1275"/>
                    <a:pt x="5774" y="1509"/>
                  </a:cubicBezTo>
                  <a:cubicBezTo>
                    <a:pt x="5859" y="1212"/>
                    <a:pt x="5859" y="853"/>
                    <a:pt x="5668" y="641"/>
                  </a:cubicBezTo>
                  <a:cubicBezTo>
                    <a:pt x="5565" y="538"/>
                    <a:pt x="5424" y="484"/>
                    <a:pt x="5238" y="484"/>
                  </a:cubicBezTo>
                  <a:cubicBezTo>
                    <a:pt x="5083" y="484"/>
                    <a:pt x="4896" y="522"/>
                    <a:pt x="4674" y="599"/>
                  </a:cubicBezTo>
                  <a:cubicBezTo>
                    <a:pt x="4611" y="367"/>
                    <a:pt x="4442" y="176"/>
                    <a:pt x="4230" y="70"/>
                  </a:cubicBezTo>
                  <a:cubicBezTo>
                    <a:pt x="4129" y="24"/>
                    <a:pt x="4020" y="0"/>
                    <a:pt x="3901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34"/>
            <p:cNvSpPr/>
            <p:nvPr/>
          </p:nvSpPr>
          <p:spPr>
            <a:xfrm>
              <a:off x="1485968" y="4396061"/>
              <a:ext cx="334518" cy="204989"/>
            </a:xfrm>
            <a:custGeom>
              <a:avLst/>
              <a:gdLst/>
              <a:ahLst/>
              <a:cxnLst/>
              <a:rect l="l" t="t" r="r" b="b"/>
              <a:pathLst>
                <a:path w="5098" h="3124" extrusionOk="0">
                  <a:moveTo>
                    <a:pt x="1457" y="0"/>
                  </a:moveTo>
                  <a:cubicBezTo>
                    <a:pt x="901" y="0"/>
                    <a:pt x="466" y="176"/>
                    <a:pt x="296" y="515"/>
                  </a:cubicBezTo>
                  <a:cubicBezTo>
                    <a:pt x="0" y="1150"/>
                    <a:pt x="762" y="2144"/>
                    <a:pt x="2009" y="2715"/>
                  </a:cubicBezTo>
                  <a:cubicBezTo>
                    <a:pt x="2590" y="2990"/>
                    <a:pt x="3171" y="3124"/>
                    <a:pt x="3656" y="3124"/>
                  </a:cubicBezTo>
                  <a:cubicBezTo>
                    <a:pt x="4213" y="3124"/>
                    <a:pt x="4643" y="2948"/>
                    <a:pt x="4801" y="2609"/>
                  </a:cubicBezTo>
                  <a:cubicBezTo>
                    <a:pt x="5097" y="1974"/>
                    <a:pt x="4336" y="980"/>
                    <a:pt x="3088" y="409"/>
                  </a:cubicBezTo>
                  <a:cubicBezTo>
                    <a:pt x="2517" y="134"/>
                    <a:pt x="1941" y="0"/>
                    <a:pt x="1457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34"/>
            <p:cNvSpPr/>
            <p:nvPr/>
          </p:nvSpPr>
          <p:spPr>
            <a:xfrm>
              <a:off x="596406" y="3448822"/>
              <a:ext cx="1371209" cy="1244567"/>
            </a:xfrm>
            <a:custGeom>
              <a:avLst/>
              <a:gdLst/>
              <a:ahLst/>
              <a:cxnLst/>
              <a:rect l="l" t="t" r="r" b="b"/>
              <a:pathLst>
                <a:path w="20897" h="18967" extrusionOk="0">
                  <a:moveTo>
                    <a:pt x="8830" y="0"/>
                  </a:moveTo>
                  <a:cubicBezTo>
                    <a:pt x="8533" y="0"/>
                    <a:pt x="8266" y="28"/>
                    <a:pt x="8037" y="83"/>
                  </a:cubicBezTo>
                  <a:cubicBezTo>
                    <a:pt x="4442" y="908"/>
                    <a:pt x="0" y="6787"/>
                    <a:pt x="1333" y="12434"/>
                  </a:cubicBezTo>
                  <a:cubicBezTo>
                    <a:pt x="2401" y="16978"/>
                    <a:pt x="5671" y="18967"/>
                    <a:pt x="9530" y="18967"/>
                  </a:cubicBezTo>
                  <a:cubicBezTo>
                    <a:pt x="10485" y="18967"/>
                    <a:pt x="11476" y="18845"/>
                    <a:pt x="12479" y="18610"/>
                  </a:cubicBezTo>
                  <a:cubicBezTo>
                    <a:pt x="17512" y="17426"/>
                    <a:pt x="20896" y="13788"/>
                    <a:pt x="19585" y="8141"/>
                  </a:cubicBezTo>
                  <a:cubicBezTo>
                    <a:pt x="18369" y="2987"/>
                    <a:pt x="11938" y="0"/>
                    <a:pt x="8830" y="0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34"/>
            <p:cNvSpPr/>
            <p:nvPr/>
          </p:nvSpPr>
          <p:spPr>
            <a:xfrm>
              <a:off x="1213923" y="3890815"/>
              <a:ext cx="285961" cy="185763"/>
            </a:xfrm>
            <a:custGeom>
              <a:avLst/>
              <a:gdLst/>
              <a:ahLst/>
              <a:cxnLst/>
              <a:rect l="l" t="t" r="r" b="b"/>
              <a:pathLst>
                <a:path w="4358" h="2831" extrusionOk="0">
                  <a:moveTo>
                    <a:pt x="1846" y="0"/>
                  </a:moveTo>
                  <a:cubicBezTo>
                    <a:pt x="1464" y="0"/>
                    <a:pt x="1270" y="178"/>
                    <a:pt x="1270" y="178"/>
                  </a:cubicBezTo>
                  <a:cubicBezTo>
                    <a:pt x="508" y="792"/>
                    <a:pt x="1" y="2124"/>
                    <a:pt x="910" y="2632"/>
                  </a:cubicBezTo>
                  <a:cubicBezTo>
                    <a:pt x="1168" y="2773"/>
                    <a:pt x="1458" y="2830"/>
                    <a:pt x="1756" y="2830"/>
                  </a:cubicBezTo>
                  <a:cubicBezTo>
                    <a:pt x="2484" y="2830"/>
                    <a:pt x="3258" y="2488"/>
                    <a:pt x="3723" y="2188"/>
                  </a:cubicBezTo>
                  <a:cubicBezTo>
                    <a:pt x="4358" y="1743"/>
                    <a:pt x="3850" y="982"/>
                    <a:pt x="2835" y="326"/>
                  </a:cubicBezTo>
                  <a:cubicBezTo>
                    <a:pt x="2426" y="76"/>
                    <a:pt x="2096" y="0"/>
                    <a:pt x="1846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34"/>
            <p:cNvSpPr/>
            <p:nvPr/>
          </p:nvSpPr>
          <p:spPr>
            <a:xfrm>
              <a:off x="879475" y="3243049"/>
              <a:ext cx="432222" cy="293113"/>
            </a:xfrm>
            <a:custGeom>
              <a:avLst/>
              <a:gdLst/>
              <a:ahLst/>
              <a:cxnLst/>
              <a:rect l="l" t="t" r="r" b="b"/>
              <a:pathLst>
                <a:path w="6587" h="4467" extrusionOk="0">
                  <a:moveTo>
                    <a:pt x="4160" y="1"/>
                  </a:moveTo>
                  <a:cubicBezTo>
                    <a:pt x="4122" y="1"/>
                    <a:pt x="4082" y="2"/>
                    <a:pt x="4040" y="4"/>
                  </a:cubicBezTo>
                  <a:cubicBezTo>
                    <a:pt x="2835" y="89"/>
                    <a:pt x="2856" y="1908"/>
                    <a:pt x="2856" y="1908"/>
                  </a:cubicBezTo>
                  <a:cubicBezTo>
                    <a:pt x="2856" y="1908"/>
                    <a:pt x="2372" y="1203"/>
                    <a:pt x="1768" y="1203"/>
                  </a:cubicBezTo>
                  <a:cubicBezTo>
                    <a:pt x="1515" y="1203"/>
                    <a:pt x="1242" y="1326"/>
                    <a:pt x="974" y="1675"/>
                  </a:cubicBezTo>
                  <a:cubicBezTo>
                    <a:pt x="1" y="2923"/>
                    <a:pt x="2285" y="4023"/>
                    <a:pt x="2285" y="4023"/>
                  </a:cubicBezTo>
                  <a:cubicBezTo>
                    <a:pt x="2285" y="4023"/>
                    <a:pt x="2690" y="3777"/>
                    <a:pt x="3274" y="3777"/>
                  </a:cubicBezTo>
                  <a:cubicBezTo>
                    <a:pt x="3732" y="3777"/>
                    <a:pt x="4298" y="3928"/>
                    <a:pt x="4865" y="4467"/>
                  </a:cubicBezTo>
                  <a:cubicBezTo>
                    <a:pt x="4865" y="4467"/>
                    <a:pt x="6586" y="1"/>
                    <a:pt x="4160" y="1"/>
                  </a:cubicBezTo>
                  <a:close/>
                </a:path>
              </a:pathLst>
            </a:custGeom>
            <a:solidFill>
              <a:srgbClr val="CA1E4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34"/>
            <p:cNvSpPr/>
            <p:nvPr/>
          </p:nvSpPr>
          <p:spPr>
            <a:xfrm>
              <a:off x="633020" y="4118963"/>
              <a:ext cx="618445" cy="412997"/>
            </a:xfrm>
            <a:custGeom>
              <a:avLst/>
              <a:gdLst/>
              <a:ahLst/>
              <a:cxnLst/>
              <a:rect l="l" t="t" r="r" b="b"/>
              <a:pathLst>
                <a:path w="9425" h="6294" extrusionOk="0">
                  <a:moveTo>
                    <a:pt x="6253" y="1"/>
                  </a:moveTo>
                  <a:cubicBezTo>
                    <a:pt x="6136" y="1248"/>
                    <a:pt x="5211" y="1507"/>
                    <a:pt x="3924" y="1507"/>
                  </a:cubicBezTo>
                  <a:cubicBezTo>
                    <a:pt x="3815" y="1507"/>
                    <a:pt x="3702" y="1506"/>
                    <a:pt x="3588" y="1502"/>
                  </a:cubicBezTo>
                  <a:cubicBezTo>
                    <a:pt x="3562" y="1502"/>
                    <a:pt x="3536" y="1501"/>
                    <a:pt x="3511" y="1501"/>
                  </a:cubicBezTo>
                  <a:cubicBezTo>
                    <a:pt x="2140" y="1501"/>
                    <a:pt x="2467" y="2623"/>
                    <a:pt x="2467" y="2623"/>
                  </a:cubicBezTo>
                  <a:cubicBezTo>
                    <a:pt x="415" y="2835"/>
                    <a:pt x="2065" y="4188"/>
                    <a:pt x="2065" y="4188"/>
                  </a:cubicBezTo>
                  <a:cubicBezTo>
                    <a:pt x="2065" y="4188"/>
                    <a:pt x="1468" y="4077"/>
                    <a:pt x="969" y="4077"/>
                  </a:cubicBezTo>
                  <a:cubicBezTo>
                    <a:pt x="427" y="4077"/>
                    <a:pt x="1" y="4208"/>
                    <a:pt x="584" y="4759"/>
                  </a:cubicBezTo>
                  <a:cubicBezTo>
                    <a:pt x="1355" y="5501"/>
                    <a:pt x="2521" y="6294"/>
                    <a:pt x="4024" y="6294"/>
                  </a:cubicBezTo>
                  <a:cubicBezTo>
                    <a:pt x="4665" y="6294"/>
                    <a:pt x="5367" y="6150"/>
                    <a:pt x="6126" y="5796"/>
                  </a:cubicBezTo>
                  <a:cubicBezTo>
                    <a:pt x="9425" y="4252"/>
                    <a:pt x="6253" y="1"/>
                    <a:pt x="6253" y="1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34"/>
            <p:cNvSpPr/>
            <p:nvPr/>
          </p:nvSpPr>
          <p:spPr>
            <a:xfrm>
              <a:off x="794830" y="4291075"/>
              <a:ext cx="162469" cy="17323"/>
            </a:xfrm>
            <a:custGeom>
              <a:avLst/>
              <a:gdLst/>
              <a:ahLst/>
              <a:cxnLst/>
              <a:rect l="l" t="t" r="r" b="b"/>
              <a:pathLst>
                <a:path w="2476" h="264" extrusionOk="0">
                  <a:moveTo>
                    <a:pt x="1" y="0"/>
                  </a:moveTo>
                  <a:lnTo>
                    <a:pt x="1" y="0"/>
                  </a:lnTo>
                  <a:cubicBezTo>
                    <a:pt x="426" y="172"/>
                    <a:pt x="882" y="264"/>
                    <a:pt x="1338" y="264"/>
                  </a:cubicBezTo>
                  <a:cubicBezTo>
                    <a:pt x="1723" y="264"/>
                    <a:pt x="2108" y="199"/>
                    <a:pt x="2475" y="6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34"/>
            <p:cNvSpPr/>
            <p:nvPr/>
          </p:nvSpPr>
          <p:spPr>
            <a:xfrm>
              <a:off x="782363" y="4280839"/>
              <a:ext cx="186026" cy="36811"/>
            </a:xfrm>
            <a:custGeom>
              <a:avLst/>
              <a:gdLst/>
              <a:ahLst/>
              <a:cxnLst/>
              <a:rect l="l" t="t" r="r" b="b"/>
              <a:pathLst>
                <a:path w="2835" h="561" extrusionOk="0">
                  <a:moveTo>
                    <a:pt x="195" y="1"/>
                  </a:moveTo>
                  <a:cubicBezTo>
                    <a:pt x="133" y="1"/>
                    <a:pt x="80" y="28"/>
                    <a:pt x="64" y="93"/>
                  </a:cubicBezTo>
                  <a:cubicBezTo>
                    <a:pt x="0" y="156"/>
                    <a:pt x="22" y="262"/>
                    <a:pt x="106" y="304"/>
                  </a:cubicBezTo>
                  <a:cubicBezTo>
                    <a:pt x="512" y="459"/>
                    <a:pt x="937" y="561"/>
                    <a:pt x="1378" y="561"/>
                  </a:cubicBezTo>
                  <a:cubicBezTo>
                    <a:pt x="1419" y="561"/>
                    <a:pt x="1461" y="560"/>
                    <a:pt x="1502" y="558"/>
                  </a:cubicBezTo>
                  <a:cubicBezTo>
                    <a:pt x="1904" y="558"/>
                    <a:pt x="2327" y="495"/>
                    <a:pt x="2708" y="347"/>
                  </a:cubicBezTo>
                  <a:cubicBezTo>
                    <a:pt x="2792" y="325"/>
                    <a:pt x="2834" y="241"/>
                    <a:pt x="2813" y="177"/>
                  </a:cubicBezTo>
                  <a:cubicBezTo>
                    <a:pt x="2782" y="115"/>
                    <a:pt x="2740" y="76"/>
                    <a:pt x="2686" y="76"/>
                  </a:cubicBezTo>
                  <a:cubicBezTo>
                    <a:pt x="2667" y="76"/>
                    <a:pt x="2646" y="81"/>
                    <a:pt x="2623" y="93"/>
                  </a:cubicBezTo>
                  <a:cubicBezTo>
                    <a:pt x="2268" y="208"/>
                    <a:pt x="1900" y="266"/>
                    <a:pt x="1535" y="266"/>
                  </a:cubicBezTo>
                  <a:cubicBezTo>
                    <a:pt x="1095" y="266"/>
                    <a:pt x="659" y="181"/>
                    <a:pt x="254" y="8"/>
                  </a:cubicBezTo>
                  <a:cubicBezTo>
                    <a:pt x="234" y="3"/>
                    <a:pt x="214" y="1"/>
                    <a:pt x="195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34"/>
            <p:cNvSpPr/>
            <p:nvPr/>
          </p:nvSpPr>
          <p:spPr>
            <a:xfrm>
              <a:off x="768452" y="4393765"/>
              <a:ext cx="163847" cy="18045"/>
            </a:xfrm>
            <a:custGeom>
              <a:avLst/>
              <a:gdLst/>
              <a:ahLst/>
              <a:cxnLst/>
              <a:rect l="l" t="t" r="r" b="b"/>
              <a:pathLst>
                <a:path w="2497" h="275" extrusionOk="0">
                  <a:moveTo>
                    <a:pt x="1" y="0"/>
                  </a:moveTo>
                  <a:lnTo>
                    <a:pt x="1" y="0"/>
                  </a:lnTo>
                  <a:cubicBezTo>
                    <a:pt x="426" y="184"/>
                    <a:pt x="882" y="274"/>
                    <a:pt x="1343" y="274"/>
                  </a:cubicBezTo>
                  <a:cubicBezTo>
                    <a:pt x="1730" y="274"/>
                    <a:pt x="2120" y="210"/>
                    <a:pt x="2497" y="8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34"/>
            <p:cNvSpPr/>
            <p:nvPr/>
          </p:nvSpPr>
          <p:spPr>
            <a:xfrm>
              <a:off x="757363" y="4385432"/>
              <a:ext cx="184648" cy="34974"/>
            </a:xfrm>
            <a:custGeom>
              <a:avLst/>
              <a:gdLst/>
              <a:ahLst/>
              <a:cxnLst/>
              <a:rect l="l" t="t" r="r" b="b"/>
              <a:pathLst>
                <a:path w="2814" h="533" extrusionOk="0">
                  <a:moveTo>
                    <a:pt x="151" y="0"/>
                  </a:moveTo>
                  <a:cubicBezTo>
                    <a:pt x="99" y="0"/>
                    <a:pt x="57" y="29"/>
                    <a:pt x="43" y="85"/>
                  </a:cubicBezTo>
                  <a:cubicBezTo>
                    <a:pt x="1" y="148"/>
                    <a:pt x="22" y="233"/>
                    <a:pt x="106" y="275"/>
                  </a:cubicBezTo>
                  <a:cubicBezTo>
                    <a:pt x="487" y="447"/>
                    <a:pt x="902" y="532"/>
                    <a:pt x="1336" y="532"/>
                  </a:cubicBezTo>
                  <a:cubicBezTo>
                    <a:pt x="1384" y="532"/>
                    <a:pt x="1433" y="531"/>
                    <a:pt x="1481" y="529"/>
                  </a:cubicBezTo>
                  <a:cubicBezTo>
                    <a:pt x="1883" y="529"/>
                    <a:pt x="2306" y="466"/>
                    <a:pt x="2687" y="360"/>
                  </a:cubicBezTo>
                  <a:cubicBezTo>
                    <a:pt x="2771" y="318"/>
                    <a:pt x="2814" y="254"/>
                    <a:pt x="2792" y="170"/>
                  </a:cubicBezTo>
                  <a:cubicBezTo>
                    <a:pt x="2775" y="117"/>
                    <a:pt x="2715" y="79"/>
                    <a:pt x="2647" y="79"/>
                  </a:cubicBezTo>
                  <a:cubicBezTo>
                    <a:pt x="2632" y="79"/>
                    <a:pt x="2617" y="81"/>
                    <a:pt x="2602" y="85"/>
                  </a:cubicBezTo>
                  <a:cubicBezTo>
                    <a:pt x="2241" y="202"/>
                    <a:pt x="1871" y="261"/>
                    <a:pt x="1502" y="261"/>
                  </a:cubicBezTo>
                  <a:cubicBezTo>
                    <a:pt x="1072" y="261"/>
                    <a:pt x="643" y="181"/>
                    <a:pt x="233" y="21"/>
                  </a:cubicBezTo>
                  <a:cubicBezTo>
                    <a:pt x="205" y="7"/>
                    <a:pt x="177" y="0"/>
                    <a:pt x="151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34"/>
            <p:cNvSpPr/>
            <p:nvPr/>
          </p:nvSpPr>
          <p:spPr>
            <a:xfrm>
              <a:off x="636629" y="4110564"/>
              <a:ext cx="531567" cy="430385"/>
            </a:xfrm>
            <a:custGeom>
              <a:avLst/>
              <a:gdLst/>
              <a:ahLst/>
              <a:cxnLst/>
              <a:rect l="l" t="t" r="r" b="b"/>
              <a:pathLst>
                <a:path w="8101" h="6559" extrusionOk="0">
                  <a:moveTo>
                    <a:pt x="6185" y="1"/>
                  </a:moveTo>
                  <a:cubicBezTo>
                    <a:pt x="6161" y="1"/>
                    <a:pt x="6135" y="8"/>
                    <a:pt x="6113" y="23"/>
                  </a:cubicBezTo>
                  <a:cubicBezTo>
                    <a:pt x="6049" y="86"/>
                    <a:pt x="6028" y="171"/>
                    <a:pt x="6071" y="234"/>
                  </a:cubicBezTo>
                  <a:cubicBezTo>
                    <a:pt x="6092" y="256"/>
                    <a:pt x="7784" y="2582"/>
                    <a:pt x="7340" y="4337"/>
                  </a:cubicBezTo>
                  <a:cubicBezTo>
                    <a:pt x="7149" y="5014"/>
                    <a:pt x="6663" y="5564"/>
                    <a:pt x="6007" y="5818"/>
                  </a:cubicBezTo>
                  <a:cubicBezTo>
                    <a:pt x="5272" y="6160"/>
                    <a:pt x="4588" y="6301"/>
                    <a:pt x="3960" y="6301"/>
                  </a:cubicBezTo>
                  <a:cubicBezTo>
                    <a:pt x="2530" y="6301"/>
                    <a:pt x="1393" y="5567"/>
                    <a:pt x="614" y="4803"/>
                  </a:cubicBezTo>
                  <a:cubicBezTo>
                    <a:pt x="381" y="4591"/>
                    <a:pt x="381" y="4485"/>
                    <a:pt x="381" y="4485"/>
                  </a:cubicBezTo>
                  <a:cubicBezTo>
                    <a:pt x="422" y="4404"/>
                    <a:pt x="621" y="4366"/>
                    <a:pt x="900" y="4366"/>
                  </a:cubicBezTo>
                  <a:cubicBezTo>
                    <a:pt x="1197" y="4366"/>
                    <a:pt x="1585" y="4409"/>
                    <a:pt x="1968" y="4485"/>
                  </a:cubicBezTo>
                  <a:cubicBezTo>
                    <a:pt x="1988" y="4492"/>
                    <a:pt x="2008" y="4495"/>
                    <a:pt x="2027" y="4495"/>
                  </a:cubicBezTo>
                  <a:cubicBezTo>
                    <a:pt x="2178" y="4495"/>
                    <a:pt x="2245" y="4286"/>
                    <a:pt x="2095" y="4210"/>
                  </a:cubicBezTo>
                  <a:cubicBezTo>
                    <a:pt x="1925" y="4062"/>
                    <a:pt x="1439" y="3576"/>
                    <a:pt x="1523" y="3280"/>
                  </a:cubicBezTo>
                  <a:cubicBezTo>
                    <a:pt x="1587" y="3090"/>
                    <a:pt x="1904" y="2942"/>
                    <a:pt x="2412" y="2899"/>
                  </a:cubicBezTo>
                  <a:cubicBezTo>
                    <a:pt x="2454" y="2878"/>
                    <a:pt x="2496" y="2857"/>
                    <a:pt x="2518" y="2836"/>
                  </a:cubicBezTo>
                  <a:cubicBezTo>
                    <a:pt x="2539" y="2793"/>
                    <a:pt x="2560" y="2751"/>
                    <a:pt x="2539" y="2709"/>
                  </a:cubicBezTo>
                  <a:cubicBezTo>
                    <a:pt x="2475" y="2497"/>
                    <a:pt x="2518" y="2244"/>
                    <a:pt x="2644" y="2053"/>
                  </a:cubicBezTo>
                  <a:cubicBezTo>
                    <a:pt x="2792" y="1863"/>
                    <a:pt x="3089" y="1778"/>
                    <a:pt x="3533" y="1778"/>
                  </a:cubicBezTo>
                  <a:cubicBezTo>
                    <a:pt x="3596" y="1778"/>
                    <a:pt x="3660" y="1715"/>
                    <a:pt x="3681" y="1630"/>
                  </a:cubicBezTo>
                  <a:cubicBezTo>
                    <a:pt x="3681" y="1546"/>
                    <a:pt x="3617" y="1482"/>
                    <a:pt x="3533" y="1482"/>
                  </a:cubicBezTo>
                  <a:cubicBezTo>
                    <a:pt x="3004" y="1482"/>
                    <a:pt x="2623" y="1609"/>
                    <a:pt x="2412" y="1884"/>
                  </a:cubicBezTo>
                  <a:cubicBezTo>
                    <a:pt x="2264" y="2096"/>
                    <a:pt x="2200" y="2370"/>
                    <a:pt x="2243" y="2624"/>
                  </a:cubicBezTo>
                  <a:cubicBezTo>
                    <a:pt x="1672" y="2709"/>
                    <a:pt x="1354" y="2878"/>
                    <a:pt x="1249" y="3195"/>
                  </a:cubicBezTo>
                  <a:cubicBezTo>
                    <a:pt x="1164" y="3513"/>
                    <a:pt x="1375" y="3851"/>
                    <a:pt x="1587" y="4105"/>
                  </a:cubicBezTo>
                  <a:cubicBezTo>
                    <a:pt x="1381" y="4081"/>
                    <a:pt x="1148" y="4060"/>
                    <a:pt x="928" y="4060"/>
                  </a:cubicBezTo>
                  <a:cubicBezTo>
                    <a:pt x="562" y="4060"/>
                    <a:pt x="233" y="4118"/>
                    <a:pt x="128" y="4316"/>
                  </a:cubicBezTo>
                  <a:cubicBezTo>
                    <a:pt x="1" y="4591"/>
                    <a:pt x="318" y="4887"/>
                    <a:pt x="424" y="4993"/>
                  </a:cubicBezTo>
                  <a:cubicBezTo>
                    <a:pt x="1249" y="5797"/>
                    <a:pt x="2433" y="6558"/>
                    <a:pt x="3956" y="6558"/>
                  </a:cubicBezTo>
                  <a:cubicBezTo>
                    <a:pt x="4717" y="6558"/>
                    <a:pt x="5457" y="6389"/>
                    <a:pt x="6134" y="6072"/>
                  </a:cubicBezTo>
                  <a:cubicBezTo>
                    <a:pt x="6874" y="5776"/>
                    <a:pt x="7424" y="5162"/>
                    <a:pt x="7636" y="4401"/>
                  </a:cubicBezTo>
                  <a:cubicBezTo>
                    <a:pt x="8101" y="2519"/>
                    <a:pt x="6388" y="150"/>
                    <a:pt x="6303" y="65"/>
                  </a:cubicBezTo>
                  <a:cubicBezTo>
                    <a:pt x="6276" y="24"/>
                    <a:pt x="6231" y="1"/>
                    <a:pt x="6185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34"/>
            <p:cNvSpPr/>
            <p:nvPr/>
          </p:nvSpPr>
          <p:spPr>
            <a:xfrm>
              <a:off x="1061299" y="4570470"/>
              <a:ext cx="206826" cy="192325"/>
            </a:xfrm>
            <a:custGeom>
              <a:avLst/>
              <a:gdLst/>
              <a:ahLst/>
              <a:cxnLst/>
              <a:rect l="l" t="t" r="r" b="b"/>
              <a:pathLst>
                <a:path w="3152" h="2931" extrusionOk="0">
                  <a:moveTo>
                    <a:pt x="2299" y="0"/>
                  </a:moveTo>
                  <a:cubicBezTo>
                    <a:pt x="1864" y="0"/>
                    <a:pt x="1297" y="308"/>
                    <a:pt x="846" y="818"/>
                  </a:cubicBezTo>
                  <a:cubicBezTo>
                    <a:pt x="191" y="1537"/>
                    <a:pt x="0" y="2404"/>
                    <a:pt x="402" y="2764"/>
                  </a:cubicBezTo>
                  <a:cubicBezTo>
                    <a:pt x="522" y="2877"/>
                    <a:pt x="683" y="2930"/>
                    <a:pt x="867" y="2930"/>
                  </a:cubicBezTo>
                  <a:cubicBezTo>
                    <a:pt x="1300" y="2930"/>
                    <a:pt x="1860" y="2634"/>
                    <a:pt x="2306" y="2129"/>
                  </a:cubicBezTo>
                  <a:cubicBezTo>
                    <a:pt x="2961" y="1410"/>
                    <a:pt x="3152" y="522"/>
                    <a:pt x="2750" y="162"/>
                  </a:cubicBezTo>
                  <a:cubicBezTo>
                    <a:pt x="2633" y="52"/>
                    <a:pt x="2477" y="0"/>
                    <a:pt x="2299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34"/>
            <p:cNvSpPr/>
            <p:nvPr/>
          </p:nvSpPr>
          <p:spPr>
            <a:xfrm>
              <a:off x="986365" y="3826182"/>
              <a:ext cx="184648" cy="184648"/>
            </a:xfrm>
            <a:custGeom>
              <a:avLst/>
              <a:gdLst/>
              <a:ahLst/>
              <a:cxnLst/>
              <a:rect l="l" t="t" r="r" b="b"/>
              <a:pathLst>
                <a:path w="2814" h="2814" extrusionOk="0">
                  <a:moveTo>
                    <a:pt x="1417" y="0"/>
                  </a:moveTo>
                  <a:cubicBezTo>
                    <a:pt x="635" y="0"/>
                    <a:pt x="0" y="635"/>
                    <a:pt x="0" y="1417"/>
                  </a:cubicBezTo>
                  <a:cubicBezTo>
                    <a:pt x="0" y="2179"/>
                    <a:pt x="635" y="2813"/>
                    <a:pt x="1417" y="2813"/>
                  </a:cubicBezTo>
                  <a:cubicBezTo>
                    <a:pt x="2179" y="2813"/>
                    <a:pt x="2813" y="2179"/>
                    <a:pt x="2813" y="1417"/>
                  </a:cubicBezTo>
                  <a:cubicBezTo>
                    <a:pt x="2813" y="635"/>
                    <a:pt x="2179" y="0"/>
                    <a:pt x="1417" y="0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34"/>
            <p:cNvSpPr/>
            <p:nvPr/>
          </p:nvSpPr>
          <p:spPr>
            <a:xfrm>
              <a:off x="1408213" y="3673493"/>
              <a:ext cx="186026" cy="186026"/>
            </a:xfrm>
            <a:custGeom>
              <a:avLst/>
              <a:gdLst/>
              <a:ahLst/>
              <a:cxnLst/>
              <a:rect l="l" t="t" r="r" b="b"/>
              <a:pathLst>
                <a:path w="2835" h="2835" extrusionOk="0">
                  <a:moveTo>
                    <a:pt x="1418" y="1"/>
                  </a:moveTo>
                  <a:cubicBezTo>
                    <a:pt x="635" y="1"/>
                    <a:pt x="1" y="635"/>
                    <a:pt x="1" y="1418"/>
                  </a:cubicBezTo>
                  <a:cubicBezTo>
                    <a:pt x="1" y="2200"/>
                    <a:pt x="635" y="2835"/>
                    <a:pt x="1418" y="2835"/>
                  </a:cubicBezTo>
                  <a:cubicBezTo>
                    <a:pt x="2200" y="2835"/>
                    <a:pt x="2835" y="2200"/>
                    <a:pt x="2835" y="1418"/>
                  </a:cubicBezTo>
                  <a:cubicBezTo>
                    <a:pt x="2835" y="635"/>
                    <a:pt x="2200" y="1"/>
                    <a:pt x="1418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34"/>
            <p:cNvSpPr/>
            <p:nvPr/>
          </p:nvSpPr>
          <p:spPr>
            <a:xfrm>
              <a:off x="1066876" y="3855316"/>
              <a:ext cx="56956" cy="55578"/>
            </a:xfrm>
            <a:custGeom>
              <a:avLst/>
              <a:gdLst/>
              <a:ahLst/>
              <a:cxnLst/>
              <a:rect l="l" t="t" r="r" b="b"/>
              <a:pathLst>
                <a:path w="868" h="847" extrusionOk="0">
                  <a:moveTo>
                    <a:pt x="444" y="0"/>
                  </a:moveTo>
                  <a:cubicBezTo>
                    <a:pt x="212" y="0"/>
                    <a:pt x="0" y="191"/>
                    <a:pt x="0" y="423"/>
                  </a:cubicBezTo>
                  <a:cubicBezTo>
                    <a:pt x="0" y="656"/>
                    <a:pt x="212" y="846"/>
                    <a:pt x="444" y="846"/>
                  </a:cubicBezTo>
                  <a:cubicBezTo>
                    <a:pt x="677" y="846"/>
                    <a:pt x="867" y="656"/>
                    <a:pt x="867" y="423"/>
                  </a:cubicBezTo>
                  <a:cubicBezTo>
                    <a:pt x="867" y="191"/>
                    <a:pt x="677" y="0"/>
                    <a:pt x="444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34"/>
            <p:cNvSpPr/>
            <p:nvPr/>
          </p:nvSpPr>
          <p:spPr>
            <a:xfrm>
              <a:off x="1502569" y="3698493"/>
              <a:ext cx="55578" cy="55578"/>
            </a:xfrm>
            <a:custGeom>
              <a:avLst/>
              <a:gdLst/>
              <a:ahLst/>
              <a:cxnLst/>
              <a:rect l="l" t="t" r="r" b="b"/>
              <a:pathLst>
                <a:path w="847" h="847" extrusionOk="0">
                  <a:moveTo>
                    <a:pt x="424" y="0"/>
                  </a:moveTo>
                  <a:cubicBezTo>
                    <a:pt x="191" y="0"/>
                    <a:pt x="1" y="191"/>
                    <a:pt x="1" y="423"/>
                  </a:cubicBezTo>
                  <a:cubicBezTo>
                    <a:pt x="1" y="656"/>
                    <a:pt x="191" y="846"/>
                    <a:pt x="424" y="846"/>
                  </a:cubicBezTo>
                  <a:cubicBezTo>
                    <a:pt x="657" y="846"/>
                    <a:pt x="847" y="656"/>
                    <a:pt x="847" y="423"/>
                  </a:cubicBezTo>
                  <a:cubicBezTo>
                    <a:pt x="847" y="191"/>
                    <a:pt x="657" y="0"/>
                    <a:pt x="424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34"/>
            <p:cNvSpPr/>
            <p:nvPr/>
          </p:nvSpPr>
          <p:spPr>
            <a:xfrm>
              <a:off x="1523436" y="3350135"/>
              <a:ext cx="717527" cy="698170"/>
            </a:xfrm>
            <a:custGeom>
              <a:avLst/>
              <a:gdLst/>
              <a:ahLst/>
              <a:cxnLst/>
              <a:rect l="l" t="t" r="r" b="b"/>
              <a:pathLst>
                <a:path w="10935" h="10640" extrusionOk="0">
                  <a:moveTo>
                    <a:pt x="6831" y="1"/>
                  </a:moveTo>
                  <a:cubicBezTo>
                    <a:pt x="6831" y="1"/>
                    <a:pt x="5266" y="868"/>
                    <a:pt x="635" y="8059"/>
                  </a:cubicBezTo>
                  <a:cubicBezTo>
                    <a:pt x="0" y="9074"/>
                    <a:pt x="571" y="10406"/>
                    <a:pt x="1756" y="10639"/>
                  </a:cubicBezTo>
                  <a:lnTo>
                    <a:pt x="10934" y="10110"/>
                  </a:lnTo>
                  <a:cubicBezTo>
                    <a:pt x="10934" y="10110"/>
                    <a:pt x="9877" y="1862"/>
                    <a:pt x="6831" y="1"/>
                  </a:cubicBezTo>
                  <a:close/>
                </a:path>
              </a:pathLst>
            </a:custGeom>
            <a:solidFill>
              <a:srgbClr val="CA1E4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34"/>
            <p:cNvSpPr/>
            <p:nvPr/>
          </p:nvSpPr>
          <p:spPr>
            <a:xfrm>
              <a:off x="1799550" y="3322117"/>
              <a:ext cx="655125" cy="704141"/>
            </a:xfrm>
            <a:custGeom>
              <a:avLst/>
              <a:gdLst/>
              <a:ahLst/>
              <a:cxnLst/>
              <a:rect l="l" t="t" r="r" b="b"/>
              <a:pathLst>
                <a:path w="9984" h="10731" extrusionOk="0">
                  <a:moveTo>
                    <a:pt x="4320" y="1"/>
                  </a:moveTo>
                  <a:cubicBezTo>
                    <a:pt x="3956" y="1"/>
                    <a:pt x="3592" y="57"/>
                    <a:pt x="3237" y="174"/>
                  </a:cubicBezTo>
                  <a:cubicBezTo>
                    <a:pt x="1016" y="914"/>
                    <a:pt x="1" y="3854"/>
                    <a:pt x="953" y="6730"/>
                  </a:cubicBezTo>
                  <a:cubicBezTo>
                    <a:pt x="1755" y="9136"/>
                    <a:pt x="3712" y="10731"/>
                    <a:pt x="5650" y="10731"/>
                  </a:cubicBezTo>
                  <a:cubicBezTo>
                    <a:pt x="6012" y="10731"/>
                    <a:pt x="6373" y="10675"/>
                    <a:pt x="6726" y="10558"/>
                  </a:cubicBezTo>
                  <a:cubicBezTo>
                    <a:pt x="8947" y="9818"/>
                    <a:pt x="9983" y="6878"/>
                    <a:pt x="9011" y="4002"/>
                  </a:cubicBezTo>
                  <a:cubicBezTo>
                    <a:pt x="8192" y="1582"/>
                    <a:pt x="6251" y="1"/>
                    <a:pt x="4320" y="1"/>
                  </a:cubicBezTo>
                  <a:close/>
                </a:path>
              </a:pathLst>
            </a:custGeom>
            <a:solidFill>
              <a:srgbClr val="B2194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34"/>
            <p:cNvSpPr/>
            <p:nvPr/>
          </p:nvSpPr>
          <p:spPr>
            <a:xfrm>
              <a:off x="1873106" y="3402431"/>
              <a:ext cx="505255" cy="543510"/>
            </a:xfrm>
            <a:custGeom>
              <a:avLst/>
              <a:gdLst/>
              <a:ahLst/>
              <a:cxnLst/>
              <a:rect l="l" t="t" r="r" b="b"/>
              <a:pathLst>
                <a:path w="7700" h="8283" extrusionOk="0">
                  <a:moveTo>
                    <a:pt x="3332" y="1"/>
                  </a:moveTo>
                  <a:cubicBezTo>
                    <a:pt x="3051" y="1"/>
                    <a:pt x="2771" y="44"/>
                    <a:pt x="2497" y="135"/>
                  </a:cubicBezTo>
                  <a:cubicBezTo>
                    <a:pt x="783" y="706"/>
                    <a:pt x="1" y="2969"/>
                    <a:pt x="741" y="5189"/>
                  </a:cubicBezTo>
                  <a:cubicBezTo>
                    <a:pt x="1365" y="7044"/>
                    <a:pt x="2877" y="8282"/>
                    <a:pt x="4363" y="8282"/>
                  </a:cubicBezTo>
                  <a:cubicBezTo>
                    <a:pt x="4639" y="8282"/>
                    <a:pt x="4914" y="8240"/>
                    <a:pt x="5182" y="8150"/>
                  </a:cubicBezTo>
                  <a:cubicBezTo>
                    <a:pt x="6917" y="7558"/>
                    <a:pt x="7699" y="5295"/>
                    <a:pt x="6959" y="3095"/>
                  </a:cubicBezTo>
                  <a:cubicBezTo>
                    <a:pt x="6336" y="1226"/>
                    <a:pt x="4828" y="1"/>
                    <a:pt x="3332" y="1"/>
                  </a:cubicBezTo>
                  <a:close/>
                </a:path>
              </a:pathLst>
            </a:custGeom>
            <a:solidFill>
              <a:srgbClr val="6F002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34"/>
            <p:cNvSpPr/>
            <p:nvPr/>
          </p:nvSpPr>
          <p:spPr>
            <a:xfrm>
              <a:off x="1909195" y="4017651"/>
              <a:ext cx="156891" cy="162206"/>
            </a:xfrm>
            <a:custGeom>
              <a:avLst/>
              <a:gdLst/>
              <a:ahLst/>
              <a:cxnLst/>
              <a:rect l="l" t="t" r="r" b="b"/>
              <a:pathLst>
                <a:path w="2391" h="2472" extrusionOk="0">
                  <a:moveTo>
                    <a:pt x="1820" y="1"/>
                  </a:moveTo>
                  <a:lnTo>
                    <a:pt x="1" y="107"/>
                  </a:lnTo>
                  <a:lnTo>
                    <a:pt x="868" y="2243"/>
                  </a:lnTo>
                  <a:cubicBezTo>
                    <a:pt x="868" y="2243"/>
                    <a:pt x="1111" y="2472"/>
                    <a:pt x="1473" y="2472"/>
                  </a:cubicBezTo>
                  <a:cubicBezTo>
                    <a:pt x="1733" y="2472"/>
                    <a:pt x="2055" y="2353"/>
                    <a:pt x="2391" y="1946"/>
                  </a:cubicBezTo>
                  <a:lnTo>
                    <a:pt x="1820" y="1"/>
                  </a:lnTo>
                  <a:close/>
                </a:path>
              </a:pathLst>
            </a:custGeom>
            <a:solidFill>
              <a:srgbClr val="910E36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34"/>
            <p:cNvSpPr/>
            <p:nvPr/>
          </p:nvSpPr>
          <p:spPr>
            <a:xfrm>
              <a:off x="597784" y="3248692"/>
              <a:ext cx="1856910" cy="1517667"/>
            </a:xfrm>
            <a:custGeom>
              <a:avLst/>
              <a:gdLst/>
              <a:ahLst/>
              <a:cxnLst/>
              <a:rect l="l" t="t" r="r" b="b"/>
              <a:pathLst>
                <a:path w="28299" h="23129" extrusionOk="0">
                  <a:moveTo>
                    <a:pt x="20050" y="12058"/>
                  </a:moveTo>
                  <a:lnTo>
                    <a:pt x="20093" y="12143"/>
                  </a:lnTo>
                  <a:lnTo>
                    <a:pt x="19923" y="12206"/>
                  </a:lnTo>
                  <a:cubicBezTo>
                    <a:pt x="19923" y="12164"/>
                    <a:pt x="19902" y="12100"/>
                    <a:pt x="19902" y="12058"/>
                  </a:cubicBezTo>
                  <a:close/>
                  <a:moveTo>
                    <a:pt x="8443" y="0"/>
                  </a:moveTo>
                  <a:cubicBezTo>
                    <a:pt x="8408" y="0"/>
                    <a:pt x="8371" y="1"/>
                    <a:pt x="8333" y="3"/>
                  </a:cubicBezTo>
                  <a:cubicBezTo>
                    <a:pt x="7128" y="88"/>
                    <a:pt x="7149" y="1928"/>
                    <a:pt x="7149" y="1928"/>
                  </a:cubicBezTo>
                  <a:cubicBezTo>
                    <a:pt x="7149" y="1928"/>
                    <a:pt x="6661" y="1206"/>
                    <a:pt x="6053" y="1206"/>
                  </a:cubicBezTo>
                  <a:cubicBezTo>
                    <a:pt x="5803" y="1206"/>
                    <a:pt x="5532" y="1328"/>
                    <a:pt x="5267" y="1674"/>
                  </a:cubicBezTo>
                  <a:cubicBezTo>
                    <a:pt x="4548" y="2583"/>
                    <a:pt x="5584" y="3429"/>
                    <a:pt x="6197" y="3810"/>
                  </a:cubicBezTo>
                  <a:cubicBezTo>
                    <a:pt x="3025" y="5798"/>
                    <a:pt x="1" y="10789"/>
                    <a:pt x="1143" y="15611"/>
                  </a:cubicBezTo>
                  <a:cubicBezTo>
                    <a:pt x="1270" y="16182"/>
                    <a:pt x="1439" y="16753"/>
                    <a:pt x="1671" y="17282"/>
                  </a:cubicBezTo>
                  <a:cubicBezTo>
                    <a:pt x="1621" y="17280"/>
                    <a:pt x="1571" y="17278"/>
                    <a:pt x="1522" y="17278"/>
                  </a:cubicBezTo>
                  <a:cubicBezTo>
                    <a:pt x="1153" y="17278"/>
                    <a:pt x="813" y="17352"/>
                    <a:pt x="720" y="17557"/>
                  </a:cubicBezTo>
                  <a:cubicBezTo>
                    <a:pt x="572" y="17811"/>
                    <a:pt x="889" y="18128"/>
                    <a:pt x="995" y="18234"/>
                  </a:cubicBezTo>
                  <a:cubicBezTo>
                    <a:pt x="1587" y="18784"/>
                    <a:pt x="2264" y="19228"/>
                    <a:pt x="3025" y="19524"/>
                  </a:cubicBezTo>
                  <a:cubicBezTo>
                    <a:pt x="3681" y="20285"/>
                    <a:pt x="4484" y="20920"/>
                    <a:pt x="5415" y="21364"/>
                  </a:cubicBezTo>
                  <a:cubicBezTo>
                    <a:pt x="6007" y="21660"/>
                    <a:pt x="6663" y="21893"/>
                    <a:pt x="7318" y="22019"/>
                  </a:cubicBezTo>
                  <a:cubicBezTo>
                    <a:pt x="7213" y="22421"/>
                    <a:pt x="7234" y="22781"/>
                    <a:pt x="7466" y="22971"/>
                  </a:cubicBezTo>
                  <a:cubicBezTo>
                    <a:pt x="7585" y="23078"/>
                    <a:pt x="7744" y="23129"/>
                    <a:pt x="7924" y="23129"/>
                  </a:cubicBezTo>
                  <a:cubicBezTo>
                    <a:pt x="8353" y="23129"/>
                    <a:pt x="8909" y="22843"/>
                    <a:pt x="9370" y="22337"/>
                  </a:cubicBezTo>
                  <a:cubicBezTo>
                    <a:pt x="9391" y="22316"/>
                    <a:pt x="9412" y="22273"/>
                    <a:pt x="9433" y="22252"/>
                  </a:cubicBezTo>
                  <a:lnTo>
                    <a:pt x="9497" y="22252"/>
                  </a:lnTo>
                  <a:cubicBezTo>
                    <a:pt x="10512" y="22252"/>
                    <a:pt x="11506" y="22125"/>
                    <a:pt x="12479" y="21893"/>
                  </a:cubicBezTo>
                  <a:cubicBezTo>
                    <a:pt x="13748" y="21618"/>
                    <a:pt x="14932" y="21131"/>
                    <a:pt x="16053" y="20476"/>
                  </a:cubicBezTo>
                  <a:cubicBezTo>
                    <a:pt x="16465" y="20616"/>
                    <a:pt x="16861" y="20685"/>
                    <a:pt x="17206" y="20685"/>
                  </a:cubicBezTo>
                  <a:cubicBezTo>
                    <a:pt x="17746" y="20685"/>
                    <a:pt x="18161" y="20515"/>
                    <a:pt x="18316" y="20179"/>
                  </a:cubicBezTo>
                  <a:cubicBezTo>
                    <a:pt x="18485" y="19820"/>
                    <a:pt x="18316" y="19376"/>
                    <a:pt x="17956" y="18953"/>
                  </a:cubicBezTo>
                  <a:cubicBezTo>
                    <a:pt x="18675" y="18191"/>
                    <a:pt x="19225" y="17282"/>
                    <a:pt x="19564" y="16309"/>
                  </a:cubicBezTo>
                  <a:cubicBezTo>
                    <a:pt x="19775" y="16351"/>
                    <a:pt x="20008" y="16394"/>
                    <a:pt x="20241" y="16394"/>
                  </a:cubicBezTo>
                  <a:lnTo>
                    <a:pt x="20346" y="16394"/>
                  </a:lnTo>
                  <a:cubicBezTo>
                    <a:pt x="22863" y="16309"/>
                    <a:pt x="23963" y="14638"/>
                    <a:pt x="24428" y="13264"/>
                  </a:cubicBezTo>
                  <a:cubicBezTo>
                    <a:pt x="24470" y="13137"/>
                    <a:pt x="24597" y="12777"/>
                    <a:pt x="24386" y="12629"/>
                  </a:cubicBezTo>
                  <a:cubicBezTo>
                    <a:pt x="24343" y="12595"/>
                    <a:pt x="24283" y="12580"/>
                    <a:pt x="24212" y="12580"/>
                  </a:cubicBezTo>
                  <a:cubicBezTo>
                    <a:pt x="23934" y="12580"/>
                    <a:pt x="23479" y="12812"/>
                    <a:pt x="23159" y="13031"/>
                  </a:cubicBezTo>
                  <a:cubicBezTo>
                    <a:pt x="23223" y="12756"/>
                    <a:pt x="23265" y="12397"/>
                    <a:pt x="23053" y="12164"/>
                  </a:cubicBezTo>
                  <a:cubicBezTo>
                    <a:pt x="22942" y="12052"/>
                    <a:pt x="22801" y="12000"/>
                    <a:pt x="22624" y="12000"/>
                  </a:cubicBezTo>
                  <a:cubicBezTo>
                    <a:pt x="22466" y="12000"/>
                    <a:pt x="22279" y="12042"/>
                    <a:pt x="22059" y="12122"/>
                  </a:cubicBezTo>
                  <a:cubicBezTo>
                    <a:pt x="22038" y="12058"/>
                    <a:pt x="21996" y="11995"/>
                    <a:pt x="21954" y="11931"/>
                  </a:cubicBezTo>
                  <a:lnTo>
                    <a:pt x="23223" y="11847"/>
                  </a:lnTo>
                  <a:cubicBezTo>
                    <a:pt x="23478" y="11899"/>
                    <a:pt x="23733" y="11927"/>
                    <a:pt x="23985" y="11927"/>
                  </a:cubicBezTo>
                  <a:cubicBezTo>
                    <a:pt x="24339" y="11927"/>
                    <a:pt x="24687" y="11873"/>
                    <a:pt x="25020" y="11762"/>
                  </a:cubicBezTo>
                  <a:cubicBezTo>
                    <a:pt x="27262" y="11022"/>
                    <a:pt x="28298" y="8082"/>
                    <a:pt x="27326" y="5206"/>
                  </a:cubicBezTo>
                  <a:cubicBezTo>
                    <a:pt x="26527" y="2792"/>
                    <a:pt x="24566" y="1197"/>
                    <a:pt x="22643" y="1197"/>
                  </a:cubicBezTo>
                  <a:cubicBezTo>
                    <a:pt x="22275" y="1197"/>
                    <a:pt x="21909" y="1255"/>
                    <a:pt x="21552" y="1378"/>
                  </a:cubicBezTo>
                  <a:cubicBezTo>
                    <a:pt x="21340" y="1441"/>
                    <a:pt x="21150" y="1526"/>
                    <a:pt x="20960" y="1632"/>
                  </a:cubicBezTo>
                  <a:cubicBezTo>
                    <a:pt x="20917" y="1653"/>
                    <a:pt x="20896" y="1674"/>
                    <a:pt x="20875" y="1695"/>
                  </a:cubicBezTo>
                  <a:cubicBezTo>
                    <a:pt x="20410" y="1970"/>
                    <a:pt x="20008" y="2372"/>
                    <a:pt x="19712" y="2816"/>
                  </a:cubicBezTo>
                  <a:cubicBezTo>
                    <a:pt x="18697" y="4021"/>
                    <a:pt x="17724" y="5269"/>
                    <a:pt x="16835" y="6559"/>
                  </a:cubicBezTo>
                  <a:cubicBezTo>
                    <a:pt x="14615" y="4508"/>
                    <a:pt x="11654" y="3281"/>
                    <a:pt x="9581" y="3006"/>
                  </a:cubicBezTo>
                  <a:cubicBezTo>
                    <a:pt x="9871" y="1725"/>
                    <a:pt x="9958" y="0"/>
                    <a:pt x="84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9" name="Google Shape;1179;p34"/>
            <p:cNvSpPr/>
            <p:nvPr/>
          </p:nvSpPr>
          <p:spPr>
            <a:xfrm>
              <a:off x="549228" y="3196461"/>
              <a:ext cx="1962357" cy="1623443"/>
            </a:xfrm>
            <a:custGeom>
              <a:avLst/>
              <a:gdLst/>
              <a:ahLst/>
              <a:cxnLst/>
              <a:rect l="l" t="t" r="r" b="b"/>
              <a:pathLst>
                <a:path w="29906" h="24741" extrusionOk="0">
                  <a:moveTo>
                    <a:pt x="6810" y="2787"/>
                  </a:moveTo>
                  <a:cubicBezTo>
                    <a:pt x="6980" y="2872"/>
                    <a:pt x="7128" y="2999"/>
                    <a:pt x="7233" y="3147"/>
                  </a:cubicBezTo>
                  <a:lnTo>
                    <a:pt x="8079" y="4394"/>
                  </a:lnTo>
                  <a:lnTo>
                    <a:pt x="7360" y="3929"/>
                  </a:lnTo>
                  <a:cubicBezTo>
                    <a:pt x="6853" y="3612"/>
                    <a:pt x="6599" y="3295"/>
                    <a:pt x="6557" y="3125"/>
                  </a:cubicBezTo>
                  <a:cubicBezTo>
                    <a:pt x="6557" y="3104"/>
                    <a:pt x="6557" y="3062"/>
                    <a:pt x="6641" y="2956"/>
                  </a:cubicBezTo>
                  <a:cubicBezTo>
                    <a:pt x="6684" y="2893"/>
                    <a:pt x="6747" y="2829"/>
                    <a:pt x="6810" y="2787"/>
                  </a:cubicBezTo>
                  <a:close/>
                  <a:moveTo>
                    <a:pt x="21319" y="12029"/>
                  </a:moveTo>
                  <a:lnTo>
                    <a:pt x="19712" y="12114"/>
                  </a:lnTo>
                  <a:lnTo>
                    <a:pt x="19860" y="12981"/>
                  </a:lnTo>
                  <a:lnTo>
                    <a:pt x="20029" y="14123"/>
                  </a:lnTo>
                  <a:lnTo>
                    <a:pt x="20959" y="13742"/>
                  </a:lnTo>
                  <a:lnTo>
                    <a:pt x="21150" y="13658"/>
                  </a:lnTo>
                  <a:lnTo>
                    <a:pt x="21848" y="13341"/>
                  </a:lnTo>
                  <a:lnTo>
                    <a:pt x="21319" y="12029"/>
                  </a:lnTo>
                  <a:close/>
                  <a:moveTo>
                    <a:pt x="9211" y="1620"/>
                  </a:moveTo>
                  <a:cubicBezTo>
                    <a:pt x="9446" y="1620"/>
                    <a:pt x="9499" y="1690"/>
                    <a:pt x="9518" y="1708"/>
                  </a:cubicBezTo>
                  <a:cubicBezTo>
                    <a:pt x="9687" y="1899"/>
                    <a:pt x="9793" y="2533"/>
                    <a:pt x="9560" y="3654"/>
                  </a:cubicBezTo>
                  <a:lnTo>
                    <a:pt x="9370" y="4479"/>
                  </a:lnTo>
                  <a:lnTo>
                    <a:pt x="10215" y="4585"/>
                  </a:lnTo>
                  <a:cubicBezTo>
                    <a:pt x="12077" y="4839"/>
                    <a:pt x="14890" y="5981"/>
                    <a:pt x="17026" y="7948"/>
                  </a:cubicBezTo>
                  <a:lnTo>
                    <a:pt x="17702" y="8561"/>
                  </a:lnTo>
                  <a:lnTo>
                    <a:pt x="18231" y="7821"/>
                  </a:lnTo>
                  <a:cubicBezTo>
                    <a:pt x="19098" y="6531"/>
                    <a:pt x="20029" y="5325"/>
                    <a:pt x="21023" y="4141"/>
                  </a:cubicBezTo>
                  <a:lnTo>
                    <a:pt x="21086" y="4056"/>
                  </a:lnTo>
                  <a:cubicBezTo>
                    <a:pt x="21319" y="3696"/>
                    <a:pt x="21636" y="3400"/>
                    <a:pt x="21996" y="3168"/>
                  </a:cubicBezTo>
                  <a:lnTo>
                    <a:pt x="22059" y="3125"/>
                  </a:lnTo>
                  <a:cubicBezTo>
                    <a:pt x="22207" y="3041"/>
                    <a:pt x="22355" y="2977"/>
                    <a:pt x="22524" y="2914"/>
                  </a:cubicBezTo>
                  <a:cubicBezTo>
                    <a:pt x="22784" y="2828"/>
                    <a:pt x="23055" y="2785"/>
                    <a:pt x="23334" y="2785"/>
                  </a:cubicBezTo>
                  <a:cubicBezTo>
                    <a:pt x="23941" y="2785"/>
                    <a:pt x="24580" y="2988"/>
                    <a:pt x="25189" y="3379"/>
                  </a:cubicBezTo>
                  <a:cubicBezTo>
                    <a:pt x="26204" y="4077"/>
                    <a:pt x="26945" y="5092"/>
                    <a:pt x="27304" y="6256"/>
                  </a:cubicBezTo>
                  <a:cubicBezTo>
                    <a:pt x="28129" y="8709"/>
                    <a:pt x="27325" y="11204"/>
                    <a:pt x="25507" y="11818"/>
                  </a:cubicBezTo>
                  <a:cubicBezTo>
                    <a:pt x="25247" y="11904"/>
                    <a:pt x="24981" y="11947"/>
                    <a:pt x="24712" y="11947"/>
                  </a:cubicBezTo>
                  <a:cubicBezTo>
                    <a:pt x="24520" y="11947"/>
                    <a:pt x="24326" y="11925"/>
                    <a:pt x="24132" y="11881"/>
                  </a:cubicBezTo>
                  <a:lnTo>
                    <a:pt x="24026" y="11860"/>
                  </a:lnTo>
                  <a:lnTo>
                    <a:pt x="21319" y="12029"/>
                  </a:lnTo>
                  <a:lnTo>
                    <a:pt x="22017" y="13150"/>
                  </a:lnTo>
                  <a:cubicBezTo>
                    <a:pt x="22038" y="13171"/>
                    <a:pt x="22038" y="13193"/>
                    <a:pt x="22059" y="13214"/>
                  </a:cubicBezTo>
                  <a:lnTo>
                    <a:pt x="22313" y="13933"/>
                  </a:lnTo>
                  <a:lnTo>
                    <a:pt x="23053" y="13679"/>
                  </a:lnTo>
                  <a:lnTo>
                    <a:pt x="23138" y="13658"/>
                  </a:lnTo>
                  <a:lnTo>
                    <a:pt x="22651" y="15667"/>
                  </a:lnTo>
                  <a:lnTo>
                    <a:pt x="22651" y="15667"/>
                  </a:lnTo>
                  <a:lnTo>
                    <a:pt x="24005" y="14694"/>
                  </a:lnTo>
                  <a:lnTo>
                    <a:pt x="24005" y="14694"/>
                  </a:lnTo>
                  <a:cubicBezTo>
                    <a:pt x="23422" y="15734"/>
                    <a:pt x="22307" y="16365"/>
                    <a:pt x="21124" y="16365"/>
                  </a:cubicBezTo>
                  <a:cubicBezTo>
                    <a:pt x="21104" y="16365"/>
                    <a:pt x="21085" y="16365"/>
                    <a:pt x="21065" y="16365"/>
                  </a:cubicBezTo>
                  <a:cubicBezTo>
                    <a:pt x="20875" y="16365"/>
                    <a:pt x="20684" y="16344"/>
                    <a:pt x="20515" y="16301"/>
                  </a:cubicBezTo>
                  <a:lnTo>
                    <a:pt x="19817" y="16132"/>
                  </a:lnTo>
                  <a:lnTo>
                    <a:pt x="19564" y="16809"/>
                  </a:lnTo>
                  <a:cubicBezTo>
                    <a:pt x="19267" y="17697"/>
                    <a:pt x="18760" y="18501"/>
                    <a:pt x="18125" y="19199"/>
                  </a:cubicBezTo>
                  <a:lnTo>
                    <a:pt x="17660" y="19728"/>
                  </a:lnTo>
                  <a:lnTo>
                    <a:pt x="18104" y="20256"/>
                  </a:lnTo>
                  <a:cubicBezTo>
                    <a:pt x="18210" y="20362"/>
                    <a:pt x="18295" y="20489"/>
                    <a:pt x="18337" y="20616"/>
                  </a:cubicBezTo>
                  <a:cubicBezTo>
                    <a:pt x="18266" y="20646"/>
                    <a:pt x="18126" y="20677"/>
                    <a:pt x="17923" y="20677"/>
                  </a:cubicBezTo>
                  <a:cubicBezTo>
                    <a:pt x="17704" y="20677"/>
                    <a:pt x="17409" y="20641"/>
                    <a:pt x="17047" y="20531"/>
                  </a:cubicBezTo>
                  <a:lnTo>
                    <a:pt x="16708" y="20404"/>
                  </a:lnTo>
                  <a:lnTo>
                    <a:pt x="16391" y="20595"/>
                  </a:lnTo>
                  <a:cubicBezTo>
                    <a:pt x="15355" y="21208"/>
                    <a:pt x="14234" y="21652"/>
                    <a:pt x="13050" y="21927"/>
                  </a:cubicBezTo>
                  <a:cubicBezTo>
                    <a:pt x="12140" y="22139"/>
                    <a:pt x="11188" y="22244"/>
                    <a:pt x="10237" y="22266"/>
                  </a:cubicBezTo>
                  <a:lnTo>
                    <a:pt x="9814" y="22266"/>
                  </a:lnTo>
                  <a:lnTo>
                    <a:pt x="9560" y="22541"/>
                  </a:lnTo>
                  <a:lnTo>
                    <a:pt x="9518" y="22604"/>
                  </a:lnTo>
                  <a:cubicBezTo>
                    <a:pt x="9327" y="22815"/>
                    <a:pt x="9095" y="23006"/>
                    <a:pt x="8820" y="23112"/>
                  </a:cubicBezTo>
                  <a:cubicBezTo>
                    <a:pt x="8820" y="23090"/>
                    <a:pt x="8820" y="23069"/>
                    <a:pt x="8820" y="23048"/>
                  </a:cubicBezTo>
                  <a:lnTo>
                    <a:pt x="9052" y="22244"/>
                  </a:lnTo>
                  <a:lnTo>
                    <a:pt x="8227" y="22075"/>
                  </a:lnTo>
                  <a:cubicBezTo>
                    <a:pt x="7635" y="21927"/>
                    <a:pt x="7064" y="21737"/>
                    <a:pt x="6514" y="21462"/>
                  </a:cubicBezTo>
                  <a:cubicBezTo>
                    <a:pt x="5690" y="21060"/>
                    <a:pt x="4949" y="20489"/>
                    <a:pt x="4378" y="19791"/>
                  </a:cubicBezTo>
                  <a:lnTo>
                    <a:pt x="4230" y="19643"/>
                  </a:lnTo>
                  <a:lnTo>
                    <a:pt x="4040" y="19558"/>
                  </a:lnTo>
                  <a:cubicBezTo>
                    <a:pt x="3596" y="19410"/>
                    <a:pt x="3194" y="19178"/>
                    <a:pt x="2834" y="18903"/>
                  </a:cubicBezTo>
                  <a:lnTo>
                    <a:pt x="2834" y="18903"/>
                  </a:lnTo>
                  <a:lnTo>
                    <a:pt x="3638" y="18924"/>
                  </a:lnTo>
                  <a:lnTo>
                    <a:pt x="3152" y="17782"/>
                  </a:lnTo>
                  <a:cubicBezTo>
                    <a:pt x="2940" y="17274"/>
                    <a:pt x="2771" y="16767"/>
                    <a:pt x="2644" y="16238"/>
                  </a:cubicBezTo>
                  <a:cubicBezTo>
                    <a:pt x="1629" y="11924"/>
                    <a:pt x="4294" y="7186"/>
                    <a:pt x="7339" y="5304"/>
                  </a:cubicBezTo>
                  <a:lnTo>
                    <a:pt x="8270" y="4712"/>
                  </a:lnTo>
                  <a:lnTo>
                    <a:pt x="8693" y="5325"/>
                  </a:lnTo>
                  <a:lnTo>
                    <a:pt x="8693" y="2724"/>
                  </a:lnTo>
                  <a:cubicBezTo>
                    <a:pt x="8693" y="2406"/>
                    <a:pt x="8798" y="1624"/>
                    <a:pt x="9116" y="1624"/>
                  </a:cubicBezTo>
                  <a:cubicBezTo>
                    <a:pt x="9150" y="1622"/>
                    <a:pt x="9182" y="1620"/>
                    <a:pt x="9211" y="1620"/>
                  </a:cubicBezTo>
                  <a:close/>
                  <a:moveTo>
                    <a:pt x="9260" y="0"/>
                  </a:moveTo>
                  <a:cubicBezTo>
                    <a:pt x="9177" y="0"/>
                    <a:pt x="9094" y="6"/>
                    <a:pt x="9010" y="17"/>
                  </a:cubicBezTo>
                  <a:cubicBezTo>
                    <a:pt x="8185" y="59"/>
                    <a:pt x="7656" y="609"/>
                    <a:pt x="7360" y="1307"/>
                  </a:cubicBezTo>
                  <a:cubicBezTo>
                    <a:pt x="7191" y="1243"/>
                    <a:pt x="7022" y="1201"/>
                    <a:pt x="6853" y="1201"/>
                  </a:cubicBezTo>
                  <a:cubicBezTo>
                    <a:pt x="6261" y="1201"/>
                    <a:pt x="5711" y="1497"/>
                    <a:pt x="5372" y="1983"/>
                  </a:cubicBezTo>
                  <a:cubicBezTo>
                    <a:pt x="5055" y="2385"/>
                    <a:pt x="4907" y="2893"/>
                    <a:pt x="4992" y="3400"/>
                  </a:cubicBezTo>
                  <a:cubicBezTo>
                    <a:pt x="5097" y="3845"/>
                    <a:pt x="5309" y="4246"/>
                    <a:pt x="5626" y="4564"/>
                  </a:cubicBezTo>
                  <a:cubicBezTo>
                    <a:pt x="2432" y="7080"/>
                    <a:pt x="0" y="11945"/>
                    <a:pt x="1100" y="16598"/>
                  </a:cubicBezTo>
                  <a:cubicBezTo>
                    <a:pt x="1164" y="16873"/>
                    <a:pt x="1248" y="17169"/>
                    <a:pt x="1333" y="17444"/>
                  </a:cubicBezTo>
                  <a:cubicBezTo>
                    <a:pt x="1100" y="17549"/>
                    <a:pt x="889" y="17740"/>
                    <a:pt x="762" y="17972"/>
                  </a:cubicBezTo>
                  <a:cubicBezTo>
                    <a:pt x="614" y="18268"/>
                    <a:pt x="466" y="18861"/>
                    <a:pt x="1206" y="19580"/>
                  </a:cubicBezTo>
                  <a:cubicBezTo>
                    <a:pt x="1798" y="20172"/>
                    <a:pt x="2517" y="20658"/>
                    <a:pt x="3300" y="20975"/>
                  </a:cubicBezTo>
                  <a:cubicBezTo>
                    <a:pt x="3998" y="21779"/>
                    <a:pt x="4844" y="22414"/>
                    <a:pt x="5795" y="22879"/>
                  </a:cubicBezTo>
                  <a:cubicBezTo>
                    <a:pt x="6261" y="23112"/>
                    <a:pt x="6726" y="23302"/>
                    <a:pt x="7212" y="23429"/>
                  </a:cubicBezTo>
                  <a:cubicBezTo>
                    <a:pt x="7255" y="23788"/>
                    <a:pt x="7424" y="24127"/>
                    <a:pt x="7678" y="24381"/>
                  </a:cubicBezTo>
                  <a:cubicBezTo>
                    <a:pt x="7953" y="24613"/>
                    <a:pt x="8312" y="24740"/>
                    <a:pt x="8672" y="24740"/>
                  </a:cubicBezTo>
                  <a:cubicBezTo>
                    <a:pt x="8883" y="24719"/>
                    <a:pt x="9095" y="24677"/>
                    <a:pt x="9306" y="24613"/>
                  </a:cubicBezTo>
                  <a:cubicBezTo>
                    <a:pt x="9750" y="24444"/>
                    <a:pt x="10152" y="24190"/>
                    <a:pt x="10490" y="23852"/>
                  </a:cubicBezTo>
                  <a:cubicBezTo>
                    <a:pt x="11484" y="23809"/>
                    <a:pt x="12457" y="23683"/>
                    <a:pt x="13409" y="23471"/>
                  </a:cubicBezTo>
                  <a:cubicBezTo>
                    <a:pt x="14615" y="23175"/>
                    <a:pt x="15799" y="22731"/>
                    <a:pt x="16899" y="22139"/>
                  </a:cubicBezTo>
                  <a:cubicBezTo>
                    <a:pt x="17252" y="22228"/>
                    <a:pt x="17591" y="22272"/>
                    <a:pt x="17907" y="22272"/>
                  </a:cubicBezTo>
                  <a:cubicBezTo>
                    <a:pt x="18784" y="22272"/>
                    <a:pt x="19480" y="21936"/>
                    <a:pt x="19775" y="21314"/>
                  </a:cubicBezTo>
                  <a:cubicBezTo>
                    <a:pt x="19987" y="20827"/>
                    <a:pt x="19965" y="20256"/>
                    <a:pt x="19690" y="19812"/>
                  </a:cubicBezTo>
                  <a:cubicBezTo>
                    <a:pt x="20135" y="19241"/>
                    <a:pt x="20515" y="18628"/>
                    <a:pt x="20811" y="17972"/>
                  </a:cubicBezTo>
                  <a:lnTo>
                    <a:pt x="21107" y="17972"/>
                  </a:lnTo>
                  <a:cubicBezTo>
                    <a:pt x="23413" y="17888"/>
                    <a:pt x="25126" y="16598"/>
                    <a:pt x="25930" y="14313"/>
                  </a:cubicBezTo>
                  <a:cubicBezTo>
                    <a:pt x="26056" y="13996"/>
                    <a:pt x="26078" y="13637"/>
                    <a:pt x="25993" y="13319"/>
                  </a:cubicBezTo>
                  <a:lnTo>
                    <a:pt x="26014" y="13319"/>
                  </a:lnTo>
                  <a:cubicBezTo>
                    <a:pt x="28658" y="12431"/>
                    <a:pt x="29906" y="9026"/>
                    <a:pt x="28806" y="5748"/>
                  </a:cubicBezTo>
                  <a:cubicBezTo>
                    <a:pt x="28319" y="4246"/>
                    <a:pt x="27368" y="2956"/>
                    <a:pt x="26078" y="2068"/>
                  </a:cubicBezTo>
                  <a:cubicBezTo>
                    <a:pt x="25201" y="1488"/>
                    <a:pt x="24277" y="1192"/>
                    <a:pt x="23363" y="1192"/>
                  </a:cubicBezTo>
                  <a:cubicBezTo>
                    <a:pt x="22910" y="1192"/>
                    <a:pt x="22459" y="1265"/>
                    <a:pt x="22017" y="1412"/>
                  </a:cubicBezTo>
                  <a:cubicBezTo>
                    <a:pt x="21911" y="1455"/>
                    <a:pt x="21784" y="1497"/>
                    <a:pt x="21678" y="1539"/>
                  </a:cubicBezTo>
                  <a:lnTo>
                    <a:pt x="21594" y="1603"/>
                  </a:lnTo>
                  <a:lnTo>
                    <a:pt x="21488" y="1645"/>
                  </a:lnTo>
                  <a:lnTo>
                    <a:pt x="21298" y="1751"/>
                  </a:lnTo>
                  <a:cubicBezTo>
                    <a:pt x="21255" y="1772"/>
                    <a:pt x="21192" y="1793"/>
                    <a:pt x="21150" y="1835"/>
                  </a:cubicBezTo>
                  <a:cubicBezTo>
                    <a:pt x="20621" y="2174"/>
                    <a:pt x="20156" y="2618"/>
                    <a:pt x="19817" y="3125"/>
                  </a:cubicBezTo>
                  <a:cubicBezTo>
                    <a:pt x="19141" y="3908"/>
                    <a:pt x="18337" y="4944"/>
                    <a:pt x="17427" y="6192"/>
                  </a:cubicBezTo>
                  <a:cubicBezTo>
                    <a:pt x="15630" y="4733"/>
                    <a:pt x="13515" y="3696"/>
                    <a:pt x="11252" y="3168"/>
                  </a:cubicBezTo>
                  <a:cubicBezTo>
                    <a:pt x="11379" y="2047"/>
                    <a:pt x="11210" y="1222"/>
                    <a:pt x="10744" y="672"/>
                  </a:cubicBezTo>
                  <a:cubicBezTo>
                    <a:pt x="10375" y="248"/>
                    <a:pt x="9829" y="0"/>
                    <a:pt x="92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0" name="Google Shape;1180;p34"/>
            <p:cNvSpPr/>
            <p:nvPr/>
          </p:nvSpPr>
          <p:spPr>
            <a:xfrm>
              <a:off x="1724419" y="4008531"/>
              <a:ext cx="478352" cy="302169"/>
            </a:xfrm>
            <a:custGeom>
              <a:avLst/>
              <a:gdLst/>
              <a:ahLst/>
              <a:cxnLst/>
              <a:rect l="l" t="t" r="r" b="b"/>
              <a:pathLst>
                <a:path w="7290" h="4605" extrusionOk="0">
                  <a:moveTo>
                    <a:pt x="4120" y="0"/>
                  </a:moveTo>
                  <a:cubicBezTo>
                    <a:pt x="3949" y="0"/>
                    <a:pt x="3736" y="57"/>
                    <a:pt x="3472" y="203"/>
                  </a:cubicBezTo>
                  <a:cubicBezTo>
                    <a:pt x="2876" y="524"/>
                    <a:pt x="2343" y="752"/>
                    <a:pt x="1876" y="752"/>
                  </a:cubicBezTo>
                  <a:cubicBezTo>
                    <a:pt x="1449" y="752"/>
                    <a:pt x="1078" y="561"/>
                    <a:pt x="765" y="76"/>
                  </a:cubicBezTo>
                  <a:lnTo>
                    <a:pt x="765" y="76"/>
                  </a:lnTo>
                  <a:cubicBezTo>
                    <a:pt x="765" y="76"/>
                    <a:pt x="0" y="4604"/>
                    <a:pt x="3070" y="4604"/>
                  </a:cubicBezTo>
                  <a:cubicBezTo>
                    <a:pt x="3105" y="4604"/>
                    <a:pt x="3140" y="4603"/>
                    <a:pt x="3176" y="4602"/>
                  </a:cubicBezTo>
                  <a:cubicBezTo>
                    <a:pt x="5651" y="4518"/>
                    <a:pt x="6708" y="2847"/>
                    <a:pt x="7152" y="1557"/>
                  </a:cubicBezTo>
                  <a:cubicBezTo>
                    <a:pt x="7290" y="1164"/>
                    <a:pt x="7209" y="1029"/>
                    <a:pt x="7031" y="1029"/>
                  </a:cubicBezTo>
                  <a:cubicBezTo>
                    <a:pt x="6634" y="1029"/>
                    <a:pt x="5757" y="1705"/>
                    <a:pt x="5757" y="1705"/>
                  </a:cubicBezTo>
                  <a:cubicBezTo>
                    <a:pt x="5757" y="1705"/>
                    <a:pt x="6280" y="478"/>
                    <a:pt x="5440" y="478"/>
                  </a:cubicBezTo>
                  <a:cubicBezTo>
                    <a:pt x="5281" y="478"/>
                    <a:pt x="5074" y="522"/>
                    <a:pt x="4805" y="626"/>
                  </a:cubicBezTo>
                  <a:cubicBezTo>
                    <a:pt x="4805" y="626"/>
                    <a:pt x="4692" y="0"/>
                    <a:pt x="41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1" name="Google Shape;1181;p34"/>
            <p:cNvSpPr/>
            <p:nvPr/>
          </p:nvSpPr>
          <p:spPr>
            <a:xfrm>
              <a:off x="1913394" y="4049607"/>
              <a:ext cx="126314" cy="69423"/>
            </a:xfrm>
            <a:custGeom>
              <a:avLst/>
              <a:gdLst/>
              <a:ahLst/>
              <a:cxnLst/>
              <a:rect l="l" t="t" r="r" b="b"/>
              <a:pathLst>
                <a:path w="1925" h="1058" extrusionOk="0">
                  <a:moveTo>
                    <a:pt x="1925" y="0"/>
                  </a:moveTo>
                  <a:lnTo>
                    <a:pt x="0" y="1058"/>
                  </a:lnTo>
                  <a:cubicBezTo>
                    <a:pt x="740" y="952"/>
                    <a:pt x="1438" y="571"/>
                    <a:pt x="1925" y="0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2" name="Google Shape;1182;p34"/>
            <p:cNvSpPr/>
            <p:nvPr/>
          </p:nvSpPr>
          <p:spPr>
            <a:xfrm>
              <a:off x="1901321" y="4040683"/>
              <a:ext cx="148099" cy="86746"/>
            </a:xfrm>
            <a:custGeom>
              <a:avLst/>
              <a:gdLst/>
              <a:ahLst/>
              <a:cxnLst/>
              <a:rect l="l" t="t" r="r" b="b"/>
              <a:pathLst>
                <a:path w="2257" h="1322" extrusionOk="0">
                  <a:moveTo>
                    <a:pt x="2110" y="1"/>
                  </a:moveTo>
                  <a:cubicBezTo>
                    <a:pt x="2077" y="1"/>
                    <a:pt x="2047" y="17"/>
                    <a:pt x="2024" y="52"/>
                  </a:cubicBezTo>
                  <a:cubicBezTo>
                    <a:pt x="1538" y="601"/>
                    <a:pt x="882" y="961"/>
                    <a:pt x="163" y="1067"/>
                  </a:cubicBezTo>
                  <a:cubicBezTo>
                    <a:pt x="0" y="1067"/>
                    <a:pt x="14" y="1322"/>
                    <a:pt x="166" y="1322"/>
                  </a:cubicBezTo>
                  <a:cubicBezTo>
                    <a:pt x="172" y="1322"/>
                    <a:pt x="178" y="1321"/>
                    <a:pt x="184" y="1321"/>
                  </a:cubicBezTo>
                  <a:lnTo>
                    <a:pt x="205" y="1299"/>
                  </a:lnTo>
                  <a:cubicBezTo>
                    <a:pt x="988" y="1194"/>
                    <a:pt x="1707" y="813"/>
                    <a:pt x="2215" y="200"/>
                  </a:cubicBezTo>
                  <a:cubicBezTo>
                    <a:pt x="2257" y="136"/>
                    <a:pt x="2257" y="73"/>
                    <a:pt x="2193" y="30"/>
                  </a:cubicBezTo>
                  <a:cubicBezTo>
                    <a:pt x="2165" y="11"/>
                    <a:pt x="2136" y="1"/>
                    <a:pt x="21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3" name="Google Shape;1183;p34"/>
            <p:cNvSpPr/>
            <p:nvPr/>
          </p:nvSpPr>
          <p:spPr>
            <a:xfrm>
              <a:off x="1975796" y="4120341"/>
              <a:ext cx="126379" cy="69489"/>
            </a:xfrm>
            <a:custGeom>
              <a:avLst/>
              <a:gdLst/>
              <a:ahLst/>
              <a:cxnLst/>
              <a:rect l="l" t="t" r="r" b="b"/>
              <a:pathLst>
                <a:path w="1926" h="1059" extrusionOk="0">
                  <a:moveTo>
                    <a:pt x="1926" y="1"/>
                  </a:moveTo>
                  <a:lnTo>
                    <a:pt x="1" y="1058"/>
                  </a:lnTo>
                  <a:cubicBezTo>
                    <a:pt x="741" y="953"/>
                    <a:pt x="1439" y="593"/>
                    <a:pt x="1926" y="1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4" name="Google Shape;1184;p34"/>
            <p:cNvSpPr/>
            <p:nvPr/>
          </p:nvSpPr>
          <p:spPr>
            <a:xfrm>
              <a:off x="1962410" y="4111024"/>
              <a:ext cx="151708" cy="87206"/>
            </a:xfrm>
            <a:custGeom>
              <a:avLst/>
              <a:gdLst/>
              <a:ahLst/>
              <a:cxnLst/>
              <a:rect l="l" t="t" r="r" b="b"/>
              <a:pathLst>
                <a:path w="2312" h="1329" extrusionOk="0">
                  <a:moveTo>
                    <a:pt x="2127" y="1"/>
                  </a:moveTo>
                  <a:cubicBezTo>
                    <a:pt x="2090" y="1"/>
                    <a:pt x="2053" y="17"/>
                    <a:pt x="2024" y="58"/>
                  </a:cubicBezTo>
                  <a:cubicBezTo>
                    <a:pt x="1537" y="608"/>
                    <a:pt x="882" y="968"/>
                    <a:pt x="184" y="1073"/>
                  </a:cubicBezTo>
                  <a:cubicBezTo>
                    <a:pt x="0" y="1073"/>
                    <a:pt x="13" y="1328"/>
                    <a:pt x="166" y="1328"/>
                  </a:cubicBezTo>
                  <a:cubicBezTo>
                    <a:pt x="171" y="1328"/>
                    <a:pt x="178" y="1328"/>
                    <a:pt x="184" y="1327"/>
                  </a:cubicBezTo>
                  <a:lnTo>
                    <a:pt x="205" y="1306"/>
                  </a:lnTo>
                  <a:cubicBezTo>
                    <a:pt x="987" y="1200"/>
                    <a:pt x="1707" y="820"/>
                    <a:pt x="2235" y="206"/>
                  </a:cubicBezTo>
                  <a:cubicBezTo>
                    <a:pt x="2312" y="114"/>
                    <a:pt x="2222" y="1"/>
                    <a:pt x="21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5" name="Google Shape;1185;p34"/>
            <p:cNvSpPr/>
            <p:nvPr/>
          </p:nvSpPr>
          <p:spPr>
            <a:xfrm>
              <a:off x="1738526" y="4000591"/>
              <a:ext cx="477433" cy="318376"/>
            </a:xfrm>
            <a:custGeom>
              <a:avLst/>
              <a:gdLst/>
              <a:ahLst/>
              <a:cxnLst/>
              <a:rect l="l" t="t" r="r" b="b"/>
              <a:pathLst>
                <a:path w="7276" h="4852" extrusionOk="0">
                  <a:moveTo>
                    <a:pt x="3901" y="0"/>
                  </a:moveTo>
                  <a:cubicBezTo>
                    <a:pt x="3696" y="0"/>
                    <a:pt x="3462" y="71"/>
                    <a:pt x="3194" y="218"/>
                  </a:cubicBezTo>
                  <a:cubicBezTo>
                    <a:pt x="3130" y="240"/>
                    <a:pt x="3109" y="324"/>
                    <a:pt x="3152" y="388"/>
                  </a:cubicBezTo>
                  <a:cubicBezTo>
                    <a:pt x="3165" y="429"/>
                    <a:pt x="3205" y="452"/>
                    <a:pt x="3249" y="452"/>
                  </a:cubicBezTo>
                  <a:cubicBezTo>
                    <a:pt x="3273" y="452"/>
                    <a:pt x="3298" y="445"/>
                    <a:pt x="3321" y="430"/>
                  </a:cubicBezTo>
                  <a:cubicBezTo>
                    <a:pt x="3476" y="317"/>
                    <a:pt x="3659" y="261"/>
                    <a:pt x="3846" y="261"/>
                  </a:cubicBezTo>
                  <a:cubicBezTo>
                    <a:pt x="3939" y="261"/>
                    <a:pt x="4033" y="275"/>
                    <a:pt x="4125" y="303"/>
                  </a:cubicBezTo>
                  <a:cubicBezTo>
                    <a:pt x="4315" y="409"/>
                    <a:pt x="4421" y="578"/>
                    <a:pt x="4463" y="789"/>
                  </a:cubicBezTo>
                  <a:cubicBezTo>
                    <a:pt x="4484" y="811"/>
                    <a:pt x="4505" y="853"/>
                    <a:pt x="4526" y="874"/>
                  </a:cubicBezTo>
                  <a:cubicBezTo>
                    <a:pt x="4548" y="885"/>
                    <a:pt x="4569" y="890"/>
                    <a:pt x="4587" y="890"/>
                  </a:cubicBezTo>
                  <a:cubicBezTo>
                    <a:pt x="4606" y="890"/>
                    <a:pt x="4622" y="885"/>
                    <a:pt x="4632" y="874"/>
                  </a:cubicBezTo>
                  <a:cubicBezTo>
                    <a:pt x="4874" y="777"/>
                    <a:pt x="5081" y="729"/>
                    <a:pt x="5238" y="729"/>
                  </a:cubicBezTo>
                  <a:cubicBezTo>
                    <a:pt x="5356" y="729"/>
                    <a:pt x="5445" y="756"/>
                    <a:pt x="5499" y="811"/>
                  </a:cubicBezTo>
                  <a:cubicBezTo>
                    <a:pt x="5690" y="1022"/>
                    <a:pt x="5499" y="1593"/>
                    <a:pt x="5415" y="1784"/>
                  </a:cubicBezTo>
                  <a:cubicBezTo>
                    <a:pt x="5393" y="1826"/>
                    <a:pt x="5415" y="1889"/>
                    <a:pt x="5457" y="1932"/>
                  </a:cubicBezTo>
                  <a:cubicBezTo>
                    <a:pt x="5478" y="1953"/>
                    <a:pt x="5505" y="1963"/>
                    <a:pt x="5534" y="1963"/>
                  </a:cubicBezTo>
                  <a:cubicBezTo>
                    <a:pt x="5563" y="1963"/>
                    <a:pt x="5594" y="1953"/>
                    <a:pt x="5626" y="1932"/>
                  </a:cubicBezTo>
                  <a:cubicBezTo>
                    <a:pt x="6094" y="1557"/>
                    <a:pt x="6611" y="1283"/>
                    <a:pt x="6812" y="1283"/>
                  </a:cubicBezTo>
                  <a:cubicBezTo>
                    <a:pt x="6838" y="1283"/>
                    <a:pt x="6859" y="1287"/>
                    <a:pt x="6874" y="1297"/>
                  </a:cubicBezTo>
                  <a:cubicBezTo>
                    <a:pt x="6874" y="1297"/>
                    <a:pt x="6916" y="1382"/>
                    <a:pt x="6810" y="1635"/>
                  </a:cubicBezTo>
                  <a:cubicBezTo>
                    <a:pt x="6366" y="2947"/>
                    <a:pt x="5330" y="4512"/>
                    <a:pt x="2961" y="4596"/>
                  </a:cubicBezTo>
                  <a:cubicBezTo>
                    <a:pt x="2899" y="4603"/>
                    <a:pt x="2836" y="4606"/>
                    <a:pt x="2774" y="4606"/>
                  </a:cubicBezTo>
                  <a:cubicBezTo>
                    <a:pt x="2225" y="4606"/>
                    <a:pt x="1691" y="4361"/>
                    <a:pt x="1312" y="3962"/>
                  </a:cubicBezTo>
                  <a:cubicBezTo>
                    <a:pt x="254" y="2756"/>
                    <a:pt x="677" y="240"/>
                    <a:pt x="677" y="218"/>
                  </a:cubicBezTo>
                  <a:cubicBezTo>
                    <a:pt x="712" y="113"/>
                    <a:pt x="637" y="53"/>
                    <a:pt x="559" y="53"/>
                  </a:cubicBezTo>
                  <a:cubicBezTo>
                    <a:pt x="497" y="53"/>
                    <a:pt x="433" y="91"/>
                    <a:pt x="423" y="176"/>
                  </a:cubicBezTo>
                  <a:cubicBezTo>
                    <a:pt x="402" y="282"/>
                    <a:pt x="0" y="2820"/>
                    <a:pt x="1121" y="4110"/>
                  </a:cubicBezTo>
                  <a:cubicBezTo>
                    <a:pt x="1548" y="4598"/>
                    <a:pt x="2151" y="4851"/>
                    <a:pt x="2780" y="4851"/>
                  </a:cubicBezTo>
                  <a:cubicBezTo>
                    <a:pt x="2805" y="4851"/>
                    <a:pt x="2830" y="4851"/>
                    <a:pt x="2856" y="4850"/>
                  </a:cubicBezTo>
                  <a:lnTo>
                    <a:pt x="2961" y="4850"/>
                  </a:lnTo>
                  <a:cubicBezTo>
                    <a:pt x="5478" y="4766"/>
                    <a:pt x="6578" y="3116"/>
                    <a:pt x="7064" y="1741"/>
                  </a:cubicBezTo>
                  <a:cubicBezTo>
                    <a:pt x="7107" y="1614"/>
                    <a:pt x="7276" y="1276"/>
                    <a:pt x="7022" y="1086"/>
                  </a:cubicBezTo>
                  <a:cubicBezTo>
                    <a:pt x="6964" y="1045"/>
                    <a:pt x="6894" y="1028"/>
                    <a:pt x="6815" y="1028"/>
                  </a:cubicBezTo>
                  <a:cubicBezTo>
                    <a:pt x="6521" y="1028"/>
                    <a:pt x="6108" y="1275"/>
                    <a:pt x="5774" y="1509"/>
                  </a:cubicBezTo>
                  <a:cubicBezTo>
                    <a:pt x="5859" y="1212"/>
                    <a:pt x="5859" y="853"/>
                    <a:pt x="5668" y="641"/>
                  </a:cubicBezTo>
                  <a:cubicBezTo>
                    <a:pt x="5565" y="538"/>
                    <a:pt x="5424" y="484"/>
                    <a:pt x="5238" y="484"/>
                  </a:cubicBezTo>
                  <a:cubicBezTo>
                    <a:pt x="5083" y="484"/>
                    <a:pt x="4896" y="522"/>
                    <a:pt x="4674" y="599"/>
                  </a:cubicBezTo>
                  <a:cubicBezTo>
                    <a:pt x="4611" y="367"/>
                    <a:pt x="4442" y="176"/>
                    <a:pt x="4230" y="70"/>
                  </a:cubicBezTo>
                  <a:cubicBezTo>
                    <a:pt x="4129" y="24"/>
                    <a:pt x="4020" y="0"/>
                    <a:pt x="39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34"/>
            <p:cNvSpPr/>
            <p:nvPr/>
          </p:nvSpPr>
          <p:spPr>
            <a:xfrm>
              <a:off x="1485968" y="4396061"/>
              <a:ext cx="334518" cy="204989"/>
            </a:xfrm>
            <a:custGeom>
              <a:avLst/>
              <a:gdLst/>
              <a:ahLst/>
              <a:cxnLst/>
              <a:rect l="l" t="t" r="r" b="b"/>
              <a:pathLst>
                <a:path w="5098" h="3124" extrusionOk="0">
                  <a:moveTo>
                    <a:pt x="1457" y="0"/>
                  </a:moveTo>
                  <a:cubicBezTo>
                    <a:pt x="901" y="0"/>
                    <a:pt x="466" y="176"/>
                    <a:pt x="296" y="515"/>
                  </a:cubicBezTo>
                  <a:cubicBezTo>
                    <a:pt x="0" y="1150"/>
                    <a:pt x="762" y="2144"/>
                    <a:pt x="2009" y="2715"/>
                  </a:cubicBezTo>
                  <a:cubicBezTo>
                    <a:pt x="2590" y="2990"/>
                    <a:pt x="3171" y="3124"/>
                    <a:pt x="3656" y="3124"/>
                  </a:cubicBezTo>
                  <a:cubicBezTo>
                    <a:pt x="4213" y="3124"/>
                    <a:pt x="4643" y="2948"/>
                    <a:pt x="4801" y="2609"/>
                  </a:cubicBezTo>
                  <a:cubicBezTo>
                    <a:pt x="5097" y="1974"/>
                    <a:pt x="4336" y="980"/>
                    <a:pt x="3088" y="409"/>
                  </a:cubicBezTo>
                  <a:cubicBezTo>
                    <a:pt x="2517" y="134"/>
                    <a:pt x="1941" y="0"/>
                    <a:pt x="1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34"/>
            <p:cNvSpPr/>
            <p:nvPr/>
          </p:nvSpPr>
          <p:spPr>
            <a:xfrm>
              <a:off x="596406" y="3448822"/>
              <a:ext cx="1371209" cy="1244567"/>
            </a:xfrm>
            <a:custGeom>
              <a:avLst/>
              <a:gdLst/>
              <a:ahLst/>
              <a:cxnLst/>
              <a:rect l="l" t="t" r="r" b="b"/>
              <a:pathLst>
                <a:path w="20897" h="18967" extrusionOk="0">
                  <a:moveTo>
                    <a:pt x="8830" y="0"/>
                  </a:moveTo>
                  <a:cubicBezTo>
                    <a:pt x="8533" y="0"/>
                    <a:pt x="8266" y="28"/>
                    <a:pt x="8037" y="83"/>
                  </a:cubicBezTo>
                  <a:cubicBezTo>
                    <a:pt x="4442" y="908"/>
                    <a:pt x="0" y="6787"/>
                    <a:pt x="1333" y="12434"/>
                  </a:cubicBezTo>
                  <a:cubicBezTo>
                    <a:pt x="2401" y="16978"/>
                    <a:pt x="5671" y="18967"/>
                    <a:pt x="9530" y="18967"/>
                  </a:cubicBezTo>
                  <a:cubicBezTo>
                    <a:pt x="10485" y="18967"/>
                    <a:pt x="11476" y="18845"/>
                    <a:pt x="12479" y="18610"/>
                  </a:cubicBezTo>
                  <a:cubicBezTo>
                    <a:pt x="17512" y="17426"/>
                    <a:pt x="20896" y="13788"/>
                    <a:pt x="19585" y="8141"/>
                  </a:cubicBezTo>
                  <a:cubicBezTo>
                    <a:pt x="18369" y="2987"/>
                    <a:pt x="11938" y="0"/>
                    <a:pt x="88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34"/>
            <p:cNvSpPr/>
            <p:nvPr/>
          </p:nvSpPr>
          <p:spPr>
            <a:xfrm>
              <a:off x="1213923" y="3890815"/>
              <a:ext cx="285961" cy="185763"/>
            </a:xfrm>
            <a:custGeom>
              <a:avLst/>
              <a:gdLst/>
              <a:ahLst/>
              <a:cxnLst/>
              <a:rect l="l" t="t" r="r" b="b"/>
              <a:pathLst>
                <a:path w="4358" h="2831" extrusionOk="0">
                  <a:moveTo>
                    <a:pt x="1846" y="0"/>
                  </a:moveTo>
                  <a:cubicBezTo>
                    <a:pt x="1464" y="0"/>
                    <a:pt x="1270" y="178"/>
                    <a:pt x="1270" y="178"/>
                  </a:cubicBezTo>
                  <a:cubicBezTo>
                    <a:pt x="508" y="792"/>
                    <a:pt x="1" y="2124"/>
                    <a:pt x="910" y="2632"/>
                  </a:cubicBezTo>
                  <a:cubicBezTo>
                    <a:pt x="1168" y="2773"/>
                    <a:pt x="1458" y="2830"/>
                    <a:pt x="1756" y="2830"/>
                  </a:cubicBezTo>
                  <a:cubicBezTo>
                    <a:pt x="2484" y="2830"/>
                    <a:pt x="3258" y="2488"/>
                    <a:pt x="3723" y="2188"/>
                  </a:cubicBezTo>
                  <a:cubicBezTo>
                    <a:pt x="4358" y="1743"/>
                    <a:pt x="3850" y="982"/>
                    <a:pt x="2835" y="326"/>
                  </a:cubicBezTo>
                  <a:cubicBezTo>
                    <a:pt x="2426" y="76"/>
                    <a:pt x="2096" y="0"/>
                    <a:pt x="1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34"/>
            <p:cNvSpPr/>
            <p:nvPr/>
          </p:nvSpPr>
          <p:spPr>
            <a:xfrm>
              <a:off x="879475" y="3243049"/>
              <a:ext cx="432222" cy="293113"/>
            </a:xfrm>
            <a:custGeom>
              <a:avLst/>
              <a:gdLst/>
              <a:ahLst/>
              <a:cxnLst/>
              <a:rect l="l" t="t" r="r" b="b"/>
              <a:pathLst>
                <a:path w="6587" h="4467" extrusionOk="0">
                  <a:moveTo>
                    <a:pt x="4160" y="1"/>
                  </a:moveTo>
                  <a:cubicBezTo>
                    <a:pt x="4122" y="1"/>
                    <a:pt x="4082" y="2"/>
                    <a:pt x="4040" y="4"/>
                  </a:cubicBezTo>
                  <a:cubicBezTo>
                    <a:pt x="2835" y="89"/>
                    <a:pt x="2856" y="1908"/>
                    <a:pt x="2856" y="1908"/>
                  </a:cubicBezTo>
                  <a:cubicBezTo>
                    <a:pt x="2856" y="1908"/>
                    <a:pt x="2372" y="1203"/>
                    <a:pt x="1768" y="1203"/>
                  </a:cubicBezTo>
                  <a:cubicBezTo>
                    <a:pt x="1515" y="1203"/>
                    <a:pt x="1242" y="1326"/>
                    <a:pt x="974" y="1675"/>
                  </a:cubicBezTo>
                  <a:cubicBezTo>
                    <a:pt x="1" y="2923"/>
                    <a:pt x="2285" y="4023"/>
                    <a:pt x="2285" y="4023"/>
                  </a:cubicBezTo>
                  <a:cubicBezTo>
                    <a:pt x="2285" y="4023"/>
                    <a:pt x="2690" y="3777"/>
                    <a:pt x="3274" y="3777"/>
                  </a:cubicBezTo>
                  <a:cubicBezTo>
                    <a:pt x="3732" y="3777"/>
                    <a:pt x="4298" y="3928"/>
                    <a:pt x="4865" y="4467"/>
                  </a:cubicBezTo>
                  <a:cubicBezTo>
                    <a:pt x="4865" y="4467"/>
                    <a:pt x="6586" y="1"/>
                    <a:pt x="41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34"/>
            <p:cNvSpPr/>
            <p:nvPr/>
          </p:nvSpPr>
          <p:spPr>
            <a:xfrm>
              <a:off x="633020" y="4118963"/>
              <a:ext cx="618445" cy="412997"/>
            </a:xfrm>
            <a:custGeom>
              <a:avLst/>
              <a:gdLst/>
              <a:ahLst/>
              <a:cxnLst/>
              <a:rect l="l" t="t" r="r" b="b"/>
              <a:pathLst>
                <a:path w="9425" h="6294" extrusionOk="0">
                  <a:moveTo>
                    <a:pt x="6253" y="1"/>
                  </a:moveTo>
                  <a:cubicBezTo>
                    <a:pt x="6136" y="1248"/>
                    <a:pt x="5211" y="1507"/>
                    <a:pt x="3924" y="1507"/>
                  </a:cubicBezTo>
                  <a:cubicBezTo>
                    <a:pt x="3815" y="1507"/>
                    <a:pt x="3702" y="1506"/>
                    <a:pt x="3588" y="1502"/>
                  </a:cubicBezTo>
                  <a:cubicBezTo>
                    <a:pt x="3562" y="1502"/>
                    <a:pt x="3536" y="1501"/>
                    <a:pt x="3511" y="1501"/>
                  </a:cubicBezTo>
                  <a:cubicBezTo>
                    <a:pt x="2140" y="1501"/>
                    <a:pt x="2467" y="2623"/>
                    <a:pt x="2467" y="2623"/>
                  </a:cubicBezTo>
                  <a:cubicBezTo>
                    <a:pt x="415" y="2835"/>
                    <a:pt x="2065" y="4188"/>
                    <a:pt x="2065" y="4188"/>
                  </a:cubicBezTo>
                  <a:cubicBezTo>
                    <a:pt x="2065" y="4188"/>
                    <a:pt x="1468" y="4077"/>
                    <a:pt x="969" y="4077"/>
                  </a:cubicBezTo>
                  <a:cubicBezTo>
                    <a:pt x="427" y="4077"/>
                    <a:pt x="1" y="4208"/>
                    <a:pt x="584" y="4759"/>
                  </a:cubicBezTo>
                  <a:cubicBezTo>
                    <a:pt x="1355" y="5501"/>
                    <a:pt x="2521" y="6294"/>
                    <a:pt x="4024" y="6294"/>
                  </a:cubicBezTo>
                  <a:cubicBezTo>
                    <a:pt x="4665" y="6294"/>
                    <a:pt x="5367" y="6150"/>
                    <a:pt x="6126" y="5796"/>
                  </a:cubicBezTo>
                  <a:cubicBezTo>
                    <a:pt x="9425" y="4252"/>
                    <a:pt x="6253" y="1"/>
                    <a:pt x="62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34"/>
            <p:cNvSpPr/>
            <p:nvPr/>
          </p:nvSpPr>
          <p:spPr>
            <a:xfrm>
              <a:off x="782363" y="4280839"/>
              <a:ext cx="186026" cy="36811"/>
            </a:xfrm>
            <a:custGeom>
              <a:avLst/>
              <a:gdLst/>
              <a:ahLst/>
              <a:cxnLst/>
              <a:rect l="l" t="t" r="r" b="b"/>
              <a:pathLst>
                <a:path w="2835" h="561" extrusionOk="0">
                  <a:moveTo>
                    <a:pt x="195" y="1"/>
                  </a:moveTo>
                  <a:cubicBezTo>
                    <a:pt x="133" y="1"/>
                    <a:pt x="80" y="28"/>
                    <a:pt x="64" y="93"/>
                  </a:cubicBezTo>
                  <a:cubicBezTo>
                    <a:pt x="0" y="156"/>
                    <a:pt x="22" y="262"/>
                    <a:pt x="106" y="304"/>
                  </a:cubicBezTo>
                  <a:cubicBezTo>
                    <a:pt x="512" y="459"/>
                    <a:pt x="937" y="561"/>
                    <a:pt x="1378" y="561"/>
                  </a:cubicBezTo>
                  <a:cubicBezTo>
                    <a:pt x="1419" y="561"/>
                    <a:pt x="1461" y="560"/>
                    <a:pt x="1502" y="558"/>
                  </a:cubicBezTo>
                  <a:cubicBezTo>
                    <a:pt x="1904" y="558"/>
                    <a:pt x="2327" y="495"/>
                    <a:pt x="2708" y="347"/>
                  </a:cubicBezTo>
                  <a:cubicBezTo>
                    <a:pt x="2792" y="325"/>
                    <a:pt x="2834" y="241"/>
                    <a:pt x="2813" y="177"/>
                  </a:cubicBezTo>
                  <a:cubicBezTo>
                    <a:pt x="2782" y="115"/>
                    <a:pt x="2740" y="76"/>
                    <a:pt x="2686" y="76"/>
                  </a:cubicBezTo>
                  <a:cubicBezTo>
                    <a:pt x="2667" y="76"/>
                    <a:pt x="2646" y="81"/>
                    <a:pt x="2623" y="93"/>
                  </a:cubicBezTo>
                  <a:cubicBezTo>
                    <a:pt x="2268" y="208"/>
                    <a:pt x="1900" y="266"/>
                    <a:pt x="1535" y="266"/>
                  </a:cubicBezTo>
                  <a:cubicBezTo>
                    <a:pt x="1095" y="266"/>
                    <a:pt x="659" y="181"/>
                    <a:pt x="254" y="8"/>
                  </a:cubicBezTo>
                  <a:cubicBezTo>
                    <a:pt x="234" y="3"/>
                    <a:pt x="214" y="1"/>
                    <a:pt x="1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34"/>
            <p:cNvSpPr/>
            <p:nvPr/>
          </p:nvSpPr>
          <p:spPr>
            <a:xfrm>
              <a:off x="757363" y="4385419"/>
              <a:ext cx="184648" cy="34974"/>
            </a:xfrm>
            <a:custGeom>
              <a:avLst/>
              <a:gdLst/>
              <a:ahLst/>
              <a:cxnLst/>
              <a:rect l="l" t="t" r="r" b="b"/>
              <a:pathLst>
                <a:path w="2814" h="533" extrusionOk="0">
                  <a:moveTo>
                    <a:pt x="151" y="0"/>
                  </a:moveTo>
                  <a:cubicBezTo>
                    <a:pt x="99" y="0"/>
                    <a:pt x="57" y="29"/>
                    <a:pt x="43" y="85"/>
                  </a:cubicBezTo>
                  <a:cubicBezTo>
                    <a:pt x="1" y="148"/>
                    <a:pt x="22" y="233"/>
                    <a:pt x="106" y="275"/>
                  </a:cubicBezTo>
                  <a:cubicBezTo>
                    <a:pt x="487" y="447"/>
                    <a:pt x="902" y="532"/>
                    <a:pt x="1336" y="532"/>
                  </a:cubicBezTo>
                  <a:cubicBezTo>
                    <a:pt x="1384" y="532"/>
                    <a:pt x="1433" y="531"/>
                    <a:pt x="1481" y="529"/>
                  </a:cubicBezTo>
                  <a:cubicBezTo>
                    <a:pt x="1883" y="529"/>
                    <a:pt x="2306" y="466"/>
                    <a:pt x="2687" y="360"/>
                  </a:cubicBezTo>
                  <a:cubicBezTo>
                    <a:pt x="2771" y="318"/>
                    <a:pt x="2814" y="254"/>
                    <a:pt x="2792" y="170"/>
                  </a:cubicBezTo>
                  <a:cubicBezTo>
                    <a:pt x="2775" y="117"/>
                    <a:pt x="2715" y="79"/>
                    <a:pt x="2647" y="79"/>
                  </a:cubicBezTo>
                  <a:cubicBezTo>
                    <a:pt x="2632" y="79"/>
                    <a:pt x="2617" y="81"/>
                    <a:pt x="2602" y="85"/>
                  </a:cubicBezTo>
                  <a:cubicBezTo>
                    <a:pt x="2241" y="202"/>
                    <a:pt x="1871" y="261"/>
                    <a:pt x="1502" y="261"/>
                  </a:cubicBezTo>
                  <a:cubicBezTo>
                    <a:pt x="1072" y="261"/>
                    <a:pt x="643" y="181"/>
                    <a:pt x="233" y="21"/>
                  </a:cubicBezTo>
                  <a:cubicBezTo>
                    <a:pt x="205" y="7"/>
                    <a:pt x="177" y="0"/>
                    <a:pt x="1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34"/>
            <p:cNvSpPr/>
            <p:nvPr/>
          </p:nvSpPr>
          <p:spPr>
            <a:xfrm>
              <a:off x="636629" y="4110564"/>
              <a:ext cx="531567" cy="430385"/>
            </a:xfrm>
            <a:custGeom>
              <a:avLst/>
              <a:gdLst/>
              <a:ahLst/>
              <a:cxnLst/>
              <a:rect l="l" t="t" r="r" b="b"/>
              <a:pathLst>
                <a:path w="8101" h="6559" extrusionOk="0">
                  <a:moveTo>
                    <a:pt x="6185" y="1"/>
                  </a:moveTo>
                  <a:cubicBezTo>
                    <a:pt x="6161" y="1"/>
                    <a:pt x="6135" y="8"/>
                    <a:pt x="6113" y="23"/>
                  </a:cubicBezTo>
                  <a:cubicBezTo>
                    <a:pt x="6049" y="86"/>
                    <a:pt x="6028" y="171"/>
                    <a:pt x="6071" y="234"/>
                  </a:cubicBezTo>
                  <a:cubicBezTo>
                    <a:pt x="6092" y="256"/>
                    <a:pt x="7784" y="2582"/>
                    <a:pt x="7340" y="4337"/>
                  </a:cubicBezTo>
                  <a:cubicBezTo>
                    <a:pt x="7149" y="5014"/>
                    <a:pt x="6663" y="5564"/>
                    <a:pt x="6007" y="5818"/>
                  </a:cubicBezTo>
                  <a:cubicBezTo>
                    <a:pt x="5272" y="6160"/>
                    <a:pt x="4588" y="6301"/>
                    <a:pt x="3960" y="6301"/>
                  </a:cubicBezTo>
                  <a:cubicBezTo>
                    <a:pt x="2530" y="6301"/>
                    <a:pt x="1393" y="5567"/>
                    <a:pt x="614" y="4803"/>
                  </a:cubicBezTo>
                  <a:cubicBezTo>
                    <a:pt x="381" y="4591"/>
                    <a:pt x="381" y="4485"/>
                    <a:pt x="381" y="4485"/>
                  </a:cubicBezTo>
                  <a:cubicBezTo>
                    <a:pt x="422" y="4404"/>
                    <a:pt x="621" y="4366"/>
                    <a:pt x="900" y="4366"/>
                  </a:cubicBezTo>
                  <a:cubicBezTo>
                    <a:pt x="1197" y="4366"/>
                    <a:pt x="1585" y="4409"/>
                    <a:pt x="1968" y="4485"/>
                  </a:cubicBezTo>
                  <a:cubicBezTo>
                    <a:pt x="1988" y="4492"/>
                    <a:pt x="2008" y="4495"/>
                    <a:pt x="2027" y="4495"/>
                  </a:cubicBezTo>
                  <a:cubicBezTo>
                    <a:pt x="2178" y="4495"/>
                    <a:pt x="2245" y="4286"/>
                    <a:pt x="2095" y="4210"/>
                  </a:cubicBezTo>
                  <a:cubicBezTo>
                    <a:pt x="1925" y="4062"/>
                    <a:pt x="1439" y="3576"/>
                    <a:pt x="1523" y="3280"/>
                  </a:cubicBezTo>
                  <a:cubicBezTo>
                    <a:pt x="1587" y="3090"/>
                    <a:pt x="1904" y="2942"/>
                    <a:pt x="2412" y="2899"/>
                  </a:cubicBezTo>
                  <a:cubicBezTo>
                    <a:pt x="2454" y="2878"/>
                    <a:pt x="2496" y="2857"/>
                    <a:pt x="2518" y="2836"/>
                  </a:cubicBezTo>
                  <a:cubicBezTo>
                    <a:pt x="2539" y="2793"/>
                    <a:pt x="2560" y="2751"/>
                    <a:pt x="2539" y="2709"/>
                  </a:cubicBezTo>
                  <a:cubicBezTo>
                    <a:pt x="2475" y="2497"/>
                    <a:pt x="2518" y="2244"/>
                    <a:pt x="2644" y="2053"/>
                  </a:cubicBezTo>
                  <a:cubicBezTo>
                    <a:pt x="2792" y="1863"/>
                    <a:pt x="3089" y="1778"/>
                    <a:pt x="3533" y="1778"/>
                  </a:cubicBezTo>
                  <a:cubicBezTo>
                    <a:pt x="3596" y="1778"/>
                    <a:pt x="3660" y="1715"/>
                    <a:pt x="3681" y="1630"/>
                  </a:cubicBezTo>
                  <a:cubicBezTo>
                    <a:pt x="3681" y="1546"/>
                    <a:pt x="3617" y="1482"/>
                    <a:pt x="3533" y="1482"/>
                  </a:cubicBezTo>
                  <a:cubicBezTo>
                    <a:pt x="3004" y="1482"/>
                    <a:pt x="2623" y="1609"/>
                    <a:pt x="2412" y="1884"/>
                  </a:cubicBezTo>
                  <a:cubicBezTo>
                    <a:pt x="2264" y="2096"/>
                    <a:pt x="2200" y="2370"/>
                    <a:pt x="2243" y="2624"/>
                  </a:cubicBezTo>
                  <a:cubicBezTo>
                    <a:pt x="1672" y="2709"/>
                    <a:pt x="1354" y="2878"/>
                    <a:pt x="1249" y="3195"/>
                  </a:cubicBezTo>
                  <a:cubicBezTo>
                    <a:pt x="1164" y="3513"/>
                    <a:pt x="1375" y="3851"/>
                    <a:pt x="1587" y="4105"/>
                  </a:cubicBezTo>
                  <a:cubicBezTo>
                    <a:pt x="1381" y="4081"/>
                    <a:pt x="1148" y="4060"/>
                    <a:pt x="928" y="4060"/>
                  </a:cubicBezTo>
                  <a:cubicBezTo>
                    <a:pt x="562" y="4060"/>
                    <a:pt x="233" y="4118"/>
                    <a:pt x="128" y="4316"/>
                  </a:cubicBezTo>
                  <a:cubicBezTo>
                    <a:pt x="1" y="4591"/>
                    <a:pt x="318" y="4887"/>
                    <a:pt x="424" y="4993"/>
                  </a:cubicBezTo>
                  <a:cubicBezTo>
                    <a:pt x="1249" y="5797"/>
                    <a:pt x="2433" y="6558"/>
                    <a:pt x="3956" y="6558"/>
                  </a:cubicBezTo>
                  <a:cubicBezTo>
                    <a:pt x="4717" y="6558"/>
                    <a:pt x="5457" y="6389"/>
                    <a:pt x="6134" y="6072"/>
                  </a:cubicBezTo>
                  <a:cubicBezTo>
                    <a:pt x="6874" y="5776"/>
                    <a:pt x="7424" y="5162"/>
                    <a:pt x="7636" y="4401"/>
                  </a:cubicBezTo>
                  <a:cubicBezTo>
                    <a:pt x="8101" y="2519"/>
                    <a:pt x="6388" y="150"/>
                    <a:pt x="6303" y="65"/>
                  </a:cubicBezTo>
                  <a:cubicBezTo>
                    <a:pt x="6276" y="24"/>
                    <a:pt x="6231" y="1"/>
                    <a:pt x="61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p34"/>
            <p:cNvSpPr/>
            <p:nvPr/>
          </p:nvSpPr>
          <p:spPr>
            <a:xfrm>
              <a:off x="1061299" y="4570470"/>
              <a:ext cx="206826" cy="192325"/>
            </a:xfrm>
            <a:custGeom>
              <a:avLst/>
              <a:gdLst/>
              <a:ahLst/>
              <a:cxnLst/>
              <a:rect l="l" t="t" r="r" b="b"/>
              <a:pathLst>
                <a:path w="3152" h="2931" extrusionOk="0">
                  <a:moveTo>
                    <a:pt x="2299" y="0"/>
                  </a:moveTo>
                  <a:cubicBezTo>
                    <a:pt x="1864" y="0"/>
                    <a:pt x="1297" y="308"/>
                    <a:pt x="846" y="818"/>
                  </a:cubicBezTo>
                  <a:cubicBezTo>
                    <a:pt x="191" y="1537"/>
                    <a:pt x="0" y="2404"/>
                    <a:pt x="402" y="2764"/>
                  </a:cubicBezTo>
                  <a:cubicBezTo>
                    <a:pt x="522" y="2877"/>
                    <a:pt x="683" y="2930"/>
                    <a:pt x="867" y="2930"/>
                  </a:cubicBezTo>
                  <a:cubicBezTo>
                    <a:pt x="1300" y="2930"/>
                    <a:pt x="1860" y="2634"/>
                    <a:pt x="2306" y="2129"/>
                  </a:cubicBezTo>
                  <a:cubicBezTo>
                    <a:pt x="2961" y="1410"/>
                    <a:pt x="3152" y="522"/>
                    <a:pt x="2750" y="162"/>
                  </a:cubicBezTo>
                  <a:cubicBezTo>
                    <a:pt x="2633" y="52"/>
                    <a:pt x="2477" y="0"/>
                    <a:pt x="2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34"/>
            <p:cNvSpPr/>
            <p:nvPr/>
          </p:nvSpPr>
          <p:spPr>
            <a:xfrm>
              <a:off x="986365" y="3826182"/>
              <a:ext cx="184648" cy="184648"/>
            </a:xfrm>
            <a:custGeom>
              <a:avLst/>
              <a:gdLst/>
              <a:ahLst/>
              <a:cxnLst/>
              <a:rect l="l" t="t" r="r" b="b"/>
              <a:pathLst>
                <a:path w="2814" h="2814" extrusionOk="0">
                  <a:moveTo>
                    <a:pt x="1417" y="0"/>
                  </a:moveTo>
                  <a:cubicBezTo>
                    <a:pt x="635" y="0"/>
                    <a:pt x="0" y="635"/>
                    <a:pt x="0" y="1417"/>
                  </a:cubicBezTo>
                  <a:cubicBezTo>
                    <a:pt x="0" y="2179"/>
                    <a:pt x="635" y="2813"/>
                    <a:pt x="1417" y="2813"/>
                  </a:cubicBezTo>
                  <a:cubicBezTo>
                    <a:pt x="2179" y="2813"/>
                    <a:pt x="2813" y="2179"/>
                    <a:pt x="2813" y="1417"/>
                  </a:cubicBezTo>
                  <a:cubicBezTo>
                    <a:pt x="2813" y="635"/>
                    <a:pt x="2179" y="0"/>
                    <a:pt x="14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34"/>
            <p:cNvSpPr/>
            <p:nvPr/>
          </p:nvSpPr>
          <p:spPr>
            <a:xfrm>
              <a:off x="1408213" y="3673493"/>
              <a:ext cx="186026" cy="186026"/>
            </a:xfrm>
            <a:custGeom>
              <a:avLst/>
              <a:gdLst/>
              <a:ahLst/>
              <a:cxnLst/>
              <a:rect l="l" t="t" r="r" b="b"/>
              <a:pathLst>
                <a:path w="2835" h="2835" extrusionOk="0">
                  <a:moveTo>
                    <a:pt x="1418" y="1"/>
                  </a:moveTo>
                  <a:cubicBezTo>
                    <a:pt x="635" y="1"/>
                    <a:pt x="1" y="635"/>
                    <a:pt x="1" y="1418"/>
                  </a:cubicBezTo>
                  <a:cubicBezTo>
                    <a:pt x="1" y="2200"/>
                    <a:pt x="635" y="2835"/>
                    <a:pt x="1418" y="2835"/>
                  </a:cubicBezTo>
                  <a:cubicBezTo>
                    <a:pt x="2200" y="2835"/>
                    <a:pt x="2835" y="2200"/>
                    <a:pt x="2835" y="1418"/>
                  </a:cubicBezTo>
                  <a:cubicBezTo>
                    <a:pt x="2835" y="635"/>
                    <a:pt x="2200" y="1"/>
                    <a:pt x="14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34"/>
            <p:cNvSpPr/>
            <p:nvPr/>
          </p:nvSpPr>
          <p:spPr>
            <a:xfrm>
              <a:off x="1066876" y="3855316"/>
              <a:ext cx="56956" cy="55578"/>
            </a:xfrm>
            <a:custGeom>
              <a:avLst/>
              <a:gdLst/>
              <a:ahLst/>
              <a:cxnLst/>
              <a:rect l="l" t="t" r="r" b="b"/>
              <a:pathLst>
                <a:path w="868" h="847" extrusionOk="0">
                  <a:moveTo>
                    <a:pt x="444" y="0"/>
                  </a:moveTo>
                  <a:cubicBezTo>
                    <a:pt x="212" y="0"/>
                    <a:pt x="0" y="191"/>
                    <a:pt x="0" y="423"/>
                  </a:cubicBezTo>
                  <a:cubicBezTo>
                    <a:pt x="0" y="656"/>
                    <a:pt x="212" y="846"/>
                    <a:pt x="444" y="846"/>
                  </a:cubicBezTo>
                  <a:cubicBezTo>
                    <a:pt x="677" y="846"/>
                    <a:pt x="867" y="656"/>
                    <a:pt x="867" y="423"/>
                  </a:cubicBezTo>
                  <a:cubicBezTo>
                    <a:pt x="867" y="191"/>
                    <a:pt x="677" y="0"/>
                    <a:pt x="4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34"/>
            <p:cNvSpPr/>
            <p:nvPr/>
          </p:nvSpPr>
          <p:spPr>
            <a:xfrm>
              <a:off x="1502569" y="3698493"/>
              <a:ext cx="55578" cy="55578"/>
            </a:xfrm>
            <a:custGeom>
              <a:avLst/>
              <a:gdLst/>
              <a:ahLst/>
              <a:cxnLst/>
              <a:rect l="l" t="t" r="r" b="b"/>
              <a:pathLst>
                <a:path w="847" h="847" extrusionOk="0">
                  <a:moveTo>
                    <a:pt x="424" y="0"/>
                  </a:moveTo>
                  <a:cubicBezTo>
                    <a:pt x="191" y="0"/>
                    <a:pt x="1" y="191"/>
                    <a:pt x="1" y="423"/>
                  </a:cubicBezTo>
                  <a:cubicBezTo>
                    <a:pt x="1" y="656"/>
                    <a:pt x="191" y="846"/>
                    <a:pt x="424" y="846"/>
                  </a:cubicBezTo>
                  <a:cubicBezTo>
                    <a:pt x="657" y="846"/>
                    <a:pt x="847" y="656"/>
                    <a:pt x="847" y="423"/>
                  </a:cubicBezTo>
                  <a:cubicBezTo>
                    <a:pt x="847" y="191"/>
                    <a:pt x="657" y="0"/>
                    <a:pt x="4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34"/>
            <p:cNvSpPr/>
            <p:nvPr/>
          </p:nvSpPr>
          <p:spPr>
            <a:xfrm>
              <a:off x="1523436" y="3350135"/>
              <a:ext cx="717527" cy="698170"/>
            </a:xfrm>
            <a:custGeom>
              <a:avLst/>
              <a:gdLst/>
              <a:ahLst/>
              <a:cxnLst/>
              <a:rect l="l" t="t" r="r" b="b"/>
              <a:pathLst>
                <a:path w="10935" h="10640" extrusionOk="0">
                  <a:moveTo>
                    <a:pt x="6831" y="1"/>
                  </a:moveTo>
                  <a:cubicBezTo>
                    <a:pt x="6831" y="1"/>
                    <a:pt x="5266" y="868"/>
                    <a:pt x="635" y="8059"/>
                  </a:cubicBezTo>
                  <a:cubicBezTo>
                    <a:pt x="0" y="9074"/>
                    <a:pt x="571" y="10406"/>
                    <a:pt x="1756" y="10639"/>
                  </a:cubicBezTo>
                  <a:lnTo>
                    <a:pt x="10934" y="10110"/>
                  </a:lnTo>
                  <a:cubicBezTo>
                    <a:pt x="10934" y="10110"/>
                    <a:pt x="9877" y="1862"/>
                    <a:pt x="68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0" name="Google Shape;1200;p34"/>
            <p:cNvSpPr/>
            <p:nvPr/>
          </p:nvSpPr>
          <p:spPr>
            <a:xfrm>
              <a:off x="1799550" y="3322117"/>
              <a:ext cx="655125" cy="704141"/>
            </a:xfrm>
            <a:custGeom>
              <a:avLst/>
              <a:gdLst/>
              <a:ahLst/>
              <a:cxnLst/>
              <a:rect l="l" t="t" r="r" b="b"/>
              <a:pathLst>
                <a:path w="9984" h="10731" extrusionOk="0">
                  <a:moveTo>
                    <a:pt x="4320" y="1"/>
                  </a:moveTo>
                  <a:cubicBezTo>
                    <a:pt x="3956" y="1"/>
                    <a:pt x="3592" y="57"/>
                    <a:pt x="3237" y="174"/>
                  </a:cubicBezTo>
                  <a:cubicBezTo>
                    <a:pt x="1016" y="914"/>
                    <a:pt x="1" y="3854"/>
                    <a:pt x="953" y="6730"/>
                  </a:cubicBezTo>
                  <a:cubicBezTo>
                    <a:pt x="1755" y="9136"/>
                    <a:pt x="3712" y="10731"/>
                    <a:pt x="5650" y="10731"/>
                  </a:cubicBezTo>
                  <a:cubicBezTo>
                    <a:pt x="6012" y="10731"/>
                    <a:pt x="6373" y="10675"/>
                    <a:pt x="6726" y="10558"/>
                  </a:cubicBezTo>
                  <a:cubicBezTo>
                    <a:pt x="8947" y="9818"/>
                    <a:pt x="9983" y="6878"/>
                    <a:pt x="9011" y="4002"/>
                  </a:cubicBezTo>
                  <a:cubicBezTo>
                    <a:pt x="8192" y="1582"/>
                    <a:pt x="6251" y="1"/>
                    <a:pt x="4320" y="1"/>
                  </a:cubicBezTo>
                  <a:close/>
                </a:path>
              </a:pathLst>
            </a:custGeom>
            <a:solidFill>
              <a:srgbClr val="B219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1" name="Google Shape;1201;p34"/>
            <p:cNvSpPr/>
            <p:nvPr/>
          </p:nvSpPr>
          <p:spPr>
            <a:xfrm>
              <a:off x="1873106" y="3402431"/>
              <a:ext cx="505255" cy="543510"/>
            </a:xfrm>
            <a:custGeom>
              <a:avLst/>
              <a:gdLst/>
              <a:ahLst/>
              <a:cxnLst/>
              <a:rect l="l" t="t" r="r" b="b"/>
              <a:pathLst>
                <a:path w="7700" h="8283" extrusionOk="0">
                  <a:moveTo>
                    <a:pt x="3332" y="1"/>
                  </a:moveTo>
                  <a:cubicBezTo>
                    <a:pt x="3051" y="1"/>
                    <a:pt x="2771" y="44"/>
                    <a:pt x="2497" y="135"/>
                  </a:cubicBezTo>
                  <a:cubicBezTo>
                    <a:pt x="783" y="706"/>
                    <a:pt x="1" y="2969"/>
                    <a:pt x="741" y="5189"/>
                  </a:cubicBezTo>
                  <a:cubicBezTo>
                    <a:pt x="1365" y="7044"/>
                    <a:pt x="2877" y="8282"/>
                    <a:pt x="4363" y="8282"/>
                  </a:cubicBezTo>
                  <a:cubicBezTo>
                    <a:pt x="4639" y="8282"/>
                    <a:pt x="4914" y="8240"/>
                    <a:pt x="5182" y="8150"/>
                  </a:cubicBezTo>
                  <a:cubicBezTo>
                    <a:pt x="6917" y="7558"/>
                    <a:pt x="7699" y="5295"/>
                    <a:pt x="6959" y="3095"/>
                  </a:cubicBezTo>
                  <a:cubicBezTo>
                    <a:pt x="6336" y="1226"/>
                    <a:pt x="4828" y="1"/>
                    <a:pt x="3332" y="1"/>
                  </a:cubicBezTo>
                  <a:close/>
                </a:path>
              </a:pathLst>
            </a:custGeom>
            <a:solidFill>
              <a:srgbClr val="6F00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34"/>
            <p:cNvSpPr/>
            <p:nvPr/>
          </p:nvSpPr>
          <p:spPr>
            <a:xfrm>
              <a:off x="1909195" y="4017651"/>
              <a:ext cx="156891" cy="162206"/>
            </a:xfrm>
            <a:custGeom>
              <a:avLst/>
              <a:gdLst/>
              <a:ahLst/>
              <a:cxnLst/>
              <a:rect l="l" t="t" r="r" b="b"/>
              <a:pathLst>
                <a:path w="2391" h="2472" extrusionOk="0">
                  <a:moveTo>
                    <a:pt x="1820" y="1"/>
                  </a:moveTo>
                  <a:lnTo>
                    <a:pt x="1" y="107"/>
                  </a:lnTo>
                  <a:lnTo>
                    <a:pt x="868" y="2243"/>
                  </a:lnTo>
                  <a:cubicBezTo>
                    <a:pt x="868" y="2243"/>
                    <a:pt x="1111" y="2472"/>
                    <a:pt x="1473" y="2472"/>
                  </a:cubicBezTo>
                  <a:cubicBezTo>
                    <a:pt x="1733" y="2472"/>
                    <a:pt x="2055" y="2353"/>
                    <a:pt x="2391" y="1946"/>
                  </a:cubicBezTo>
                  <a:lnTo>
                    <a:pt x="1820" y="1"/>
                  </a:lnTo>
                  <a:close/>
                </a:path>
              </a:pathLst>
            </a:custGeom>
            <a:solidFill>
              <a:srgbClr val="910E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03" name="Google Shape;1203;p34"/>
          <p:cNvGrpSpPr/>
          <p:nvPr/>
        </p:nvGrpSpPr>
        <p:grpSpPr>
          <a:xfrm>
            <a:off x="9569101" y="3625818"/>
            <a:ext cx="2058071" cy="2296604"/>
            <a:chOff x="7176825" y="2719363"/>
            <a:chExt cx="1543553" cy="1722453"/>
          </a:xfrm>
        </p:grpSpPr>
        <p:sp>
          <p:nvSpPr>
            <p:cNvPr id="1204" name="Google Shape;1204;p34"/>
            <p:cNvSpPr/>
            <p:nvPr/>
          </p:nvSpPr>
          <p:spPr>
            <a:xfrm>
              <a:off x="7226073" y="2767630"/>
              <a:ext cx="1445057" cy="1623589"/>
            </a:xfrm>
            <a:custGeom>
              <a:avLst/>
              <a:gdLst/>
              <a:ahLst/>
              <a:cxnLst/>
              <a:rect l="l" t="t" r="r" b="b"/>
              <a:pathLst>
                <a:path w="23562" h="26473" extrusionOk="0">
                  <a:moveTo>
                    <a:pt x="7125" y="1"/>
                  </a:moveTo>
                  <a:cubicBezTo>
                    <a:pt x="6959" y="1"/>
                    <a:pt x="6795" y="38"/>
                    <a:pt x="6642" y="120"/>
                  </a:cubicBezTo>
                  <a:cubicBezTo>
                    <a:pt x="6134" y="395"/>
                    <a:pt x="5986" y="1051"/>
                    <a:pt x="6092" y="1622"/>
                  </a:cubicBezTo>
                  <a:cubicBezTo>
                    <a:pt x="6261" y="2616"/>
                    <a:pt x="7022" y="3420"/>
                    <a:pt x="7911" y="3906"/>
                  </a:cubicBezTo>
                  <a:cubicBezTo>
                    <a:pt x="8122" y="4012"/>
                    <a:pt x="8355" y="4118"/>
                    <a:pt x="8588" y="4202"/>
                  </a:cubicBezTo>
                  <a:cubicBezTo>
                    <a:pt x="8334" y="4287"/>
                    <a:pt x="8101" y="4371"/>
                    <a:pt x="7868" y="4456"/>
                  </a:cubicBezTo>
                  <a:lnTo>
                    <a:pt x="7022" y="4773"/>
                  </a:lnTo>
                  <a:cubicBezTo>
                    <a:pt x="2793" y="6423"/>
                    <a:pt x="1" y="10483"/>
                    <a:pt x="1" y="15009"/>
                  </a:cubicBezTo>
                  <a:cubicBezTo>
                    <a:pt x="1" y="19091"/>
                    <a:pt x="2771" y="22665"/>
                    <a:pt x="6748" y="23659"/>
                  </a:cubicBezTo>
                  <a:cubicBezTo>
                    <a:pt x="6536" y="23765"/>
                    <a:pt x="6346" y="23934"/>
                    <a:pt x="6198" y="24125"/>
                  </a:cubicBezTo>
                  <a:cubicBezTo>
                    <a:pt x="5655" y="24892"/>
                    <a:pt x="6370" y="25063"/>
                    <a:pt x="6997" y="25063"/>
                  </a:cubicBezTo>
                  <a:cubicBezTo>
                    <a:pt x="7078" y="25063"/>
                    <a:pt x="7158" y="25060"/>
                    <a:pt x="7234" y="25055"/>
                  </a:cubicBezTo>
                  <a:cubicBezTo>
                    <a:pt x="7890" y="24971"/>
                    <a:pt x="8524" y="24802"/>
                    <a:pt x="9137" y="24527"/>
                  </a:cubicBezTo>
                  <a:cubicBezTo>
                    <a:pt x="9307" y="24442"/>
                    <a:pt x="9518" y="24379"/>
                    <a:pt x="9708" y="24294"/>
                  </a:cubicBezTo>
                  <a:lnTo>
                    <a:pt x="9708" y="24294"/>
                  </a:lnTo>
                  <a:cubicBezTo>
                    <a:pt x="9497" y="24527"/>
                    <a:pt x="9328" y="24780"/>
                    <a:pt x="9222" y="25076"/>
                  </a:cubicBezTo>
                  <a:cubicBezTo>
                    <a:pt x="9074" y="25436"/>
                    <a:pt x="8968" y="25986"/>
                    <a:pt x="9243" y="26303"/>
                  </a:cubicBezTo>
                  <a:cubicBezTo>
                    <a:pt x="9350" y="26426"/>
                    <a:pt x="9485" y="26473"/>
                    <a:pt x="9629" y="26473"/>
                  </a:cubicBezTo>
                  <a:cubicBezTo>
                    <a:pt x="9857" y="26473"/>
                    <a:pt x="10106" y="26356"/>
                    <a:pt x="10301" y="26240"/>
                  </a:cubicBezTo>
                  <a:cubicBezTo>
                    <a:pt x="10808" y="25944"/>
                    <a:pt x="11252" y="25584"/>
                    <a:pt x="11675" y="25182"/>
                  </a:cubicBezTo>
                  <a:cubicBezTo>
                    <a:pt x="12014" y="24844"/>
                    <a:pt x="12521" y="24421"/>
                    <a:pt x="12627" y="23934"/>
                  </a:cubicBezTo>
                  <a:lnTo>
                    <a:pt x="14657" y="23934"/>
                  </a:lnTo>
                  <a:cubicBezTo>
                    <a:pt x="19564" y="23934"/>
                    <a:pt x="23561" y="19937"/>
                    <a:pt x="23561" y="15009"/>
                  </a:cubicBezTo>
                  <a:cubicBezTo>
                    <a:pt x="23561" y="10462"/>
                    <a:pt x="20812" y="6359"/>
                    <a:pt x="16603" y="4625"/>
                  </a:cubicBezTo>
                  <a:lnTo>
                    <a:pt x="16434" y="4562"/>
                  </a:lnTo>
                  <a:cubicBezTo>
                    <a:pt x="16392" y="4541"/>
                    <a:pt x="16349" y="4519"/>
                    <a:pt x="16307" y="4498"/>
                  </a:cubicBezTo>
                  <a:cubicBezTo>
                    <a:pt x="15969" y="4033"/>
                    <a:pt x="15757" y="3504"/>
                    <a:pt x="15651" y="2954"/>
                  </a:cubicBezTo>
                  <a:cubicBezTo>
                    <a:pt x="15595" y="2636"/>
                    <a:pt x="15423" y="2235"/>
                    <a:pt x="15164" y="2235"/>
                  </a:cubicBezTo>
                  <a:cubicBezTo>
                    <a:pt x="15131" y="2235"/>
                    <a:pt x="15096" y="2242"/>
                    <a:pt x="15059" y="2256"/>
                  </a:cubicBezTo>
                  <a:cubicBezTo>
                    <a:pt x="14932" y="2320"/>
                    <a:pt x="14848" y="2426"/>
                    <a:pt x="14805" y="2552"/>
                  </a:cubicBezTo>
                  <a:cubicBezTo>
                    <a:pt x="14615" y="2954"/>
                    <a:pt x="14446" y="3356"/>
                    <a:pt x="14298" y="3779"/>
                  </a:cubicBezTo>
                  <a:cubicBezTo>
                    <a:pt x="13579" y="3483"/>
                    <a:pt x="13029" y="2827"/>
                    <a:pt x="12839" y="2045"/>
                  </a:cubicBezTo>
                  <a:cubicBezTo>
                    <a:pt x="12796" y="1706"/>
                    <a:pt x="12733" y="1347"/>
                    <a:pt x="12648" y="987"/>
                  </a:cubicBezTo>
                  <a:cubicBezTo>
                    <a:pt x="12542" y="649"/>
                    <a:pt x="12246" y="395"/>
                    <a:pt x="11866" y="353"/>
                  </a:cubicBezTo>
                  <a:cubicBezTo>
                    <a:pt x="11506" y="374"/>
                    <a:pt x="11231" y="755"/>
                    <a:pt x="11147" y="1114"/>
                  </a:cubicBezTo>
                  <a:cubicBezTo>
                    <a:pt x="11104" y="1495"/>
                    <a:pt x="11083" y="1876"/>
                    <a:pt x="11083" y="2235"/>
                  </a:cubicBezTo>
                  <a:cubicBezTo>
                    <a:pt x="11083" y="2426"/>
                    <a:pt x="10999" y="2595"/>
                    <a:pt x="10872" y="2701"/>
                  </a:cubicBezTo>
                  <a:cubicBezTo>
                    <a:pt x="10787" y="2743"/>
                    <a:pt x="10681" y="2764"/>
                    <a:pt x="10597" y="2764"/>
                  </a:cubicBezTo>
                  <a:cubicBezTo>
                    <a:pt x="10026" y="2764"/>
                    <a:pt x="9539" y="2341"/>
                    <a:pt x="9201" y="1876"/>
                  </a:cubicBezTo>
                  <a:cubicBezTo>
                    <a:pt x="8862" y="1410"/>
                    <a:pt x="8609" y="882"/>
                    <a:pt x="8207" y="480"/>
                  </a:cubicBezTo>
                  <a:cubicBezTo>
                    <a:pt x="7911" y="199"/>
                    <a:pt x="7512" y="1"/>
                    <a:pt x="7125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34"/>
            <p:cNvSpPr/>
            <p:nvPr/>
          </p:nvSpPr>
          <p:spPr>
            <a:xfrm>
              <a:off x="7176825" y="2719363"/>
              <a:ext cx="1543553" cy="1722453"/>
            </a:xfrm>
            <a:custGeom>
              <a:avLst/>
              <a:gdLst/>
              <a:ahLst/>
              <a:cxnLst/>
              <a:rect l="l" t="t" r="r" b="b"/>
              <a:pathLst>
                <a:path w="25168" h="28085" extrusionOk="0">
                  <a:moveTo>
                    <a:pt x="7895" y="1581"/>
                  </a:moveTo>
                  <a:cubicBezTo>
                    <a:pt x="8104" y="1581"/>
                    <a:pt x="8308" y="1667"/>
                    <a:pt x="8460" y="1838"/>
                  </a:cubicBezTo>
                  <a:cubicBezTo>
                    <a:pt x="8671" y="2071"/>
                    <a:pt x="8841" y="2303"/>
                    <a:pt x="9010" y="2578"/>
                  </a:cubicBezTo>
                  <a:cubicBezTo>
                    <a:pt x="9116" y="2768"/>
                    <a:pt x="9242" y="2938"/>
                    <a:pt x="9369" y="3128"/>
                  </a:cubicBezTo>
                  <a:cubicBezTo>
                    <a:pt x="9940" y="3910"/>
                    <a:pt x="10659" y="4333"/>
                    <a:pt x="11400" y="4333"/>
                  </a:cubicBezTo>
                  <a:cubicBezTo>
                    <a:pt x="11632" y="4333"/>
                    <a:pt x="11886" y="4270"/>
                    <a:pt x="12076" y="4164"/>
                  </a:cubicBezTo>
                  <a:cubicBezTo>
                    <a:pt x="12436" y="3910"/>
                    <a:pt x="12669" y="3530"/>
                    <a:pt x="12669" y="3107"/>
                  </a:cubicBezTo>
                  <a:cubicBezTo>
                    <a:pt x="12690" y="2916"/>
                    <a:pt x="12711" y="2726"/>
                    <a:pt x="12690" y="2557"/>
                  </a:cubicBezTo>
                  <a:cubicBezTo>
                    <a:pt x="12690" y="2388"/>
                    <a:pt x="12711" y="2240"/>
                    <a:pt x="12732" y="2092"/>
                  </a:cubicBezTo>
                  <a:cubicBezTo>
                    <a:pt x="12753" y="2219"/>
                    <a:pt x="12796" y="2367"/>
                    <a:pt x="12796" y="2515"/>
                  </a:cubicBezTo>
                  <a:cubicBezTo>
                    <a:pt x="12817" y="2663"/>
                    <a:pt x="12838" y="2832"/>
                    <a:pt x="12880" y="3001"/>
                  </a:cubicBezTo>
                  <a:cubicBezTo>
                    <a:pt x="13113" y="4016"/>
                    <a:pt x="13832" y="4883"/>
                    <a:pt x="14805" y="5285"/>
                  </a:cubicBezTo>
                  <a:lnTo>
                    <a:pt x="15587" y="5602"/>
                  </a:lnTo>
                  <a:lnTo>
                    <a:pt x="15841" y="4820"/>
                  </a:lnTo>
                  <a:lnTo>
                    <a:pt x="15905" y="4693"/>
                  </a:lnTo>
                  <a:cubicBezTo>
                    <a:pt x="16031" y="5053"/>
                    <a:pt x="16222" y="5391"/>
                    <a:pt x="16433" y="5729"/>
                  </a:cubicBezTo>
                  <a:lnTo>
                    <a:pt x="16581" y="5920"/>
                  </a:lnTo>
                  <a:lnTo>
                    <a:pt x="17110" y="6131"/>
                  </a:lnTo>
                  <a:cubicBezTo>
                    <a:pt x="21023" y="7739"/>
                    <a:pt x="23582" y="11567"/>
                    <a:pt x="23561" y="15796"/>
                  </a:cubicBezTo>
                  <a:cubicBezTo>
                    <a:pt x="23561" y="20259"/>
                    <a:pt x="19923" y="23897"/>
                    <a:pt x="15439" y="23897"/>
                  </a:cubicBezTo>
                  <a:lnTo>
                    <a:pt x="12796" y="23897"/>
                  </a:lnTo>
                  <a:lnTo>
                    <a:pt x="12648" y="24510"/>
                  </a:lnTo>
                  <a:cubicBezTo>
                    <a:pt x="12605" y="24743"/>
                    <a:pt x="12246" y="25081"/>
                    <a:pt x="12034" y="25292"/>
                  </a:cubicBezTo>
                  <a:lnTo>
                    <a:pt x="11907" y="25398"/>
                  </a:lnTo>
                  <a:cubicBezTo>
                    <a:pt x="11548" y="25779"/>
                    <a:pt x="11125" y="26096"/>
                    <a:pt x="10681" y="26350"/>
                  </a:cubicBezTo>
                  <a:cubicBezTo>
                    <a:pt x="10702" y="26286"/>
                    <a:pt x="10723" y="26223"/>
                    <a:pt x="10744" y="26160"/>
                  </a:cubicBezTo>
                  <a:cubicBezTo>
                    <a:pt x="10829" y="25969"/>
                    <a:pt x="10956" y="25779"/>
                    <a:pt x="11104" y="25631"/>
                  </a:cubicBezTo>
                  <a:lnTo>
                    <a:pt x="13642" y="22924"/>
                  </a:lnTo>
                  <a:lnTo>
                    <a:pt x="13642" y="22924"/>
                  </a:lnTo>
                  <a:lnTo>
                    <a:pt x="10215" y="24362"/>
                  </a:lnTo>
                  <a:lnTo>
                    <a:pt x="9919" y="24468"/>
                  </a:lnTo>
                  <a:cubicBezTo>
                    <a:pt x="9813" y="24510"/>
                    <a:pt x="9729" y="24552"/>
                    <a:pt x="9623" y="24595"/>
                  </a:cubicBezTo>
                  <a:cubicBezTo>
                    <a:pt x="9158" y="24806"/>
                    <a:pt x="8629" y="24954"/>
                    <a:pt x="8122" y="25039"/>
                  </a:cubicBezTo>
                  <a:lnTo>
                    <a:pt x="9644" y="24150"/>
                  </a:lnTo>
                  <a:lnTo>
                    <a:pt x="7741" y="23685"/>
                  </a:lnTo>
                  <a:cubicBezTo>
                    <a:pt x="4124" y="22776"/>
                    <a:pt x="1586" y="19519"/>
                    <a:pt x="1608" y="15796"/>
                  </a:cubicBezTo>
                  <a:cubicBezTo>
                    <a:pt x="1608" y="11609"/>
                    <a:pt x="4188" y="7844"/>
                    <a:pt x="8100" y="6300"/>
                  </a:cubicBezTo>
                  <a:lnTo>
                    <a:pt x="8946" y="5983"/>
                  </a:lnTo>
                  <a:cubicBezTo>
                    <a:pt x="9158" y="5899"/>
                    <a:pt x="9369" y="5835"/>
                    <a:pt x="9623" y="5750"/>
                  </a:cubicBezTo>
                  <a:lnTo>
                    <a:pt x="11844" y="5053"/>
                  </a:lnTo>
                  <a:lnTo>
                    <a:pt x="9665" y="4249"/>
                  </a:lnTo>
                  <a:cubicBezTo>
                    <a:pt x="9475" y="4164"/>
                    <a:pt x="9285" y="4080"/>
                    <a:pt x="9094" y="3974"/>
                  </a:cubicBezTo>
                  <a:cubicBezTo>
                    <a:pt x="8312" y="3572"/>
                    <a:pt x="7783" y="2938"/>
                    <a:pt x="7677" y="2261"/>
                  </a:cubicBezTo>
                  <a:cubicBezTo>
                    <a:pt x="7614" y="2028"/>
                    <a:pt x="7656" y="1774"/>
                    <a:pt x="7825" y="1584"/>
                  </a:cubicBezTo>
                  <a:cubicBezTo>
                    <a:pt x="7849" y="1582"/>
                    <a:pt x="7872" y="1581"/>
                    <a:pt x="7895" y="1581"/>
                  </a:cubicBezTo>
                  <a:close/>
                  <a:moveTo>
                    <a:pt x="7905" y="1"/>
                  </a:moveTo>
                  <a:cubicBezTo>
                    <a:pt x="7621" y="1"/>
                    <a:pt x="7335" y="64"/>
                    <a:pt x="7064" y="209"/>
                  </a:cubicBezTo>
                  <a:cubicBezTo>
                    <a:pt x="6197" y="675"/>
                    <a:pt x="5964" y="1732"/>
                    <a:pt x="6112" y="2557"/>
                  </a:cubicBezTo>
                  <a:cubicBezTo>
                    <a:pt x="6282" y="3466"/>
                    <a:pt x="6789" y="4270"/>
                    <a:pt x="7508" y="4841"/>
                  </a:cubicBezTo>
                  <a:cubicBezTo>
                    <a:pt x="3003" y="6618"/>
                    <a:pt x="21" y="10953"/>
                    <a:pt x="0" y="15818"/>
                  </a:cubicBezTo>
                  <a:cubicBezTo>
                    <a:pt x="0" y="19794"/>
                    <a:pt x="2432" y="23368"/>
                    <a:pt x="6133" y="24827"/>
                  </a:cubicBezTo>
                  <a:cubicBezTo>
                    <a:pt x="5964" y="25187"/>
                    <a:pt x="5964" y="25610"/>
                    <a:pt x="6155" y="25948"/>
                  </a:cubicBezTo>
                  <a:cubicBezTo>
                    <a:pt x="6465" y="26500"/>
                    <a:pt x="7113" y="26644"/>
                    <a:pt x="7708" y="26644"/>
                  </a:cubicBezTo>
                  <a:cubicBezTo>
                    <a:pt x="7843" y="26644"/>
                    <a:pt x="7975" y="26637"/>
                    <a:pt x="8100" y="26625"/>
                  </a:cubicBezTo>
                  <a:cubicBezTo>
                    <a:pt x="8418" y="26604"/>
                    <a:pt x="8756" y="26540"/>
                    <a:pt x="9073" y="26456"/>
                  </a:cubicBezTo>
                  <a:lnTo>
                    <a:pt x="9073" y="26456"/>
                  </a:lnTo>
                  <a:cubicBezTo>
                    <a:pt x="9052" y="26879"/>
                    <a:pt x="9179" y="27280"/>
                    <a:pt x="9454" y="27619"/>
                  </a:cubicBezTo>
                  <a:cubicBezTo>
                    <a:pt x="9687" y="27915"/>
                    <a:pt x="10046" y="28084"/>
                    <a:pt x="10427" y="28084"/>
                  </a:cubicBezTo>
                  <a:cubicBezTo>
                    <a:pt x="10808" y="28063"/>
                    <a:pt x="11188" y="27936"/>
                    <a:pt x="11505" y="27703"/>
                  </a:cubicBezTo>
                  <a:cubicBezTo>
                    <a:pt x="12055" y="27386"/>
                    <a:pt x="12584" y="26984"/>
                    <a:pt x="13049" y="26540"/>
                  </a:cubicBezTo>
                  <a:lnTo>
                    <a:pt x="13134" y="26435"/>
                  </a:lnTo>
                  <a:cubicBezTo>
                    <a:pt x="13451" y="26160"/>
                    <a:pt x="13726" y="25842"/>
                    <a:pt x="13959" y="25504"/>
                  </a:cubicBezTo>
                  <a:lnTo>
                    <a:pt x="15460" y="25504"/>
                  </a:lnTo>
                  <a:cubicBezTo>
                    <a:pt x="20811" y="25483"/>
                    <a:pt x="25147" y="21147"/>
                    <a:pt x="25168" y="15796"/>
                  </a:cubicBezTo>
                  <a:cubicBezTo>
                    <a:pt x="25168" y="10911"/>
                    <a:pt x="22228" y="6533"/>
                    <a:pt x="17723" y="4672"/>
                  </a:cubicBezTo>
                  <a:lnTo>
                    <a:pt x="17639" y="4630"/>
                  </a:lnTo>
                  <a:cubicBezTo>
                    <a:pt x="17448" y="4312"/>
                    <a:pt x="17300" y="3953"/>
                    <a:pt x="17237" y="3572"/>
                  </a:cubicBezTo>
                  <a:cubicBezTo>
                    <a:pt x="17195" y="3297"/>
                    <a:pt x="17004" y="2642"/>
                    <a:pt x="16476" y="2345"/>
                  </a:cubicBezTo>
                  <a:cubicBezTo>
                    <a:pt x="16311" y="2263"/>
                    <a:pt x="16132" y="2220"/>
                    <a:pt x="15956" y="2220"/>
                  </a:cubicBezTo>
                  <a:cubicBezTo>
                    <a:pt x="15815" y="2220"/>
                    <a:pt x="15676" y="2247"/>
                    <a:pt x="15545" y="2303"/>
                  </a:cubicBezTo>
                  <a:cubicBezTo>
                    <a:pt x="15249" y="2451"/>
                    <a:pt x="15037" y="2684"/>
                    <a:pt x="14911" y="2980"/>
                  </a:cubicBezTo>
                  <a:cubicBezTo>
                    <a:pt x="14847" y="3107"/>
                    <a:pt x="14805" y="3213"/>
                    <a:pt x="14762" y="3318"/>
                  </a:cubicBezTo>
                  <a:cubicBezTo>
                    <a:pt x="14593" y="3128"/>
                    <a:pt x="14488" y="2895"/>
                    <a:pt x="14424" y="2663"/>
                  </a:cubicBezTo>
                  <a:cubicBezTo>
                    <a:pt x="14403" y="2536"/>
                    <a:pt x="14382" y="2430"/>
                    <a:pt x="14382" y="2303"/>
                  </a:cubicBezTo>
                  <a:cubicBezTo>
                    <a:pt x="14339" y="2049"/>
                    <a:pt x="14276" y="1774"/>
                    <a:pt x="14191" y="1521"/>
                  </a:cubicBezTo>
                  <a:cubicBezTo>
                    <a:pt x="13993" y="737"/>
                    <a:pt x="13358" y="363"/>
                    <a:pt x="12721" y="363"/>
                  </a:cubicBezTo>
                  <a:cubicBezTo>
                    <a:pt x="12000" y="363"/>
                    <a:pt x="11278" y="843"/>
                    <a:pt x="11188" y="1753"/>
                  </a:cubicBezTo>
                  <a:cubicBezTo>
                    <a:pt x="11125" y="2007"/>
                    <a:pt x="11104" y="2303"/>
                    <a:pt x="11125" y="2578"/>
                  </a:cubicBezTo>
                  <a:lnTo>
                    <a:pt x="11125" y="2663"/>
                  </a:lnTo>
                  <a:cubicBezTo>
                    <a:pt x="10934" y="2536"/>
                    <a:pt x="10765" y="2367"/>
                    <a:pt x="10638" y="2197"/>
                  </a:cubicBezTo>
                  <a:cubicBezTo>
                    <a:pt x="10554" y="2049"/>
                    <a:pt x="10448" y="1901"/>
                    <a:pt x="10342" y="1732"/>
                  </a:cubicBezTo>
                  <a:cubicBezTo>
                    <a:pt x="10131" y="1373"/>
                    <a:pt x="9856" y="1013"/>
                    <a:pt x="9560" y="696"/>
                  </a:cubicBezTo>
                  <a:cubicBezTo>
                    <a:pt x="9138" y="303"/>
                    <a:pt x="8527" y="1"/>
                    <a:pt x="79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34"/>
            <p:cNvSpPr/>
            <p:nvPr/>
          </p:nvSpPr>
          <p:spPr>
            <a:xfrm>
              <a:off x="7593198" y="2775725"/>
              <a:ext cx="735469" cy="365097"/>
            </a:xfrm>
            <a:custGeom>
              <a:avLst/>
              <a:gdLst/>
              <a:ahLst/>
              <a:cxnLst/>
              <a:rect l="l" t="t" r="r" b="b"/>
              <a:pathLst>
                <a:path w="11992" h="5953" extrusionOk="0">
                  <a:moveTo>
                    <a:pt x="1112" y="0"/>
                  </a:moveTo>
                  <a:cubicBezTo>
                    <a:pt x="952" y="0"/>
                    <a:pt x="797" y="35"/>
                    <a:pt x="656" y="115"/>
                  </a:cubicBezTo>
                  <a:cubicBezTo>
                    <a:pt x="148" y="390"/>
                    <a:pt x="0" y="1067"/>
                    <a:pt x="106" y="1638"/>
                  </a:cubicBezTo>
                  <a:cubicBezTo>
                    <a:pt x="275" y="2632"/>
                    <a:pt x="1036" y="3436"/>
                    <a:pt x="1925" y="3901"/>
                  </a:cubicBezTo>
                  <a:cubicBezTo>
                    <a:pt x="2813" y="4387"/>
                    <a:pt x="3807" y="4578"/>
                    <a:pt x="4801" y="4747"/>
                  </a:cubicBezTo>
                  <a:lnTo>
                    <a:pt x="11992" y="5952"/>
                  </a:lnTo>
                  <a:cubicBezTo>
                    <a:pt x="10786" y="5381"/>
                    <a:pt x="9919" y="4282"/>
                    <a:pt x="9665" y="2970"/>
                  </a:cubicBezTo>
                  <a:cubicBezTo>
                    <a:pt x="9591" y="2652"/>
                    <a:pt x="9433" y="2251"/>
                    <a:pt x="9163" y="2251"/>
                  </a:cubicBezTo>
                  <a:cubicBezTo>
                    <a:pt x="9128" y="2251"/>
                    <a:pt x="9091" y="2258"/>
                    <a:pt x="9052" y="2272"/>
                  </a:cubicBezTo>
                  <a:cubicBezTo>
                    <a:pt x="8946" y="2336"/>
                    <a:pt x="8862" y="2442"/>
                    <a:pt x="8819" y="2569"/>
                  </a:cubicBezTo>
                  <a:cubicBezTo>
                    <a:pt x="8629" y="2970"/>
                    <a:pt x="8460" y="3372"/>
                    <a:pt x="8312" y="3795"/>
                  </a:cubicBezTo>
                  <a:cubicBezTo>
                    <a:pt x="7572" y="3478"/>
                    <a:pt x="7043" y="2843"/>
                    <a:pt x="6853" y="2061"/>
                  </a:cubicBezTo>
                  <a:cubicBezTo>
                    <a:pt x="6810" y="1701"/>
                    <a:pt x="6747" y="1363"/>
                    <a:pt x="6662" y="1003"/>
                  </a:cubicBezTo>
                  <a:cubicBezTo>
                    <a:pt x="6556" y="644"/>
                    <a:pt x="6260" y="390"/>
                    <a:pt x="5880" y="369"/>
                  </a:cubicBezTo>
                  <a:cubicBezTo>
                    <a:pt x="5499" y="390"/>
                    <a:pt x="5245" y="750"/>
                    <a:pt x="5161" y="1130"/>
                  </a:cubicBezTo>
                  <a:cubicBezTo>
                    <a:pt x="5118" y="1490"/>
                    <a:pt x="5097" y="1871"/>
                    <a:pt x="5097" y="2251"/>
                  </a:cubicBezTo>
                  <a:cubicBezTo>
                    <a:pt x="5097" y="2420"/>
                    <a:pt x="5013" y="2590"/>
                    <a:pt x="4886" y="2717"/>
                  </a:cubicBezTo>
                  <a:cubicBezTo>
                    <a:pt x="4824" y="2748"/>
                    <a:pt x="4750" y="2767"/>
                    <a:pt x="4682" y="2767"/>
                  </a:cubicBezTo>
                  <a:cubicBezTo>
                    <a:pt x="4658" y="2767"/>
                    <a:pt x="4633" y="2765"/>
                    <a:pt x="4611" y="2759"/>
                  </a:cubicBezTo>
                  <a:cubicBezTo>
                    <a:pt x="4040" y="2759"/>
                    <a:pt x="3553" y="2336"/>
                    <a:pt x="3215" y="1892"/>
                  </a:cubicBezTo>
                  <a:cubicBezTo>
                    <a:pt x="2876" y="1426"/>
                    <a:pt x="2623" y="898"/>
                    <a:pt x="2200" y="496"/>
                  </a:cubicBezTo>
                  <a:cubicBezTo>
                    <a:pt x="1914" y="211"/>
                    <a:pt x="1502" y="0"/>
                    <a:pt x="1112" y="0"/>
                  </a:cubicBezTo>
                  <a:close/>
                </a:path>
              </a:pathLst>
            </a:custGeom>
            <a:solidFill>
              <a:srgbClr val="CE595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34"/>
            <p:cNvSpPr/>
            <p:nvPr/>
          </p:nvSpPr>
          <p:spPr>
            <a:xfrm>
              <a:off x="7226073" y="3001299"/>
              <a:ext cx="1445057" cy="1242055"/>
            </a:xfrm>
            <a:custGeom>
              <a:avLst/>
              <a:gdLst/>
              <a:ahLst/>
              <a:cxnLst/>
              <a:rect l="l" t="t" r="r" b="b"/>
              <a:pathLst>
                <a:path w="23562" h="20252" extrusionOk="0">
                  <a:moveTo>
                    <a:pt x="12022" y="0"/>
                  </a:moveTo>
                  <a:cubicBezTo>
                    <a:pt x="10608" y="0"/>
                    <a:pt x="9193" y="259"/>
                    <a:pt x="7847" y="773"/>
                  </a:cubicBezTo>
                  <a:lnTo>
                    <a:pt x="7022" y="1111"/>
                  </a:lnTo>
                  <a:cubicBezTo>
                    <a:pt x="2793" y="2740"/>
                    <a:pt x="1" y="6800"/>
                    <a:pt x="1" y="11347"/>
                  </a:cubicBezTo>
                  <a:cubicBezTo>
                    <a:pt x="1" y="16254"/>
                    <a:pt x="3977" y="20251"/>
                    <a:pt x="8905" y="20251"/>
                  </a:cubicBezTo>
                  <a:lnTo>
                    <a:pt x="14657" y="20251"/>
                  </a:lnTo>
                  <a:cubicBezTo>
                    <a:pt x="19564" y="20251"/>
                    <a:pt x="23561" y="16254"/>
                    <a:pt x="23561" y="11347"/>
                  </a:cubicBezTo>
                  <a:cubicBezTo>
                    <a:pt x="23561" y="6779"/>
                    <a:pt x="20812" y="2676"/>
                    <a:pt x="16603" y="942"/>
                  </a:cubicBezTo>
                  <a:lnTo>
                    <a:pt x="16434" y="879"/>
                  </a:lnTo>
                  <a:cubicBezTo>
                    <a:pt x="15020" y="291"/>
                    <a:pt x="13521" y="0"/>
                    <a:pt x="12022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34"/>
            <p:cNvSpPr/>
            <p:nvPr/>
          </p:nvSpPr>
          <p:spPr>
            <a:xfrm>
              <a:off x="7777373" y="3413133"/>
              <a:ext cx="186811" cy="245197"/>
            </a:xfrm>
            <a:custGeom>
              <a:avLst/>
              <a:gdLst/>
              <a:ahLst/>
              <a:cxnLst/>
              <a:rect l="l" t="t" r="r" b="b"/>
              <a:pathLst>
                <a:path w="3046" h="3998" extrusionOk="0">
                  <a:moveTo>
                    <a:pt x="1523" y="1"/>
                  </a:moveTo>
                  <a:cubicBezTo>
                    <a:pt x="677" y="1"/>
                    <a:pt x="0" y="678"/>
                    <a:pt x="0" y="1524"/>
                  </a:cubicBezTo>
                  <a:cubicBezTo>
                    <a:pt x="0" y="2369"/>
                    <a:pt x="677" y="3998"/>
                    <a:pt x="1523" y="3998"/>
                  </a:cubicBezTo>
                  <a:cubicBezTo>
                    <a:pt x="2369" y="3998"/>
                    <a:pt x="3046" y="2369"/>
                    <a:pt x="3046" y="1524"/>
                  </a:cubicBezTo>
                  <a:cubicBezTo>
                    <a:pt x="3046" y="678"/>
                    <a:pt x="2369" y="1"/>
                    <a:pt x="1523" y="1"/>
                  </a:cubicBezTo>
                  <a:close/>
                </a:path>
              </a:pathLst>
            </a:custGeom>
            <a:solidFill>
              <a:srgbClr val="DB8D4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34"/>
            <p:cNvSpPr/>
            <p:nvPr/>
          </p:nvSpPr>
          <p:spPr>
            <a:xfrm>
              <a:off x="7777373" y="3409270"/>
              <a:ext cx="186811" cy="190736"/>
            </a:xfrm>
            <a:custGeom>
              <a:avLst/>
              <a:gdLst/>
              <a:ahLst/>
              <a:cxnLst/>
              <a:rect l="l" t="t" r="r" b="b"/>
              <a:pathLst>
                <a:path w="3046" h="3110" extrusionOk="0">
                  <a:moveTo>
                    <a:pt x="1523" y="0"/>
                  </a:moveTo>
                  <a:cubicBezTo>
                    <a:pt x="677" y="0"/>
                    <a:pt x="0" y="719"/>
                    <a:pt x="0" y="1333"/>
                  </a:cubicBezTo>
                  <a:cubicBezTo>
                    <a:pt x="0" y="1925"/>
                    <a:pt x="677" y="3109"/>
                    <a:pt x="1523" y="3109"/>
                  </a:cubicBezTo>
                  <a:cubicBezTo>
                    <a:pt x="2369" y="3109"/>
                    <a:pt x="3046" y="1925"/>
                    <a:pt x="3046" y="1333"/>
                  </a:cubicBezTo>
                  <a:cubicBezTo>
                    <a:pt x="3046" y="719"/>
                    <a:pt x="2369" y="0"/>
                    <a:pt x="1523" y="0"/>
                  </a:cubicBezTo>
                  <a:close/>
                </a:path>
              </a:pathLst>
            </a:custGeom>
            <a:solidFill>
              <a:srgbClr val="E79A4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34"/>
            <p:cNvSpPr/>
            <p:nvPr/>
          </p:nvSpPr>
          <p:spPr>
            <a:xfrm>
              <a:off x="7543888" y="3274342"/>
              <a:ext cx="217967" cy="219316"/>
            </a:xfrm>
            <a:custGeom>
              <a:avLst/>
              <a:gdLst/>
              <a:ahLst/>
              <a:cxnLst/>
              <a:rect l="l" t="t" r="r" b="b"/>
              <a:pathLst>
                <a:path w="3554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54" y="2771"/>
                    <a:pt x="3554" y="1798"/>
                  </a:cubicBezTo>
                  <a:cubicBezTo>
                    <a:pt x="3554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34"/>
            <p:cNvSpPr/>
            <p:nvPr/>
          </p:nvSpPr>
          <p:spPr>
            <a:xfrm>
              <a:off x="8019935" y="3274342"/>
              <a:ext cx="219255" cy="219316"/>
            </a:xfrm>
            <a:custGeom>
              <a:avLst/>
              <a:gdLst/>
              <a:ahLst/>
              <a:cxnLst/>
              <a:rect l="l" t="t" r="r" b="b"/>
              <a:pathLst>
                <a:path w="3575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75" y="2771"/>
                    <a:pt x="3575" y="1798"/>
                  </a:cubicBezTo>
                  <a:cubicBezTo>
                    <a:pt x="3575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34"/>
            <p:cNvSpPr/>
            <p:nvPr/>
          </p:nvSpPr>
          <p:spPr>
            <a:xfrm>
              <a:off x="7471273" y="3274342"/>
              <a:ext cx="190736" cy="49371"/>
            </a:xfrm>
            <a:custGeom>
              <a:avLst/>
              <a:gdLst/>
              <a:ahLst/>
              <a:cxnLst/>
              <a:rect l="l" t="t" r="r" b="b"/>
              <a:pathLst>
                <a:path w="3110" h="805" extrusionOk="0">
                  <a:moveTo>
                    <a:pt x="402" y="1"/>
                  </a:moveTo>
                  <a:cubicBezTo>
                    <a:pt x="169" y="1"/>
                    <a:pt x="0" y="191"/>
                    <a:pt x="0" y="403"/>
                  </a:cubicBezTo>
                  <a:cubicBezTo>
                    <a:pt x="0" y="614"/>
                    <a:pt x="169" y="804"/>
                    <a:pt x="402" y="804"/>
                  </a:cubicBezTo>
                  <a:lnTo>
                    <a:pt x="2707" y="804"/>
                  </a:lnTo>
                  <a:cubicBezTo>
                    <a:pt x="2940" y="804"/>
                    <a:pt x="3109" y="614"/>
                    <a:pt x="3109" y="403"/>
                  </a:cubicBezTo>
                  <a:cubicBezTo>
                    <a:pt x="3109" y="191"/>
                    <a:pt x="2940" y="1"/>
                    <a:pt x="2707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34"/>
            <p:cNvSpPr/>
            <p:nvPr/>
          </p:nvSpPr>
          <p:spPr>
            <a:xfrm>
              <a:off x="7957685" y="3274342"/>
              <a:ext cx="192024" cy="49371"/>
            </a:xfrm>
            <a:custGeom>
              <a:avLst/>
              <a:gdLst/>
              <a:ahLst/>
              <a:cxnLst/>
              <a:rect l="l" t="t" r="r" b="b"/>
              <a:pathLst>
                <a:path w="3131" h="805" extrusionOk="0">
                  <a:moveTo>
                    <a:pt x="402" y="1"/>
                  </a:moveTo>
                  <a:cubicBezTo>
                    <a:pt x="190" y="1"/>
                    <a:pt x="0" y="191"/>
                    <a:pt x="0" y="403"/>
                  </a:cubicBezTo>
                  <a:cubicBezTo>
                    <a:pt x="0" y="614"/>
                    <a:pt x="190" y="804"/>
                    <a:pt x="402" y="804"/>
                  </a:cubicBezTo>
                  <a:lnTo>
                    <a:pt x="2728" y="804"/>
                  </a:lnTo>
                  <a:cubicBezTo>
                    <a:pt x="2961" y="804"/>
                    <a:pt x="3130" y="614"/>
                    <a:pt x="3130" y="403"/>
                  </a:cubicBezTo>
                  <a:cubicBezTo>
                    <a:pt x="3130" y="191"/>
                    <a:pt x="2961" y="1"/>
                    <a:pt x="2728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34"/>
            <p:cNvSpPr/>
            <p:nvPr/>
          </p:nvSpPr>
          <p:spPr>
            <a:xfrm>
              <a:off x="7669677" y="3336593"/>
              <a:ext cx="50659" cy="50659"/>
            </a:xfrm>
            <a:custGeom>
              <a:avLst/>
              <a:gdLst/>
              <a:ahLst/>
              <a:cxnLst/>
              <a:rect l="l" t="t" r="r" b="b"/>
              <a:pathLst>
                <a:path w="826" h="826" extrusionOk="0">
                  <a:moveTo>
                    <a:pt x="424" y="1"/>
                  </a:moveTo>
                  <a:cubicBezTo>
                    <a:pt x="191" y="1"/>
                    <a:pt x="1" y="191"/>
                    <a:pt x="1" y="424"/>
                  </a:cubicBezTo>
                  <a:cubicBezTo>
                    <a:pt x="1" y="657"/>
                    <a:pt x="191" y="826"/>
                    <a:pt x="424" y="826"/>
                  </a:cubicBezTo>
                  <a:cubicBezTo>
                    <a:pt x="635" y="826"/>
                    <a:pt x="826" y="657"/>
                    <a:pt x="826" y="424"/>
                  </a:cubicBezTo>
                  <a:cubicBezTo>
                    <a:pt x="826" y="191"/>
                    <a:pt x="635" y="1"/>
                    <a:pt x="424" y="1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34"/>
            <p:cNvSpPr/>
            <p:nvPr/>
          </p:nvSpPr>
          <p:spPr>
            <a:xfrm>
              <a:off x="8158726" y="3336593"/>
              <a:ext cx="51947" cy="50659"/>
            </a:xfrm>
            <a:custGeom>
              <a:avLst/>
              <a:gdLst/>
              <a:ahLst/>
              <a:cxnLst/>
              <a:rect l="l" t="t" r="r" b="b"/>
              <a:pathLst>
                <a:path w="847" h="826" extrusionOk="0">
                  <a:moveTo>
                    <a:pt x="423" y="1"/>
                  </a:moveTo>
                  <a:cubicBezTo>
                    <a:pt x="191" y="1"/>
                    <a:pt x="0" y="191"/>
                    <a:pt x="0" y="424"/>
                  </a:cubicBezTo>
                  <a:cubicBezTo>
                    <a:pt x="0" y="657"/>
                    <a:pt x="191" y="826"/>
                    <a:pt x="423" y="826"/>
                  </a:cubicBezTo>
                  <a:cubicBezTo>
                    <a:pt x="656" y="826"/>
                    <a:pt x="846" y="657"/>
                    <a:pt x="846" y="424"/>
                  </a:cubicBezTo>
                  <a:cubicBezTo>
                    <a:pt x="846" y="191"/>
                    <a:pt x="656" y="1"/>
                    <a:pt x="423" y="1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34"/>
            <p:cNvSpPr/>
            <p:nvPr/>
          </p:nvSpPr>
          <p:spPr>
            <a:xfrm>
              <a:off x="7610063" y="3725674"/>
              <a:ext cx="234833" cy="191288"/>
            </a:xfrm>
            <a:custGeom>
              <a:avLst/>
              <a:gdLst/>
              <a:ahLst/>
              <a:cxnLst/>
              <a:rect l="l" t="t" r="r" b="b"/>
              <a:pathLst>
                <a:path w="3829" h="3119" extrusionOk="0">
                  <a:moveTo>
                    <a:pt x="2771" y="1"/>
                  </a:moveTo>
                  <a:cubicBezTo>
                    <a:pt x="2636" y="1"/>
                    <a:pt x="2504" y="112"/>
                    <a:pt x="2559" y="277"/>
                  </a:cubicBezTo>
                  <a:cubicBezTo>
                    <a:pt x="2707" y="594"/>
                    <a:pt x="2855" y="911"/>
                    <a:pt x="3046" y="1228"/>
                  </a:cubicBezTo>
                  <a:cubicBezTo>
                    <a:pt x="3172" y="1503"/>
                    <a:pt x="3405" y="2159"/>
                    <a:pt x="3130" y="2455"/>
                  </a:cubicBezTo>
                  <a:lnTo>
                    <a:pt x="2369" y="2667"/>
                  </a:lnTo>
                  <a:cubicBezTo>
                    <a:pt x="2242" y="2624"/>
                    <a:pt x="2115" y="2582"/>
                    <a:pt x="2009" y="2519"/>
                  </a:cubicBezTo>
                  <a:cubicBezTo>
                    <a:pt x="1184" y="2159"/>
                    <a:pt x="487" y="1546"/>
                    <a:pt x="21" y="784"/>
                  </a:cubicBezTo>
                  <a:lnTo>
                    <a:pt x="0" y="784"/>
                  </a:lnTo>
                  <a:cubicBezTo>
                    <a:pt x="364" y="1816"/>
                    <a:pt x="1386" y="3119"/>
                    <a:pt x="2604" y="3119"/>
                  </a:cubicBezTo>
                  <a:cubicBezTo>
                    <a:pt x="2659" y="3119"/>
                    <a:pt x="2715" y="3116"/>
                    <a:pt x="2771" y="3111"/>
                  </a:cubicBezTo>
                  <a:cubicBezTo>
                    <a:pt x="3236" y="3047"/>
                    <a:pt x="3617" y="2688"/>
                    <a:pt x="3680" y="2222"/>
                  </a:cubicBezTo>
                  <a:cubicBezTo>
                    <a:pt x="3828" y="1461"/>
                    <a:pt x="3321" y="700"/>
                    <a:pt x="2961" y="107"/>
                  </a:cubicBezTo>
                  <a:cubicBezTo>
                    <a:pt x="2916" y="33"/>
                    <a:pt x="2843" y="1"/>
                    <a:pt x="2771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34"/>
            <p:cNvSpPr/>
            <p:nvPr/>
          </p:nvSpPr>
          <p:spPr>
            <a:xfrm>
              <a:off x="7756582" y="3699792"/>
              <a:ext cx="227105" cy="205026"/>
            </a:xfrm>
            <a:custGeom>
              <a:avLst/>
              <a:gdLst/>
              <a:ahLst/>
              <a:cxnLst/>
              <a:rect l="l" t="t" r="r" b="b"/>
              <a:pathLst>
                <a:path w="3703" h="3343" extrusionOk="0">
                  <a:moveTo>
                    <a:pt x="3004" y="1"/>
                  </a:moveTo>
                  <a:cubicBezTo>
                    <a:pt x="2158" y="233"/>
                    <a:pt x="1481" y="783"/>
                    <a:pt x="805" y="1354"/>
                  </a:cubicBezTo>
                  <a:cubicBezTo>
                    <a:pt x="635" y="1481"/>
                    <a:pt x="487" y="1629"/>
                    <a:pt x="360" y="1798"/>
                  </a:cubicBezTo>
                  <a:cubicBezTo>
                    <a:pt x="191" y="1989"/>
                    <a:pt x="86" y="2243"/>
                    <a:pt x="43" y="2518"/>
                  </a:cubicBezTo>
                  <a:cubicBezTo>
                    <a:pt x="1" y="2814"/>
                    <a:pt x="86" y="3173"/>
                    <a:pt x="360" y="3300"/>
                  </a:cubicBezTo>
                  <a:cubicBezTo>
                    <a:pt x="466" y="3342"/>
                    <a:pt x="593" y="3342"/>
                    <a:pt x="699" y="3342"/>
                  </a:cubicBezTo>
                  <a:cubicBezTo>
                    <a:pt x="1778" y="3300"/>
                    <a:pt x="2835" y="2919"/>
                    <a:pt x="3702" y="2264"/>
                  </a:cubicBezTo>
                  <a:lnTo>
                    <a:pt x="3004" y="1"/>
                  </a:ln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34"/>
            <p:cNvSpPr/>
            <p:nvPr/>
          </p:nvSpPr>
          <p:spPr>
            <a:xfrm>
              <a:off x="7729351" y="3697216"/>
              <a:ext cx="280217" cy="225878"/>
            </a:xfrm>
            <a:custGeom>
              <a:avLst/>
              <a:gdLst/>
              <a:ahLst/>
              <a:cxnLst/>
              <a:rect l="l" t="t" r="r" b="b"/>
              <a:pathLst>
                <a:path w="4569" h="3683" extrusionOk="0">
                  <a:moveTo>
                    <a:pt x="3427" y="0"/>
                  </a:moveTo>
                  <a:cubicBezTo>
                    <a:pt x="2496" y="149"/>
                    <a:pt x="1820" y="635"/>
                    <a:pt x="1079" y="1206"/>
                  </a:cubicBezTo>
                  <a:cubicBezTo>
                    <a:pt x="530" y="1650"/>
                    <a:pt x="1" y="2348"/>
                    <a:pt x="255" y="3088"/>
                  </a:cubicBezTo>
                  <a:cubicBezTo>
                    <a:pt x="418" y="3566"/>
                    <a:pt x="784" y="3682"/>
                    <a:pt x="1188" y="3682"/>
                  </a:cubicBezTo>
                  <a:cubicBezTo>
                    <a:pt x="1410" y="3682"/>
                    <a:pt x="1644" y="3647"/>
                    <a:pt x="1862" y="3617"/>
                  </a:cubicBezTo>
                  <a:cubicBezTo>
                    <a:pt x="2793" y="3490"/>
                    <a:pt x="3639" y="3109"/>
                    <a:pt x="4358" y="2517"/>
                  </a:cubicBezTo>
                  <a:cubicBezTo>
                    <a:pt x="4568" y="2324"/>
                    <a:pt x="4370" y="1985"/>
                    <a:pt x="4128" y="1985"/>
                  </a:cubicBezTo>
                  <a:cubicBezTo>
                    <a:pt x="4078" y="1985"/>
                    <a:pt x="4027" y="1999"/>
                    <a:pt x="3977" y="2031"/>
                  </a:cubicBezTo>
                  <a:cubicBezTo>
                    <a:pt x="3490" y="2369"/>
                    <a:pt x="2962" y="2644"/>
                    <a:pt x="2412" y="2856"/>
                  </a:cubicBezTo>
                  <a:cubicBezTo>
                    <a:pt x="2171" y="2939"/>
                    <a:pt x="1712" y="3080"/>
                    <a:pt x="1338" y="3080"/>
                  </a:cubicBezTo>
                  <a:cubicBezTo>
                    <a:pt x="958" y="3080"/>
                    <a:pt x="666" y="2934"/>
                    <a:pt x="783" y="2433"/>
                  </a:cubicBezTo>
                  <a:cubicBezTo>
                    <a:pt x="931" y="1883"/>
                    <a:pt x="1545" y="1439"/>
                    <a:pt x="1968" y="1100"/>
                  </a:cubicBezTo>
                  <a:cubicBezTo>
                    <a:pt x="2412" y="698"/>
                    <a:pt x="2919" y="360"/>
                    <a:pt x="3469" y="85"/>
                  </a:cubicBezTo>
                  <a:cubicBezTo>
                    <a:pt x="3533" y="64"/>
                    <a:pt x="3490" y="0"/>
                    <a:pt x="3427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34"/>
            <p:cNvSpPr/>
            <p:nvPr/>
          </p:nvSpPr>
          <p:spPr>
            <a:xfrm>
              <a:off x="7611351" y="4194791"/>
              <a:ext cx="247773" cy="103218"/>
            </a:xfrm>
            <a:custGeom>
              <a:avLst/>
              <a:gdLst/>
              <a:ahLst/>
              <a:cxnLst/>
              <a:rect l="l" t="t" r="r" b="b"/>
              <a:pathLst>
                <a:path w="4040" h="1683" extrusionOk="0">
                  <a:moveTo>
                    <a:pt x="3584" y="0"/>
                  </a:moveTo>
                  <a:cubicBezTo>
                    <a:pt x="3517" y="0"/>
                    <a:pt x="3451" y="11"/>
                    <a:pt x="3384" y="30"/>
                  </a:cubicBezTo>
                  <a:lnTo>
                    <a:pt x="3067" y="136"/>
                  </a:lnTo>
                  <a:cubicBezTo>
                    <a:pt x="2306" y="220"/>
                    <a:pt x="1544" y="411"/>
                    <a:pt x="825" y="686"/>
                  </a:cubicBezTo>
                  <a:cubicBezTo>
                    <a:pt x="635" y="770"/>
                    <a:pt x="444" y="855"/>
                    <a:pt x="296" y="982"/>
                  </a:cubicBezTo>
                  <a:cubicBezTo>
                    <a:pt x="127" y="1109"/>
                    <a:pt x="21" y="1299"/>
                    <a:pt x="0" y="1510"/>
                  </a:cubicBezTo>
                  <a:cubicBezTo>
                    <a:pt x="0" y="1553"/>
                    <a:pt x="21" y="1595"/>
                    <a:pt x="43" y="1616"/>
                  </a:cubicBezTo>
                  <a:cubicBezTo>
                    <a:pt x="64" y="1637"/>
                    <a:pt x="106" y="1658"/>
                    <a:pt x="127" y="1658"/>
                  </a:cubicBezTo>
                  <a:cubicBezTo>
                    <a:pt x="271" y="1675"/>
                    <a:pt x="415" y="1683"/>
                    <a:pt x="558" y="1683"/>
                  </a:cubicBezTo>
                  <a:cubicBezTo>
                    <a:pt x="1694" y="1683"/>
                    <a:pt x="2790" y="1188"/>
                    <a:pt x="3786" y="643"/>
                  </a:cubicBezTo>
                  <a:cubicBezTo>
                    <a:pt x="3892" y="601"/>
                    <a:pt x="3955" y="516"/>
                    <a:pt x="4019" y="411"/>
                  </a:cubicBezTo>
                  <a:cubicBezTo>
                    <a:pt x="4040" y="263"/>
                    <a:pt x="3976" y="93"/>
                    <a:pt x="3828" y="51"/>
                  </a:cubicBezTo>
                  <a:cubicBezTo>
                    <a:pt x="3747" y="16"/>
                    <a:pt x="3665" y="0"/>
                    <a:pt x="3584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34"/>
            <p:cNvSpPr/>
            <p:nvPr/>
          </p:nvSpPr>
          <p:spPr>
            <a:xfrm>
              <a:off x="7574124" y="4179642"/>
              <a:ext cx="316524" cy="133393"/>
            </a:xfrm>
            <a:custGeom>
              <a:avLst/>
              <a:gdLst/>
              <a:ahLst/>
              <a:cxnLst/>
              <a:rect l="l" t="t" r="r" b="b"/>
              <a:pathLst>
                <a:path w="5161" h="2175" extrusionOk="0">
                  <a:moveTo>
                    <a:pt x="4250" y="0"/>
                  </a:moveTo>
                  <a:cubicBezTo>
                    <a:pt x="4136" y="0"/>
                    <a:pt x="4018" y="27"/>
                    <a:pt x="3907" y="87"/>
                  </a:cubicBezTo>
                  <a:cubicBezTo>
                    <a:pt x="3758" y="192"/>
                    <a:pt x="3780" y="404"/>
                    <a:pt x="3949" y="446"/>
                  </a:cubicBezTo>
                  <a:cubicBezTo>
                    <a:pt x="4647" y="658"/>
                    <a:pt x="3547" y="1017"/>
                    <a:pt x="3251" y="1123"/>
                  </a:cubicBezTo>
                  <a:cubicBezTo>
                    <a:pt x="2659" y="1398"/>
                    <a:pt x="2045" y="1567"/>
                    <a:pt x="1411" y="1631"/>
                  </a:cubicBezTo>
                  <a:cubicBezTo>
                    <a:pt x="1362" y="1634"/>
                    <a:pt x="1319" y="1635"/>
                    <a:pt x="1281" y="1635"/>
                  </a:cubicBezTo>
                  <a:cubicBezTo>
                    <a:pt x="543" y="1635"/>
                    <a:pt x="1743" y="1075"/>
                    <a:pt x="2024" y="975"/>
                  </a:cubicBezTo>
                  <a:cubicBezTo>
                    <a:pt x="2574" y="763"/>
                    <a:pt x="3145" y="658"/>
                    <a:pt x="3695" y="467"/>
                  </a:cubicBezTo>
                  <a:cubicBezTo>
                    <a:pt x="3822" y="425"/>
                    <a:pt x="3780" y="256"/>
                    <a:pt x="3674" y="256"/>
                  </a:cubicBezTo>
                  <a:cubicBezTo>
                    <a:pt x="3602" y="252"/>
                    <a:pt x="3526" y="251"/>
                    <a:pt x="3445" y="251"/>
                  </a:cubicBezTo>
                  <a:cubicBezTo>
                    <a:pt x="2508" y="251"/>
                    <a:pt x="1049" y="490"/>
                    <a:pt x="523" y="1250"/>
                  </a:cubicBezTo>
                  <a:cubicBezTo>
                    <a:pt x="1" y="1988"/>
                    <a:pt x="643" y="2174"/>
                    <a:pt x="1237" y="2174"/>
                  </a:cubicBezTo>
                  <a:cubicBezTo>
                    <a:pt x="1341" y="2174"/>
                    <a:pt x="1443" y="2169"/>
                    <a:pt x="1538" y="2159"/>
                  </a:cubicBezTo>
                  <a:cubicBezTo>
                    <a:pt x="2215" y="2096"/>
                    <a:pt x="2849" y="1927"/>
                    <a:pt x="3462" y="1631"/>
                  </a:cubicBezTo>
                  <a:cubicBezTo>
                    <a:pt x="3843" y="1482"/>
                    <a:pt x="4435" y="1292"/>
                    <a:pt x="4731" y="975"/>
                  </a:cubicBezTo>
                  <a:cubicBezTo>
                    <a:pt x="5160" y="494"/>
                    <a:pt x="4740" y="0"/>
                    <a:pt x="4250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34"/>
            <p:cNvSpPr/>
            <p:nvPr/>
          </p:nvSpPr>
          <p:spPr>
            <a:xfrm>
              <a:off x="7796815" y="4200004"/>
              <a:ext cx="190736" cy="183867"/>
            </a:xfrm>
            <a:custGeom>
              <a:avLst/>
              <a:gdLst/>
              <a:ahLst/>
              <a:cxnLst/>
              <a:rect l="l" t="t" r="r" b="b"/>
              <a:pathLst>
                <a:path w="3110" h="2998" extrusionOk="0">
                  <a:moveTo>
                    <a:pt x="2591" y="0"/>
                  </a:moveTo>
                  <a:cubicBezTo>
                    <a:pt x="2560" y="0"/>
                    <a:pt x="2528" y="3"/>
                    <a:pt x="2496" y="8"/>
                  </a:cubicBezTo>
                  <a:cubicBezTo>
                    <a:pt x="2242" y="30"/>
                    <a:pt x="2010" y="72"/>
                    <a:pt x="1777" y="114"/>
                  </a:cubicBezTo>
                  <a:lnTo>
                    <a:pt x="2285" y="114"/>
                  </a:lnTo>
                  <a:cubicBezTo>
                    <a:pt x="1544" y="326"/>
                    <a:pt x="910" y="770"/>
                    <a:pt x="466" y="1383"/>
                  </a:cubicBezTo>
                  <a:cubicBezTo>
                    <a:pt x="149" y="1764"/>
                    <a:pt x="1" y="2250"/>
                    <a:pt x="64" y="2716"/>
                  </a:cubicBezTo>
                  <a:cubicBezTo>
                    <a:pt x="85" y="2800"/>
                    <a:pt x="127" y="2885"/>
                    <a:pt x="170" y="2948"/>
                  </a:cubicBezTo>
                  <a:cubicBezTo>
                    <a:pt x="219" y="2983"/>
                    <a:pt x="276" y="2997"/>
                    <a:pt x="334" y="2997"/>
                  </a:cubicBezTo>
                  <a:cubicBezTo>
                    <a:pt x="452" y="2997"/>
                    <a:pt x="579" y="2941"/>
                    <a:pt x="677" y="2885"/>
                  </a:cubicBezTo>
                  <a:cubicBezTo>
                    <a:pt x="1460" y="2398"/>
                    <a:pt x="2158" y="1806"/>
                    <a:pt x="2750" y="1108"/>
                  </a:cubicBezTo>
                  <a:cubicBezTo>
                    <a:pt x="2898" y="960"/>
                    <a:pt x="2983" y="791"/>
                    <a:pt x="3046" y="601"/>
                  </a:cubicBezTo>
                  <a:cubicBezTo>
                    <a:pt x="3110" y="410"/>
                    <a:pt x="3025" y="178"/>
                    <a:pt x="2856" y="72"/>
                  </a:cubicBezTo>
                  <a:cubicBezTo>
                    <a:pt x="2776" y="24"/>
                    <a:pt x="2685" y="0"/>
                    <a:pt x="2591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34"/>
            <p:cNvSpPr/>
            <p:nvPr/>
          </p:nvSpPr>
          <p:spPr>
            <a:xfrm>
              <a:off x="7776085" y="4181912"/>
              <a:ext cx="232870" cy="218396"/>
            </a:xfrm>
            <a:custGeom>
              <a:avLst/>
              <a:gdLst/>
              <a:ahLst/>
              <a:cxnLst/>
              <a:rect l="l" t="t" r="r" b="b"/>
              <a:pathLst>
                <a:path w="3797" h="3561" extrusionOk="0">
                  <a:moveTo>
                    <a:pt x="2729" y="614"/>
                  </a:moveTo>
                  <a:cubicBezTo>
                    <a:pt x="2808" y="614"/>
                    <a:pt x="2821" y="667"/>
                    <a:pt x="2834" y="917"/>
                  </a:cubicBezTo>
                  <a:cubicBezTo>
                    <a:pt x="2855" y="1234"/>
                    <a:pt x="2834" y="1213"/>
                    <a:pt x="2665" y="1403"/>
                  </a:cubicBezTo>
                  <a:cubicBezTo>
                    <a:pt x="2242" y="1868"/>
                    <a:pt x="1756" y="2291"/>
                    <a:pt x="1248" y="2651"/>
                  </a:cubicBezTo>
                  <a:cubicBezTo>
                    <a:pt x="1163" y="2736"/>
                    <a:pt x="1058" y="2820"/>
                    <a:pt x="931" y="2884"/>
                  </a:cubicBezTo>
                  <a:cubicBezTo>
                    <a:pt x="839" y="2924"/>
                    <a:pt x="782" y="2955"/>
                    <a:pt x="740" y="2955"/>
                  </a:cubicBezTo>
                  <a:cubicBezTo>
                    <a:pt x="695" y="2955"/>
                    <a:pt x="668" y="2919"/>
                    <a:pt x="635" y="2820"/>
                  </a:cubicBezTo>
                  <a:cubicBezTo>
                    <a:pt x="550" y="2503"/>
                    <a:pt x="804" y="2080"/>
                    <a:pt x="994" y="1805"/>
                  </a:cubicBezTo>
                  <a:cubicBezTo>
                    <a:pt x="1293" y="1341"/>
                    <a:pt x="1708" y="942"/>
                    <a:pt x="2189" y="648"/>
                  </a:cubicBezTo>
                  <a:lnTo>
                    <a:pt x="2189" y="648"/>
                  </a:lnTo>
                  <a:cubicBezTo>
                    <a:pt x="2235" y="658"/>
                    <a:pt x="2281" y="663"/>
                    <a:pt x="2327" y="663"/>
                  </a:cubicBezTo>
                  <a:cubicBezTo>
                    <a:pt x="2383" y="663"/>
                    <a:pt x="2439" y="656"/>
                    <a:pt x="2496" y="642"/>
                  </a:cubicBezTo>
                  <a:cubicBezTo>
                    <a:pt x="2608" y="634"/>
                    <a:pt x="2681" y="614"/>
                    <a:pt x="2729" y="614"/>
                  </a:cubicBezTo>
                  <a:close/>
                  <a:moveTo>
                    <a:pt x="2725" y="0"/>
                  </a:moveTo>
                  <a:cubicBezTo>
                    <a:pt x="2438" y="0"/>
                    <a:pt x="2151" y="103"/>
                    <a:pt x="1967" y="325"/>
                  </a:cubicBezTo>
                  <a:cubicBezTo>
                    <a:pt x="1904" y="388"/>
                    <a:pt x="1925" y="514"/>
                    <a:pt x="2009" y="578"/>
                  </a:cubicBezTo>
                  <a:lnTo>
                    <a:pt x="2009" y="578"/>
                  </a:lnTo>
                  <a:cubicBezTo>
                    <a:pt x="1236" y="871"/>
                    <a:pt x="572" y="1335"/>
                    <a:pt x="233" y="2165"/>
                  </a:cubicBezTo>
                  <a:cubicBezTo>
                    <a:pt x="85" y="2524"/>
                    <a:pt x="0" y="3074"/>
                    <a:pt x="254" y="3391"/>
                  </a:cubicBezTo>
                  <a:cubicBezTo>
                    <a:pt x="361" y="3514"/>
                    <a:pt x="496" y="3561"/>
                    <a:pt x="640" y="3561"/>
                  </a:cubicBezTo>
                  <a:cubicBezTo>
                    <a:pt x="867" y="3561"/>
                    <a:pt x="1117" y="3444"/>
                    <a:pt x="1311" y="3328"/>
                  </a:cubicBezTo>
                  <a:cubicBezTo>
                    <a:pt x="1819" y="3032"/>
                    <a:pt x="2284" y="2672"/>
                    <a:pt x="2686" y="2270"/>
                  </a:cubicBezTo>
                  <a:cubicBezTo>
                    <a:pt x="3046" y="1932"/>
                    <a:pt x="3553" y="1488"/>
                    <a:pt x="3659" y="980"/>
                  </a:cubicBezTo>
                  <a:cubicBezTo>
                    <a:pt x="3797" y="360"/>
                    <a:pt x="3261" y="0"/>
                    <a:pt x="2725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34"/>
            <p:cNvSpPr/>
            <p:nvPr/>
          </p:nvSpPr>
          <p:spPr>
            <a:xfrm>
              <a:off x="7226073" y="2767630"/>
              <a:ext cx="1445057" cy="1623589"/>
            </a:xfrm>
            <a:custGeom>
              <a:avLst/>
              <a:gdLst/>
              <a:ahLst/>
              <a:cxnLst/>
              <a:rect l="l" t="t" r="r" b="b"/>
              <a:pathLst>
                <a:path w="23562" h="26473" extrusionOk="0">
                  <a:moveTo>
                    <a:pt x="7125" y="1"/>
                  </a:moveTo>
                  <a:cubicBezTo>
                    <a:pt x="6959" y="1"/>
                    <a:pt x="6795" y="38"/>
                    <a:pt x="6642" y="120"/>
                  </a:cubicBezTo>
                  <a:cubicBezTo>
                    <a:pt x="6134" y="395"/>
                    <a:pt x="5986" y="1051"/>
                    <a:pt x="6092" y="1622"/>
                  </a:cubicBezTo>
                  <a:cubicBezTo>
                    <a:pt x="6261" y="2616"/>
                    <a:pt x="7022" y="3420"/>
                    <a:pt x="7911" y="3906"/>
                  </a:cubicBezTo>
                  <a:cubicBezTo>
                    <a:pt x="8122" y="4012"/>
                    <a:pt x="8355" y="4118"/>
                    <a:pt x="8588" y="4202"/>
                  </a:cubicBezTo>
                  <a:cubicBezTo>
                    <a:pt x="8334" y="4287"/>
                    <a:pt x="8101" y="4371"/>
                    <a:pt x="7868" y="4456"/>
                  </a:cubicBezTo>
                  <a:lnTo>
                    <a:pt x="7022" y="4773"/>
                  </a:lnTo>
                  <a:cubicBezTo>
                    <a:pt x="2793" y="6423"/>
                    <a:pt x="1" y="10483"/>
                    <a:pt x="1" y="15009"/>
                  </a:cubicBezTo>
                  <a:cubicBezTo>
                    <a:pt x="1" y="19091"/>
                    <a:pt x="2771" y="22665"/>
                    <a:pt x="6748" y="23659"/>
                  </a:cubicBezTo>
                  <a:cubicBezTo>
                    <a:pt x="6536" y="23765"/>
                    <a:pt x="6346" y="23934"/>
                    <a:pt x="6198" y="24125"/>
                  </a:cubicBezTo>
                  <a:cubicBezTo>
                    <a:pt x="5655" y="24892"/>
                    <a:pt x="6370" y="25063"/>
                    <a:pt x="6997" y="25063"/>
                  </a:cubicBezTo>
                  <a:cubicBezTo>
                    <a:pt x="7078" y="25063"/>
                    <a:pt x="7158" y="25060"/>
                    <a:pt x="7234" y="25055"/>
                  </a:cubicBezTo>
                  <a:cubicBezTo>
                    <a:pt x="7890" y="24971"/>
                    <a:pt x="8524" y="24802"/>
                    <a:pt x="9137" y="24527"/>
                  </a:cubicBezTo>
                  <a:cubicBezTo>
                    <a:pt x="9307" y="24442"/>
                    <a:pt x="9518" y="24379"/>
                    <a:pt x="9708" y="24294"/>
                  </a:cubicBezTo>
                  <a:lnTo>
                    <a:pt x="9708" y="24294"/>
                  </a:lnTo>
                  <a:cubicBezTo>
                    <a:pt x="9497" y="24527"/>
                    <a:pt x="9328" y="24780"/>
                    <a:pt x="9222" y="25076"/>
                  </a:cubicBezTo>
                  <a:cubicBezTo>
                    <a:pt x="9074" y="25436"/>
                    <a:pt x="8968" y="25986"/>
                    <a:pt x="9243" y="26303"/>
                  </a:cubicBezTo>
                  <a:cubicBezTo>
                    <a:pt x="9350" y="26426"/>
                    <a:pt x="9485" y="26473"/>
                    <a:pt x="9629" y="26473"/>
                  </a:cubicBezTo>
                  <a:cubicBezTo>
                    <a:pt x="9857" y="26473"/>
                    <a:pt x="10106" y="26356"/>
                    <a:pt x="10301" y="26240"/>
                  </a:cubicBezTo>
                  <a:cubicBezTo>
                    <a:pt x="10808" y="25944"/>
                    <a:pt x="11252" y="25584"/>
                    <a:pt x="11675" y="25182"/>
                  </a:cubicBezTo>
                  <a:cubicBezTo>
                    <a:pt x="12014" y="24844"/>
                    <a:pt x="12521" y="24421"/>
                    <a:pt x="12627" y="23934"/>
                  </a:cubicBezTo>
                  <a:lnTo>
                    <a:pt x="14657" y="23934"/>
                  </a:lnTo>
                  <a:cubicBezTo>
                    <a:pt x="19564" y="23934"/>
                    <a:pt x="23561" y="19937"/>
                    <a:pt x="23561" y="15009"/>
                  </a:cubicBezTo>
                  <a:cubicBezTo>
                    <a:pt x="23561" y="10462"/>
                    <a:pt x="20812" y="6359"/>
                    <a:pt x="16603" y="4625"/>
                  </a:cubicBezTo>
                  <a:lnTo>
                    <a:pt x="16434" y="4562"/>
                  </a:lnTo>
                  <a:cubicBezTo>
                    <a:pt x="16392" y="4541"/>
                    <a:pt x="16349" y="4519"/>
                    <a:pt x="16307" y="4498"/>
                  </a:cubicBezTo>
                  <a:cubicBezTo>
                    <a:pt x="15969" y="4033"/>
                    <a:pt x="15757" y="3504"/>
                    <a:pt x="15651" y="2954"/>
                  </a:cubicBezTo>
                  <a:cubicBezTo>
                    <a:pt x="15595" y="2636"/>
                    <a:pt x="15423" y="2235"/>
                    <a:pt x="15164" y="2235"/>
                  </a:cubicBezTo>
                  <a:cubicBezTo>
                    <a:pt x="15131" y="2235"/>
                    <a:pt x="15096" y="2242"/>
                    <a:pt x="15059" y="2256"/>
                  </a:cubicBezTo>
                  <a:cubicBezTo>
                    <a:pt x="14932" y="2320"/>
                    <a:pt x="14848" y="2426"/>
                    <a:pt x="14805" y="2552"/>
                  </a:cubicBezTo>
                  <a:cubicBezTo>
                    <a:pt x="14615" y="2954"/>
                    <a:pt x="14446" y="3356"/>
                    <a:pt x="14298" y="3779"/>
                  </a:cubicBezTo>
                  <a:cubicBezTo>
                    <a:pt x="13579" y="3483"/>
                    <a:pt x="13029" y="2827"/>
                    <a:pt x="12839" y="2045"/>
                  </a:cubicBezTo>
                  <a:cubicBezTo>
                    <a:pt x="12796" y="1706"/>
                    <a:pt x="12733" y="1347"/>
                    <a:pt x="12648" y="987"/>
                  </a:cubicBezTo>
                  <a:cubicBezTo>
                    <a:pt x="12542" y="649"/>
                    <a:pt x="12246" y="395"/>
                    <a:pt x="11866" y="353"/>
                  </a:cubicBezTo>
                  <a:cubicBezTo>
                    <a:pt x="11506" y="374"/>
                    <a:pt x="11231" y="755"/>
                    <a:pt x="11147" y="1114"/>
                  </a:cubicBezTo>
                  <a:cubicBezTo>
                    <a:pt x="11104" y="1495"/>
                    <a:pt x="11083" y="1876"/>
                    <a:pt x="11083" y="2235"/>
                  </a:cubicBezTo>
                  <a:cubicBezTo>
                    <a:pt x="11083" y="2426"/>
                    <a:pt x="10999" y="2595"/>
                    <a:pt x="10872" y="2701"/>
                  </a:cubicBezTo>
                  <a:cubicBezTo>
                    <a:pt x="10787" y="2743"/>
                    <a:pt x="10681" y="2764"/>
                    <a:pt x="10597" y="2764"/>
                  </a:cubicBezTo>
                  <a:cubicBezTo>
                    <a:pt x="10026" y="2764"/>
                    <a:pt x="9539" y="2341"/>
                    <a:pt x="9201" y="1876"/>
                  </a:cubicBezTo>
                  <a:cubicBezTo>
                    <a:pt x="8862" y="1410"/>
                    <a:pt x="8609" y="882"/>
                    <a:pt x="8207" y="480"/>
                  </a:cubicBezTo>
                  <a:cubicBezTo>
                    <a:pt x="7911" y="199"/>
                    <a:pt x="7512" y="1"/>
                    <a:pt x="7125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34"/>
            <p:cNvSpPr/>
            <p:nvPr/>
          </p:nvSpPr>
          <p:spPr>
            <a:xfrm>
              <a:off x="7176825" y="2719363"/>
              <a:ext cx="1543553" cy="1722453"/>
            </a:xfrm>
            <a:custGeom>
              <a:avLst/>
              <a:gdLst/>
              <a:ahLst/>
              <a:cxnLst/>
              <a:rect l="l" t="t" r="r" b="b"/>
              <a:pathLst>
                <a:path w="25168" h="28085" extrusionOk="0">
                  <a:moveTo>
                    <a:pt x="7895" y="1581"/>
                  </a:moveTo>
                  <a:cubicBezTo>
                    <a:pt x="8104" y="1581"/>
                    <a:pt x="8308" y="1667"/>
                    <a:pt x="8460" y="1838"/>
                  </a:cubicBezTo>
                  <a:cubicBezTo>
                    <a:pt x="8671" y="2071"/>
                    <a:pt x="8841" y="2303"/>
                    <a:pt x="9010" y="2578"/>
                  </a:cubicBezTo>
                  <a:cubicBezTo>
                    <a:pt x="9116" y="2768"/>
                    <a:pt x="9242" y="2938"/>
                    <a:pt x="9369" y="3128"/>
                  </a:cubicBezTo>
                  <a:cubicBezTo>
                    <a:pt x="9940" y="3910"/>
                    <a:pt x="10659" y="4333"/>
                    <a:pt x="11400" y="4333"/>
                  </a:cubicBezTo>
                  <a:cubicBezTo>
                    <a:pt x="11632" y="4333"/>
                    <a:pt x="11886" y="4270"/>
                    <a:pt x="12076" y="4164"/>
                  </a:cubicBezTo>
                  <a:cubicBezTo>
                    <a:pt x="12436" y="3910"/>
                    <a:pt x="12669" y="3530"/>
                    <a:pt x="12669" y="3107"/>
                  </a:cubicBezTo>
                  <a:cubicBezTo>
                    <a:pt x="12690" y="2916"/>
                    <a:pt x="12711" y="2726"/>
                    <a:pt x="12690" y="2557"/>
                  </a:cubicBezTo>
                  <a:cubicBezTo>
                    <a:pt x="12690" y="2388"/>
                    <a:pt x="12711" y="2240"/>
                    <a:pt x="12732" y="2092"/>
                  </a:cubicBezTo>
                  <a:cubicBezTo>
                    <a:pt x="12753" y="2219"/>
                    <a:pt x="12796" y="2367"/>
                    <a:pt x="12796" y="2515"/>
                  </a:cubicBezTo>
                  <a:cubicBezTo>
                    <a:pt x="12817" y="2663"/>
                    <a:pt x="12838" y="2832"/>
                    <a:pt x="12880" y="3001"/>
                  </a:cubicBezTo>
                  <a:cubicBezTo>
                    <a:pt x="13113" y="4016"/>
                    <a:pt x="13832" y="4883"/>
                    <a:pt x="14805" y="5285"/>
                  </a:cubicBezTo>
                  <a:lnTo>
                    <a:pt x="15587" y="5602"/>
                  </a:lnTo>
                  <a:lnTo>
                    <a:pt x="15841" y="4820"/>
                  </a:lnTo>
                  <a:lnTo>
                    <a:pt x="15905" y="4693"/>
                  </a:lnTo>
                  <a:cubicBezTo>
                    <a:pt x="16031" y="5053"/>
                    <a:pt x="16222" y="5391"/>
                    <a:pt x="16433" y="5729"/>
                  </a:cubicBezTo>
                  <a:lnTo>
                    <a:pt x="16581" y="5920"/>
                  </a:lnTo>
                  <a:lnTo>
                    <a:pt x="17110" y="6131"/>
                  </a:lnTo>
                  <a:cubicBezTo>
                    <a:pt x="21023" y="7739"/>
                    <a:pt x="23582" y="11567"/>
                    <a:pt x="23561" y="15796"/>
                  </a:cubicBezTo>
                  <a:cubicBezTo>
                    <a:pt x="23561" y="20259"/>
                    <a:pt x="19923" y="23897"/>
                    <a:pt x="15439" y="23897"/>
                  </a:cubicBezTo>
                  <a:lnTo>
                    <a:pt x="12796" y="23897"/>
                  </a:lnTo>
                  <a:lnTo>
                    <a:pt x="12648" y="24510"/>
                  </a:lnTo>
                  <a:cubicBezTo>
                    <a:pt x="12605" y="24743"/>
                    <a:pt x="12246" y="25081"/>
                    <a:pt x="12034" y="25292"/>
                  </a:cubicBezTo>
                  <a:lnTo>
                    <a:pt x="11907" y="25398"/>
                  </a:lnTo>
                  <a:cubicBezTo>
                    <a:pt x="11548" y="25779"/>
                    <a:pt x="11125" y="26096"/>
                    <a:pt x="10681" y="26350"/>
                  </a:cubicBezTo>
                  <a:cubicBezTo>
                    <a:pt x="10702" y="26286"/>
                    <a:pt x="10723" y="26223"/>
                    <a:pt x="10744" y="26160"/>
                  </a:cubicBezTo>
                  <a:cubicBezTo>
                    <a:pt x="10829" y="25969"/>
                    <a:pt x="10956" y="25779"/>
                    <a:pt x="11104" y="25631"/>
                  </a:cubicBezTo>
                  <a:lnTo>
                    <a:pt x="13642" y="22924"/>
                  </a:lnTo>
                  <a:lnTo>
                    <a:pt x="13642" y="22924"/>
                  </a:lnTo>
                  <a:lnTo>
                    <a:pt x="10215" y="24362"/>
                  </a:lnTo>
                  <a:lnTo>
                    <a:pt x="9919" y="24468"/>
                  </a:lnTo>
                  <a:cubicBezTo>
                    <a:pt x="9813" y="24510"/>
                    <a:pt x="9729" y="24552"/>
                    <a:pt x="9623" y="24595"/>
                  </a:cubicBezTo>
                  <a:cubicBezTo>
                    <a:pt x="9158" y="24806"/>
                    <a:pt x="8629" y="24954"/>
                    <a:pt x="8122" y="25039"/>
                  </a:cubicBezTo>
                  <a:lnTo>
                    <a:pt x="9644" y="24150"/>
                  </a:lnTo>
                  <a:lnTo>
                    <a:pt x="7741" y="23685"/>
                  </a:lnTo>
                  <a:cubicBezTo>
                    <a:pt x="4124" y="22776"/>
                    <a:pt x="1586" y="19519"/>
                    <a:pt x="1608" y="15796"/>
                  </a:cubicBezTo>
                  <a:cubicBezTo>
                    <a:pt x="1608" y="11609"/>
                    <a:pt x="4188" y="7844"/>
                    <a:pt x="8100" y="6300"/>
                  </a:cubicBezTo>
                  <a:lnTo>
                    <a:pt x="8946" y="5983"/>
                  </a:lnTo>
                  <a:cubicBezTo>
                    <a:pt x="9158" y="5899"/>
                    <a:pt x="9369" y="5835"/>
                    <a:pt x="9623" y="5750"/>
                  </a:cubicBezTo>
                  <a:lnTo>
                    <a:pt x="11844" y="5053"/>
                  </a:lnTo>
                  <a:lnTo>
                    <a:pt x="9665" y="4249"/>
                  </a:lnTo>
                  <a:cubicBezTo>
                    <a:pt x="9475" y="4164"/>
                    <a:pt x="9285" y="4080"/>
                    <a:pt x="9094" y="3974"/>
                  </a:cubicBezTo>
                  <a:cubicBezTo>
                    <a:pt x="8312" y="3572"/>
                    <a:pt x="7783" y="2938"/>
                    <a:pt x="7677" y="2261"/>
                  </a:cubicBezTo>
                  <a:cubicBezTo>
                    <a:pt x="7614" y="2028"/>
                    <a:pt x="7656" y="1774"/>
                    <a:pt x="7825" y="1584"/>
                  </a:cubicBezTo>
                  <a:cubicBezTo>
                    <a:pt x="7849" y="1582"/>
                    <a:pt x="7872" y="1581"/>
                    <a:pt x="7895" y="1581"/>
                  </a:cubicBezTo>
                  <a:close/>
                  <a:moveTo>
                    <a:pt x="7905" y="1"/>
                  </a:moveTo>
                  <a:cubicBezTo>
                    <a:pt x="7621" y="1"/>
                    <a:pt x="7335" y="64"/>
                    <a:pt x="7064" y="209"/>
                  </a:cubicBezTo>
                  <a:cubicBezTo>
                    <a:pt x="6197" y="675"/>
                    <a:pt x="5964" y="1732"/>
                    <a:pt x="6112" y="2557"/>
                  </a:cubicBezTo>
                  <a:cubicBezTo>
                    <a:pt x="6282" y="3466"/>
                    <a:pt x="6789" y="4270"/>
                    <a:pt x="7508" y="4841"/>
                  </a:cubicBezTo>
                  <a:cubicBezTo>
                    <a:pt x="3003" y="6618"/>
                    <a:pt x="21" y="10953"/>
                    <a:pt x="0" y="15818"/>
                  </a:cubicBezTo>
                  <a:cubicBezTo>
                    <a:pt x="0" y="19794"/>
                    <a:pt x="2432" y="23368"/>
                    <a:pt x="6133" y="24827"/>
                  </a:cubicBezTo>
                  <a:cubicBezTo>
                    <a:pt x="5964" y="25187"/>
                    <a:pt x="5964" y="25610"/>
                    <a:pt x="6155" y="25948"/>
                  </a:cubicBezTo>
                  <a:cubicBezTo>
                    <a:pt x="6465" y="26500"/>
                    <a:pt x="7113" y="26644"/>
                    <a:pt x="7708" y="26644"/>
                  </a:cubicBezTo>
                  <a:cubicBezTo>
                    <a:pt x="7843" y="26644"/>
                    <a:pt x="7975" y="26637"/>
                    <a:pt x="8100" y="26625"/>
                  </a:cubicBezTo>
                  <a:cubicBezTo>
                    <a:pt x="8418" y="26604"/>
                    <a:pt x="8756" y="26540"/>
                    <a:pt x="9073" y="26456"/>
                  </a:cubicBezTo>
                  <a:lnTo>
                    <a:pt x="9073" y="26456"/>
                  </a:lnTo>
                  <a:cubicBezTo>
                    <a:pt x="9052" y="26879"/>
                    <a:pt x="9179" y="27280"/>
                    <a:pt x="9454" y="27619"/>
                  </a:cubicBezTo>
                  <a:cubicBezTo>
                    <a:pt x="9687" y="27915"/>
                    <a:pt x="10046" y="28084"/>
                    <a:pt x="10427" y="28084"/>
                  </a:cubicBezTo>
                  <a:cubicBezTo>
                    <a:pt x="10808" y="28063"/>
                    <a:pt x="11188" y="27936"/>
                    <a:pt x="11505" y="27703"/>
                  </a:cubicBezTo>
                  <a:cubicBezTo>
                    <a:pt x="12055" y="27386"/>
                    <a:pt x="12584" y="26984"/>
                    <a:pt x="13049" y="26540"/>
                  </a:cubicBezTo>
                  <a:lnTo>
                    <a:pt x="13134" y="26435"/>
                  </a:lnTo>
                  <a:cubicBezTo>
                    <a:pt x="13451" y="26160"/>
                    <a:pt x="13726" y="25842"/>
                    <a:pt x="13959" y="25504"/>
                  </a:cubicBezTo>
                  <a:lnTo>
                    <a:pt x="15460" y="25504"/>
                  </a:lnTo>
                  <a:cubicBezTo>
                    <a:pt x="20811" y="25483"/>
                    <a:pt x="25147" y="21147"/>
                    <a:pt x="25168" y="15796"/>
                  </a:cubicBezTo>
                  <a:cubicBezTo>
                    <a:pt x="25168" y="10911"/>
                    <a:pt x="22228" y="6533"/>
                    <a:pt x="17723" y="4672"/>
                  </a:cubicBezTo>
                  <a:lnTo>
                    <a:pt x="17639" y="4630"/>
                  </a:lnTo>
                  <a:cubicBezTo>
                    <a:pt x="17448" y="4312"/>
                    <a:pt x="17300" y="3953"/>
                    <a:pt x="17237" y="3572"/>
                  </a:cubicBezTo>
                  <a:cubicBezTo>
                    <a:pt x="17195" y="3297"/>
                    <a:pt x="17004" y="2642"/>
                    <a:pt x="16476" y="2345"/>
                  </a:cubicBezTo>
                  <a:cubicBezTo>
                    <a:pt x="16311" y="2263"/>
                    <a:pt x="16132" y="2220"/>
                    <a:pt x="15956" y="2220"/>
                  </a:cubicBezTo>
                  <a:cubicBezTo>
                    <a:pt x="15815" y="2220"/>
                    <a:pt x="15676" y="2247"/>
                    <a:pt x="15545" y="2303"/>
                  </a:cubicBezTo>
                  <a:cubicBezTo>
                    <a:pt x="15249" y="2451"/>
                    <a:pt x="15037" y="2684"/>
                    <a:pt x="14911" y="2980"/>
                  </a:cubicBezTo>
                  <a:cubicBezTo>
                    <a:pt x="14847" y="3107"/>
                    <a:pt x="14805" y="3213"/>
                    <a:pt x="14762" y="3318"/>
                  </a:cubicBezTo>
                  <a:cubicBezTo>
                    <a:pt x="14593" y="3128"/>
                    <a:pt x="14488" y="2895"/>
                    <a:pt x="14424" y="2663"/>
                  </a:cubicBezTo>
                  <a:cubicBezTo>
                    <a:pt x="14403" y="2536"/>
                    <a:pt x="14382" y="2430"/>
                    <a:pt x="14382" y="2303"/>
                  </a:cubicBezTo>
                  <a:cubicBezTo>
                    <a:pt x="14339" y="2049"/>
                    <a:pt x="14276" y="1774"/>
                    <a:pt x="14191" y="1521"/>
                  </a:cubicBezTo>
                  <a:cubicBezTo>
                    <a:pt x="13993" y="737"/>
                    <a:pt x="13358" y="363"/>
                    <a:pt x="12721" y="363"/>
                  </a:cubicBezTo>
                  <a:cubicBezTo>
                    <a:pt x="12000" y="363"/>
                    <a:pt x="11278" y="843"/>
                    <a:pt x="11188" y="1753"/>
                  </a:cubicBezTo>
                  <a:cubicBezTo>
                    <a:pt x="11125" y="2007"/>
                    <a:pt x="11104" y="2303"/>
                    <a:pt x="11125" y="2578"/>
                  </a:cubicBezTo>
                  <a:lnTo>
                    <a:pt x="11125" y="2663"/>
                  </a:lnTo>
                  <a:cubicBezTo>
                    <a:pt x="10934" y="2536"/>
                    <a:pt x="10765" y="2367"/>
                    <a:pt x="10638" y="2197"/>
                  </a:cubicBezTo>
                  <a:cubicBezTo>
                    <a:pt x="10554" y="2049"/>
                    <a:pt x="10448" y="1901"/>
                    <a:pt x="10342" y="1732"/>
                  </a:cubicBezTo>
                  <a:cubicBezTo>
                    <a:pt x="10131" y="1373"/>
                    <a:pt x="9856" y="1013"/>
                    <a:pt x="9560" y="696"/>
                  </a:cubicBezTo>
                  <a:cubicBezTo>
                    <a:pt x="9138" y="303"/>
                    <a:pt x="8527" y="1"/>
                    <a:pt x="79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34"/>
            <p:cNvSpPr/>
            <p:nvPr/>
          </p:nvSpPr>
          <p:spPr>
            <a:xfrm>
              <a:off x="7593198" y="2775725"/>
              <a:ext cx="735469" cy="365097"/>
            </a:xfrm>
            <a:custGeom>
              <a:avLst/>
              <a:gdLst/>
              <a:ahLst/>
              <a:cxnLst/>
              <a:rect l="l" t="t" r="r" b="b"/>
              <a:pathLst>
                <a:path w="11992" h="5953" extrusionOk="0">
                  <a:moveTo>
                    <a:pt x="1112" y="0"/>
                  </a:moveTo>
                  <a:cubicBezTo>
                    <a:pt x="952" y="0"/>
                    <a:pt x="797" y="35"/>
                    <a:pt x="656" y="115"/>
                  </a:cubicBezTo>
                  <a:cubicBezTo>
                    <a:pt x="148" y="390"/>
                    <a:pt x="0" y="1067"/>
                    <a:pt x="106" y="1638"/>
                  </a:cubicBezTo>
                  <a:cubicBezTo>
                    <a:pt x="275" y="2632"/>
                    <a:pt x="1036" y="3436"/>
                    <a:pt x="1925" y="3901"/>
                  </a:cubicBezTo>
                  <a:cubicBezTo>
                    <a:pt x="2813" y="4387"/>
                    <a:pt x="3807" y="4578"/>
                    <a:pt x="4801" y="4747"/>
                  </a:cubicBezTo>
                  <a:lnTo>
                    <a:pt x="11992" y="5952"/>
                  </a:lnTo>
                  <a:cubicBezTo>
                    <a:pt x="10786" y="5381"/>
                    <a:pt x="9919" y="4282"/>
                    <a:pt x="9665" y="2970"/>
                  </a:cubicBezTo>
                  <a:cubicBezTo>
                    <a:pt x="9591" y="2652"/>
                    <a:pt x="9433" y="2251"/>
                    <a:pt x="9163" y="2251"/>
                  </a:cubicBezTo>
                  <a:cubicBezTo>
                    <a:pt x="9128" y="2251"/>
                    <a:pt x="9091" y="2258"/>
                    <a:pt x="9052" y="2272"/>
                  </a:cubicBezTo>
                  <a:cubicBezTo>
                    <a:pt x="8946" y="2336"/>
                    <a:pt x="8862" y="2442"/>
                    <a:pt x="8819" y="2569"/>
                  </a:cubicBezTo>
                  <a:cubicBezTo>
                    <a:pt x="8629" y="2970"/>
                    <a:pt x="8460" y="3372"/>
                    <a:pt x="8312" y="3795"/>
                  </a:cubicBezTo>
                  <a:cubicBezTo>
                    <a:pt x="7572" y="3478"/>
                    <a:pt x="7043" y="2843"/>
                    <a:pt x="6853" y="2061"/>
                  </a:cubicBezTo>
                  <a:cubicBezTo>
                    <a:pt x="6810" y="1701"/>
                    <a:pt x="6747" y="1363"/>
                    <a:pt x="6662" y="1003"/>
                  </a:cubicBezTo>
                  <a:cubicBezTo>
                    <a:pt x="6556" y="644"/>
                    <a:pt x="6260" y="390"/>
                    <a:pt x="5880" y="369"/>
                  </a:cubicBezTo>
                  <a:cubicBezTo>
                    <a:pt x="5499" y="390"/>
                    <a:pt x="5245" y="750"/>
                    <a:pt x="5161" y="1130"/>
                  </a:cubicBezTo>
                  <a:cubicBezTo>
                    <a:pt x="5118" y="1490"/>
                    <a:pt x="5097" y="1871"/>
                    <a:pt x="5097" y="2251"/>
                  </a:cubicBezTo>
                  <a:cubicBezTo>
                    <a:pt x="5097" y="2420"/>
                    <a:pt x="5013" y="2590"/>
                    <a:pt x="4886" y="2717"/>
                  </a:cubicBezTo>
                  <a:cubicBezTo>
                    <a:pt x="4824" y="2748"/>
                    <a:pt x="4750" y="2767"/>
                    <a:pt x="4682" y="2767"/>
                  </a:cubicBezTo>
                  <a:cubicBezTo>
                    <a:pt x="4658" y="2767"/>
                    <a:pt x="4633" y="2765"/>
                    <a:pt x="4611" y="2759"/>
                  </a:cubicBezTo>
                  <a:cubicBezTo>
                    <a:pt x="4040" y="2759"/>
                    <a:pt x="3553" y="2336"/>
                    <a:pt x="3215" y="1892"/>
                  </a:cubicBezTo>
                  <a:cubicBezTo>
                    <a:pt x="2876" y="1426"/>
                    <a:pt x="2623" y="898"/>
                    <a:pt x="2200" y="496"/>
                  </a:cubicBezTo>
                  <a:cubicBezTo>
                    <a:pt x="1914" y="211"/>
                    <a:pt x="1502" y="0"/>
                    <a:pt x="11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34"/>
            <p:cNvSpPr/>
            <p:nvPr/>
          </p:nvSpPr>
          <p:spPr>
            <a:xfrm>
              <a:off x="7226073" y="3001299"/>
              <a:ext cx="1445057" cy="1242055"/>
            </a:xfrm>
            <a:custGeom>
              <a:avLst/>
              <a:gdLst/>
              <a:ahLst/>
              <a:cxnLst/>
              <a:rect l="l" t="t" r="r" b="b"/>
              <a:pathLst>
                <a:path w="23562" h="20252" extrusionOk="0">
                  <a:moveTo>
                    <a:pt x="12022" y="0"/>
                  </a:moveTo>
                  <a:cubicBezTo>
                    <a:pt x="10608" y="0"/>
                    <a:pt x="9193" y="259"/>
                    <a:pt x="7847" y="773"/>
                  </a:cubicBezTo>
                  <a:lnTo>
                    <a:pt x="7022" y="1111"/>
                  </a:lnTo>
                  <a:cubicBezTo>
                    <a:pt x="2793" y="2740"/>
                    <a:pt x="1" y="6800"/>
                    <a:pt x="1" y="11347"/>
                  </a:cubicBezTo>
                  <a:cubicBezTo>
                    <a:pt x="1" y="16254"/>
                    <a:pt x="3977" y="20251"/>
                    <a:pt x="8905" y="20251"/>
                  </a:cubicBezTo>
                  <a:lnTo>
                    <a:pt x="14657" y="20251"/>
                  </a:lnTo>
                  <a:cubicBezTo>
                    <a:pt x="19564" y="20251"/>
                    <a:pt x="23561" y="16254"/>
                    <a:pt x="23561" y="11347"/>
                  </a:cubicBezTo>
                  <a:cubicBezTo>
                    <a:pt x="23561" y="6779"/>
                    <a:pt x="20812" y="2676"/>
                    <a:pt x="16603" y="942"/>
                  </a:cubicBezTo>
                  <a:lnTo>
                    <a:pt x="16434" y="879"/>
                  </a:lnTo>
                  <a:cubicBezTo>
                    <a:pt x="15020" y="291"/>
                    <a:pt x="13521" y="0"/>
                    <a:pt x="120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34"/>
            <p:cNvSpPr/>
            <p:nvPr/>
          </p:nvSpPr>
          <p:spPr>
            <a:xfrm>
              <a:off x="7777373" y="3413133"/>
              <a:ext cx="186811" cy="245197"/>
            </a:xfrm>
            <a:custGeom>
              <a:avLst/>
              <a:gdLst/>
              <a:ahLst/>
              <a:cxnLst/>
              <a:rect l="l" t="t" r="r" b="b"/>
              <a:pathLst>
                <a:path w="3046" h="3998" extrusionOk="0">
                  <a:moveTo>
                    <a:pt x="1523" y="1"/>
                  </a:moveTo>
                  <a:cubicBezTo>
                    <a:pt x="677" y="1"/>
                    <a:pt x="0" y="678"/>
                    <a:pt x="0" y="1524"/>
                  </a:cubicBezTo>
                  <a:cubicBezTo>
                    <a:pt x="0" y="2369"/>
                    <a:pt x="677" y="3998"/>
                    <a:pt x="1523" y="3998"/>
                  </a:cubicBezTo>
                  <a:cubicBezTo>
                    <a:pt x="2369" y="3998"/>
                    <a:pt x="3046" y="2369"/>
                    <a:pt x="3046" y="1524"/>
                  </a:cubicBezTo>
                  <a:cubicBezTo>
                    <a:pt x="3046" y="678"/>
                    <a:pt x="2369" y="1"/>
                    <a:pt x="1523" y="1"/>
                  </a:cubicBezTo>
                  <a:close/>
                </a:path>
              </a:pathLst>
            </a:custGeom>
            <a:solidFill>
              <a:srgbClr val="DB8D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34"/>
            <p:cNvSpPr/>
            <p:nvPr/>
          </p:nvSpPr>
          <p:spPr>
            <a:xfrm>
              <a:off x="7777373" y="3409270"/>
              <a:ext cx="186811" cy="190736"/>
            </a:xfrm>
            <a:custGeom>
              <a:avLst/>
              <a:gdLst/>
              <a:ahLst/>
              <a:cxnLst/>
              <a:rect l="l" t="t" r="r" b="b"/>
              <a:pathLst>
                <a:path w="3046" h="3110" extrusionOk="0">
                  <a:moveTo>
                    <a:pt x="1523" y="0"/>
                  </a:moveTo>
                  <a:cubicBezTo>
                    <a:pt x="677" y="0"/>
                    <a:pt x="0" y="719"/>
                    <a:pt x="0" y="1333"/>
                  </a:cubicBezTo>
                  <a:cubicBezTo>
                    <a:pt x="0" y="1925"/>
                    <a:pt x="677" y="3109"/>
                    <a:pt x="1523" y="3109"/>
                  </a:cubicBezTo>
                  <a:cubicBezTo>
                    <a:pt x="2369" y="3109"/>
                    <a:pt x="3046" y="1925"/>
                    <a:pt x="3046" y="1333"/>
                  </a:cubicBezTo>
                  <a:cubicBezTo>
                    <a:pt x="3046" y="719"/>
                    <a:pt x="2369" y="0"/>
                    <a:pt x="15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34"/>
            <p:cNvSpPr/>
            <p:nvPr/>
          </p:nvSpPr>
          <p:spPr>
            <a:xfrm>
              <a:off x="7543888" y="3274342"/>
              <a:ext cx="217967" cy="219316"/>
            </a:xfrm>
            <a:custGeom>
              <a:avLst/>
              <a:gdLst/>
              <a:ahLst/>
              <a:cxnLst/>
              <a:rect l="l" t="t" r="r" b="b"/>
              <a:pathLst>
                <a:path w="3554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54" y="2771"/>
                    <a:pt x="3554" y="1798"/>
                  </a:cubicBezTo>
                  <a:cubicBezTo>
                    <a:pt x="3554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34"/>
            <p:cNvSpPr/>
            <p:nvPr/>
          </p:nvSpPr>
          <p:spPr>
            <a:xfrm>
              <a:off x="8019935" y="3274342"/>
              <a:ext cx="219255" cy="219316"/>
            </a:xfrm>
            <a:custGeom>
              <a:avLst/>
              <a:gdLst/>
              <a:ahLst/>
              <a:cxnLst/>
              <a:rect l="l" t="t" r="r" b="b"/>
              <a:pathLst>
                <a:path w="3575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75" y="2771"/>
                    <a:pt x="3575" y="1798"/>
                  </a:cubicBezTo>
                  <a:cubicBezTo>
                    <a:pt x="3575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34"/>
            <p:cNvSpPr/>
            <p:nvPr/>
          </p:nvSpPr>
          <p:spPr>
            <a:xfrm>
              <a:off x="7471273" y="3274342"/>
              <a:ext cx="190736" cy="49371"/>
            </a:xfrm>
            <a:custGeom>
              <a:avLst/>
              <a:gdLst/>
              <a:ahLst/>
              <a:cxnLst/>
              <a:rect l="l" t="t" r="r" b="b"/>
              <a:pathLst>
                <a:path w="3110" h="805" extrusionOk="0">
                  <a:moveTo>
                    <a:pt x="402" y="1"/>
                  </a:moveTo>
                  <a:cubicBezTo>
                    <a:pt x="169" y="1"/>
                    <a:pt x="0" y="191"/>
                    <a:pt x="0" y="403"/>
                  </a:cubicBezTo>
                  <a:cubicBezTo>
                    <a:pt x="0" y="614"/>
                    <a:pt x="169" y="804"/>
                    <a:pt x="402" y="804"/>
                  </a:cubicBezTo>
                  <a:lnTo>
                    <a:pt x="2707" y="804"/>
                  </a:lnTo>
                  <a:cubicBezTo>
                    <a:pt x="2940" y="804"/>
                    <a:pt x="3109" y="614"/>
                    <a:pt x="3109" y="403"/>
                  </a:cubicBezTo>
                  <a:cubicBezTo>
                    <a:pt x="3109" y="191"/>
                    <a:pt x="2940" y="1"/>
                    <a:pt x="2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34"/>
            <p:cNvSpPr/>
            <p:nvPr/>
          </p:nvSpPr>
          <p:spPr>
            <a:xfrm>
              <a:off x="7957685" y="3274342"/>
              <a:ext cx="192024" cy="49371"/>
            </a:xfrm>
            <a:custGeom>
              <a:avLst/>
              <a:gdLst/>
              <a:ahLst/>
              <a:cxnLst/>
              <a:rect l="l" t="t" r="r" b="b"/>
              <a:pathLst>
                <a:path w="3131" h="805" extrusionOk="0">
                  <a:moveTo>
                    <a:pt x="402" y="1"/>
                  </a:moveTo>
                  <a:cubicBezTo>
                    <a:pt x="190" y="1"/>
                    <a:pt x="0" y="191"/>
                    <a:pt x="0" y="403"/>
                  </a:cubicBezTo>
                  <a:cubicBezTo>
                    <a:pt x="0" y="614"/>
                    <a:pt x="190" y="804"/>
                    <a:pt x="402" y="804"/>
                  </a:cubicBezTo>
                  <a:lnTo>
                    <a:pt x="2728" y="804"/>
                  </a:lnTo>
                  <a:cubicBezTo>
                    <a:pt x="2961" y="804"/>
                    <a:pt x="3130" y="614"/>
                    <a:pt x="3130" y="403"/>
                  </a:cubicBezTo>
                  <a:cubicBezTo>
                    <a:pt x="3130" y="191"/>
                    <a:pt x="2961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34"/>
            <p:cNvSpPr/>
            <p:nvPr/>
          </p:nvSpPr>
          <p:spPr>
            <a:xfrm>
              <a:off x="7669677" y="3336593"/>
              <a:ext cx="50659" cy="50659"/>
            </a:xfrm>
            <a:custGeom>
              <a:avLst/>
              <a:gdLst/>
              <a:ahLst/>
              <a:cxnLst/>
              <a:rect l="l" t="t" r="r" b="b"/>
              <a:pathLst>
                <a:path w="826" h="826" extrusionOk="0">
                  <a:moveTo>
                    <a:pt x="424" y="1"/>
                  </a:moveTo>
                  <a:cubicBezTo>
                    <a:pt x="191" y="1"/>
                    <a:pt x="1" y="191"/>
                    <a:pt x="1" y="424"/>
                  </a:cubicBezTo>
                  <a:cubicBezTo>
                    <a:pt x="1" y="657"/>
                    <a:pt x="191" y="826"/>
                    <a:pt x="424" y="826"/>
                  </a:cubicBezTo>
                  <a:cubicBezTo>
                    <a:pt x="635" y="826"/>
                    <a:pt x="826" y="657"/>
                    <a:pt x="826" y="424"/>
                  </a:cubicBezTo>
                  <a:cubicBezTo>
                    <a:pt x="826" y="191"/>
                    <a:pt x="635" y="1"/>
                    <a:pt x="4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34"/>
            <p:cNvSpPr/>
            <p:nvPr/>
          </p:nvSpPr>
          <p:spPr>
            <a:xfrm>
              <a:off x="8158726" y="3336593"/>
              <a:ext cx="51947" cy="50659"/>
            </a:xfrm>
            <a:custGeom>
              <a:avLst/>
              <a:gdLst/>
              <a:ahLst/>
              <a:cxnLst/>
              <a:rect l="l" t="t" r="r" b="b"/>
              <a:pathLst>
                <a:path w="847" h="826" extrusionOk="0">
                  <a:moveTo>
                    <a:pt x="423" y="1"/>
                  </a:moveTo>
                  <a:cubicBezTo>
                    <a:pt x="191" y="1"/>
                    <a:pt x="0" y="191"/>
                    <a:pt x="0" y="424"/>
                  </a:cubicBezTo>
                  <a:cubicBezTo>
                    <a:pt x="0" y="657"/>
                    <a:pt x="191" y="826"/>
                    <a:pt x="423" y="826"/>
                  </a:cubicBezTo>
                  <a:cubicBezTo>
                    <a:pt x="656" y="826"/>
                    <a:pt x="846" y="657"/>
                    <a:pt x="846" y="424"/>
                  </a:cubicBezTo>
                  <a:cubicBezTo>
                    <a:pt x="846" y="191"/>
                    <a:pt x="656" y="1"/>
                    <a:pt x="4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34"/>
            <p:cNvSpPr/>
            <p:nvPr/>
          </p:nvSpPr>
          <p:spPr>
            <a:xfrm>
              <a:off x="7610063" y="3725674"/>
              <a:ext cx="234833" cy="191288"/>
            </a:xfrm>
            <a:custGeom>
              <a:avLst/>
              <a:gdLst/>
              <a:ahLst/>
              <a:cxnLst/>
              <a:rect l="l" t="t" r="r" b="b"/>
              <a:pathLst>
                <a:path w="3829" h="3119" extrusionOk="0">
                  <a:moveTo>
                    <a:pt x="2771" y="1"/>
                  </a:moveTo>
                  <a:cubicBezTo>
                    <a:pt x="2636" y="1"/>
                    <a:pt x="2504" y="112"/>
                    <a:pt x="2559" y="277"/>
                  </a:cubicBezTo>
                  <a:cubicBezTo>
                    <a:pt x="2707" y="594"/>
                    <a:pt x="2855" y="911"/>
                    <a:pt x="3046" y="1228"/>
                  </a:cubicBezTo>
                  <a:cubicBezTo>
                    <a:pt x="3172" y="1503"/>
                    <a:pt x="3405" y="2159"/>
                    <a:pt x="3130" y="2455"/>
                  </a:cubicBezTo>
                  <a:lnTo>
                    <a:pt x="2369" y="2667"/>
                  </a:lnTo>
                  <a:cubicBezTo>
                    <a:pt x="2242" y="2624"/>
                    <a:pt x="2115" y="2582"/>
                    <a:pt x="2009" y="2519"/>
                  </a:cubicBezTo>
                  <a:cubicBezTo>
                    <a:pt x="1184" y="2159"/>
                    <a:pt x="487" y="1546"/>
                    <a:pt x="21" y="784"/>
                  </a:cubicBezTo>
                  <a:lnTo>
                    <a:pt x="0" y="784"/>
                  </a:lnTo>
                  <a:cubicBezTo>
                    <a:pt x="364" y="1816"/>
                    <a:pt x="1386" y="3119"/>
                    <a:pt x="2604" y="3119"/>
                  </a:cubicBezTo>
                  <a:cubicBezTo>
                    <a:pt x="2659" y="3119"/>
                    <a:pt x="2715" y="3116"/>
                    <a:pt x="2771" y="3111"/>
                  </a:cubicBezTo>
                  <a:cubicBezTo>
                    <a:pt x="3236" y="3047"/>
                    <a:pt x="3617" y="2688"/>
                    <a:pt x="3680" y="2222"/>
                  </a:cubicBezTo>
                  <a:cubicBezTo>
                    <a:pt x="3828" y="1461"/>
                    <a:pt x="3321" y="700"/>
                    <a:pt x="2961" y="107"/>
                  </a:cubicBezTo>
                  <a:cubicBezTo>
                    <a:pt x="2916" y="33"/>
                    <a:pt x="2843" y="1"/>
                    <a:pt x="27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34"/>
            <p:cNvSpPr/>
            <p:nvPr/>
          </p:nvSpPr>
          <p:spPr>
            <a:xfrm>
              <a:off x="7756582" y="3699792"/>
              <a:ext cx="227105" cy="205026"/>
            </a:xfrm>
            <a:custGeom>
              <a:avLst/>
              <a:gdLst/>
              <a:ahLst/>
              <a:cxnLst/>
              <a:rect l="l" t="t" r="r" b="b"/>
              <a:pathLst>
                <a:path w="3703" h="3343" extrusionOk="0">
                  <a:moveTo>
                    <a:pt x="3004" y="1"/>
                  </a:moveTo>
                  <a:cubicBezTo>
                    <a:pt x="2158" y="233"/>
                    <a:pt x="1481" y="783"/>
                    <a:pt x="805" y="1354"/>
                  </a:cubicBezTo>
                  <a:cubicBezTo>
                    <a:pt x="635" y="1481"/>
                    <a:pt x="487" y="1629"/>
                    <a:pt x="360" y="1798"/>
                  </a:cubicBezTo>
                  <a:cubicBezTo>
                    <a:pt x="191" y="1989"/>
                    <a:pt x="86" y="2243"/>
                    <a:pt x="43" y="2518"/>
                  </a:cubicBezTo>
                  <a:cubicBezTo>
                    <a:pt x="1" y="2814"/>
                    <a:pt x="86" y="3173"/>
                    <a:pt x="360" y="3300"/>
                  </a:cubicBezTo>
                  <a:cubicBezTo>
                    <a:pt x="466" y="3342"/>
                    <a:pt x="593" y="3342"/>
                    <a:pt x="699" y="3342"/>
                  </a:cubicBezTo>
                  <a:cubicBezTo>
                    <a:pt x="1778" y="3300"/>
                    <a:pt x="2835" y="2919"/>
                    <a:pt x="3702" y="2264"/>
                  </a:cubicBezTo>
                  <a:lnTo>
                    <a:pt x="300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34"/>
            <p:cNvSpPr/>
            <p:nvPr/>
          </p:nvSpPr>
          <p:spPr>
            <a:xfrm>
              <a:off x="7729351" y="3697216"/>
              <a:ext cx="280217" cy="225878"/>
            </a:xfrm>
            <a:custGeom>
              <a:avLst/>
              <a:gdLst/>
              <a:ahLst/>
              <a:cxnLst/>
              <a:rect l="l" t="t" r="r" b="b"/>
              <a:pathLst>
                <a:path w="4569" h="3683" extrusionOk="0">
                  <a:moveTo>
                    <a:pt x="3427" y="0"/>
                  </a:moveTo>
                  <a:cubicBezTo>
                    <a:pt x="2496" y="149"/>
                    <a:pt x="1820" y="635"/>
                    <a:pt x="1079" y="1206"/>
                  </a:cubicBezTo>
                  <a:cubicBezTo>
                    <a:pt x="530" y="1650"/>
                    <a:pt x="1" y="2348"/>
                    <a:pt x="255" y="3088"/>
                  </a:cubicBezTo>
                  <a:cubicBezTo>
                    <a:pt x="418" y="3566"/>
                    <a:pt x="784" y="3682"/>
                    <a:pt x="1188" y="3682"/>
                  </a:cubicBezTo>
                  <a:cubicBezTo>
                    <a:pt x="1410" y="3682"/>
                    <a:pt x="1644" y="3647"/>
                    <a:pt x="1862" y="3617"/>
                  </a:cubicBezTo>
                  <a:cubicBezTo>
                    <a:pt x="2793" y="3490"/>
                    <a:pt x="3639" y="3109"/>
                    <a:pt x="4358" y="2517"/>
                  </a:cubicBezTo>
                  <a:cubicBezTo>
                    <a:pt x="4568" y="2324"/>
                    <a:pt x="4370" y="1985"/>
                    <a:pt x="4128" y="1985"/>
                  </a:cubicBezTo>
                  <a:cubicBezTo>
                    <a:pt x="4078" y="1985"/>
                    <a:pt x="4027" y="1999"/>
                    <a:pt x="3977" y="2031"/>
                  </a:cubicBezTo>
                  <a:cubicBezTo>
                    <a:pt x="3490" y="2369"/>
                    <a:pt x="2962" y="2644"/>
                    <a:pt x="2412" y="2856"/>
                  </a:cubicBezTo>
                  <a:cubicBezTo>
                    <a:pt x="2171" y="2939"/>
                    <a:pt x="1712" y="3080"/>
                    <a:pt x="1338" y="3080"/>
                  </a:cubicBezTo>
                  <a:cubicBezTo>
                    <a:pt x="958" y="3080"/>
                    <a:pt x="666" y="2934"/>
                    <a:pt x="783" y="2433"/>
                  </a:cubicBezTo>
                  <a:cubicBezTo>
                    <a:pt x="931" y="1883"/>
                    <a:pt x="1545" y="1439"/>
                    <a:pt x="1968" y="1100"/>
                  </a:cubicBezTo>
                  <a:cubicBezTo>
                    <a:pt x="2412" y="698"/>
                    <a:pt x="2919" y="360"/>
                    <a:pt x="3469" y="85"/>
                  </a:cubicBezTo>
                  <a:cubicBezTo>
                    <a:pt x="3533" y="64"/>
                    <a:pt x="3490" y="0"/>
                    <a:pt x="34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34"/>
            <p:cNvSpPr/>
            <p:nvPr/>
          </p:nvSpPr>
          <p:spPr>
            <a:xfrm>
              <a:off x="7611351" y="4194791"/>
              <a:ext cx="247773" cy="103218"/>
            </a:xfrm>
            <a:custGeom>
              <a:avLst/>
              <a:gdLst/>
              <a:ahLst/>
              <a:cxnLst/>
              <a:rect l="l" t="t" r="r" b="b"/>
              <a:pathLst>
                <a:path w="4040" h="1683" extrusionOk="0">
                  <a:moveTo>
                    <a:pt x="3584" y="0"/>
                  </a:moveTo>
                  <a:cubicBezTo>
                    <a:pt x="3517" y="0"/>
                    <a:pt x="3451" y="11"/>
                    <a:pt x="3384" y="30"/>
                  </a:cubicBezTo>
                  <a:lnTo>
                    <a:pt x="3067" y="136"/>
                  </a:lnTo>
                  <a:cubicBezTo>
                    <a:pt x="2306" y="220"/>
                    <a:pt x="1544" y="411"/>
                    <a:pt x="825" y="686"/>
                  </a:cubicBezTo>
                  <a:cubicBezTo>
                    <a:pt x="635" y="770"/>
                    <a:pt x="444" y="855"/>
                    <a:pt x="296" y="982"/>
                  </a:cubicBezTo>
                  <a:cubicBezTo>
                    <a:pt x="127" y="1109"/>
                    <a:pt x="21" y="1299"/>
                    <a:pt x="0" y="1510"/>
                  </a:cubicBezTo>
                  <a:cubicBezTo>
                    <a:pt x="0" y="1553"/>
                    <a:pt x="21" y="1595"/>
                    <a:pt x="43" y="1616"/>
                  </a:cubicBezTo>
                  <a:cubicBezTo>
                    <a:pt x="64" y="1637"/>
                    <a:pt x="106" y="1658"/>
                    <a:pt x="127" y="1658"/>
                  </a:cubicBezTo>
                  <a:cubicBezTo>
                    <a:pt x="271" y="1675"/>
                    <a:pt x="415" y="1683"/>
                    <a:pt x="558" y="1683"/>
                  </a:cubicBezTo>
                  <a:cubicBezTo>
                    <a:pt x="1694" y="1683"/>
                    <a:pt x="2790" y="1188"/>
                    <a:pt x="3786" y="643"/>
                  </a:cubicBezTo>
                  <a:cubicBezTo>
                    <a:pt x="3892" y="601"/>
                    <a:pt x="3955" y="516"/>
                    <a:pt x="4019" y="411"/>
                  </a:cubicBezTo>
                  <a:cubicBezTo>
                    <a:pt x="4040" y="263"/>
                    <a:pt x="3976" y="93"/>
                    <a:pt x="3828" y="51"/>
                  </a:cubicBezTo>
                  <a:cubicBezTo>
                    <a:pt x="3747" y="16"/>
                    <a:pt x="3665" y="0"/>
                    <a:pt x="35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34"/>
            <p:cNvSpPr/>
            <p:nvPr/>
          </p:nvSpPr>
          <p:spPr>
            <a:xfrm>
              <a:off x="7796815" y="4200004"/>
              <a:ext cx="190736" cy="183867"/>
            </a:xfrm>
            <a:custGeom>
              <a:avLst/>
              <a:gdLst/>
              <a:ahLst/>
              <a:cxnLst/>
              <a:rect l="l" t="t" r="r" b="b"/>
              <a:pathLst>
                <a:path w="3110" h="2998" extrusionOk="0">
                  <a:moveTo>
                    <a:pt x="2591" y="0"/>
                  </a:moveTo>
                  <a:cubicBezTo>
                    <a:pt x="2560" y="0"/>
                    <a:pt x="2528" y="3"/>
                    <a:pt x="2496" y="8"/>
                  </a:cubicBezTo>
                  <a:cubicBezTo>
                    <a:pt x="2242" y="30"/>
                    <a:pt x="2010" y="72"/>
                    <a:pt x="1777" y="114"/>
                  </a:cubicBezTo>
                  <a:lnTo>
                    <a:pt x="2285" y="114"/>
                  </a:lnTo>
                  <a:cubicBezTo>
                    <a:pt x="1544" y="326"/>
                    <a:pt x="910" y="770"/>
                    <a:pt x="466" y="1383"/>
                  </a:cubicBezTo>
                  <a:cubicBezTo>
                    <a:pt x="149" y="1764"/>
                    <a:pt x="1" y="2250"/>
                    <a:pt x="64" y="2716"/>
                  </a:cubicBezTo>
                  <a:cubicBezTo>
                    <a:pt x="85" y="2800"/>
                    <a:pt x="127" y="2885"/>
                    <a:pt x="170" y="2948"/>
                  </a:cubicBezTo>
                  <a:cubicBezTo>
                    <a:pt x="219" y="2983"/>
                    <a:pt x="276" y="2997"/>
                    <a:pt x="334" y="2997"/>
                  </a:cubicBezTo>
                  <a:cubicBezTo>
                    <a:pt x="452" y="2997"/>
                    <a:pt x="579" y="2941"/>
                    <a:pt x="677" y="2885"/>
                  </a:cubicBezTo>
                  <a:cubicBezTo>
                    <a:pt x="1460" y="2398"/>
                    <a:pt x="2158" y="1806"/>
                    <a:pt x="2750" y="1108"/>
                  </a:cubicBezTo>
                  <a:cubicBezTo>
                    <a:pt x="2898" y="960"/>
                    <a:pt x="2983" y="791"/>
                    <a:pt x="3046" y="601"/>
                  </a:cubicBezTo>
                  <a:cubicBezTo>
                    <a:pt x="3110" y="410"/>
                    <a:pt x="3025" y="178"/>
                    <a:pt x="2856" y="72"/>
                  </a:cubicBezTo>
                  <a:cubicBezTo>
                    <a:pt x="2776" y="24"/>
                    <a:pt x="2685" y="0"/>
                    <a:pt x="25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34"/>
            <p:cNvSpPr/>
            <p:nvPr/>
          </p:nvSpPr>
          <p:spPr>
            <a:xfrm>
              <a:off x="7574124" y="4179642"/>
              <a:ext cx="316524" cy="133393"/>
            </a:xfrm>
            <a:custGeom>
              <a:avLst/>
              <a:gdLst/>
              <a:ahLst/>
              <a:cxnLst/>
              <a:rect l="l" t="t" r="r" b="b"/>
              <a:pathLst>
                <a:path w="5161" h="2175" extrusionOk="0">
                  <a:moveTo>
                    <a:pt x="4250" y="0"/>
                  </a:moveTo>
                  <a:cubicBezTo>
                    <a:pt x="4136" y="0"/>
                    <a:pt x="4018" y="27"/>
                    <a:pt x="3907" y="87"/>
                  </a:cubicBezTo>
                  <a:cubicBezTo>
                    <a:pt x="3758" y="192"/>
                    <a:pt x="3780" y="404"/>
                    <a:pt x="3949" y="446"/>
                  </a:cubicBezTo>
                  <a:cubicBezTo>
                    <a:pt x="4647" y="658"/>
                    <a:pt x="3547" y="1017"/>
                    <a:pt x="3251" y="1123"/>
                  </a:cubicBezTo>
                  <a:cubicBezTo>
                    <a:pt x="2659" y="1398"/>
                    <a:pt x="2045" y="1567"/>
                    <a:pt x="1411" y="1631"/>
                  </a:cubicBezTo>
                  <a:cubicBezTo>
                    <a:pt x="1362" y="1634"/>
                    <a:pt x="1319" y="1635"/>
                    <a:pt x="1281" y="1635"/>
                  </a:cubicBezTo>
                  <a:cubicBezTo>
                    <a:pt x="543" y="1635"/>
                    <a:pt x="1743" y="1075"/>
                    <a:pt x="2024" y="975"/>
                  </a:cubicBezTo>
                  <a:cubicBezTo>
                    <a:pt x="2574" y="763"/>
                    <a:pt x="3145" y="658"/>
                    <a:pt x="3695" y="467"/>
                  </a:cubicBezTo>
                  <a:cubicBezTo>
                    <a:pt x="3822" y="425"/>
                    <a:pt x="3780" y="256"/>
                    <a:pt x="3674" y="256"/>
                  </a:cubicBezTo>
                  <a:cubicBezTo>
                    <a:pt x="3602" y="252"/>
                    <a:pt x="3526" y="251"/>
                    <a:pt x="3445" y="251"/>
                  </a:cubicBezTo>
                  <a:cubicBezTo>
                    <a:pt x="2508" y="251"/>
                    <a:pt x="1049" y="490"/>
                    <a:pt x="523" y="1250"/>
                  </a:cubicBezTo>
                  <a:cubicBezTo>
                    <a:pt x="1" y="1988"/>
                    <a:pt x="643" y="2174"/>
                    <a:pt x="1237" y="2174"/>
                  </a:cubicBezTo>
                  <a:cubicBezTo>
                    <a:pt x="1341" y="2174"/>
                    <a:pt x="1443" y="2169"/>
                    <a:pt x="1538" y="2159"/>
                  </a:cubicBezTo>
                  <a:cubicBezTo>
                    <a:pt x="2215" y="2096"/>
                    <a:pt x="2849" y="1927"/>
                    <a:pt x="3462" y="1631"/>
                  </a:cubicBezTo>
                  <a:cubicBezTo>
                    <a:pt x="3843" y="1482"/>
                    <a:pt x="4435" y="1292"/>
                    <a:pt x="4731" y="975"/>
                  </a:cubicBezTo>
                  <a:cubicBezTo>
                    <a:pt x="5160" y="494"/>
                    <a:pt x="4740" y="0"/>
                    <a:pt x="42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34"/>
            <p:cNvSpPr/>
            <p:nvPr/>
          </p:nvSpPr>
          <p:spPr>
            <a:xfrm>
              <a:off x="7776085" y="4181912"/>
              <a:ext cx="232870" cy="218396"/>
            </a:xfrm>
            <a:custGeom>
              <a:avLst/>
              <a:gdLst/>
              <a:ahLst/>
              <a:cxnLst/>
              <a:rect l="l" t="t" r="r" b="b"/>
              <a:pathLst>
                <a:path w="3797" h="3561" extrusionOk="0">
                  <a:moveTo>
                    <a:pt x="2729" y="614"/>
                  </a:moveTo>
                  <a:cubicBezTo>
                    <a:pt x="2808" y="614"/>
                    <a:pt x="2821" y="667"/>
                    <a:pt x="2834" y="917"/>
                  </a:cubicBezTo>
                  <a:cubicBezTo>
                    <a:pt x="2855" y="1234"/>
                    <a:pt x="2834" y="1213"/>
                    <a:pt x="2665" y="1403"/>
                  </a:cubicBezTo>
                  <a:cubicBezTo>
                    <a:pt x="2242" y="1868"/>
                    <a:pt x="1756" y="2291"/>
                    <a:pt x="1248" y="2651"/>
                  </a:cubicBezTo>
                  <a:cubicBezTo>
                    <a:pt x="1163" y="2736"/>
                    <a:pt x="1058" y="2820"/>
                    <a:pt x="931" y="2884"/>
                  </a:cubicBezTo>
                  <a:cubicBezTo>
                    <a:pt x="839" y="2924"/>
                    <a:pt x="782" y="2955"/>
                    <a:pt x="740" y="2955"/>
                  </a:cubicBezTo>
                  <a:cubicBezTo>
                    <a:pt x="695" y="2955"/>
                    <a:pt x="668" y="2919"/>
                    <a:pt x="635" y="2820"/>
                  </a:cubicBezTo>
                  <a:cubicBezTo>
                    <a:pt x="550" y="2503"/>
                    <a:pt x="804" y="2080"/>
                    <a:pt x="994" y="1805"/>
                  </a:cubicBezTo>
                  <a:cubicBezTo>
                    <a:pt x="1293" y="1341"/>
                    <a:pt x="1708" y="942"/>
                    <a:pt x="2189" y="648"/>
                  </a:cubicBezTo>
                  <a:lnTo>
                    <a:pt x="2189" y="648"/>
                  </a:lnTo>
                  <a:cubicBezTo>
                    <a:pt x="2235" y="658"/>
                    <a:pt x="2281" y="663"/>
                    <a:pt x="2327" y="663"/>
                  </a:cubicBezTo>
                  <a:cubicBezTo>
                    <a:pt x="2383" y="663"/>
                    <a:pt x="2439" y="656"/>
                    <a:pt x="2496" y="642"/>
                  </a:cubicBezTo>
                  <a:cubicBezTo>
                    <a:pt x="2608" y="634"/>
                    <a:pt x="2681" y="614"/>
                    <a:pt x="2729" y="614"/>
                  </a:cubicBezTo>
                  <a:close/>
                  <a:moveTo>
                    <a:pt x="2725" y="0"/>
                  </a:moveTo>
                  <a:cubicBezTo>
                    <a:pt x="2438" y="0"/>
                    <a:pt x="2151" y="103"/>
                    <a:pt x="1967" y="325"/>
                  </a:cubicBezTo>
                  <a:cubicBezTo>
                    <a:pt x="1904" y="388"/>
                    <a:pt x="1925" y="514"/>
                    <a:pt x="2009" y="578"/>
                  </a:cubicBezTo>
                  <a:lnTo>
                    <a:pt x="2009" y="578"/>
                  </a:lnTo>
                  <a:cubicBezTo>
                    <a:pt x="1236" y="871"/>
                    <a:pt x="572" y="1335"/>
                    <a:pt x="233" y="2165"/>
                  </a:cubicBezTo>
                  <a:cubicBezTo>
                    <a:pt x="85" y="2524"/>
                    <a:pt x="0" y="3074"/>
                    <a:pt x="254" y="3391"/>
                  </a:cubicBezTo>
                  <a:cubicBezTo>
                    <a:pt x="361" y="3514"/>
                    <a:pt x="496" y="3561"/>
                    <a:pt x="640" y="3561"/>
                  </a:cubicBezTo>
                  <a:cubicBezTo>
                    <a:pt x="867" y="3561"/>
                    <a:pt x="1117" y="3444"/>
                    <a:pt x="1311" y="3328"/>
                  </a:cubicBezTo>
                  <a:cubicBezTo>
                    <a:pt x="1819" y="3032"/>
                    <a:pt x="2284" y="2672"/>
                    <a:pt x="2686" y="2270"/>
                  </a:cubicBezTo>
                  <a:cubicBezTo>
                    <a:pt x="3046" y="1932"/>
                    <a:pt x="3553" y="1488"/>
                    <a:pt x="3659" y="980"/>
                  </a:cubicBezTo>
                  <a:cubicBezTo>
                    <a:pt x="3797" y="360"/>
                    <a:pt x="3261" y="0"/>
                    <a:pt x="27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306336" y="336034"/>
            <a:ext cx="95208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 err="1">
                <a:solidFill>
                  <a:srgbClr val="BBA2FD">
                    <a:lumMod val="10000"/>
                  </a:srgbClr>
                </a:solidFill>
                <a:latin typeface="+mj-lt"/>
                <a:cs typeface="Calibri" panose="020F0502020204030204" pitchFamily="34" charset="0"/>
                <a:sym typeface="Arial"/>
              </a:rPr>
              <a:t>Thứ</a:t>
            </a:r>
            <a:r>
              <a:rPr lang="en-US" sz="3200" b="1" kern="0" dirty="0">
                <a:solidFill>
                  <a:srgbClr val="BBA2FD">
                    <a:lumMod val="10000"/>
                  </a:srgbClr>
                </a:solidFill>
                <a:latin typeface="+mj-lt"/>
                <a:cs typeface="Calibri" panose="020F0502020204030204" pitchFamily="34" charset="0"/>
                <a:sym typeface="Arial"/>
              </a:rPr>
              <a:t> … </a:t>
            </a:r>
            <a:r>
              <a:rPr lang="en-US" sz="3200" b="1" kern="0" dirty="0" err="1">
                <a:solidFill>
                  <a:srgbClr val="BBA2FD">
                    <a:lumMod val="10000"/>
                  </a:srgbClr>
                </a:solidFill>
                <a:latin typeface="+mj-lt"/>
                <a:cs typeface="Calibri" panose="020F0502020204030204" pitchFamily="34" charset="0"/>
                <a:sym typeface="Arial"/>
              </a:rPr>
              <a:t>ngày</a:t>
            </a:r>
            <a:r>
              <a:rPr lang="en-US" sz="3200" b="1" kern="0" dirty="0">
                <a:solidFill>
                  <a:srgbClr val="BBA2FD">
                    <a:lumMod val="10000"/>
                  </a:srgbClr>
                </a:solidFill>
                <a:latin typeface="+mj-lt"/>
                <a:cs typeface="Calibri" panose="020F0502020204030204" pitchFamily="34" charset="0"/>
                <a:sym typeface="Arial"/>
              </a:rPr>
              <a:t> … </a:t>
            </a:r>
            <a:r>
              <a:rPr lang="en-US" sz="3200" b="1" kern="0" dirty="0" err="1">
                <a:solidFill>
                  <a:srgbClr val="BBA2FD">
                    <a:lumMod val="10000"/>
                  </a:srgbClr>
                </a:solidFill>
                <a:latin typeface="+mj-lt"/>
                <a:cs typeface="Calibri" panose="020F0502020204030204" pitchFamily="34" charset="0"/>
                <a:sym typeface="Arial"/>
              </a:rPr>
              <a:t>tháng</a:t>
            </a:r>
            <a:r>
              <a:rPr lang="en-US" sz="3200" b="1" kern="0" dirty="0">
                <a:solidFill>
                  <a:srgbClr val="BBA2FD">
                    <a:lumMod val="10000"/>
                  </a:srgbClr>
                </a:solidFill>
                <a:latin typeface="+mj-lt"/>
                <a:cs typeface="Calibri" panose="020F0502020204030204" pitchFamily="34" charset="0"/>
                <a:sym typeface="Arial"/>
              </a:rPr>
              <a:t> … </a:t>
            </a:r>
            <a:r>
              <a:rPr lang="en-US" sz="3200" b="1" kern="0" dirty="0" err="1">
                <a:solidFill>
                  <a:srgbClr val="BBA2FD">
                    <a:lumMod val="10000"/>
                  </a:srgbClr>
                </a:solidFill>
                <a:latin typeface="+mj-lt"/>
                <a:cs typeface="Calibri" panose="020F0502020204030204" pitchFamily="34" charset="0"/>
                <a:sym typeface="Arial"/>
              </a:rPr>
              <a:t>năm</a:t>
            </a:r>
            <a:r>
              <a:rPr lang="en-US" sz="3200" b="1" kern="0" dirty="0">
                <a:solidFill>
                  <a:srgbClr val="BBA2FD">
                    <a:lumMod val="10000"/>
                  </a:srgbClr>
                </a:solidFill>
                <a:latin typeface="+mj-lt"/>
                <a:cs typeface="Calibri" panose="020F0502020204030204" pitchFamily="34" charset="0"/>
                <a:sym typeface="Arial"/>
              </a:rPr>
              <a:t> 2022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67C0AAE-321A-4099-8C78-34F3878B74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629" y="858161"/>
            <a:ext cx="3828620" cy="11461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B684107-E9AE-4B31-B615-3533AAD133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9651" y="2076662"/>
            <a:ext cx="8529043" cy="19691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7" grpId="0" animBg="1"/>
      <p:bldP spid="1148" grpId="0" animBg="1"/>
      <p:bldP spid="1149" grpId="0" animBg="1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58AD433-BC39-4158-8E4E-515A12B143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26" t="8696" r="20544" b="78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C470E99-CE07-4471-ADBB-ED54C05C717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79040" y="202376"/>
            <a:ext cx="7232166" cy="49759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09850B7-83E2-493E-8783-7E649E80A2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344" y="1112570"/>
            <a:ext cx="4164118" cy="5538747"/>
          </a:xfrm>
          <a:prstGeom prst="rect">
            <a:avLst/>
          </a:prstGeom>
        </p:spPr>
      </p:pic>
      <p:pic>
        <p:nvPicPr>
          <p:cNvPr id="20" name="Picture 4" descr="Scripted Clock Animation - Openclipart">
            <a:extLst>
              <a:ext uri="{FF2B5EF4-FFF2-40B4-BE49-F238E27FC236}">
                <a16:creationId xmlns:a16="http://schemas.microsoft.com/office/drawing/2014/main" id="{52F91D27-493F-4581-ADAB-BF60CA18FD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1" y="202377"/>
            <a:ext cx="1749230" cy="174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59EAFF2-69B8-4655-9077-6C40C8360519}"/>
              </a:ext>
            </a:extLst>
          </p:cNvPr>
          <p:cNvSpPr txBox="1"/>
          <p:nvPr/>
        </p:nvSpPr>
        <p:spPr>
          <a:xfrm>
            <a:off x="2765232" y="487680"/>
            <a:ext cx="6714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Nhìn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tranh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Đ Ghé thăm Fb.com/nkpowerskills">
            <a:extLst>
              <a:ext uri="{FF2B5EF4-FFF2-40B4-BE49-F238E27FC236}">
                <a16:creationId xmlns:a16="http://schemas.microsoft.com/office/drawing/2014/main" id="{1143C9EB-CA29-4857-BDF6-1C89478DC6C5}"/>
              </a:ext>
            </a:extLst>
          </p:cNvPr>
          <p:cNvSpPr/>
          <p:nvPr/>
        </p:nvSpPr>
        <p:spPr>
          <a:xfrm>
            <a:off x="2405271" y="5588595"/>
            <a:ext cx="6867938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/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hlinkClick r:id="rId7" action="ppaction://hlinksldjump"/>
            <a:extLst>
              <a:ext uri="{FF2B5EF4-FFF2-40B4-BE49-F238E27FC236}">
                <a16:creationId xmlns:a16="http://schemas.microsoft.com/office/drawing/2014/main" id="{28E3A10E-7210-4E4B-8E4F-2C587A6EFFF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933" y="5681246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4" name="Picture 4" descr="Káº¿t quáº£ hÃ¬nh áº£nh cho right icon">
            <a:extLst>
              <a:ext uri="{FF2B5EF4-FFF2-40B4-BE49-F238E27FC236}">
                <a16:creationId xmlns:a16="http://schemas.microsoft.com/office/drawing/2014/main" id="{64246B00-6E50-4C39-9BEF-02BF26BE2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8801" y="538885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FACD494-3A9D-4E9B-8E75-F14E4315226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36119" y="1268067"/>
            <a:ext cx="3516457" cy="3363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430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AF47B174-E690-4E6F-A876-EE69B1F2CC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26" t="8696" r="20544" b="78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3462EC7-C3D3-4CF2-8684-0153528A74D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79040" y="202376"/>
            <a:ext cx="7232166" cy="49759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E00DF09-E0EB-41B3-A91D-A77424E228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344" y="1112570"/>
            <a:ext cx="4164118" cy="5538747"/>
          </a:xfrm>
          <a:prstGeom prst="rect">
            <a:avLst/>
          </a:prstGeom>
        </p:spPr>
      </p:pic>
      <p:pic>
        <p:nvPicPr>
          <p:cNvPr id="20" name="Picture 4" descr="Scripted Clock Animation - Openclipart">
            <a:extLst>
              <a:ext uri="{FF2B5EF4-FFF2-40B4-BE49-F238E27FC236}">
                <a16:creationId xmlns:a16="http://schemas.microsoft.com/office/drawing/2014/main" id="{650820AD-C68D-4913-8417-191F54FD9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1" y="202377"/>
            <a:ext cx="1749230" cy="174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B6BF19E-7B48-4C3D-94E2-8B1F22EDABF2}"/>
              </a:ext>
            </a:extLst>
          </p:cNvPr>
          <p:cNvSpPr txBox="1"/>
          <p:nvPr/>
        </p:nvSpPr>
        <p:spPr>
          <a:xfrm>
            <a:off x="2765232" y="487680"/>
            <a:ext cx="6714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Nhìn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tranh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Đ Ghé thăm Fb.com/nkpowerskills">
            <a:extLst>
              <a:ext uri="{FF2B5EF4-FFF2-40B4-BE49-F238E27FC236}">
                <a16:creationId xmlns:a16="http://schemas.microsoft.com/office/drawing/2014/main" id="{9B3696AE-143F-4AD1-9481-BDA03CF2AAC3}"/>
              </a:ext>
            </a:extLst>
          </p:cNvPr>
          <p:cNvSpPr/>
          <p:nvPr/>
        </p:nvSpPr>
        <p:spPr>
          <a:xfrm>
            <a:off x="2405271" y="5588595"/>
            <a:ext cx="6867938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/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endParaRPr lang="en-US" sz="36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hlinkClick r:id="rId7" action="ppaction://hlinksldjump"/>
            <a:extLst>
              <a:ext uri="{FF2B5EF4-FFF2-40B4-BE49-F238E27FC236}">
                <a16:creationId xmlns:a16="http://schemas.microsoft.com/office/drawing/2014/main" id="{080176CB-84C5-4295-BDA3-00FC111DB5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933" y="5681246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4" name="Picture 4" descr="Káº¿t quáº£ hÃ¬nh áº£nh cho right icon">
            <a:extLst>
              <a:ext uri="{FF2B5EF4-FFF2-40B4-BE49-F238E27FC236}">
                <a16:creationId xmlns:a16="http://schemas.microsoft.com/office/drawing/2014/main" id="{09BA18B8-CEA2-4BFD-A088-FBD19ADDF9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8801" y="538885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5BF1E05-A5D4-43BD-8D20-B68D122C577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84743" y="1195387"/>
            <a:ext cx="3306802" cy="3505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1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31DED9B5-F7A1-44AC-82F1-E0E835F6DD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26" t="8696" r="20544" b="78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7E439BF-223B-41C5-A115-31CFE3BFB74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79040" y="202376"/>
            <a:ext cx="7232166" cy="49759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888644F-CF97-4C69-9A67-81CCDB599D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344" y="1112570"/>
            <a:ext cx="4164118" cy="5538747"/>
          </a:xfrm>
          <a:prstGeom prst="rect">
            <a:avLst/>
          </a:prstGeom>
        </p:spPr>
      </p:pic>
      <p:pic>
        <p:nvPicPr>
          <p:cNvPr id="20" name="Picture 4" descr="Scripted Clock Animation - Openclipart">
            <a:extLst>
              <a:ext uri="{FF2B5EF4-FFF2-40B4-BE49-F238E27FC236}">
                <a16:creationId xmlns:a16="http://schemas.microsoft.com/office/drawing/2014/main" id="{607B73DE-A2E5-4885-888F-FFE0953A7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1" y="202377"/>
            <a:ext cx="1749230" cy="174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E25A5AB-5BE1-419D-B687-CFE3057FE67E}"/>
              </a:ext>
            </a:extLst>
          </p:cNvPr>
          <p:cNvSpPr txBox="1"/>
          <p:nvPr/>
        </p:nvSpPr>
        <p:spPr>
          <a:xfrm>
            <a:off x="2765232" y="487680"/>
            <a:ext cx="6714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Nhìn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tranh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Đ Ghé thăm Fb.com/nkpowerskills">
            <a:extLst>
              <a:ext uri="{FF2B5EF4-FFF2-40B4-BE49-F238E27FC236}">
                <a16:creationId xmlns:a16="http://schemas.microsoft.com/office/drawing/2014/main" id="{5A34C083-EF96-4F8B-842C-F7EE1542DAA5}"/>
              </a:ext>
            </a:extLst>
          </p:cNvPr>
          <p:cNvSpPr/>
          <p:nvPr/>
        </p:nvSpPr>
        <p:spPr>
          <a:xfrm>
            <a:off x="2405271" y="5588595"/>
            <a:ext cx="6867938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/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hlinkClick r:id="rId7" action="ppaction://hlinksldjump"/>
            <a:extLst>
              <a:ext uri="{FF2B5EF4-FFF2-40B4-BE49-F238E27FC236}">
                <a16:creationId xmlns:a16="http://schemas.microsoft.com/office/drawing/2014/main" id="{8452B9CE-C8DC-4FE0-897C-8F6C1F2B882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933" y="5681246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4" name="Picture 4" descr="Káº¿t quáº£ hÃ¬nh áº£nh cho right icon">
            <a:extLst>
              <a:ext uri="{FF2B5EF4-FFF2-40B4-BE49-F238E27FC236}">
                <a16:creationId xmlns:a16="http://schemas.microsoft.com/office/drawing/2014/main" id="{7B9FAF6E-E96D-4318-8CB0-0DBB73750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8801" y="538885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F07AD58-B944-43B3-BFC7-28FD30C55D7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12439" y="1238249"/>
            <a:ext cx="3831121" cy="348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754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Rectangle: Rounded Corners 33">
            <a:extLst>
              <a:ext uri="{FF2B5EF4-FFF2-40B4-BE49-F238E27FC236}">
                <a16:creationId xmlns:a16="http://schemas.microsoft.com/office/drawing/2014/main" id="{E89AF8CC-6D20-4B5C-A163-EF33BDA8C533}"/>
              </a:ext>
            </a:extLst>
          </p:cNvPr>
          <p:cNvSpPr/>
          <p:nvPr/>
        </p:nvSpPr>
        <p:spPr>
          <a:xfrm>
            <a:off x="203200" y="1039832"/>
            <a:ext cx="11734800" cy="5818169"/>
          </a:xfrm>
          <a:custGeom>
            <a:avLst/>
            <a:gdLst>
              <a:gd name="connsiteX0" fmla="*/ 0 w 11734800"/>
              <a:gd name="connsiteY0" fmla="*/ 756537 h 5818169"/>
              <a:gd name="connsiteX1" fmla="*/ 756537 w 11734800"/>
              <a:gd name="connsiteY1" fmla="*/ 0 h 5818169"/>
              <a:gd name="connsiteX2" fmla="*/ 1528845 w 11734800"/>
              <a:gd name="connsiteY2" fmla="*/ 0 h 5818169"/>
              <a:gd name="connsiteX3" fmla="*/ 1994502 w 11734800"/>
              <a:gd name="connsiteY3" fmla="*/ 0 h 5818169"/>
              <a:gd name="connsiteX4" fmla="*/ 2357941 w 11734800"/>
              <a:gd name="connsiteY4" fmla="*/ 0 h 5818169"/>
              <a:gd name="connsiteX5" fmla="*/ 3130249 w 11734800"/>
              <a:gd name="connsiteY5" fmla="*/ 0 h 5818169"/>
              <a:gd name="connsiteX6" fmla="*/ 3391471 w 11734800"/>
              <a:gd name="connsiteY6" fmla="*/ 0 h 5818169"/>
              <a:gd name="connsiteX7" fmla="*/ 4163779 w 11734800"/>
              <a:gd name="connsiteY7" fmla="*/ 0 h 5818169"/>
              <a:gd name="connsiteX8" fmla="*/ 4936087 w 11734800"/>
              <a:gd name="connsiteY8" fmla="*/ 0 h 5818169"/>
              <a:gd name="connsiteX9" fmla="*/ 5299526 w 11734800"/>
              <a:gd name="connsiteY9" fmla="*/ 0 h 5818169"/>
              <a:gd name="connsiteX10" fmla="*/ 5560748 w 11734800"/>
              <a:gd name="connsiteY10" fmla="*/ 0 h 5818169"/>
              <a:gd name="connsiteX11" fmla="*/ 6230839 w 11734800"/>
              <a:gd name="connsiteY11" fmla="*/ 0 h 5818169"/>
              <a:gd name="connsiteX12" fmla="*/ 6492061 w 11734800"/>
              <a:gd name="connsiteY12" fmla="*/ 0 h 5818169"/>
              <a:gd name="connsiteX13" fmla="*/ 7059935 w 11734800"/>
              <a:gd name="connsiteY13" fmla="*/ 0 h 5818169"/>
              <a:gd name="connsiteX14" fmla="*/ 7321157 w 11734800"/>
              <a:gd name="connsiteY14" fmla="*/ 0 h 5818169"/>
              <a:gd name="connsiteX15" fmla="*/ 7889030 w 11734800"/>
              <a:gd name="connsiteY15" fmla="*/ 0 h 5818169"/>
              <a:gd name="connsiteX16" fmla="*/ 8354687 w 11734800"/>
              <a:gd name="connsiteY16" fmla="*/ 0 h 5818169"/>
              <a:gd name="connsiteX17" fmla="*/ 9024778 w 11734800"/>
              <a:gd name="connsiteY17" fmla="*/ 0 h 5818169"/>
              <a:gd name="connsiteX18" fmla="*/ 9797086 w 11734800"/>
              <a:gd name="connsiteY18" fmla="*/ 0 h 5818169"/>
              <a:gd name="connsiteX19" fmla="*/ 10058308 w 11734800"/>
              <a:gd name="connsiteY19" fmla="*/ 0 h 5818169"/>
              <a:gd name="connsiteX20" fmla="*/ 10978263 w 11734800"/>
              <a:gd name="connsiteY20" fmla="*/ 0 h 5818169"/>
              <a:gd name="connsiteX21" fmla="*/ 11734800 w 11734800"/>
              <a:gd name="connsiteY21" fmla="*/ 756537 h 5818169"/>
              <a:gd name="connsiteX22" fmla="*/ 11734800 w 11734800"/>
              <a:gd name="connsiteY22" fmla="*/ 1294674 h 5818169"/>
              <a:gd name="connsiteX23" fmla="*/ 11734800 w 11734800"/>
              <a:gd name="connsiteY23" fmla="*/ 1746709 h 5818169"/>
              <a:gd name="connsiteX24" fmla="*/ 11734800 w 11734800"/>
              <a:gd name="connsiteY24" fmla="*/ 2155693 h 5818169"/>
              <a:gd name="connsiteX25" fmla="*/ 11734800 w 11734800"/>
              <a:gd name="connsiteY25" fmla="*/ 2650779 h 5818169"/>
              <a:gd name="connsiteX26" fmla="*/ 11734800 w 11734800"/>
              <a:gd name="connsiteY26" fmla="*/ 3231967 h 5818169"/>
              <a:gd name="connsiteX27" fmla="*/ 11734800 w 11734800"/>
              <a:gd name="connsiteY27" fmla="*/ 3727053 h 5818169"/>
              <a:gd name="connsiteX28" fmla="*/ 11734800 w 11734800"/>
              <a:gd name="connsiteY28" fmla="*/ 4351291 h 5818169"/>
              <a:gd name="connsiteX29" fmla="*/ 11734800 w 11734800"/>
              <a:gd name="connsiteY29" fmla="*/ 5061632 h 5818169"/>
              <a:gd name="connsiteX30" fmla="*/ 10978263 w 11734800"/>
              <a:gd name="connsiteY30" fmla="*/ 5818169 h 5818169"/>
              <a:gd name="connsiteX31" fmla="*/ 10614824 w 11734800"/>
              <a:gd name="connsiteY31" fmla="*/ 5818169 h 5818169"/>
              <a:gd name="connsiteX32" fmla="*/ 9944733 w 11734800"/>
              <a:gd name="connsiteY32" fmla="*/ 5818169 h 5818169"/>
              <a:gd name="connsiteX33" fmla="*/ 9479077 w 11734800"/>
              <a:gd name="connsiteY33" fmla="*/ 5818169 h 5818169"/>
              <a:gd name="connsiteX34" fmla="*/ 9013420 w 11734800"/>
              <a:gd name="connsiteY34" fmla="*/ 5818169 h 5818169"/>
              <a:gd name="connsiteX35" fmla="*/ 8343329 w 11734800"/>
              <a:gd name="connsiteY35" fmla="*/ 5818169 h 5818169"/>
              <a:gd name="connsiteX36" fmla="*/ 7571021 w 11734800"/>
              <a:gd name="connsiteY36" fmla="*/ 5818169 h 5818169"/>
              <a:gd name="connsiteX37" fmla="*/ 6798713 w 11734800"/>
              <a:gd name="connsiteY37" fmla="*/ 5818169 h 5818169"/>
              <a:gd name="connsiteX38" fmla="*/ 6026405 w 11734800"/>
              <a:gd name="connsiteY38" fmla="*/ 5818169 h 5818169"/>
              <a:gd name="connsiteX39" fmla="*/ 5662965 w 11734800"/>
              <a:gd name="connsiteY39" fmla="*/ 5818169 h 5818169"/>
              <a:gd name="connsiteX40" fmla="*/ 5095092 w 11734800"/>
              <a:gd name="connsiteY40" fmla="*/ 5818169 h 5818169"/>
              <a:gd name="connsiteX41" fmla="*/ 4527218 w 11734800"/>
              <a:gd name="connsiteY41" fmla="*/ 5818169 h 5818169"/>
              <a:gd name="connsiteX42" fmla="*/ 3754910 w 11734800"/>
              <a:gd name="connsiteY42" fmla="*/ 5818169 h 5818169"/>
              <a:gd name="connsiteX43" fmla="*/ 3187036 w 11734800"/>
              <a:gd name="connsiteY43" fmla="*/ 5818169 h 5818169"/>
              <a:gd name="connsiteX44" fmla="*/ 2925814 w 11734800"/>
              <a:gd name="connsiteY44" fmla="*/ 5818169 h 5818169"/>
              <a:gd name="connsiteX45" fmla="*/ 2153506 w 11734800"/>
              <a:gd name="connsiteY45" fmla="*/ 5818169 h 5818169"/>
              <a:gd name="connsiteX46" fmla="*/ 1892284 w 11734800"/>
              <a:gd name="connsiteY46" fmla="*/ 5818169 h 5818169"/>
              <a:gd name="connsiteX47" fmla="*/ 1631062 w 11734800"/>
              <a:gd name="connsiteY47" fmla="*/ 5818169 h 5818169"/>
              <a:gd name="connsiteX48" fmla="*/ 756537 w 11734800"/>
              <a:gd name="connsiteY48" fmla="*/ 5818169 h 5818169"/>
              <a:gd name="connsiteX49" fmla="*/ 0 w 11734800"/>
              <a:gd name="connsiteY49" fmla="*/ 5061632 h 5818169"/>
              <a:gd name="connsiteX50" fmla="*/ 0 w 11734800"/>
              <a:gd name="connsiteY50" fmla="*/ 4480444 h 5818169"/>
              <a:gd name="connsiteX51" fmla="*/ 0 w 11734800"/>
              <a:gd name="connsiteY51" fmla="*/ 4028409 h 5818169"/>
              <a:gd name="connsiteX52" fmla="*/ 0 w 11734800"/>
              <a:gd name="connsiteY52" fmla="*/ 3576374 h 5818169"/>
              <a:gd name="connsiteX53" fmla="*/ 0 w 11734800"/>
              <a:gd name="connsiteY53" fmla="*/ 2995186 h 5818169"/>
              <a:gd name="connsiteX54" fmla="*/ 0 w 11734800"/>
              <a:gd name="connsiteY54" fmla="*/ 2543151 h 5818169"/>
              <a:gd name="connsiteX55" fmla="*/ 0 w 11734800"/>
              <a:gd name="connsiteY55" fmla="*/ 1961964 h 5818169"/>
              <a:gd name="connsiteX56" fmla="*/ 0 w 11734800"/>
              <a:gd name="connsiteY56" fmla="*/ 1509929 h 5818169"/>
              <a:gd name="connsiteX57" fmla="*/ 0 w 11734800"/>
              <a:gd name="connsiteY57" fmla="*/ 756537 h 5818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1734800" h="5818169" fill="none" extrusionOk="0">
                <a:moveTo>
                  <a:pt x="0" y="756537"/>
                </a:moveTo>
                <a:cubicBezTo>
                  <a:pt x="77115" y="297408"/>
                  <a:pt x="328980" y="34881"/>
                  <a:pt x="756537" y="0"/>
                </a:cubicBezTo>
                <a:cubicBezTo>
                  <a:pt x="1138123" y="-28411"/>
                  <a:pt x="1184369" y="33763"/>
                  <a:pt x="1528845" y="0"/>
                </a:cubicBezTo>
                <a:cubicBezTo>
                  <a:pt x="1873321" y="-33763"/>
                  <a:pt x="1804035" y="20543"/>
                  <a:pt x="1994502" y="0"/>
                </a:cubicBezTo>
                <a:cubicBezTo>
                  <a:pt x="2184969" y="-20543"/>
                  <a:pt x="2278706" y="13415"/>
                  <a:pt x="2357941" y="0"/>
                </a:cubicBezTo>
                <a:cubicBezTo>
                  <a:pt x="2437176" y="-13415"/>
                  <a:pt x="2887419" y="25794"/>
                  <a:pt x="3130249" y="0"/>
                </a:cubicBezTo>
                <a:cubicBezTo>
                  <a:pt x="3373079" y="-25794"/>
                  <a:pt x="3278997" y="3698"/>
                  <a:pt x="3391471" y="0"/>
                </a:cubicBezTo>
                <a:cubicBezTo>
                  <a:pt x="3503945" y="-3698"/>
                  <a:pt x="3907376" y="81768"/>
                  <a:pt x="4163779" y="0"/>
                </a:cubicBezTo>
                <a:cubicBezTo>
                  <a:pt x="4420182" y="-81768"/>
                  <a:pt x="4575802" y="22707"/>
                  <a:pt x="4936087" y="0"/>
                </a:cubicBezTo>
                <a:cubicBezTo>
                  <a:pt x="5296372" y="-22707"/>
                  <a:pt x="5188376" y="39431"/>
                  <a:pt x="5299526" y="0"/>
                </a:cubicBezTo>
                <a:cubicBezTo>
                  <a:pt x="5410676" y="-39431"/>
                  <a:pt x="5454640" y="20601"/>
                  <a:pt x="5560748" y="0"/>
                </a:cubicBezTo>
                <a:cubicBezTo>
                  <a:pt x="5666856" y="-20601"/>
                  <a:pt x="6031082" y="75536"/>
                  <a:pt x="6230839" y="0"/>
                </a:cubicBezTo>
                <a:cubicBezTo>
                  <a:pt x="6430596" y="-75536"/>
                  <a:pt x="6392515" y="9287"/>
                  <a:pt x="6492061" y="0"/>
                </a:cubicBezTo>
                <a:cubicBezTo>
                  <a:pt x="6591607" y="-9287"/>
                  <a:pt x="6838244" y="49881"/>
                  <a:pt x="7059935" y="0"/>
                </a:cubicBezTo>
                <a:cubicBezTo>
                  <a:pt x="7281626" y="-49881"/>
                  <a:pt x="7253007" y="3702"/>
                  <a:pt x="7321157" y="0"/>
                </a:cubicBezTo>
                <a:cubicBezTo>
                  <a:pt x="7389307" y="-3702"/>
                  <a:pt x="7675945" y="37275"/>
                  <a:pt x="7889030" y="0"/>
                </a:cubicBezTo>
                <a:cubicBezTo>
                  <a:pt x="8102115" y="-37275"/>
                  <a:pt x="8223722" y="11608"/>
                  <a:pt x="8354687" y="0"/>
                </a:cubicBezTo>
                <a:cubicBezTo>
                  <a:pt x="8485652" y="-11608"/>
                  <a:pt x="8704768" y="67629"/>
                  <a:pt x="9024778" y="0"/>
                </a:cubicBezTo>
                <a:cubicBezTo>
                  <a:pt x="9344788" y="-67629"/>
                  <a:pt x="9586377" y="29562"/>
                  <a:pt x="9797086" y="0"/>
                </a:cubicBezTo>
                <a:cubicBezTo>
                  <a:pt x="10007795" y="-29562"/>
                  <a:pt x="9995637" y="15117"/>
                  <a:pt x="10058308" y="0"/>
                </a:cubicBezTo>
                <a:cubicBezTo>
                  <a:pt x="10120979" y="-15117"/>
                  <a:pt x="10549725" y="89625"/>
                  <a:pt x="10978263" y="0"/>
                </a:cubicBezTo>
                <a:cubicBezTo>
                  <a:pt x="11322706" y="-65024"/>
                  <a:pt x="11656124" y="246416"/>
                  <a:pt x="11734800" y="756537"/>
                </a:cubicBezTo>
                <a:cubicBezTo>
                  <a:pt x="11794035" y="986335"/>
                  <a:pt x="11713481" y="1086249"/>
                  <a:pt x="11734800" y="1294674"/>
                </a:cubicBezTo>
                <a:cubicBezTo>
                  <a:pt x="11756119" y="1503099"/>
                  <a:pt x="11712800" y="1525902"/>
                  <a:pt x="11734800" y="1746709"/>
                </a:cubicBezTo>
                <a:cubicBezTo>
                  <a:pt x="11756800" y="1967517"/>
                  <a:pt x="11686933" y="2019220"/>
                  <a:pt x="11734800" y="2155693"/>
                </a:cubicBezTo>
                <a:cubicBezTo>
                  <a:pt x="11782667" y="2292166"/>
                  <a:pt x="11676263" y="2405792"/>
                  <a:pt x="11734800" y="2650779"/>
                </a:cubicBezTo>
                <a:cubicBezTo>
                  <a:pt x="11793337" y="2895766"/>
                  <a:pt x="11674792" y="3003190"/>
                  <a:pt x="11734800" y="3231967"/>
                </a:cubicBezTo>
                <a:cubicBezTo>
                  <a:pt x="11794808" y="3460744"/>
                  <a:pt x="11721210" y="3597966"/>
                  <a:pt x="11734800" y="3727053"/>
                </a:cubicBezTo>
                <a:cubicBezTo>
                  <a:pt x="11748390" y="3856140"/>
                  <a:pt x="11676258" y="4205105"/>
                  <a:pt x="11734800" y="4351291"/>
                </a:cubicBezTo>
                <a:cubicBezTo>
                  <a:pt x="11793342" y="4497477"/>
                  <a:pt x="11682542" y="4751823"/>
                  <a:pt x="11734800" y="5061632"/>
                </a:cubicBezTo>
                <a:cubicBezTo>
                  <a:pt x="11710225" y="5400384"/>
                  <a:pt x="11405866" y="5835763"/>
                  <a:pt x="10978263" y="5818169"/>
                </a:cubicBezTo>
                <a:cubicBezTo>
                  <a:pt x="10824234" y="5856377"/>
                  <a:pt x="10783403" y="5803013"/>
                  <a:pt x="10614824" y="5818169"/>
                </a:cubicBezTo>
                <a:cubicBezTo>
                  <a:pt x="10446245" y="5833325"/>
                  <a:pt x="10159112" y="5767782"/>
                  <a:pt x="9944733" y="5818169"/>
                </a:cubicBezTo>
                <a:cubicBezTo>
                  <a:pt x="9730354" y="5868556"/>
                  <a:pt x="9707139" y="5791565"/>
                  <a:pt x="9479077" y="5818169"/>
                </a:cubicBezTo>
                <a:cubicBezTo>
                  <a:pt x="9251015" y="5844773"/>
                  <a:pt x="9156148" y="5811133"/>
                  <a:pt x="9013420" y="5818169"/>
                </a:cubicBezTo>
                <a:cubicBezTo>
                  <a:pt x="8870692" y="5825205"/>
                  <a:pt x="8564896" y="5809620"/>
                  <a:pt x="8343329" y="5818169"/>
                </a:cubicBezTo>
                <a:cubicBezTo>
                  <a:pt x="8121762" y="5826718"/>
                  <a:pt x="7809531" y="5742284"/>
                  <a:pt x="7571021" y="5818169"/>
                </a:cubicBezTo>
                <a:cubicBezTo>
                  <a:pt x="7332511" y="5894054"/>
                  <a:pt x="7065183" y="5802245"/>
                  <a:pt x="6798713" y="5818169"/>
                </a:cubicBezTo>
                <a:cubicBezTo>
                  <a:pt x="6532243" y="5834093"/>
                  <a:pt x="6342014" y="5806976"/>
                  <a:pt x="6026405" y="5818169"/>
                </a:cubicBezTo>
                <a:cubicBezTo>
                  <a:pt x="5710796" y="5829362"/>
                  <a:pt x="5770134" y="5782439"/>
                  <a:pt x="5662965" y="5818169"/>
                </a:cubicBezTo>
                <a:cubicBezTo>
                  <a:pt x="5555796" y="5853899"/>
                  <a:pt x="5230029" y="5769445"/>
                  <a:pt x="5095092" y="5818169"/>
                </a:cubicBezTo>
                <a:cubicBezTo>
                  <a:pt x="4960155" y="5866893"/>
                  <a:pt x="4781383" y="5816594"/>
                  <a:pt x="4527218" y="5818169"/>
                </a:cubicBezTo>
                <a:cubicBezTo>
                  <a:pt x="4273053" y="5819744"/>
                  <a:pt x="3962392" y="5734676"/>
                  <a:pt x="3754910" y="5818169"/>
                </a:cubicBezTo>
                <a:cubicBezTo>
                  <a:pt x="3547428" y="5901662"/>
                  <a:pt x="3432123" y="5781537"/>
                  <a:pt x="3187036" y="5818169"/>
                </a:cubicBezTo>
                <a:cubicBezTo>
                  <a:pt x="2941949" y="5854801"/>
                  <a:pt x="3022078" y="5801823"/>
                  <a:pt x="2925814" y="5818169"/>
                </a:cubicBezTo>
                <a:cubicBezTo>
                  <a:pt x="2829550" y="5834515"/>
                  <a:pt x="2326099" y="5743242"/>
                  <a:pt x="2153506" y="5818169"/>
                </a:cubicBezTo>
                <a:cubicBezTo>
                  <a:pt x="1980913" y="5893096"/>
                  <a:pt x="1991766" y="5809632"/>
                  <a:pt x="1892284" y="5818169"/>
                </a:cubicBezTo>
                <a:cubicBezTo>
                  <a:pt x="1792802" y="5826706"/>
                  <a:pt x="1746927" y="5796079"/>
                  <a:pt x="1631062" y="5818169"/>
                </a:cubicBezTo>
                <a:cubicBezTo>
                  <a:pt x="1515197" y="5840259"/>
                  <a:pt x="1081051" y="5793936"/>
                  <a:pt x="756537" y="5818169"/>
                </a:cubicBezTo>
                <a:cubicBezTo>
                  <a:pt x="293192" y="5840030"/>
                  <a:pt x="-16493" y="5466978"/>
                  <a:pt x="0" y="5061632"/>
                </a:cubicBezTo>
                <a:cubicBezTo>
                  <a:pt x="-58429" y="4852477"/>
                  <a:pt x="14521" y="4750517"/>
                  <a:pt x="0" y="4480444"/>
                </a:cubicBezTo>
                <a:cubicBezTo>
                  <a:pt x="-14521" y="4210371"/>
                  <a:pt x="29023" y="4218521"/>
                  <a:pt x="0" y="4028409"/>
                </a:cubicBezTo>
                <a:cubicBezTo>
                  <a:pt x="-29023" y="3838298"/>
                  <a:pt x="40470" y="3709314"/>
                  <a:pt x="0" y="3576374"/>
                </a:cubicBezTo>
                <a:cubicBezTo>
                  <a:pt x="-40470" y="3443434"/>
                  <a:pt x="43723" y="3233440"/>
                  <a:pt x="0" y="2995186"/>
                </a:cubicBezTo>
                <a:cubicBezTo>
                  <a:pt x="-43723" y="2756932"/>
                  <a:pt x="38490" y="2673104"/>
                  <a:pt x="0" y="2543151"/>
                </a:cubicBezTo>
                <a:cubicBezTo>
                  <a:pt x="-38490" y="2413198"/>
                  <a:pt x="68635" y="2206372"/>
                  <a:pt x="0" y="1961964"/>
                </a:cubicBezTo>
                <a:cubicBezTo>
                  <a:pt x="-68635" y="1717556"/>
                  <a:pt x="51819" y="1625201"/>
                  <a:pt x="0" y="1509929"/>
                </a:cubicBezTo>
                <a:cubicBezTo>
                  <a:pt x="-51819" y="1394658"/>
                  <a:pt x="5726" y="1045910"/>
                  <a:pt x="0" y="756537"/>
                </a:cubicBezTo>
                <a:close/>
              </a:path>
              <a:path w="11734800" h="5818169" stroke="0" extrusionOk="0">
                <a:moveTo>
                  <a:pt x="0" y="756537"/>
                </a:moveTo>
                <a:cubicBezTo>
                  <a:pt x="-7832" y="345765"/>
                  <a:pt x="336114" y="13503"/>
                  <a:pt x="756537" y="0"/>
                </a:cubicBezTo>
                <a:cubicBezTo>
                  <a:pt x="1038148" y="-38930"/>
                  <a:pt x="1234936" y="18490"/>
                  <a:pt x="1528845" y="0"/>
                </a:cubicBezTo>
                <a:cubicBezTo>
                  <a:pt x="1822754" y="-18490"/>
                  <a:pt x="1917887" y="23572"/>
                  <a:pt x="2096719" y="0"/>
                </a:cubicBezTo>
                <a:cubicBezTo>
                  <a:pt x="2275551" y="-23572"/>
                  <a:pt x="2360182" y="36824"/>
                  <a:pt x="2460158" y="0"/>
                </a:cubicBezTo>
                <a:cubicBezTo>
                  <a:pt x="2560134" y="-36824"/>
                  <a:pt x="2874792" y="9296"/>
                  <a:pt x="3028032" y="0"/>
                </a:cubicBezTo>
                <a:cubicBezTo>
                  <a:pt x="3181272" y="-9296"/>
                  <a:pt x="3224161" y="1780"/>
                  <a:pt x="3289254" y="0"/>
                </a:cubicBezTo>
                <a:cubicBezTo>
                  <a:pt x="3354347" y="-1780"/>
                  <a:pt x="3580595" y="489"/>
                  <a:pt x="3754910" y="0"/>
                </a:cubicBezTo>
                <a:cubicBezTo>
                  <a:pt x="3929225" y="-489"/>
                  <a:pt x="4150278" y="20957"/>
                  <a:pt x="4322784" y="0"/>
                </a:cubicBezTo>
                <a:cubicBezTo>
                  <a:pt x="4495290" y="-20957"/>
                  <a:pt x="4629738" y="1274"/>
                  <a:pt x="4890657" y="0"/>
                </a:cubicBezTo>
                <a:cubicBezTo>
                  <a:pt x="5151576" y="-1274"/>
                  <a:pt x="5315342" y="28773"/>
                  <a:pt x="5560748" y="0"/>
                </a:cubicBezTo>
                <a:cubicBezTo>
                  <a:pt x="5806154" y="-28773"/>
                  <a:pt x="5779607" y="18777"/>
                  <a:pt x="5924187" y="0"/>
                </a:cubicBezTo>
                <a:cubicBezTo>
                  <a:pt x="6068767" y="-18777"/>
                  <a:pt x="6224785" y="41677"/>
                  <a:pt x="6389844" y="0"/>
                </a:cubicBezTo>
                <a:cubicBezTo>
                  <a:pt x="6554903" y="-41677"/>
                  <a:pt x="6885627" y="53234"/>
                  <a:pt x="7059935" y="0"/>
                </a:cubicBezTo>
                <a:cubicBezTo>
                  <a:pt x="7234243" y="-53234"/>
                  <a:pt x="7348552" y="12680"/>
                  <a:pt x="7525591" y="0"/>
                </a:cubicBezTo>
                <a:cubicBezTo>
                  <a:pt x="7702630" y="-12680"/>
                  <a:pt x="7835368" y="33617"/>
                  <a:pt x="7991248" y="0"/>
                </a:cubicBezTo>
                <a:cubicBezTo>
                  <a:pt x="8147128" y="-33617"/>
                  <a:pt x="8486332" y="17929"/>
                  <a:pt x="8763556" y="0"/>
                </a:cubicBezTo>
                <a:cubicBezTo>
                  <a:pt x="9040780" y="-17929"/>
                  <a:pt x="9313465" y="74520"/>
                  <a:pt x="9535864" y="0"/>
                </a:cubicBezTo>
                <a:cubicBezTo>
                  <a:pt x="9758263" y="-74520"/>
                  <a:pt x="10108662" y="62528"/>
                  <a:pt x="10308172" y="0"/>
                </a:cubicBezTo>
                <a:cubicBezTo>
                  <a:pt x="10507682" y="-62528"/>
                  <a:pt x="10717625" y="70780"/>
                  <a:pt x="10978263" y="0"/>
                </a:cubicBezTo>
                <a:cubicBezTo>
                  <a:pt x="11487027" y="-54490"/>
                  <a:pt x="11720837" y="353990"/>
                  <a:pt x="11734800" y="756537"/>
                </a:cubicBezTo>
                <a:cubicBezTo>
                  <a:pt x="11797784" y="873019"/>
                  <a:pt x="11695063" y="1150556"/>
                  <a:pt x="11734800" y="1294674"/>
                </a:cubicBezTo>
                <a:cubicBezTo>
                  <a:pt x="11774537" y="1438792"/>
                  <a:pt x="11701206" y="1620806"/>
                  <a:pt x="11734800" y="1832811"/>
                </a:cubicBezTo>
                <a:cubicBezTo>
                  <a:pt x="11768394" y="2044816"/>
                  <a:pt x="11699616" y="2258104"/>
                  <a:pt x="11734800" y="2413999"/>
                </a:cubicBezTo>
                <a:cubicBezTo>
                  <a:pt x="11769984" y="2569894"/>
                  <a:pt x="11667457" y="2776912"/>
                  <a:pt x="11734800" y="2995186"/>
                </a:cubicBezTo>
                <a:cubicBezTo>
                  <a:pt x="11802143" y="3213460"/>
                  <a:pt x="11694138" y="3362854"/>
                  <a:pt x="11734800" y="3490272"/>
                </a:cubicBezTo>
                <a:cubicBezTo>
                  <a:pt x="11775462" y="3617690"/>
                  <a:pt x="11695138" y="3798688"/>
                  <a:pt x="11734800" y="3899256"/>
                </a:cubicBezTo>
                <a:cubicBezTo>
                  <a:pt x="11774462" y="3999824"/>
                  <a:pt x="11731337" y="4131576"/>
                  <a:pt x="11734800" y="4308240"/>
                </a:cubicBezTo>
                <a:cubicBezTo>
                  <a:pt x="11738263" y="4484904"/>
                  <a:pt x="11719654" y="4748182"/>
                  <a:pt x="11734800" y="5061632"/>
                </a:cubicBezTo>
                <a:cubicBezTo>
                  <a:pt x="11739225" y="5492910"/>
                  <a:pt x="11498067" y="5883364"/>
                  <a:pt x="10978263" y="5818169"/>
                </a:cubicBezTo>
                <a:cubicBezTo>
                  <a:pt x="10744143" y="5876366"/>
                  <a:pt x="10532325" y="5733808"/>
                  <a:pt x="10205955" y="5818169"/>
                </a:cubicBezTo>
                <a:cubicBezTo>
                  <a:pt x="9879585" y="5902530"/>
                  <a:pt x="9799266" y="5752471"/>
                  <a:pt x="9535864" y="5818169"/>
                </a:cubicBezTo>
                <a:cubicBezTo>
                  <a:pt x="9272462" y="5883867"/>
                  <a:pt x="9403287" y="5803655"/>
                  <a:pt x="9274642" y="5818169"/>
                </a:cubicBezTo>
                <a:cubicBezTo>
                  <a:pt x="9145997" y="5832683"/>
                  <a:pt x="8966966" y="5794964"/>
                  <a:pt x="8706768" y="5818169"/>
                </a:cubicBezTo>
                <a:cubicBezTo>
                  <a:pt x="8446570" y="5841374"/>
                  <a:pt x="8280268" y="5787867"/>
                  <a:pt x="8036677" y="5818169"/>
                </a:cubicBezTo>
                <a:cubicBezTo>
                  <a:pt x="7793086" y="5848471"/>
                  <a:pt x="7733351" y="5785002"/>
                  <a:pt x="7468804" y="5818169"/>
                </a:cubicBezTo>
                <a:cubicBezTo>
                  <a:pt x="7204257" y="5851336"/>
                  <a:pt x="7110634" y="5792157"/>
                  <a:pt x="6900930" y="5818169"/>
                </a:cubicBezTo>
                <a:cubicBezTo>
                  <a:pt x="6691226" y="5844181"/>
                  <a:pt x="6516777" y="5756508"/>
                  <a:pt x="6230839" y="5818169"/>
                </a:cubicBezTo>
                <a:cubicBezTo>
                  <a:pt x="5944901" y="5879830"/>
                  <a:pt x="6006421" y="5803573"/>
                  <a:pt x="5867400" y="5818169"/>
                </a:cubicBezTo>
                <a:cubicBezTo>
                  <a:pt x="5728379" y="5832765"/>
                  <a:pt x="5628592" y="5798953"/>
                  <a:pt x="5401744" y="5818169"/>
                </a:cubicBezTo>
                <a:cubicBezTo>
                  <a:pt x="5174896" y="5837385"/>
                  <a:pt x="5155799" y="5790656"/>
                  <a:pt x="4936087" y="5818169"/>
                </a:cubicBezTo>
                <a:cubicBezTo>
                  <a:pt x="4716375" y="5845682"/>
                  <a:pt x="4701489" y="5794430"/>
                  <a:pt x="4572648" y="5818169"/>
                </a:cubicBezTo>
                <a:cubicBezTo>
                  <a:pt x="4443807" y="5841908"/>
                  <a:pt x="4376499" y="5816009"/>
                  <a:pt x="4209209" y="5818169"/>
                </a:cubicBezTo>
                <a:cubicBezTo>
                  <a:pt x="4041919" y="5820329"/>
                  <a:pt x="3812039" y="5748662"/>
                  <a:pt x="3539118" y="5818169"/>
                </a:cubicBezTo>
                <a:cubicBezTo>
                  <a:pt x="3266197" y="5887676"/>
                  <a:pt x="3103279" y="5739506"/>
                  <a:pt x="2869027" y="5818169"/>
                </a:cubicBezTo>
                <a:cubicBezTo>
                  <a:pt x="2634775" y="5896832"/>
                  <a:pt x="2671280" y="5796079"/>
                  <a:pt x="2505588" y="5818169"/>
                </a:cubicBezTo>
                <a:cubicBezTo>
                  <a:pt x="2339896" y="5840259"/>
                  <a:pt x="2221124" y="5803364"/>
                  <a:pt x="2142149" y="5818169"/>
                </a:cubicBezTo>
                <a:cubicBezTo>
                  <a:pt x="2063174" y="5832974"/>
                  <a:pt x="1658939" y="5811110"/>
                  <a:pt x="1369841" y="5818169"/>
                </a:cubicBezTo>
                <a:cubicBezTo>
                  <a:pt x="1080743" y="5825228"/>
                  <a:pt x="960121" y="5790254"/>
                  <a:pt x="756537" y="5818169"/>
                </a:cubicBezTo>
                <a:cubicBezTo>
                  <a:pt x="315532" y="5704602"/>
                  <a:pt x="-42121" y="5419660"/>
                  <a:pt x="0" y="5061632"/>
                </a:cubicBezTo>
                <a:cubicBezTo>
                  <a:pt x="-53698" y="4911889"/>
                  <a:pt x="40499" y="4787363"/>
                  <a:pt x="0" y="4523495"/>
                </a:cubicBezTo>
                <a:cubicBezTo>
                  <a:pt x="-40499" y="4259627"/>
                  <a:pt x="15940" y="4175226"/>
                  <a:pt x="0" y="4028409"/>
                </a:cubicBezTo>
                <a:cubicBezTo>
                  <a:pt x="-15940" y="3881592"/>
                  <a:pt x="27436" y="3717920"/>
                  <a:pt x="0" y="3447221"/>
                </a:cubicBezTo>
                <a:cubicBezTo>
                  <a:pt x="-27436" y="3176522"/>
                  <a:pt x="27982" y="3129377"/>
                  <a:pt x="0" y="2995186"/>
                </a:cubicBezTo>
                <a:cubicBezTo>
                  <a:pt x="-27982" y="2860996"/>
                  <a:pt x="55754" y="2658153"/>
                  <a:pt x="0" y="2457050"/>
                </a:cubicBezTo>
                <a:cubicBezTo>
                  <a:pt x="-55754" y="2255947"/>
                  <a:pt x="22681" y="2111905"/>
                  <a:pt x="0" y="1918913"/>
                </a:cubicBezTo>
                <a:cubicBezTo>
                  <a:pt x="-22681" y="1725921"/>
                  <a:pt x="42545" y="1619699"/>
                  <a:pt x="0" y="1466878"/>
                </a:cubicBezTo>
                <a:cubicBezTo>
                  <a:pt x="-42545" y="1314057"/>
                  <a:pt x="30495" y="990974"/>
                  <a:pt x="0" y="756537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39500498">
                  <a:prstGeom prst="roundRect">
                    <a:avLst>
                      <a:gd name="adj" fmla="val 13003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609585">
              <a:buClr>
                <a:srgbClr val="000000"/>
              </a:buClr>
            </a:pPr>
            <a:endParaRPr lang="en-US" sz="4800" kern="0" dirty="0">
              <a:solidFill>
                <a:srgbClr val="00B050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7" name="Picture 26" descr="Diagram&#10;&#10;Description automatically generated">
            <a:extLst>
              <a:ext uri="{FF2B5EF4-FFF2-40B4-BE49-F238E27FC236}">
                <a16:creationId xmlns:a16="http://schemas.microsoft.com/office/drawing/2014/main" id="{EA815ABA-F79C-4F9C-933F-38BAC10EE22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09705" y="3657600"/>
            <a:ext cx="6304856" cy="320040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389E96EC-5220-4299-B049-DB0630A1194E}"/>
              </a:ext>
            </a:extLst>
          </p:cNvPr>
          <p:cNvGrpSpPr/>
          <p:nvPr/>
        </p:nvGrpSpPr>
        <p:grpSpPr>
          <a:xfrm>
            <a:off x="2206488" y="1801503"/>
            <a:ext cx="7772400" cy="1571179"/>
            <a:chOff x="4394577" y="1279684"/>
            <a:chExt cx="3347287" cy="1571179"/>
          </a:xfrm>
        </p:grpSpPr>
        <p:sp>
          <p:nvSpPr>
            <p:cNvPr id="43" name="Speech Bubble: Rectangle 18">
              <a:extLst>
                <a:ext uri="{FF2B5EF4-FFF2-40B4-BE49-F238E27FC236}">
                  <a16:creationId xmlns:a16="http://schemas.microsoft.com/office/drawing/2014/main" id="{B5E5B821-2D57-4497-8922-28BA3B766222}"/>
                </a:ext>
              </a:extLst>
            </p:cNvPr>
            <p:cNvSpPr/>
            <p:nvPr/>
          </p:nvSpPr>
          <p:spPr>
            <a:xfrm>
              <a:off x="4394577" y="1281203"/>
              <a:ext cx="3347287" cy="1569660"/>
            </a:xfrm>
            <a:prstGeom prst="wedgeRectCallout">
              <a:avLst/>
            </a:prstGeom>
            <a:solidFill>
              <a:srgbClr val="FFFF66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Arial"/>
                <a:sym typeface="Arial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F2089A3D-9F29-4692-92F1-D3FB7A80C4DB}"/>
                </a:ext>
              </a:extLst>
            </p:cNvPr>
            <p:cNvSpPr txBox="1"/>
            <p:nvPr/>
          </p:nvSpPr>
          <p:spPr>
            <a:xfrm>
              <a:off x="4394577" y="1279684"/>
              <a:ext cx="3174419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377"/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Đọc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những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bài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trên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nêu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cảm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nghĩ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nhân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thích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6224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8" name="Google Shape;1248;p35"/>
          <p:cNvGrpSpPr/>
          <p:nvPr/>
        </p:nvGrpSpPr>
        <p:grpSpPr>
          <a:xfrm>
            <a:off x="10627814" y="5557827"/>
            <a:ext cx="1352204" cy="1300171"/>
            <a:chOff x="7969313" y="3825894"/>
            <a:chExt cx="1101861" cy="1152362"/>
          </a:xfrm>
        </p:grpSpPr>
        <p:sp>
          <p:nvSpPr>
            <p:cNvPr id="1249" name="Google Shape;1249;p35"/>
            <p:cNvSpPr/>
            <p:nvPr/>
          </p:nvSpPr>
          <p:spPr>
            <a:xfrm rot="683019">
              <a:off x="8087071" y="3938749"/>
              <a:ext cx="861889" cy="929133"/>
            </a:xfrm>
            <a:custGeom>
              <a:avLst/>
              <a:gdLst/>
              <a:ahLst/>
              <a:cxnLst/>
              <a:rect l="l" t="t" r="r" b="b"/>
              <a:pathLst>
                <a:path w="23562" h="25402" extrusionOk="0">
                  <a:moveTo>
                    <a:pt x="5370" y="0"/>
                  </a:moveTo>
                  <a:cubicBezTo>
                    <a:pt x="5203" y="0"/>
                    <a:pt x="5039" y="37"/>
                    <a:pt x="4886" y="120"/>
                  </a:cubicBezTo>
                  <a:cubicBezTo>
                    <a:pt x="4379" y="395"/>
                    <a:pt x="4231" y="1071"/>
                    <a:pt x="4336" y="1621"/>
                  </a:cubicBezTo>
                  <a:cubicBezTo>
                    <a:pt x="4506" y="2615"/>
                    <a:pt x="5267" y="3419"/>
                    <a:pt x="6155" y="3905"/>
                  </a:cubicBezTo>
                  <a:cubicBezTo>
                    <a:pt x="6853" y="4265"/>
                    <a:pt x="7614" y="4497"/>
                    <a:pt x="8418" y="4624"/>
                  </a:cubicBezTo>
                  <a:cubicBezTo>
                    <a:pt x="8228" y="4688"/>
                    <a:pt x="8037" y="4751"/>
                    <a:pt x="7868" y="4815"/>
                  </a:cubicBezTo>
                  <a:lnTo>
                    <a:pt x="7022" y="5153"/>
                  </a:lnTo>
                  <a:cubicBezTo>
                    <a:pt x="2792" y="6782"/>
                    <a:pt x="1" y="10842"/>
                    <a:pt x="1" y="15389"/>
                  </a:cubicBezTo>
                  <a:cubicBezTo>
                    <a:pt x="1" y="19514"/>
                    <a:pt x="2835" y="23088"/>
                    <a:pt x="6832" y="24061"/>
                  </a:cubicBezTo>
                  <a:cubicBezTo>
                    <a:pt x="7213" y="24695"/>
                    <a:pt x="7826" y="25160"/>
                    <a:pt x="8545" y="25351"/>
                  </a:cubicBezTo>
                  <a:cubicBezTo>
                    <a:pt x="8677" y="25384"/>
                    <a:pt x="8831" y="25401"/>
                    <a:pt x="8991" y="25401"/>
                  </a:cubicBezTo>
                  <a:cubicBezTo>
                    <a:pt x="9653" y="25401"/>
                    <a:pt x="10417" y="25098"/>
                    <a:pt x="10110" y="24314"/>
                  </a:cubicBezTo>
                  <a:lnTo>
                    <a:pt x="10110" y="24293"/>
                  </a:lnTo>
                  <a:lnTo>
                    <a:pt x="13283" y="24293"/>
                  </a:lnTo>
                  <a:lnTo>
                    <a:pt x="13283" y="24526"/>
                  </a:lnTo>
                  <a:cubicBezTo>
                    <a:pt x="13283" y="24547"/>
                    <a:pt x="13304" y="24547"/>
                    <a:pt x="13325" y="24547"/>
                  </a:cubicBezTo>
                  <a:lnTo>
                    <a:pt x="13346" y="24653"/>
                  </a:lnTo>
                  <a:cubicBezTo>
                    <a:pt x="13283" y="24674"/>
                    <a:pt x="13240" y="24737"/>
                    <a:pt x="13240" y="24801"/>
                  </a:cubicBezTo>
                  <a:cubicBezTo>
                    <a:pt x="13332" y="25238"/>
                    <a:pt x="13619" y="25402"/>
                    <a:pt x="13949" y="25402"/>
                  </a:cubicBezTo>
                  <a:cubicBezTo>
                    <a:pt x="14305" y="25402"/>
                    <a:pt x="14711" y="25212"/>
                    <a:pt x="14974" y="24970"/>
                  </a:cubicBezTo>
                  <a:cubicBezTo>
                    <a:pt x="15207" y="24759"/>
                    <a:pt x="15397" y="24526"/>
                    <a:pt x="15524" y="24251"/>
                  </a:cubicBezTo>
                  <a:cubicBezTo>
                    <a:pt x="20093" y="23807"/>
                    <a:pt x="23561" y="19979"/>
                    <a:pt x="23561" y="15389"/>
                  </a:cubicBezTo>
                  <a:cubicBezTo>
                    <a:pt x="23561" y="10842"/>
                    <a:pt x="20812" y="6739"/>
                    <a:pt x="16624" y="5005"/>
                  </a:cubicBezTo>
                  <a:lnTo>
                    <a:pt x="16434" y="4920"/>
                  </a:lnTo>
                  <a:cubicBezTo>
                    <a:pt x="15778" y="4646"/>
                    <a:pt x="15101" y="4455"/>
                    <a:pt x="14403" y="4307"/>
                  </a:cubicBezTo>
                  <a:cubicBezTo>
                    <a:pt x="14150" y="3884"/>
                    <a:pt x="13980" y="3440"/>
                    <a:pt x="13896" y="2954"/>
                  </a:cubicBezTo>
                  <a:cubicBezTo>
                    <a:pt x="13840" y="2658"/>
                    <a:pt x="13672" y="2250"/>
                    <a:pt x="13419" y="2250"/>
                  </a:cubicBezTo>
                  <a:cubicBezTo>
                    <a:pt x="13382" y="2250"/>
                    <a:pt x="13344" y="2258"/>
                    <a:pt x="13304" y="2277"/>
                  </a:cubicBezTo>
                  <a:cubicBezTo>
                    <a:pt x="13177" y="2340"/>
                    <a:pt x="13092" y="2446"/>
                    <a:pt x="13050" y="2573"/>
                  </a:cubicBezTo>
                  <a:cubicBezTo>
                    <a:pt x="12860" y="2975"/>
                    <a:pt x="12690" y="3377"/>
                    <a:pt x="12542" y="3800"/>
                  </a:cubicBezTo>
                  <a:cubicBezTo>
                    <a:pt x="11802" y="3482"/>
                    <a:pt x="11273" y="2848"/>
                    <a:pt x="11083" y="2065"/>
                  </a:cubicBezTo>
                  <a:cubicBezTo>
                    <a:pt x="11041" y="1706"/>
                    <a:pt x="10977" y="1346"/>
                    <a:pt x="10893" y="1008"/>
                  </a:cubicBezTo>
                  <a:cubicBezTo>
                    <a:pt x="10787" y="648"/>
                    <a:pt x="10491" y="395"/>
                    <a:pt x="10110" y="373"/>
                  </a:cubicBezTo>
                  <a:cubicBezTo>
                    <a:pt x="9751" y="373"/>
                    <a:pt x="9476" y="754"/>
                    <a:pt x="9391" y="1114"/>
                  </a:cubicBezTo>
                  <a:cubicBezTo>
                    <a:pt x="9349" y="1494"/>
                    <a:pt x="9328" y="1875"/>
                    <a:pt x="9328" y="2256"/>
                  </a:cubicBezTo>
                  <a:cubicBezTo>
                    <a:pt x="9328" y="2425"/>
                    <a:pt x="9243" y="2594"/>
                    <a:pt x="9116" y="2700"/>
                  </a:cubicBezTo>
                  <a:cubicBezTo>
                    <a:pt x="9031" y="2742"/>
                    <a:pt x="8926" y="2763"/>
                    <a:pt x="8841" y="2763"/>
                  </a:cubicBezTo>
                  <a:cubicBezTo>
                    <a:pt x="8270" y="2763"/>
                    <a:pt x="7784" y="2340"/>
                    <a:pt x="7445" y="1875"/>
                  </a:cubicBezTo>
                  <a:cubicBezTo>
                    <a:pt x="7107" y="1410"/>
                    <a:pt x="6853" y="881"/>
                    <a:pt x="6451" y="479"/>
                  </a:cubicBezTo>
                  <a:cubicBezTo>
                    <a:pt x="6156" y="198"/>
                    <a:pt x="5757" y="0"/>
                    <a:pt x="5370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0" name="Google Shape;1250;p35"/>
            <p:cNvSpPr/>
            <p:nvPr/>
          </p:nvSpPr>
          <p:spPr>
            <a:xfrm rot="683019">
              <a:off x="8057662" y="3910035"/>
              <a:ext cx="921404" cy="986998"/>
            </a:xfrm>
            <a:custGeom>
              <a:avLst/>
              <a:gdLst/>
              <a:ahLst/>
              <a:cxnLst/>
              <a:rect l="l" t="t" r="r" b="b"/>
              <a:pathLst>
                <a:path w="25189" h="26984" extrusionOk="0">
                  <a:moveTo>
                    <a:pt x="6154" y="1583"/>
                  </a:moveTo>
                  <a:cubicBezTo>
                    <a:pt x="6366" y="1605"/>
                    <a:pt x="6556" y="1710"/>
                    <a:pt x="6683" y="1858"/>
                  </a:cubicBezTo>
                  <a:cubicBezTo>
                    <a:pt x="6895" y="2070"/>
                    <a:pt x="7085" y="2324"/>
                    <a:pt x="7233" y="2599"/>
                  </a:cubicBezTo>
                  <a:cubicBezTo>
                    <a:pt x="7360" y="2768"/>
                    <a:pt x="7466" y="2958"/>
                    <a:pt x="7614" y="3148"/>
                  </a:cubicBezTo>
                  <a:cubicBezTo>
                    <a:pt x="8164" y="3910"/>
                    <a:pt x="8904" y="4354"/>
                    <a:pt x="9644" y="4354"/>
                  </a:cubicBezTo>
                  <a:cubicBezTo>
                    <a:pt x="9657" y="4354"/>
                    <a:pt x="9670" y="4355"/>
                    <a:pt x="9683" y="4355"/>
                  </a:cubicBezTo>
                  <a:cubicBezTo>
                    <a:pt x="10363" y="4355"/>
                    <a:pt x="10913" y="3812"/>
                    <a:pt x="10913" y="3127"/>
                  </a:cubicBezTo>
                  <a:cubicBezTo>
                    <a:pt x="10934" y="2937"/>
                    <a:pt x="10934" y="2768"/>
                    <a:pt x="10934" y="2577"/>
                  </a:cubicBezTo>
                  <a:cubicBezTo>
                    <a:pt x="10934" y="2429"/>
                    <a:pt x="10934" y="2260"/>
                    <a:pt x="10955" y="2112"/>
                  </a:cubicBezTo>
                  <a:cubicBezTo>
                    <a:pt x="10998" y="2260"/>
                    <a:pt x="11019" y="2387"/>
                    <a:pt x="11040" y="2535"/>
                  </a:cubicBezTo>
                  <a:cubicBezTo>
                    <a:pt x="11061" y="2683"/>
                    <a:pt x="11082" y="2852"/>
                    <a:pt x="11125" y="3022"/>
                  </a:cubicBezTo>
                  <a:cubicBezTo>
                    <a:pt x="11357" y="4058"/>
                    <a:pt x="12076" y="4904"/>
                    <a:pt x="13049" y="5306"/>
                  </a:cubicBezTo>
                  <a:lnTo>
                    <a:pt x="13832" y="5644"/>
                  </a:lnTo>
                  <a:lnTo>
                    <a:pt x="14107" y="4840"/>
                  </a:lnTo>
                  <a:cubicBezTo>
                    <a:pt x="14107" y="4798"/>
                    <a:pt x="14128" y="4756"/>
                    <a:pt x="14149" y="4713"/>
                  </a:cubicBezTo>
                  <a:cubicBezTo>
                    <a:pt x="14255" y="4988"/>
                    <a:pt x="14382" y="5242"/>
                    <a:pt x="14530" y="5496"/>
                  </a:cubicBezTo>
                  <a:lnTo>
                    <a:pt x="14699" y="5792"/>
                  </a:lnTo>
                  <a:lnTo>
                    <a:pt x="15037" y="5856"/>
                  </a:lnTo>
                  <a:cubicBezTo>
                    <a:pt x="15693" y="6004"/>
                    <a:pt x="16327" y="6194"/>
                    <a:pt x="16941" y="6448"/>
                  </a:cubicBezTo>
                  <a:lnTo>
                    <a:pt x="17110" y="6511"/>
                  </a:lnTo>
                  <a:cubicBezTo>
                    <a:pt x="21023" y="8119"/>
                    <a:pt x="23582" y="11947"/>
                    <a:pt x="23582" y="16176"/>
                  </a:cubicBezTo>
                  <a:cubicBezTo>
                    <a:pt x="23582" y="20364"/>
                    <a:pt x="20409" y="23854"/>
                    <a:pt x="16264" y="24255"/>
                  </a:cubicBezTo>
                  <a:lnTo>
                    <a:pt x="15841" y="24298"/>
                  </a:lnTo>
                  <a:lnTo>
                    <a:pt x="15629" y="24657"/>
                  </a:lnTo>
                  <a:cubicBezTo>
                    <a:pt x="15545" y="24848"/>
                    <a:pt x="15397" y="25017"/>
                    <a:pt x="15249" y="25165"/>
                  </a:cubicBezTo>
                  <a:cubicBezTo>
                    <a:pt x="15164" y="25249"/>
                    <a:pt x="15058" y="25313"/>
                    <a:pt x="14953" y="25355"/>
                  </a:cubicBezTo>
                  <a:lnTo>
                    <a:pt x="14868" y="25080"/>
                  </a:lnTo>
                  <a:lnTo>
                    <a:pt x="14889" y="24298"/>
                  </a:lnTo>
                  <a:lnTo>
                    <a:pt x="9475" y="24298"/>
                  </a:lnTo>
                  <a:lnTo>
                    <a:pt x="10131" y="25355"/>
                  </a:lnTo>
                  <a:cubicBezTo>
                    <a:pt x="10035" y="25376"/>
                    <a:pt x="9940" y="25387"/>
                    <a:pt x="9842" y="25387"/>
                  </a:cubicBezTo>
                  <a:cubicBezTo>
                    <a:pt x="9745" y="25387"/>
                    <a:pt x="9644" y="25376"/>
                    <a:pt x="9538" y="25355"/>
                  </a:cubicBezTo>
                  <a:cubicBezTo>
                    <a:pt x="9031" y="25228"/>
                    <a:pt x="8587" y="24890"/>
                    <a:pt x="8333" y="24446"/>
                  </a:cubicBezTo>
                  <a:lnTo>
                    <a:pt x="8143" y="24150"/>
                  </a:lnTo>
                  <a:lnTo>
                    <a:pt x="7825" y="24065"/>
                  </a:lnTo>
                  <a:cubicBezTo>
                    <a:pt x="4166" y="23198"/>
                    <a:pt x="1586" y="19941"/>
                    <a:pt x="1607" y="16176"/>
                  </a:cubicBezTo>
                  <a:cubicBezTo>
                    <a:pt x="1629" y="11968"/>
                    <a:pt x="4209" y="8203"/>
                    <a:pt x="8121" y="6680"/>
                  </a:cubicBezTo>
                  <a:lnTo>
                    <a:pt x="8967" y="6363"/>
                  </a:lnTo>
                  <a:cubicBezTo>
                    <a:pt x="9137" y="6300"/>
                    <a:pt x="9306" y="6236"/>
                    <a:pt x="9475" y="6173"/>
                  </a:cubicBezTo>
                  <a:lnTo>
                    <a:pt x="12372" y="5200"/>
                  </a:lnTo>
                  <a:lnTo>
                    <a:pt x="9348" y="4650"/>
                  </a:lnTo>
                  <a:cubicBezTo>
                    <a:pt x="8650" y="4544"/>
                    <a:pt x="7973" y="4312"/>
                    <a:pt x="7318" y="3994"/>
                  </a:cubicBezTo>
                  <a:cubicBezTo>
                    <a:pt x="6556" y="3593"/>
                    <a:pt x="6028" y="2937"/>
                    <a:pt x="5922" y="2281"/>
                  </a:cubicBezTo>
                  <a:cubicBezTo>
                    <a:pt x="5837" y="2049"/>
                    <a:pt x="5901" y="1795"/>
                    <a:pt x="6070" y="1605"/>
                  </a:cubicBezTo>
                  <a:cubicBezTo>
                    <a:pt x="6091" y="1605"/>
                    <a:pt x="6133" y="1583"/>
                    <a:pt x="6154" y="1583"/>
                  </a:cubicBezTo>
                  <a:close/>
                  <a:moveTo>
                    <a:pt x="6136" y="1"/>
                  </a:moveTo>
                  <a:cubicBezTo>
                    <a:pt x="5854" y="1"/>
                    <a:pt x="5572" y="64"/>
                    <a:pt x="5309" y="209"/>
                  </a:cubicBezTo>
                  <a:cubicBezTo>
                    <a:pt x="4441" y="695"/>
                    <a:pt x="4209" y="1731"/>
                    <a:pt x="4357" y="2556"/>
                  </a:cubicBezTo>
                  <a:cubicBezTo>
                    <a:pt x="4547" y="3719"/>
                    <a:pt x="5372" y="4756"/>
                    <a:pt x="6577" y="5390"/>
                  </a:cubicBezTo>
                  <a:cubicBezTo>
                    <a:pt x="6641" y="5433"/>
                    <a:pt x="6726" y="5475"/>
                    <a:pt x="6810" y="5517"/>
                  </a:cubicBezTo>
                  <a:cubicBezTo>
                    <a:pt x="2686" y="7463"/>
                    <a:pt x="42" y="11608"/>
                    <a:pt x="21" y="16176"/>
                  </a:cubicBezTo>
                  <a:cubicBezTo>
                    <a:pt x="0" y="20554"/>
                    <a:pt x="2940" y="24382"/>
                    <a:pt x="7170" y="25524"/>
                  </a:cubicBezTo>
                  <a:cubicBezTo>
                    <a:pt x="7656" y="26201"/>
                    <a:pt x="8375" y="26688"/>
                    <a:pt x="9179" y="26899"/>
                  </a:cubicBezTo>
                  <a:cubicBezTo>
                    <a:pt x="9359" y="26944"/>
                    <a:pt x="9586" y="26974"/>
                    <a:pt x="9832" y="26974"/>
                  </a:cubicBezTo>
                  <a:cubicBezTo>
                    <a:pt x="10393" y="26974"/>
                    <a:pt x="11051" y="26820"/>
                    <a:pt x="11463" y="26349"/>
                  </a:cubicBezTo>
                  <a:cubicBezTo>
                    <a:pt x="11569" y="26222"/>
                    <a:pt x="11675" y="26053"/>
                    <a:pt x="11717" y="25884"/>
                  </a:cubicBezTo>
                  <a:lnTo>
                    <a:pt x="13303" y="25884"/>
                  </a:lnTo>
                  <a:cubicBezTo>
                    <a:pt x="13430" y="26349"/>
                    <a:pt x="13789" y="26751"/>
                    <a:pt x="14255" y="26899"/>
                  </a:cubicBezTo>
                  <a:cubicBezTo>
                    <a:pt x="14403" y="26963"/>
                    <a:pt x="14593" y="26984"/>
                    <a:pt x="14762" y="26984"/>
                  </a:cubicBezTo>
                  <a:cubicBezTo>
                    <a:pt x="15333" y="26963"/>
                    <a:pt x="15883" y="26730"/>
                    <a:pt x="16306" y="26349"/>
                  </a:cubicBezTo>
                  <a:cubicBezTo>
                    <a:pt x="16497" y="26180"/>
                    <a:pt x="16666" y="25990"/>
                    <a:pt x="16814" y="25778"/>
                  </a:cubicBezTo>
                  <a:cubicBezTo>
                    <a:pt x="21615" y="25123"/>
                    <a:pt x="25189" y="21020"/>
                    <a:pt x="25168" y="16176"/>
                  </a:cubicBezTo>
                  <a:cubicBezTo>
                    <a:pt x="25168" y="11312"/>
                    <a:pt x="22249" y="6913"/>
                    <a:pt x="17744" y="5052"/>
                  </a:cubicBezTo>
                  <a:lnTo>
                    <a:pt x="17554" y="4967"/>
                  </a:lnTo>
                  <a:cubicBezTo>
                    <a:pt x="16962" y="4735"/>
                    <a:pt x="16370" y="4544"/>
                    <a:pt x="15756" y="4396"/>
                  </a:cubicBezTo>
                  <a:cubicBezTo>
                    <a:pt x="15629" y="4142"/>
                    <a:pt x="15524" y="3867"/>
                    <a:pt x="15481" y="3593"/>
                  </a:cubicBezTo>
                  <a:cubicBezTo>
                    <a:pt x="15439" y="3318"/>
                    <a:pt x="15249" y="2662"/>
                    <a:pt x="14720" y="2366"/>
                  </a:cubicBezTo>
                  <a:cubicBezTo>
                    <a:pt x="14555" y="2283"/>
                    <a:pt x="14377" y="2240"/>
                    <a:pt x="14200" y="2240"/>
                  </a:cubicBezTo>
                  <a:cubicBezTo>
                    <a:pt x="14060" y="2240"/>
                    <a:pt x="13920" y="2267"/>
                    <a:pt x="13789" y="2324"/>
                  </a:cubicBezTo>
                  <a:cubicBezTo>
                    <a:pt x="13493" y="2472"/>
                    <a:pt x="13261" y="2704"/>
                    <a:pt x="13155" y="3000"/>
                  </a:cubicBezTo>
                  <a:cubicBezTo>
                    <a:pt x="13092" y="3106"/>
                    <a:pt x="13049" y="3233"/>
                    <a:pt x="12986" y="3339"/>
                  </a:cubicBezTo>
                  <a:cubicBezTo>
                    <a:pt x="12838" y="3148"/>
                    <a:pt x="12732" y="2916"/>
                    <a:pt x="12669" y="2683"/>
                  </a:cubicBezTo>
                  <a:cubicBezTo>
                    <a:pt x="12647" y="2556"/>
                    <a:pt x="12626" y="2450"/>
                    <a:pt x="12626" y="2324"/>
                  </a:cubicBezTo>
                  <a:cubicBezTo>
                    <a:pt x="12584" y="2049"/>
                    <a:pt x="12520" y="1795"/>
                    <a:pt x="12436" y="1520"/>
                  </a:cubicBezTo>
                  <a:cubicBezTo>
                    <a:pt x="12238" y="737"/>
                    <a:pt x="11602" y="362"/>
                    <a:pt x="10964" y="362"/>
                  </a:cubicBezTo>
                  <a:cubicBezTo>
                    <a:pt x="10240" y="362"/>
                    <a:pt x="9513" y="843"/>
                    <a:pt x="9412" y="1753"/>
                  </a:cubicBezTo>
                  <a:cubicBezTo>
                    <a:pt x="9369" y="2028"/>
                    <a:pt x="9348" y="2302"/>
                    <a:pt x="9348" y="2577"/>
                  </a:cubicBezTo>
                  <a:lnTo>
                    <a:pt x="9348" y="2662"/>
                  </a:lnTo>
                  <a:cubicBezTo>
                    <a:pt x="9179" y="2535"/>
                    <a:pt x="9010" y="2387"/>
                    <a:pt x="8883" y="2197"/>
                  </a:cubicBezTo>
                  <a:cubicBezTo>
                    <a:pt x="8798" y="2070"/>
                    <a:pt x="8692" y="1901"/>
                    <a:pt x="8587" y="1753"/>
                  </a:cubicBezTo>
                  <a:cubicBezTo>
                    <a:pt x="8354" y="1372"/>
                    <a:pt x="8100" y="1033"/>
                    <a:pt x="7804" y="716"/>
                  </a:cubicBezTo>
                  <a:cubicBezTo>
                    <a:pt x="7382" y="308"/>
                    <a:pt x="6759" y="1"/>
                    <a:pt x="61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1" name="Google Shape;1251;p35"/>
            <p:cNvSpPr/>
            <p:nvPr/>
          </p:nvSpPr>
          <p:spPr>
            <a:xfrm rot="683019">
              <a:off x="8312030" y="3939975"/>
              <a:ext cx="438699" cy="217744"/>
            </a:xfrm>
            <a:custGeom>
              <a:avLst/>
              <a:gdLst/>
              <a:ahLst/>
              <a:cxnLst/>
              <a:rect l="l" t="t" r="r" b="b"/>
              <a:pathLst>
                <a:path w="11993" h="5953" extrusionOk="0">
                  <a:moveTo>
                    <a:pt x="1112" y="1"/>
                  </a:moveTo>
                  <a:cubicBezTo>
                    <a:pt x="953" y="1"/>
                    <a:pt x="797" y="36"/>
                    <a:pt x="656" y="116"/>
                  </a:cubicBezTo>
                  <a:cubicBezTo>
                    <a:pt x="149" y="391"/>
                    <a:pt x="1" y="1067"/>
                    <a:pt x="106" y="1638"/>
                  </a:cubicBezTo>
                  <a:cubicBezTo>
                    <a:pt x="276" y="2632"/>
                    <a:pt x="1037" y="3436"/>
                    <a:pt x="1925" y="3901"/>
                  </a:cubicBezTo>
                  <a:cubicBezTo>
                    <a:pt x="2792" y="4388"/>
                    <a:pt x="3807" y="4578"/>
                    <a:pt x="4801" y="4747"/>
                  </a:cubicBezTo>
                  <a:lnTo>
                    <a:pt x="11992" y="5953"/>
                  </a:lnTo>
                  <a:cubicBezTo>
                    <a:pt x="10787" y="5382"/>
                    <a:pt x="9920" y="4261"/>
                    <a:pt x="9666" y="2950"/>
                  </a:cubicBezTo>
                  <a:cubicBezTo>
                    <a:pt x="9592" y="2654"/>
                    <a:pt x="9437" y="2246"/>
                    <a:pt x="9174" y="2246"/>
                  </a:cubicBezTo>
                  <a:cubicBezTo>
                    <a:pt x="9136" y="2246"/>
                    <a:pt x="9095" y="2254"/>
                    <a:pt x="9053" y="2273"/>
                  </a:cubicBezTo>
                  <a:cubicBezTo>
                    <a:pt x="8947" y="2336"/>
                    <a:pt x="8862" y="2442"/>
                    <a:pt x="8820" y="2548"/>
                  </a:cubicBezTo>
                  <a:cubicBezTo>
                    <a:pt x="8630" y="2950"/>
                    <a:pt x="8460" y="3373"/>
                    <a:pt x="8312" y="3796"/>
                  </a:cubicBezTo>
                  <a:cubicBezTo>
                    <a:pt x="7572" y="3478"/>
                    <a:pt x="7043" y="2844"/>
                    <a:pt x="6853" y="2061"/>
                  </a:cubicBezTo>
                  <a:cubicBezTo>
                    <a:pt x="6811" y="1702"/>
                    <a:pt x="6747" y="1363"/>
                    <a:pt x="6663" y="1004"/>
                  </a:cubicBezTo>
                  <a:cubicBezTo>
                    <a:pt x="6557" y="644"/>
                    <a:pt x="6240" y="391"/>
                    <a:pt x="5880" y="369"/>
                  </a:cubicBezTo>
                  <a:cubicBezTo>
                    <a:pt x="5499" y="391"/>
                    <a:pt x="5224" y="750"/>
                    <a:pt x="5161" y="1131"/>
                  </a:cubicBezTo>
                  <a:cubicBezTo>
                    <a:pt x="5119" y="1490"/>
                    <a:pt x="5098" y="1871"/>
                    <a:pt x="5098" y="2252"/>
                  </a:cubicBezTo>
                  <a:cubicBezTo>
                    <a:pt x="5098" y="2421"/>
                    <a:pt x="5013" y="2590"/>
                    <a:pt x="4865" y="2696"/>
                  </a:cubicBezTo>
                  <a:cubicBezTo>
                    <a:pt x="4801" y="2738"/>
                    <a:pt x="4696" y="2759"/>
                    <a:pt x="4611" y="2759"/>
                  </a:cubicBezTo>
                  <a:cubicBezTo>
                    <a:pt x="4040" y="2759"/>
                    <a:pt x="3554" y="2336"/>
                    <a:pt x="3215" y="1892"/>
                  </a:cubicBezTo>
                  <a:cubicBezTo>
                    <a:pt x="2877" y="1427"/>
                    <a:pt x="2623" y="898"/>
                    <a:pt x="2200" y="496"/>
                  </a:cubicBezTo>
                  <a:cubicBezTo>
                    <a:pt x="1915" y="211"/>
                    <a:pt x="1502" y="1"/>
                    <a:pt x="1112" y="1"/>
                  </a:cubicBezTo>
                  <a:close/>
                </a:path>
              </a:pathLst>
            </a:custGeom>
            <a:solidFill>
              <a:srgbClr val="CE595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2" name="Google Shape;1252;p35"/>
            <p:cNvSpPr/>
            <p:nvPr/>
          </p:nvSpPr>
          <p:spPr>
            <a:xfrm rot="683019">
              <a:off x="8075374" y="4091209"/>
              <a:ext cx="861889" cy="740395"/>
            </a:xfrm>
            <a:custGeom>
              <a:avLst/>
              <a:gdLst/>
              <a:ahLst/>
              <a:cxnLst/>
              <a:rect l="l" t="t" r="r" b="b"/>
              <a:pathLst>
                <a:path w="23562" h="20242" extrusionOk="0">
                  <a:moveTo>
                    <a:pt x="12025" y="1"/>
                  </a:moveTo>
                  <a:cubicBezTo>
                    <a:pt x="10613" y="1"/>
                    <a:pt x="9203" y="260"/>
                    <a:pt x="7868" y="784"/>
                  </a:cubicBezTo>
                  <a:lnTo>
                    <a:pt x="7022" y="1101"/>
                  </a:lnTo>
                  <a:cubicBezTo>
                    <a:pt x="2792" y="2730"/>
                    <a:pt x="1" y="6811"/>
                    <a:pt x="1" y="11337"/>
                  </a:cubicBezTo>
                  <a:cubicBezTo>
                    <a:pt x="1" y="16265"/>
                    <a:pt x="3998" y="20241"/>
                    <a:pt x="8926" y="20241"/>
                  </a:cubicBezTo>
                  <a:lnTo>
                    <a:pt x="14657" y="20241"/>
                  </a:lnTo>
                  <a:cubicBezTo>
                    <a:pt x="19585" y="20241"/>
                    <a:pt x="23561" y="16265"/>
                    <a:pt x="23561" y="11337"/>
                  </a:cubicBezTo>
                  <a:cubicBezTo>
                    <a:pt x="23561" y="6790"/>
                    <a:pt x="20833" y="2687"/>
                    <a:pt x="16624" y="953"/>
                  </a:cubicBezTo>
                  <a:lnTo>
                    <a:pt x="16434" y="869"/>
                  </a:lnTo>
                  <a:cubicBezTo>
                    <a:pt x="15019" y="292"/>
                    <a:pt x="13521" y="1"/>
                    <a:pt x="12025" y="1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3" name="Google Shape;1253;p35"/>
            <p:cNvSpPr/>
            <p:nvPr/>
          </p:nvSpPr>
          <p:spPr>
            <a:xfrm rot="683019">
              <a:off x="8460894" y="4336799"/>
              <a:ext cx="112190" cy="147004"/>
            </a:xfrm>
            <a:custGeom>
              <a:avLst/>
              <a:gdLst/>
              <a:ahLst/>
              <a:cxnLst/>
              <a:rect l="l" t="t" r="r" b="b"/>
              <a:pathLst>
                <a:path w="3067" h="4019" extrusionOk="0">
                  <a:moveTo>
                    <a:pt x="1523" y="1"/>
                  </a:moveTo>
                  <a:cubicBezTo>
                    <a:pt x="677" y="1"/>
                    <a:pt x="0" y="699"/>
                    <a:pt x="0" y="1544"/>
                  </a:cubicBezTo>
                  <a:cubicBezTo>
                    <a:pt x="0" y="2369"/>
                    <a:pt x="677" y="4019"/>
                    <a:pt x="1523" y="4019"/>
                  </a:cubicBezTo>
                  <a:cubicBezTo>
                    <a:pt x="2369" y="4019"/>
                    <a:pt x="3067" y="2369"/>
                    <a:pt x="3067" y="1544"/>
                  </a:cubicBezTo>
                  <a:cubicBezTo>
                    <a:pt x="3067" y="699"/>
                    <a:pt x="2369" y="1"/>
                    <a:pt x="1523" y="1"/>
                  </a:cubicBezTo>
                  <a:close/>
                </a:path>
              </a:pathLst>
            </a:custGeom>
            <a:solidFill>
              <a:srgbClr val="DB8D4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4" name="Google Shape;1254;p35"/>
            <p:cNvSpPr/>
            <p:nvPr/>
          </p:nvSpPr>
          <p:spPr>
            <a:xfrm rot="683019">
              <a:off x="8464403" y="4335612"/>
              <a:ext cx="112190" cy="114523"/>
            </a:xfrm>
            <a:custGeom>
              <a:avLst/>
              <a:gdLst/>
              <a:ahLst/>
              <a:cxnLst/>
              <a:rect l="l" t="t" r="r" b="b"/>
              <a:pathLst>
                <a:path w="3067" h="3131" extrusionOk="0">
                  <a:moveTo>
                    <a:pt x="1523" y="0"/>
                  </a:moveTo>
                  <a:cubicBezTo>
                    <a:pt x="677" y="0"/>
                    <a:pt x="0" y="719"/>
                    <a:pt x="0" y="1333"/>
                  </a:cubicBezTo>
                  <a:cubicBezTo>
                    <a:pt x="0" y="1946"/>
                    <a:pt x="677" y="3130"/>
                    <a:pt x="1523" y="3130"/>
                  </a:cubicBezTo>
                  <a:cubicBezTo>
                    <a:pt x="2369" y="3130"/>
                    <a:pt x="3067" y="1946"/>
                    <a:pt x="3067" y="1333"/>
                  </a:cubicBezTo>
                  <a:cubicBezTo>
                    <a:pt x="3067" y="719"/>
                    <a:pt x="2369" y="0"/>
                    <a:pt x="1523" y="0"/>
                  </a:cubicBezTo>
                  <a:close/>
                </a:path>
              </a:pathLst>
            </a:custGeom>
            <a:solidFill>
              <a:srgbClr val="E79A4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5" name="Google Shape;1255;p35"/>
            <p:cNvSpPr/>
            <p:nvPr/>
          </p:nvSpPr>
          <p:spPr>
            <a:xfrm rot="683019">
              <a:off x="8306428" y="4208657"/>
              <a:ext cx="136991" cy="136981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62" y="1"/>
                  </a:moveTo>
                  <a:cubicBezTo>
                    <a:pt x="826" y="1"/>
                    <a:pt x="1" y="847"/>
                    <a:pt x="1" y="1883"/>
                  </a:cubicBezTo>
                  <a:cubicBezTo>
                    <a:pt x="1" y="2919"/>
                    <a:pt x="826" y="3744"/>
                    <a:pt x="1862" y="3744"/>
                  </a:cubicBezTo>
                  <a:cubicBezTo>
                    <a:pt x="2898" y="3744"/>
                    <a:pt x="3744" y="2919"/>
                    <a:pt x="3744" y="1883"/>
                  </a:cubicBezTo>
                  <a:cubicBezTo>
                    <a:pt x="3744" y="847"/>
                    <a:pt x="2898" y="1"/>
                    <a:pt x="1862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6" name="Google Shape;1256;p35"/>
            <p:cNvSpPr/>
            <p:nvPr/>
          </p:nvSpPr>
          <p:spPr>
            <a:xfrm rot="683019">
              <a:off x="8631022" y="4274014"/>
              <a:ext cx="136991" cy="136981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62" y="1"/>
                  </a:moveTo>
                  <a:cubicBezTo>
                    <a:pt x="847" y="1"/>
                    <a:pt x="1" y="847"/>
                    <a:pt x="1" y="1883"/>
                  </a:cubicBezTo>
                  <a:cubicBezTo>
                    <a:pt x="1" y="2919"/>
                    <a:pt x="847" y="3744"/>
                    <a:pt x="1862" y="3744"/>
                  </a:cubicBezTo>
                  <a:cubicBezTo>
                    <a:pt x="2898" y="3744"/>
                    <a:pt x="3744" y="2919"/>
                    <a:pt x="3744" y="1883"/>
                  </a:cubicBezTo>
                  <a:cubicBezTo>
                    <a:pt x="3744" y="847"/>
                    <a:pt x="2898" y="1"/>
                    <a:pt x="1862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7" name="Google Shape;1257;p35"/>
            <p:cNvSpPr/>
            <p:nvPr/>
          </p:nvSpPr>
          <p:spPr>
            <a:xfrm rot="683019">
              <a:off x="8378072" y="4240893"/>
              <a:ext cx="41042" cy="41040"/>
            </a:xfrm>
            <a:custGeom>
              <a:avLst/>
              <a:gdLst/>
              <a:ahLst/>
              <a:cxnLst/>
              <a:rect l="l" t="t" r="r" b="b"/>
              <a:pathLst>
                <a:path w="1122" h="1122" extrusionOk="0">
                  <a:moveTo>
                    <a:pt x="572" y="0"/>
                  </a:moveTo>
                  <a:cubicBezTo>
                    <a:pt x="255" y="0"/>
                    <a:pt x="1" y="233"/>
                    <a:pt x="1" y="550"/>
                  </a:cubicBezTo>
                  <a:cubicBezTo>
                    <a:pt x="1" y="867"/>
                    <a:pt x="255" y="1121"/>
                    <a:pt x="572" y="1121"/>
                  </a:cubicBezTo>
                  <a:cubicBezTo>
                    <a:pt x="868" y="1121"/>
                    <a:pt x="1122" y="867"/>
                    <a:pt x="1122" y="550"/>
                  </a:cubicBezTo>
                  <a:cubicBezTo>
                    <a:pt x="1122" y="233"/>
                    <a:pt x="868" y="0"/>
                    <a:pt x="572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8" name="Google Shape;1258;p35"/>
            <p:cNvSpPr/>
            <p:nvPr/>
          </p:nvSpPr>
          <p:spPr>
            <a:xfrm rot="683019">
              <a:off x="8712520" y="4308311"/>
              <a:ext cx="41810" cy="41040"/>
            </a:xfrm>
            <a:custGeom>
              <a:avLst/>
              <a:gdLst/>
              <a:ahLst/>
              <a:cxnLst/>
              <a:rect l="l" t="t" r="r" b="b"/>
              <a:pathLst>
                <a:path w="1143" h="1122" extrusionOk="0">
                  <a:moveTo>
                    <a:pt x="572" y="0"/>
                  </a:moveTo>
                  <a:cubicBezTo>
                    <a:pt x="255" y="0"/>
                    <a:pt x="1" y="233"/>
                    <a:pt x="1" y="550"/>
                  </a:cubicBezTo>
                  <a:cubicBezTo>
                    <a:pt x="1" y="867"/>
                    <a:pt x="255" y="1121"/>
                    <a:pt x="572" y="1121"/>
                  </a:cubicBezTo>
                  <a:cubicBezTo>
                    <a:pt x="889" y="1121"/>
                    <a:pt x="1143" y="867"/>
                    <a:pt x="1143" y="550"/>
                  </a:cubicBezTo>
                  <a:cubicBezTo>
                    <a:pt x="1143" y="233"/>
                    <a:pt x="889" y="0"/>
                    <a:pt x="572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9" name="Google Shape;1259;p35"/>
            <p:cNvSpPr/>
            <p:nvPr/>
          </p:nvSpPr>
          <p:spPr>
            <a:xfrm rot="683019">
              <a:off x="8216749" y="4466629"/>
              <a:ext cx="100631" cy="84932"/>
            </a:xfrm>
            <a:custGeom>
              <a:avLst/>
              <a:gdLst/>
              <a:ahLst/>
              <a:cxnLst/>
              <a:rect l="l" t="t" r="r" b="b"/>
              <a:pathLst>
                <a:path w="2751" h="2322" extrusionOk="0">
                  <a:moveTo>
                    <a:pt x="1689" y="0"/>
                  </a:moveTo>
                  <a:cubicBezTo>
                    <a:pt x="1437" y="0"/>
                    <a:pt x="1176" y="274"/>
                    <a:pt x="1354" y="528"/>
                  </a:cubicBezTo>
                  <a:cubicBezTo>
                    <a:pt x="1523" y="760"/>
                    <a:pt x="1650" y="1014"/>
                    <a:pt x="1714" y="1310"/>
                  </a:cubicBezTo>
                  <a:cubicBezTo>
                    <a:pt x="1753" y="1621"/>
                    <a:pt x="1720" y="1736"/>
                    <a:pt x="1435" y="1736"/>
                  </a:cubicBezTo>
                  <a:cubicBezTo>
                    <a:pt x="1410" y="1736"/>
                    <a:pt x="1383" y="1735"/>
                    <a:pt x="1354" y="1733"/>
                  </a:cubicBezTo>
                  <a:cubicBezTo>
                    <a:pt x="868" y="1648"/>
                    <a:pt x="424" y="1458"/>
                    <a:pt x="22" y="1162"/>
                  </a:cubicBezTo>
                  <a:cubicBezTo>
                    <a:pt x="22" y="1162"/>
                    <a:pt x="1" y="1162"/>
                    <a:pt x="1" y="1204"/>
                  </a:cubicBezTo>
                  <a:cubicBezTo>
                    <a:pt x="230" y="1798"/>
                    <a:pt x="911" y="2322"/>
                    <a:pt x="1602" y="2322"/>
                  </a:cubicBezTo>
                  <a:cubicBezTo>
                    <a:pt x="1675" y="2322"/>
                    <a:pt x="1747" y="2316"/>
                    <a:pt x="1820" y="2304"/>
                  </a:cubicBezTo>
                  <a:cubicBezTo>
                    <a:pt x="2750" y="2135"/>
                    <a:pt x="2285" y="676"/>
                    <a:pt x="1968" y="168"/>
                  </a:cubicBezTo>
                  <a:cubicBezTo>
                    <a:pt x="1899" y="49"/>
                    <a:pt x="1795" y="0"/>
                    <a:pt x="1689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0" name="Google Shape;1260;p35"/>
            <p:cNvSpPr/>
            <p:nvPr/>
          </p:nvSpPr>
          <p:spPr>
            <a:xfrm rot="683019">
              <a:off x="8660691" y="4529045"/>
              <a:ext cx="123127" cy="75422"/>
            </a:xfrm>
            <a:custGeom>
              <a:avLst/>
              <a:gdLst/>
              <a:ahLst/>
              <a:cxnLst/>
              <a:rect l="l" t="t" r="r" b="b"/>
              <a:pathLst>
                <a:path w="3366" h="2062" extrusionOk="0">
                  <a:moveTo>
                    <a:pt x="890" y="1"/>
                  </a:moveTo>
                  <a:cubicBezTo>
                    <a:pt x="849" y="1"/>
                    <a:pt x="808" y="20"/>
                    <a:pt x="783" y="61"/>
                  </a:cubicBezTo>
                  <a:lnTo>
                    <a:pt x="805" y="61"/>
                  </a:lnTo>
                  <a:cubicBezTo>
                    <a:pt x="572" y="568"/>
                    <a:pt x="1" y="1478"/>
                    <a:pt x="635" y="1901"/>
                  </a:cubicBezTo>
                  <a:cubicBezTo>
                    <a:pt x="805" y="2016"/>
                    <a:pt x="1006" y="2061"/>
                    <a:pt x="1221" y="2061"/>
                  </a:cubicBezTo>
                  <a:cubicBezTo>
                    <a:pt x="1837" y="2061"/>
                    <a:pt x="2571" y="1687"/>
                    <a:pt x="3025" y="1499"/>
                  </a:cubicBezTo>
                  <a:cubicBezTo>
                    <a:pt x="3366" y="1367"/>
                    <a:pt x="3267" y="863"/>
                    <a:pt x="2970" y="863"/>
                  </a:cubicBezTo>
                  <a:cubicBezTo>
                    <a:pt x="2935" y="863"/>
                    <a:pt x="2897" y="870"/>
                    <a:pt x="2856" y="886"/>
                  </a:cubicBezTo>
                  <a:cubicBezTo>
                    <a:pt x="2327" y="1097"/>
                    <a:pt x="1799" y="1266"/>
                    <a:pt x="1249" y="1414"/>
                  </a:cubicBezTo>
                  <a:cubicBezTo>
                    <a:pt x="1195" y="1428"/>
                    <a:pt x="1149" y="1434"/>
                    <a:pt x="1110" y="1434"/>
                  </a:cubicBezTo>
                  <a:cubicBezTo>
                    <a:pt x="842" y="1434"/>
                    <a:pt x="895" y="1141"/>
                    <a:pt x="932" y="864"/>
                  </a:cubicBezTo>
                  <a:cubicBezTo>
                    <a:pt x="974" y="632"/>
                    <a:pt x="995" y="378"/>
                    <a:pt x="1016" y="124"/>
                  </a:cubicBezTo>
                  <a:cubicBezTo>
                    <a:pt x="1016" y="47"/>
                    <a:pt x="953" y="1"/>
                    <a:pt x="890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1" name="Google Shape;1261;p35"/>
            <p:cNvSpPr/>
            <p:nvPr/>
          </p:nvSpPr>
          <p:spPr>
            <a:xfrm rot="683019">
              <a:off x="8253056" y="4739432"/>
              <a:ext cx="119945" cy="90126"/>
            </a:xfrm>
            <a:custGeom>
              <a:avLst/>
              <a:gdLst/>
              <a:ahLst/>
              <a:cxnLst/>
              <a:rect l="l" t="t" r="r" b="b"/>
              <a:pathLst>
                <a:path w="3279" h="2464" extrusionOk="0">
                  <a:moveTo>
                    <a:pt x="544" y="1"/>
                  </a:moveTo>
                  <a:cubicBezTo>
                    <a:pt x="439" y="1"/>
                    <a:pt x="331" y="29"/>
                    <a:pt x="233" y="85"/>
                  </a:cubicBezTo>
                  <a:cubicBezTo>
                    <a:pt x="0" y="233"/>
                    <a:pt x="42" y="572"/>
                    <a:pt x="148" y="825"/>
                  </a:cubicBezTo>
                  <a:cubicBezTo>
                    <a:pt x="465" y="1629"/>
                    <a:pt x="1163" y="2221"/>
                    <a:pt x="1988" y="2412"/>
                  </a:cubicBezTo>
                  <a:cubicBezTo>
                    <a:pt x="2103" y="2447"/>
                    <a:pt x="2221" y="2464"/>
                    <a:pt x="2340" y="2464"/>
                  </a:cubicBezTo>
                  <a:cubicBezTo>
                    <a:pt x="2507" y="2464"/>
                    <a:pt x="2674" y="2431"/>
                    <a:pt x="2834" y="2369"/>
                  </a:cubicBezTo>
                  <a:cubicBezTo>
                    <a:pt x="3088" y="2264"/>
                    <a:pt x="3278" y="1989"/>
                    <a:pt x="3257" y="1714"/>
                  </a:cubicBezTo>
                  <a:lnTo>
                    <a:pt x="3194" y="1460"/>
                  </a:lnTo>
                  <a:cubicBezTo>
                    <a:pt x="2559" y="699"/>
                    <a:pt x="1671" y="191"/>
                    <a:pt x="698" y="22"/>
                  </a:cubicBezTo>
                  <a:cubicBezTo>
                    <a:pt x="649" y="8"/>
                    <a:pt x="597" y="1"/>
                    <a:pt x="544" y="1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2" name="Google Shape;1262;p35"/>
            <p:cNvSpPr/>
            <p:nvPr/>
          </p:nvSpPr>
          <p:spPr>
            <a:xfrm rot="683019">
              <a:off x="8239867" y="4732479"/>
              <a:ext cx="148550" cy="107427"/>
            </a:xfrm>
            <a:custGeom>
              <a:avLst/>
              <a:gdLst/>
              <a:ahLst/>
              <a:cxnLst/>
              <a:rect l="l" t="t" r="r" b="b"/>
              <a:pathLst>
                <a:path w="4061" h="2937" extrusionOk="0">
                  <a:moveTo>
                    <a:pt x="938" y="0"/>
                  </a:moveTo>
                  <a:cubicBezTo>
                    <a:pt x="333" y="0"/>
                    <a:pt x="0" y="458"/>
                    <a:pt x="267" y="1171"/>
                  </a:cubicBezTo>
                  <a:cubicBezTo>
                    <a:pt x="606" y="2017"/>
                    <a:pt x="1304" y="2672"/>
                    <a:pt x="2192" y="2884"/>
                  </a:cubicBezTo>
                  <a:cubicBezTo>
                    <a:pt x="2329" y="2918"/>
                    <a:pt x="2489" y="2936"/>
                    <a:pt x="2656" y="2936"/>
                  </a:cubicBezTo>
                  <a:cubicBezTo>
                    <a:pt x="3314" y="2936"/>
                    <a:pt x="4061" y="2645"/>
                    <a:pt x="3757" y="1868"/>
                  </a:cubicBezTo>
                  <a:cubicBezTo>
                    <a:pt x="3745" y="1796"/>
                    <a:pt x="3692" y="1758"/>
                    <a:pt x="3637" y="1758"/>
                  </a:cubicBezTo>
                  <a:cubicBezTo>
                    <a:pt x="3595" y="1758"/>
                    <a:pt x="3552" y="1780"/>
                    <a:pt x="3524" y="1826"/>
                  </a:cubicBezTo>
                  <a:cubicBezTo>
                    <a:pt x="3339" y="2186"/>
                    <a:pt x="3035" y="2321"/>
                    <a:pt x="2704" y="2321"/>
                  </a:cubicBezTo>
                  <a:cubicBezTo>
                    <a:pt x="2355" y="2321"/>
                    <a:pt x="1978" y="2170"/>
                    <a:pt x="1684" y="1974"/>
                  </a:cubicBezTo>
                  <a:cubicBezTo>
                    <a:pt x="1346" y="1742"/>
                    <a:pt x="733" y="1255"/>
                    <a:pt x="712" y="790"/>
                  </a:cubicBezTo>
                  <a:cubicBezTo>
                    <a:pt x="696" y="530"/>
                    <a:pt x="855" y="441"/>
                    <a:pt x="1079" y="441"/>
                  </a:cubicBezTo>
                  <a:cubicBezTo>
                    <a:pt x="1473" y="441"/>
                    <a:pt x="2067" y="717"/>
                    <a:pt x="2256" y="811"/>
                  </a:cubicBezTo>
                  <a:cubicBezTo>
                    <a:pt x="2721" y="1065"/>
                    <a:pt x="3144" y="1340"/>
                    <a:pt x="3546" y="1678"/>
                  </a:cubicBezTo>
                  <a:cubicBezTo>
                    <a:pt x="3550" y="1682"/>
                    <a:pt x="3554" y="1684"/>
                    <a:pt x="3559" y="1684"/>
                  </a:cubicBezTo>
                  <a:cubicBezTo>
                    <a:pt x="3581" y="1684"/>
                    <a:pt x="3605" y="1653"/>
                    <a:pt x="3588" y="1636"/>
                  </a:cubicBezTo>
                  <a:cubicBezTo>
                    <a:pt x="3123" y="811"/>
                    <a:pt x="2213" y="282"/>
                    <a:pt x="1304" y="50"/>
                  </a:cubicBezTo>
                  <a:cubicBezTo>
                    <a:pt x="1174" y="16"/>
                    <a:pt x="1051" y="0"/>
                    <a:pt x="938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3" name="Google Shape;1263;p35"/>
            <p:cNvSpPr/>
            <p:nvPr/>
          </p:nvSpPr>
          <p:spPr>
            <a:xfrm rot="683019">
              <a:off x="8493160" y="4751701"/>
              <a:ext cx="87462" cy="122790"/>
            </a:xfrm>
            <a:custGeom>
              <a:avLst/>
              <a:gdLst/>
              <a:ahLst/>
              <a:cxnLst/>
              <a:rect l="l" t="t" r="r" b="b"/>
              <a:pathLst>
                <a:path w="2391" h="3357" extrusionOk="0">
                  <a:moveTo>
                    <a:pt x="1756" y="0"/>
                  </a:moveTo>
                  <a:cubicBezTo>
                    <a:pt x="1587" y="22"/>
                    <a:pt x="1439" y="85"/>
                    <a:pt x="1333" y="212"/>
                  </a:cubicBezTo>
                  <a:cubicBezTo>
                    <a:pt x="593" y="868"/>
                    <a:pt x="128" y="1777"/>
                    <a:pt x="1" y="2771"/>
                  </a:cubicBezTo>
                  <a:lnTo>
                    <a:pt x="85" y="3025"/>
                  </a:lnTo>
                  <a:cubicBezTo>
                    <a:pt x="210" y="3221"/>
                    <a:pt x="425" y="3357"/>
                    <a:pt x="667" y="3357"/>
                  </a:cubicBezTo>
                  <a:cubicBezTo>
                    <a:pt x="712" y="3357"/>
                    <a:pt x="758" y="3352"/>
                    <a:pt x="804" y="3342"/>
                  </a:cubicBezTo>
                  <a:cubicBezTo>
                    <a:pt x="1079" y="3279"/>
                    <a:pt x="1333" y="3130"/>
                    <a:pt x="1523" y="2919"/>
                  </a:cubicBezTo>
                  <a:cubicBezTo>
                    <a:pt x="2137" y="2306"/>
                    <a:pt x="2391" y="1417"/>
                    <a:pt x="2221" y="571"/>
                  </a:cubicBezTo>
                  <a:cubicBezTo>
                    <a:pt x="2179" y="318"/>
                    <a:pt x="2010" y="0"/>
                    <a:pt x="1756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4" name="Google Shape;1264;p35"/>
            <p:cNvSpPr/>
            <p:nvPr/>
          </p:nvSpPr>
          <p:spPr>
            <a:xfrm rot="683019">
              <a:off x="8489714" y="4744832"/>
              <a:ext cx="102130" cy="141078"/>
            </a:xfrm>
            <a:custGeom>
              <a:avLst/>
              <a:gdLst/>
              <a:ahLst/>
              <a:cxnLst/>
              <a:rect l="l" t="t" r="r" b="b"/>
              <a:pathLst>
                <a:path w="2792" h="3857" extrusionOk="0">
                  <a:moveTo>
                    <a:pt x="1835" y="0"/>
                  </a:moveTo>
                  <a:cubicBezTo>
                    <a:pt x="1658" y="0"/>
                    <a:pt x="1464" y="78"/>
                    <a:pt x="1269" y="253"/>
                  </a:cubicBezTo>
                  <a:cubicBezTo>
                    <a:pt x="529" y="929"/>
                    <a:pt x="0" y="1987"/>
                    <a:pt x="64" y="2981"/>
                  </a:cubicBezTo>
                  <a:cubicBezTo>
                    <a:pt x="64" y="3002"/>
                    <a:pt x="79" y="3013"/>
                    <a:pt x="95" y="3013"/>
                  </a:cubicBezTo>
                  <a:cubicBezTo>
                    <a:pt x="111" y="3013"/>
                    <a:pt x="127" y="3002"/>
                    <a:pt x="127" y="2981"/>
                  </a:cubicBezTo>
                  <a:cubicBezTo>
                    <a:pt x="296" y="2452"/>
                    <a:pt x="508" y="1945"/>
                    <a:pt x="783" y="1479"/>
                  </a:cubicBezTo>
                  <a:cubicBezTo>
                    <a:pt x="955" y="1213"/>
                    <a:pt x="1393" y="554"/>
                    <a:pt x="1738" y="554"/>
                  </a:cubicBezTo>
                  <a:cubicBezTo>
                    <a:pt x="1859" y="554"/>
                    <a:pt x="1969" y="636"/>
                    <a:pt x="2052" y="845"/>
                  </a:cubicBezTo>
                  <a:cubicBezTo>
                    <a:pt x="2345" y="1633"/>
                    <a:pt x="1606" y="3231"/>
                    <a:pt x="674" y="3231"/>
                  </a:cubicBezTo>
                  <a:cubicBezTo>
                    <a:pt x="531" y="3231"/>
                    <a:pt x="382" y="3193"/>
                    <a:pt x="233" y="3108"/>
                  </a:cubicBezTo>
                  <a:cubicBezTo>
                    <a:pt x="211" y="3095"/>
                    <a:pt x="188" y="3089"/>
                    <a:pt x="165" y="3089"/>
                  </a:cubicBezTo>
                  <a:cubicBezTo>
                    <a:pt x="81" y="3089"/>
                    <a:pt x="9" y="3172"/>
                    <a:pt x="42" y="3256"/>
                  </a:cubicBezTo>
                  <a:cubicBezTo>
                    <a:pt x="124" y="3693"/>
                    <a:pt x="406" y="3857"/>
                    <a:pt x="733" y="3857"/>
                  </a:cubicBezTo>
                  <a:cubicBezTo>
                    <a:pt x="1086" y="3857"/>
                    <a:pt x="1492" y="3667"/>
                    <a:pt x="1755" y="3425"/>
                  </a:cubicBezTo>
                  <a:cubicBezTo>
                    <a:pt x="2475" y="2769"/>
                    <a:pt x="2792" y="1775"/>
                    <a:pt x="2601" y="803"/>
                  </a:cubicBezTo>
                  <a:cubicBezTo>
                    <a:pt x="2488" y="321"/>
                    <a:pt x="2194" y="0"/>
                    <a:pt x="1835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5" name="Google Shape;1265;p35"/>
            <p:cNvSpPr/>
            <p:nvPr/>
          </p:nvSpPr>
          <p:spPr>
            <a:xfrm rot="683019">
              <a:off x="8090830" y="3935830"/>
              <a:ext cx="861889" cy="929133"/>
            </a:xfrm>
            <a:custGeom>
              <a:avLst/>
              <a:gdLst/>
              <a:ahLst/>
              <a:cxnLst/>
              <a:rect l="l" t="t" r="r" b="b"/>
              <a:pathLst>
                <a:path w="23562" h="25402" extrusionOk="0">
                  <a:moveTo>
                    <a:pt x="5370" y="0"/>
                  </a:moveTo>
                  <a:cubicBezTo>
                    <a:pt x="5203" y="0"/>
                    <a:pt x="5039" y="37"/>
                    <a:pt x="4886" y="120"/>
                  </a:cubicBezTo>
                  <a:cubicBezTo>
                    <a:pt x="4379" y="395"/>
                    <a:pt x="4231" y="1071"/>
                    <a:pt x="4336" y="1621"/>
                  </a:cubicBezTo>
                  <a:cubicBezTo>
                    <a:pt x="4506" y="2615"/>
                    <a:pt x="5267" y="3419"/>
                    <a:pt x="6155" y="3905"/>
                  </a:cubicBezTo>
                  <a:cubicBezTo>
                    <a:pt x="6853" y="4265"/>
                    <a:pt x="7614" y="4497"/>
                    <a:pt x="8418" y="4624"/>
                  </a:cubicBezTo>
                  <a:cubicBezTo>
                    <a:pt x="8228" y="4688"/>
                    <a:pt x="8037" y="4751"/>
                    <a:pt x="7868" y="4815"/>
                  </a:cubicBezTo>
                  <a:lnTo>
                    <a:pt x="7022" y="5153"/>
                  </a:lnTo>
                  <a:cubicBezTo>
                    <a:pt x="2792" y="6782"/>
                    <a:pt x="1" y="10842"/>
                    <a:pt x="1" y="15389"/>
                  </a:cubicBezTo>
                  <a:cubicBezTo>
                    <a:pt x="1" y="19514"/>
                    <a:pt x="2835" y="23088"/>
                    <a:pt x="6832" y="24061"/>
                  </a:cubicBezTo>
                  <a:cubicBezTo>
                    <a:pt x="7213" y="24695"/>
                    <a:pt x="7826" y="25160"/>
                    <a:pt x="8545" y="25351"/>
                  </a:cubicBezTo>
                  <a:cubicBezTo>
                    <a:pt x="8677" y="25384"/>
                    <a:pt x="8831" y="25401"/>
                    <a:pt x="8991" y="25401"/>
                  </a:cubicBezTo>
                  <a:cubicBezTo>
                    <a:pt x="9653" y="25401"/>
                    <a:pt x="10417" y="25098"/>
                    <a:pt x="10110" y="24314"/>
                  </a:cubicBezTo>
                  <a:lnTo>
                    <a:pt x="10110" y="24293"/>
                  </a:lnTo>
                  <a:lnTo>
                    <a:pt x="13283" y="24293"/>
                  </a:lnTo>
                  <a:lnTo>
                    <a:pt x="13283" y="24526"/>
                  </a:lnTo>
                  <a:cubicBezTo>
                    <a:pt x="13283" y="24547"/>
                    <a:pt x="13304" y="24547"/>
                    <a:pt x="13325" y="24547"/>
                  </a:cubicBezTo>
                  <a:lnTo>
                    <a:pt x="13346" y="24653"/>
                  </a:lnTo>
                  <a:cubicBezTo>
                    <a:pt x="13283" y="24674"/>
                    <a:pt x="13240" y="24737"/>
                    <a:pt x="13240" y="24801"/>
                  </a:cubicBezTo>
                  <a:cubicBezTo>
                    <a:pt x="13332" y="25238"/>
                    <a:pt x="13619" y="25402"/>
                    <a:pt x="13949" y="25402"/>
                  </a:cubicBezTo>
                  <a:cubicBezTo>
                    <a:pt x="14305" y="25402"/>
                    <a:pt x="14711" y="25212"/>
                    <a:pt x="14974" y="24970"/>
                  </a:cubicBezTo>
                  <a:cubicBezTo>
                    <a:pt x="15207" y="24759"/>
                    <a:pt x="15397" y="24526"/>
                    <a:pt x="15524" y="24251"/>
                  </a:cubicBezTo>
                  <a:cubicBezTo>
                    <a:pt x="20093" y="23807"/>
                    <a:pt x="23561" y="19979"/>
                    <a:pt x="23561" y="15389"/>
                  </a:cubicBezTo>
                  <a:cubicBezTo>
                    <a:pt x="23561" y="10842"/>
                    <a:pt x="20812" y="6739"/>
                    <a:pt x="16624" y="5005"/>
                  </a:cubicBezTo>
                  <a:lnTo>
                    <a:pt x="16434" y="4920"/>
                  </a:lnTo>
                  <a:cubicBezTo>
                    <a:pt x="15778" y="4646"/>
                    <a:pt x="15101" y="4455"/>
                    <a:pt x="14403" y="4307"/>
                  </a:cubicBezTo>
                  <a:cubicBezTo>
                    <a:pt x="14150" y="3884"/>
                    <a:pt x="13980" y="3440"/>
                    <a:pt x="13896" y="2954"/>
                  </a:cubicBezTo>
                  <a:cubicBezTo>
                    <a:pt x="13840" y="2658"/>
                    <a:pt x="13672" y="2250"/>
                    <a:pt x="13419" y="2250"/>
                  </a:cubicBezTo>
                  <a:cubicBezTo>
                    <a:pt x="13382" y="2250"/>
                    <a:pt x="13344" y="2258"/>
                    <a:pt x="13304" y="2277"/>
                  </a:cubicBezTo>
                  <a:cubicBezTo>
                    <a:pt x="13177" y="2340"/>
                    <a:pt x="13092" y="2446"/>
                    <a:pt x="13050" y="2573"/>
                  </a:cubicBezTo>
                  <a:cubicBezTo>
                    <a:pt x="12860" y="2975"/>
                    <a:pt x="12690" y="3377"/>
                    <a:pt x="12542" y="3800"/>
                  </a:cubicBezTo>
                  <a:cubicBezTo>
                    <a:pt x="11802" y="3482"/>
                    <a:pt x="11273" y="2848"/>
                    <a:pt x="11083" y="2065"/>
                  </a:cubicBezTo>
                  <a:cubicBezTo>
                    <a:pt x="11041" y="1706"/>
                    <a:pt x="10977" y="1346"/>
                    <a:pt x="10893" y="1008"/>
                  </a:cubicBezTo>
                  <a:cubicBezTo>
                    <a:pt x="10787" y="648"/>
                    <a:pt x="10491" y="395"/>
                    <a:pt x="10110" y="373"/>
                  </a:cubicBezTo>
                  <a:cubicBezTo>
                    <a:pt x="9751" y="373"/>
                    <a:pt x="9476" y="754"/>
                    <a:pt x="9391" y="1114"/>
                  </a:cubicBezTo>
                  <a:cubicBezTo>
                    <a:pt x="9349" y="1494"/>
                    <a:pt x="9328" y="1875"/>
                    <a:pt x="9328" y="2256"/>
                  </a:cubicBezTo>
                  <a:cubicBezTo>
                    <a:pt x="9328" y="2425"/>
                    <a:pt x="9243" y="2594"/>
                    <a:pt x="9116" y="2700"/>
                  </a:cubicBezTo>
                  <a:cubicBezTo>
                    <a:pt x="9031" y="2742"/>
                    <a:pt x="8926" y="2763"/>
                    <a:pt x="8841" y="2763"/>
                  </a:cubicBezTo>
                  <a:cubicBezTo>
                    <a:pt x="8270" y="2763"/>
                    <a:pt x="7784" y="2340"/>
                    <a:pt x="7445" y="1875"/>
                  </a:cubicBezTo>
                  <a:cubicBezTo>
                    <a:pt x="7107" y="1410"/>
                    <a:pt x="6853" y="881"/>
                    <a:pt x="6451" y="479"/>
                  </a:cubicBezTo>
                  <a:cubicBezTo>
                    <a:pt x="6156" y="198"/>
                    <a:pt x="5757" y="0"/>
                    <a:pt x="5370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6" name="Google Shape;1266;p35"/>
            <p:cNvSpPr/>
            <p:nvPr/>
          </p:nvSpPr>
          <p:spPr>
            <a:xfrm rot="683019">
              <a:off x="8061421" y="3907117"/>
              <a:ext cx="921404" cy="986998"/>
            </a:xfrm>
            <a:custGeom>
              <a:avLst/>
              <a:gdLst/>
              <a:ahLst/>
              <a:cxnLst/>
              <a:rect l="l" t="t" r="r" b="b"/>
              <a:pathLst>
                <a:path w="25189" h="26984" extrusionOk="0">
                  <a:moveTo>
                    <a:pt x="6154" y="1583"/>
                  </a:moveTo>
                  <a:cubicBezTo>
                    <a:pt x="6366" y="1605"/>
                    <a:pt x="6556" y="1710"/>
                    <a:pt x="6683" y="1858"/>
                  </a:cubicBezTo>
                  <a:cubicBezTo>
                    <a:pt x="6895" y="2070"/>
                    <a:pt x="7085" y="2324"/>
                    <a:pt x="7233" y="2599"/>
                  </a:cubicBezTo>
                  <a:cubicBezTo>
                    <a:pt x="7360" y="2768"/>
                    <a:pt x="7466" y="2958"/>
                    <a:pt x="7614" y="3148"/>
                  </a:cubicBezTo>
                  <a:cubicBezTo>
                    <a:pt x="8164" y="3910"/>
                    <a:pt x="8904" y="4354"/>
                    <a:pt x="9644" y="4354"/>
                  </a:cubicBezTo>
                  <a:cubicBezTo>
                    <a:pt x="9657" y="4354"/>
                    <a:pt x="9670" y="4355"/>
                    <a:pt x="9683" y="4355"/>
                  </a:cubicBezTo>
                  <a:cubicBezTo>
                    <a:pt x="10363" y="4355"/>
                    <a:pt x="10913" y="3812"/>
                    <a:pt x="10913" y="3127"/>
                  </a:cubicBezTo>
                  <a:cubicBezTo>
                    <a:pt x="10934" y="2937"/>
                    <a:pt x="10934" y="2768"/>
                    <a:pt x="10934" y="2577"/>
                  </a:cubicBezTo>
                  <a:cubicBezTo>
                    <a:pt x="10934" y="2429"/>
                    <a:pt x="10934" y="2260"/>
                    <a:pt x="10955" y="2112"/>
                  </a:cubicBezTo>
                  <a:cubicBezTo>
                    <a:pt x="10998" y="2260"/>
                    <a:pt x="11019" y="2387"/>
                    <a:pt x="11040" y="2535"/>
                  </a:cubicBezTo>
                  <a:cubicBezTo>
                    <a:pt x="11061" y="2683"/>
                    <a:pt x="11082" y="2852"/>
                    <a:pt x="11125" y="3022"/>
                  </a:cubicBezTo>
                  <a:cubicBezTo>
                    <a:pt x="11357" y="4058"/>
                    <a:pt x="12076" y="4904"/>
                    <a:pt x="13049" y="5306"/>
                  </a:cubicBezTo>
                  <a:lnTo>
                    <a:pt x="13832" y="5644"/>
                  </a:lnTo>
                  <a:lnTo>
                    <a:pt x="14107" y="4840"/>
                  </a:lnTo>
                  <a:cubicBezTo>
                    <a:pt x="14107" y="4798"/>
                    <a:pt x="14128" y="4756"/>
                    <a:pt x="14149" y="4713"/>
                  </a:cubicBezTo>
                  <a:cubicBezTo>
                    <a:pt x="14255" y="4988"/>
                    <a:pt x="14382" y="5242"/>
                    <a:pt x="14530" y="5496"/>
                  </a:cubicBezTo>
                  <a:lnTo>
                    <a:pt x="14699" y="5792"/>
                  </a:lnTo>
                  <a:lnTo>
                    <a:pt x="15037" y="5856"/>
                  </a:lnTo>
                  <a:cubicBezTo>
                    <a:pt x="15693" y="6004"/>
                    <a:pt x="16327" y="6194"/>
                    <a:pt x="16941" y="6448"/>
                  </a:cubicBezTo>
                  <a:lnTo>
                    <a:pt x="17110" y="6511"/>
                  </a:lnTo>
                  <a:cubicBezTo>
                    <a:pt x="21023" y="8119"/>
                    <a:pt x="23582" y="11947"/>
                    <a:pt x="23582" y="16176"/>
                  </a:cubicBezTo>
                  <a:cubicBezTo>
                    <a:pt x="23582" y="20364"/>
                    <a:pt x="20409" y="23854"/>
                    <a:pt x="16264" y="24255"/>
                  </a:cubicBezTo>
                  <a:lnTo>
                    <a:pt x="15841" y="24298"/>
                  </a:lnTo>
                  <a:lnTo>
                    <a:pt x="15629" y="24657"/>
                  </a:lnTo>
                  <a:cubicBezTo>
                    <a:pt x="15545" y="24848"/>
                    <a:pt x="15397" y="25017"/>
                    <a:pt x="15249" y="25165"/>
                  </a:cubicBezTo>
                  <a:cubicBezTo>
                    <a:pt x="15164" y="25249"/>
                    <a:pt x="15058" y="25313"/>
                    <a:pt x="14953" y="25355"/>
                  </a:cubicBezTo>
                  <a:lnTo>
                    <a:pt x="14868" y="25080"/>
                  </a:lnTo>
                  <a:lnTo>
                    <a:pt x="14889" y="24298"/>
                  </a:lnTo>
                  <a:lnTo>
                    <a:pt x="9475" y="24298"/>
                  </a:lnTo>
                  <a:lnTo>
                    <a:pt x="10131" y="25355"/>
                  </a:lnTo>
                  <a:cubicBezTo>
                    <a:pt x="10035" y="25376"/>
                    <a:pt x="9940" y="25387"/>
                    <a:pt x="9842" y="25387"/>
                  </a:cubicBezTo>
                  <a:cubicBezTo>
                    <a:pt x="9745" y="25387"/>
                    <a:pt x="9644" y="25376"/>
                    <a:pt x="9538" y="25355"/>
                  </a:cubicBezTo>
                  <a:cubicBezTo>
                    <a:pt x="9031" y="25228"/>
                    <a:pt x="8587" y="24890"/>
                    <a:pt x="8333" y="24446"/>
                  </a:cubicBezTo>
                  <a:lnTo>
                    <a:pt x="8143" y="24150"/>
                  </a:lnTo>
                  <a:lnTo>
                    <a:pt x="7825" y="24065"/>
                  </a:lnTo>
                  <a:cubicBezTo>
                    <a:pt x="4166" y="23198"/>
                    <a:pt x="1586" y="19941"/>
                    <a:pt x="1607" y="16176"/>
                  </a:cubicBezTo>
                  <a:cubicBezTo>
                    <a:pt x="1629" y="11968"/>
                    <a:pt x="4209" y="8203"/>
                    <a:pt x="8121" y="6680"/>
                  </a:cubicBezTo>
                  <a:lnTo>
                    <a:pt x="8967" y="6363"/>
                  </a:lnTo>
                  <a:cubicBezTo>
                    <a:pt x="9137" y="6300"/>
                    <a:pt x="9306" y="6236"/>
                    <a:pt x="9475" y="6173"/>
                  </a:cubicBezTo>
                  <a:lnTo>
                    <a:pt x="12372" y="5200"/>
                  </a:lnTo>
                  <a:lnTo>
                    <a:pt x="9348" y="4650"/>
                  </a:lnTo>
                  <a:cubicBezTo>
                    <a:pt x="8650" y="4544"/>
                    <a:pt x="7973" y="4312"/>
                    <a:pt x="7318" y="3994"/>
                  </a:cubicBezTo>
                  <a:cubicBezTo>
                    <a:pt x="6556" y="3593"/>
                    <a:pt x="6028" y="2937"/>
                    <a:pt x="5922" y="2281"/>
                  </a:cubicBezTo>
                  <a:cubicBezTo>
                    <a:pt x="5837" y="2049"/>
                    <a:pt x="5901" y="1795"/>
                    <a:pt x="6070" y="1605"/>
                  </a:cubicBezTo>
                  <a:cubicBezTo>
                    <a:pt x="6091" y="1605"/>
                    <a:pt x="6133" y="1583"/>
                    <a:pt x="6154" y="1583"/>
                  </a:cubicBezTo>
                  <a:close/>
                  <a:moveTo>
                    <a:pt x="6136" y="1"/>
                  </a:moveTo>
                  <a:cubicBezTo>
                    <a:pt x="5854" y="1"/>
                    <a:pt x="5572" y="64"/>
                    <a:pt x="5309" y="209"/>
                  </a:cubicBezTo>
                  <a:cubicBezTo>
                    <a:pt x="4441" y="695"/>
                    <a:pt x="4209" y="1731"/>
                    <a:pt x="4357" y="2556"/>
                  </a:cubicBezTo>
                  <a:cubicBezTo>
                    <a:pt x="4547" y="3719"/>
                    <a:pt x="5372" y="4756"/>
                    <a:pt x="6577" y="5390"/>
                  </a:cubicBezTo>
                  <a:cubicBezTo>
                    <a:pt x="6641" y="5433"/>
                    <a:pt x="6726" y="5475"/>
                    <a:pt x="6810" y="5517"/>
                  </a:cubicBezTo>
                  <a:cubicBezTo>
                    <a:pt x="2686" y="7463"/>
                    <a:pt x="42" y="11608"/>
                    <a:pt x="21" y="16176"/>
                  </a:cubicBezTo>
                  <a:cubicBezTo>
                    <a:pt x="0" y="20554"/>
                    <a:pt x="2940" y="24382"/>
                    <a:pt x="7170" y="25524"/>
                  </a:cubicBezTo>
                  <a:cubicBezTo>
                    <a:pt x="7656" y="26201"/>
                    <a:pt x="8375" y="26688"/>
                    <a:pt x="9179" y="26899"/>
                  </a:cubicBezTo>
                  <a:cubicBezTo>
                    <a:pt x="9359" y="26944"/>
                    <a:pt x="9586" y="26974"/>
                    <a:pt x="9832" y="26974"/>
                  </a:cubicBezTo>
                  <a:cubicBezTo>
                    <a:pt x="10393" y="26974"/>
                    <a:pt x="11051" y="26820"/>
                    <a:pt x="11463" y="26349"/>
                  </a:cubicBezTo>
                  <a:cubicBezTo>
                    <a:pt x="11569" y="26222"/>
                    <a:pt x="11675" y="26053"/>
                    <a:pt x="11717" y="25884"/>
                  </a:cubicBezTo>
                  <a:lnTo>
                    <a:pt x="13303" y="25884"/>
                  </a:lnTo>
                  <a:cubicBezTo>
                    <a:pt x="13430" y="26349"/>
                    <a:pt x="13789" y="26751"/>
                    <a:pt x="14255" y="26899"/>
                  </a:cubicBezTo>
                  <a:cubicBezTo>
                    <a:pt x="14403" y="26963"/>
                    <a:pt x="14593" y="26984"/>
                    <a:pt x="14762" y="26984"/>
                  </a:cubicBezTo>
                  <a:cubicBezTo>
                    <a:pt x="15333" y="26963"/>
                    <a:pt x="15883" y="26730"/>
                    <a:pt x="16306" y="26349"/>
                  </a:cubicBezTo>
                  <a:cubicBezTo>
                    <a:pt x="16497" y="26180"/>
                    <a:pt x="16666" y="25990"/>
                    <a:pt x="16814" y="25778"/>
                  </a:cubicBezTo>
                  <a:cubicBezTo>
                    <a:pt x="21615" y="25123"/>
                    <a:pt x="25189" y="21020"/>
                    <a:pt x="25168" y="16176"/>
                  </a:cubicBezTo>
                  <a:cubicBezTo>
                    <a:pt x="25168" y="11312"/>
                    <a:pt x="22249" y="6913"/>
                    <a:pt x="17744" y="5052"/>
                  </a:cubicBezTo>
                  <a:lnTo>
                    <a:pt x="17554" y="4967"/>
                  </a:lnTo>
                  <a:cubicBezTo>
                    <a:pt x="16962" y="4735"/>
                    <a:pt x="16370" y="4544"/>
                    <a:pt x="15756" y="4396"/>
                  </a:cubicBezTo>
                  <a:cubicBezTo>
                    <a:pt x="15629" y="4142"/>
                    <a:pt x="15524" y="3867"/>
                    <a:pt x="15481" y="3593"/>
                  </a:cubicBezTo>
                  <a:cubicBezTo>
                    <a:pt x="15439" y="3318"/>
                    <a:pt x="15249" y="2662"/>
                    <a:pt x="14720" y="2366"/>
                  </a:cubicBezTo>
                  <a:cubicBezTo>
                    <a:pt x="14555" y="2283"/>
                    <a:pt x="14377" y="2240"/>
                    <a:pt x="14200" y="2240"/>
                  </a:cubicBezTo>
                  <a:cubicBezTo>
                    <a:pt x="14060" y="2240"/>
                    <a:pt x="13920" y="2267"/>
                    <a:pt x="13789" y="2324"/>
                  </a:cubicBezTo>
                  <a:cubicBezTo>
                    <a:pt x="13493" y="2472"/>
                    <a:pt x="13261" y="2704"/>
                    <a:pt x="13155" y="3000"/>
                  </a:cubicBezTo>
                  <a:cubicBezTo>
                    <a:pt x="13092" y="3106"/>
                    <a:pt x="13049" y="3233"/>
                    <a:pt x="12986" y="3339"/>
                  </a:cubicBezTo>
                  <a:cubicBezTo>
                    <a:pt x="12838" y="3148"/>
                    <a:pt x="12732" y="2916"/>
                    <a:pt x="12669" y="2683"/>
                  </a:cubicBezTo>
                  <a:cubicBezTo>
                    <a:pt x="12647" y="2556"/>
                    <a:pt x="12626" y="2450"/>
                    <a:pt x="12626" y="2324"/>
                  </a:cubicBezTo>
                  <a:cubicBezTo>
                    <a:pt x="12584" y="2049"/>
                    <a:pt x="12520" y="1795"/>
                    <a:pt x="12436" y="1520"/>
                  </a:cubicBezTo>
                  <a:cubicBezTo>
                    <a:pt x="12238" y="737"/>
                    <a:pt x="11602" y="362"/>
                    <a:pt x="10964" y="362"/>
                  </a:cubicBezTo>
                  <a:cubicBezTo>
                    <a:pt x="10240" y="362"/>
                    <a:pt x="9513" y="843"/>
                    <a:pt x="9412" y="1753"/>
                  </a:cubicBezTo>
                  <a:cubicBezTo>
                    <a:pt x="9369" y="2028"/>
                    <a:pt x="9348" y="2302"/>
                    <a:pt x="9348" y="2577"/>
                  </a:cubicBezTo>
                  <a:lnTo>
                    <a:pt x="9348" y="2662"/>
                  </a:lnTo>
                  <a:cubicBezTo>
                    <a:pt x="9179" y="2535"/>
                    <a:pt x="9010" y="2387"/>
                    <a:pt x="8883" y="2197"/>
                  </a:cubicBezTo>
                  <a:cubicBezTo>
                    <a:pt x="8798" y="2070"/>
                    <a:pt x="8692" y="1901"/>
                    <a:pt x="8587" y="1753"/>
                  </a:cubicBezTo>
                  <a:cubicBezTo>
                    <a:pt x="8354" y="1372"/>
                    <a:pt x="8100" y="1033"/>
                    <a:pt x="7804" y="716"/>
                  </a:cubicBezTo>
                  <a:cubicBezTo>
                    <a:pt x="7382" y="308"/>
                    <a:pt x="6759" y="1"/>
                    <a:pt x="61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7" name="Google Shape;1267;p35"/>
            <p:cNvSpPr/>
            <p:nvPr/>
          </p:nvSpPr>
          <p:spPr>
            <a:xfrm rot="683019">
              <a:off x="8315789" y="3937056"/>
              <a:ext cx="438699" cy="217744"/>
            </a:xfrm>
            <a:custGeom>
              <a:avLst/>
              <a:gdLst/>
              <a:ahLst/>
              <a:cxnLst/>
              <a:rect l="l" t="t" r="r" b="b"/>
              <a:pathLst>
                <a:path w="11993" h="5953" extrusionOk="0">
                  <a:moveTo>
                    <a:pt x="1112" y="1"/>
                  </a:moveTo>
                  <a:cubicBezTo>
                    <a:pt x="953" y="1"/>
                    <a:pt x="797" y="36"/>
                    <a:pt x="656" y="116"/>
                  </a:cubicBezTo>
                  <a:cubicBezTo>
                    <a:pt x="149" y="391"/>
                    <a:pt x="1" y="1067"/>
                    <a:pt x="106" y="1638"/>
                  </a:cubicBezTo>
                  <a:cubicBezTo>
                    <a:pt x="276" y="2632"/>
                    <a:pt x="1037" y="3436"/>
                    <a:pt x="1925" y="3901"/>
                  </a:cubicBezTo>
                  <a:cubicBezTo>
                    <a:pt x="2792" y="4388"/>
                    <a:pt x="3807" y="4578"/>
                    <a:pt x="4801" y="4747"/>
                  </a:cubicBezTo>
                  <a:lnTo>
                    <a:pt x="11992" y="5953"/>
                  </a:lnTo>
                  <a:cubicBezTo>
                    <a:pt x="10787" y="5382"/>
                    <a:pt x="9920" y="4261"/>
                    <a:pt x="9666" y="2950"/>
                  </a:cubicBezTo>
                  <a:cubicBezTo>
                    <a:pt x="9592" y="2654"/>
                    <a:pt x="9437" y="2246"/>
                    <a:pt x="9174" y="2246"/>
                  </a:cubicBezTo>
                  <a:cubicBezTo>
                    <a:pt x="9136" y="2246"/>
                    <a:pt x="9095" y="2254"/>
                    <a:pt x="9053" y="2273"/>
                  </a:cubicBezTo>
                  <a:cubicBezTo>
                    <a:pt x="8947" y="2336"/>
                    <a:pt x="8862" y="2442"/>
                    <a:pt x="8820" y="2548"/>
                  </a:cubicBezTo>
                  <a:cubicBezTo>
                    <a:pt x="8630" y="2950"/>
                    <a:pt x="8460" y="3373"/>
                    <a:pt x="8312" y="3796"/>
                  </a:cubicBezTo>
                  <a:cubicBezTo>
                    <a:pt x="7572" y="3478"/>
                    <a:pt x="7043" y="2844"/>
                    <a:pt x="6853" y="2061"/>
                  </a:cubicBezTo>
                  <a:cubicBezTo>
                    <a:pt x="6811" y="1702"/>
                    <a:pt x="6747" y="1363"/>
                    <a:pt x="6663" y="1004"/>
                  </a:cubicBezTo>
                  <a:cubicBezTo>
                    <a:pt x="6557" y="644"/>
                    <a:pt x="6240" y="391"/>
                    <a:pt x="5880" y="369"/>
                  </a:cubicBezTo>
                  <a:cubicBezTo>
                    <a:pt x="5499" y="391"/>
                    <a:pt x="5224" y="750"/>
                    <a:pt x="5161" y="1131"/>
                  </a:cubicBezTo>
                  <a:cubicBezTo>
                    <a:pt x="5119" y="1490"/>
                    <a:pt x="5098" y="1871"/>
                    <a:pt x="5098" y="2252"/>
                  </a:cubicBezTo>
                  <a:cubicBezTo>
                    <a:pt x="5098" y="2421"/>
                    <a:pt x="5013" y="2590"/>
                    <a:pt x="4865" y="2696"/>
                  </a:cubicBezTo>
                  <a:cubicBezTo>
                    <a:pt x="4801" y="2738"/>
                    <a:pt x="4696" y="2759"/>
                    <a:pt x="4611" y="2759"/>
                  </a:cubicBezTo>
                  <a:cubicBezTo>
                    <a:pt x="4040" y="2759"/>
                    <a:pt x="3554" y="2336"/>
                    <a:pt x="3215" y="1892"/>
                  </a:cubicBezTo>
                  <a:cubicBezTo>
                    <a:pt x="2877" y="1427"/>
                    <a:pt x="2623" y="898"/>
                    <a:pt x="2200" y="496"/>
                  </a:cubicBezTo>
                  <a:cubicBezTo>
                    <a:pt x="1915" y="211"/>
                    <a:pt x="1502" y="1"/>
                    <a:pt x="11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8" name="Google Shape;1268;p35"/>
            <p:cNvSpPr/>
            <p:nvPr/>
          </p:nvSpPr>
          <p:spPr>
            <a:xfrm rot="683019">
              <a:off x="8079133" y="4088291"/>
              <a:ext cx="861889" cy="740395"/>
            </a:xfrm>
            <a:custGeom>
              <a:avLst/>
              <a:gdLst/>
              <a:ahLst/>
              <a:cxnLst/>
              <a:rect l="l" t="t" r="r" b="b"/>
              <a:pathLst>
                <a:path w="23562" h="20242" extrusionOk="0">
                  <a:moveTo>
                    <a:pt x="12025" y="1"/>
                  </a:moveTo>
                  <a:cubicBezTo>
                    <a:pt x="10613" y="1"/>
                    <a:pt x="9203" y="260"/>
                    <a:pt x="7868" y="784"/>
                  </a:cubicBezTo>
                  <a:lnTo>
                    <a:pt x="7022" y="1101"/>
                  </a:lnTo>
                  <a:cubicBezTo>
                    <a:pt x="2792" y="2730"/>
                    <a:pt x="1" y="6811"/>
                    <a:pt x="1" y="11337"/>
                  </a:cubicBezTo>
                  <a:cubicBezTo>
                    <a:pt x="1" y="16265"/>
                    <a:pt x="3998" y="20241"/>
                    <a:pt x="8926" y="20241"/>
                  </a:cubicBezTo>
                  <a:lnTo>
                    <a:pt x="14657" y="20241"/>
                  </a:lnTo>
                  <a:cubicBezTo>
                    <a:pt x="19585" y="20241"/>
                    <a:pt x="23561" y="16265"/>
                    <a:pt x="23561" y="11337"/>
                  </a:cubicBezTo>
                  <a:cubicBezTo>
                    <a:pt x="23561" y="6790"/>
                    <a:pt x="20833" y="2687"/>
                    <a:pt x="16624" y="953"/>
                  </a:cubicBezTo>
                  <a:lnTo>
                    <a:pt x="16434" y="869"/>
                  </a:lnTo>
                  <a:cubicBezTo>
                    <a:pt x="15019" y="292"/>
                    <a:pt x="13521" y="1"/>
                    <a:pt x="120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9" name="Google Shape;1269;p35"/>
            <p:cNvSpPr/>
            <p:nvPr/>
          </p:nvSpPr>
          <p:spPr>
            <a:xfrm rot="683019">
              <a:off x="8464654" y="4333880"/>
              <a:ext cx="112190" cy="147004"/>
            </a:xfrm>
            <a:custGeom>
              <a:avLst/>
              <a:gdLst/>
              <a:ahLst/>
              <a:cxnLst/>
              <a:rect l="l" t="t" r="r" b="b"/>
              <a:pathLst>
                <a:path w="3067" h="4019" extrusionOk="0">
                  <a:moveTo>
                    <a:pt x="1523" y="1"/>
                  </a:moveTo>
                  <a:cubicBezTo>
                    <a:pt x="677" y="1"/>
                    <a:pt x="0" y="699"/>
                    <a:pt x="0" y="1544"/>
                  </a:cubicBezTo>
                  <a:cubicBezTo>
                    <a:pt x="0" y="2369"/>
                    <a:pt x="677" y="4019"/>
                    <a:pt x="1523" y="4019"/>
                  </a:cubicBezTo>
                  <a:cubicBezTo>
                    <a:pt x="2369" y="4019"/>
                    <a:pt x="3067" y="2369"/>
                    <a:pt x="3067" y="1544"/>
                  </a:cubicBezTo>
                  <a:cubicBezTo>
                    <a:pt x="3067" y="699"/>
                    <a:pt x="2369" y="1"/>
                    <a:pt x="1523" y="1"/>
                  </a:cubicBezTo>
                  <a:close/>
                </a:path>
              </a:pathLst>
            </a:custGeom>
            <a:solidFill>
              <a:srgbClr val="DB8D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0" name="Google Shape;1270;p35"/>
            <p:cNvSpPr/>
            <p:nvPr/>
          </p:nvSpPr>
          <p:spPr>
            <a:xfrm rot="683019">
              <a:off x="8468163" y="4332694"/>
              <a:ext cx="112190" cy="114523"/>
            </a:xfrm>
            <a:custGeom>
              <a:avLst/>
              <a:gdLst/>
              <a:ahLst/>
              <a:cxnLst/>
              <a:rect l="l" t="t" r="r" b="b"/>
              <a:pathLst>
                <a:path w="3067" h="3131" extrusionOk="0">
                  <a:moveTo>
                    <a:pt x="1523" y="0"/>
                  </a:moveTo>
                  <a:cubicBezTo>
                    <a:pt x="677" y="0"/>
                    <a:pt x="0" y="719"/>
                    <a:pt x="0" y="1333"/>
                  </a:cubicBezTo>
                  <a:cubicBezTo>
                    <a:pt x="0" y="1946"/>
                    <a:pt x="677" y="3130"/>
                    <a:pt x="1523" y="3130"/>
                  </a:cubicBezTo>
                  <a:cubicBezTo>
                    <a:pt x="2369" y="3130"/>
                    <a:pt x="3067" y="1946"/>
                    <a:pt x="3067" y="1333"/>
                  </a:cubicBezTo>
                  <a:cubicBezTo>
                    <a:pt x="3067" y="719"/>
                    <a:pt x="2369" y="0"/>
                    <a:pt x="15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1" name="Google Shape;1271;p35"/>
            <p:cNvSpPr/>
            <p:nvPr/>
          </p:nvSpPr>
          <p:spPr>
            <a:xfrm rot="683019">
              <a:off x="8310187" y="4205739"/>
              <a:ext cx="136991" cy="136981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62" y="1"/>
                  </a:moveTo>
                  <a:cubicBezTo>
                    <a:pt x="826" y="1"/>
                    <a:pt x="1" y="847"/>
                    <a:pt x="1" y="1883"/>
                  </a:cubicBezTo>
                  <a:cubicBezTo>
                    <a:pt x="1" y="2919"/>
                    <a:pt x="826" y="3744"/>
                    <a:pt x="1862" y="3744"/>
                  </a:cubicBezTo>
                  <a:cubicBezTo>
                    <a:pt x="2898" y="3744"/>
                    <a:pt x="3744" y="2919"/>
                    <a:pt x="3744" y="1883"/>
                  </a:cubicBezTo>
                  <a:cubicBezTo>
                    <a:pt x="3744" y="847"/>
                    <a:pt x="2898" y="1"/>
                    <a:pt x="18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2" name="Google Shape;1272;p35"/>
            <p:cNvSpPr/>
            <p:nvPr/>
          </p:nvSpPr>
          <p:spPr>
            <a:xfrm rot="683019">
              <a:off x="8634781" y="4271096"/>
              <a:ext cx="136991" cy="136981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62" y="1"/>
                  </a:moveTo>
                  <a:cubicBezTo>
                    <a:pt x="847" y="1"/>
                    <a:pt x="1" y="847"/>
                    <a:pt x="1" y="1883"/>
                  </a:cubicBezTo>
                  <a:cubicBezTo>
                    <a:pt x="1" y="2919"/>
                    <a:pt x="847" y="3744"/>
                    <a:pt x="1862" y="3744"/>
                  </a:cubicBezTo>
                  <a:cubicBezTo>
                    <a:pt x="2898" y="3744"/>
                    <a:pt x="3744" y="2919"/>
                    <a:pt x="3744" y="1883"/>
                  </a:cubicBezTo>
                  <a:cubicBezTo>
                    <a:pt x="3744" y="847"/>
                    <a:pt x="2898" y="1"/>
                    <a:pt x="18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3" name="Google Shape;1273;p35"/>
            <p:cNvSpPr/>
            <p:nvPr/>
          </p:nvSpPr>
          <p:spPr>
            <a:xfrm rot="683019">
              <a:off x="8381831" y="4237974"/>
              <a:ext cx="41042" cy="41040"/>
            </a:xfrm>
            <a:custGeom>
              <a:avLst/>
              <a:gdLst/>
              <a:ahLst/>
              <a:cxnLst/>
              <a:rect l="l" t="t" r="r" b="b"/>
              <a:pathLst>
                <a:path w="1122" h="1122" extrusionOk="0">
                  <a:moveTo>
                    <a:pt x="572" y="0"/>
                  </a:moveTo>
                  <a:cubicBezTo>
                    <a:pt x="255" y="0"/>
                    <a:pt x="1" y="233"/>
                    <a:pt x="1" y="550"/>
                  </a:cubicBezTo>
                  <a:cubicBezTo>
                    <a:pt x="1" y="867"/>
                    <a:pt x="255" y="1121"/>
                    <a:pt x="572" y="1121"/>
                  </a:cubicBezTo>
                  <a:cubicBezTo>
                    <a:pt x="868" y="1121"/>
                    <a:pt x="1122" y="867"/>
                    <a:pt x="1122" y="550"/>
                  </a:cubicBezTo>
                  <a:cubicBezTo>
                    <a:pt x="1122" y="233"/>
                    <a:pt x="868" y="0"/>
                    <a:pt x="5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4" name="Google Shape;1274;p35"/>
            <p:cNvSpPr/>
            <p:nvPr/>
          </p:nvSpPr>
          <p:spPr>
            <a:xfrm rot="683019">
              <a:off x="8716279" y="4305392"/>
              <a:ext cx="41810" cy="41040"/>
            </a:xfrm>
            <a:custGeom>
              <a:avLst/>
              <a:gdLst/>
              <a:ahLst/>
              <a:cxnLst/>
              <a:rect l="l" t="t" r="r" b="b"/>
              <a:pathLst>
                <a:path w="1143" h="1122" extrusionOk="0">
                  <a:moveTo>
                    <a:pt x="572" y="0"/>
                  </a:moveTo>
                  <a:cubicBezTo>
                    <a:pt x="255" y="0"/>
                    <a:pt x="1" y="233"/>
                    <a:pt x="1" y="550"/>
                  </a:cubicBezTo>
                  <a:cubicBezTo>
                    <a:pt x="1" y="867"/>
                    <a:pt x="255" y="1121"/>
                    <a:pt x="572" y="1121"/>
                  </a:cubicBezTo>
                  <a:cubicBezTo>
                    <a:pt x="889" y="1121"/>
                    <a:pt x="1143" y="867"/>
                    <a:pt x="1143" y="550"/>
                  </a:cubicBezTo>
                  <a:cubicBezTo>
                    <a:pt x="1143" y="233"/>
                    <a:pt x="889" y="0"/>
                    <a:pt x="5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5" name="Google Shape;1275;p35"/>
            <p:cNvSpPr/>
            <p:nvPr/>
          </p:nvSpPr>
          <p:spPr>
            <a:xfrm rot="683019">
              <a:off x="8220508" y="4463711"/>
              <a:ext cx="100631" cy="84932"/>
            </a:xfrm>
            <a:custGeom>
              <a:avLst/>
              <a:gdLst/>
              <a:ahLst/>
              <a:cxnLst/>
              <a:rect l="l" t="t" r="r" b="b"/>
              <a:pathLst>
                <a:path w="2751" h="2322" extrusionOk="0">
                  <a:moveTo>
                    <a:pt x="1689" y="0"/>
                  </a:moveTo>
                  <a:cubicBezTo>
                    <a:pt x="1437" y="0"/>
                    <a:pt x="1176" y="274"/>
                    <a:pt x="1354" y="528"/>
                  </a:cubicBezTo>
                  <a:cubicBezTo>
                    <a:pt x="1523" y="760"/>
                    <a:pt x="1650" y="1014"/>
                    <a:pt x="1714" y="1310"/>
                  </a:cubicBezTo>
                  <a:cubicBezTo>
                    <a:pt x="1753" y="1621"/>
                    <a:pt x="1720" y="1736"/>
                    <a:pt x="1435" y="1736"/>
                  </a:cubicBezTo>
                  <a:cubicBezTo>
                    <a:pt x="1410" y="1736"/>
                    <a:pt x="1383" y="1735"/>
                    <a:pt x="1354" y="1733"/>
                  </a:cubicBezTo>
                  <a:cubicBezTo>
                    <a:pt x="868" y="1648"/>
                    <a:pt x="424" y="1458"/>
                    <a:pt x="22" y="1162"/>
                  </a:cubicBezTo>
                  <a:cubicBezTo>
                    <a:pt x="22" y="1162"/>
                    <a:pt x="1" y="1162"/>
                    <a:pt x="1" y="1204"/>
                  </a:cubicBezTo>
                  <a:cubicBezTo>
                    <a:pt x="230" y="1798"/>
                    <a:pt x="911" y="2322"/>
                    <a:pt x="1602" y="2322"/>
                  </a:cubicBezTo>
                  <a:cubicBezTo>
                    <a:pt x="1675" y="2322"/>
                    <a:pt x="1747" y="2316"/>
                    <a:pt x="1820" y="2304"/>
                  </a:cubicBezTo>
                  <a:cubicBezTo>
                    <a:pt x="2750" y="2135"/>
                    <a:pt x="2285" y="676"/>
                    <a:pt x="1968" y="168"/>
                  </a:cubicBezTo>
                  <a:cubicBezTo>
                    <a:pt x="1899" y="49"/>
                    <a:pt x="1795" y="0"/>
                    <a:pt x="16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6" name="Google Shape;1276;p35"/>
            <p:cNvSpPr/>
            <p:nvPr/>
          </p:nvSpPr>
          <p:spPr>
            <a:xfrm rot="683019">
              <a:off x="8664450" y="4526127"/>
              <a:ext cx="123127" cy="75422"/>
            </a:xfrm>
            <a:custGeom>
              <a:avLst/>
              <a:gdLst/>
              <a:ahLst/>
              <a:cxnLst/>
              <a:rect l="l" t="t" r="r" b="b"/>
              <a:pathLst>
                <a:path w="3366" h="2062" extrusionOk="0">
                  <a:moveTo>
                    <a:pt x="890" y="1"/>
                  </a:moveTo>
                  <a:cubicBezTo>
                    <a:pt x="849" y="1"/>
                    <a:pt x="808" y="20"/>
                    <a:pt x="783" y="61"/>
                  </a:cubicBezTo>
                  <a:lnTo>
                    <a:pt x="805" y="61"/>
                  </a:lnTo>
                  <a:cubicBezTo>
                    <a:pt x="572" y="568"/>
                    <a:pt x="1" y="1478"/>
                    <a:pt x="635" y="1901"/>
                  </a:cubicBezTo>
                  <a:cubicBezTo>
                    <a:pt x="805" y="2016"/>
                    <a:pt x="1006" y="2061"/>
                    <a:pt x="1221" y="2061"/>
                  </a:cubicBezTo>
                  <a:cubicBezTo>
                    <a:pt x="1837" y="2061"/>
                    <a:pt x="2571" y="1687"/>
                    <a:pt x="3025" y="1499"/>
                  </a:cubicBezTo>
                  <a:cubicBezTo>
                    <a:pt x="3366" y="1367"/>
                    <a:pt x="3267" y="863"/>
                    <a:pt x="2970" y="863"/>
                  </a:cubicBezTo>
                  <a:cubicBezTo>
                    <a:pt x="2935" y="863"/>
                    <a:pt x="2897" y="870"/>
                    <a:pt x="2856" y="886"/>
                  </a:cubicBezTo>
                  <a:cubicBezTo>
                    <a:pt x="2327" y="1097"/>
                    <a:pt x="1799" y="1266"/>
                    <a:pt x="1249" y="1414"/>
                  </a:cubicBezTo>
                  <a:cubicBezTo>
                    <a:pt x="1195" y="1428"/>
                    <a:pt x="1149" y="1434"/>
                    <a:pt x="1110" y="1434"/>
                  </a:cubicBezTo>
                  <a:cubicBezTo>
                    <a:pt x="842" y="1434"/>
                    <a:pt x="895" y="1141"/>
                    <a:pt x="932" y="864"/>
                  </a:cubicBezTo>
                  <a:cubicBezTo>
                    <a:pt x="974" y="632"/>
                    <a:pt x="995" y="378"/>
                    <a:pt x="1016" y="124"/>
                  </a:cubicBezTo>
                  <a:cubicBezTo>
                    <a:pt x="1016" y="47"/>
                    <a:pt x="953" y="1"/>
                    <a:pt x="8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7" name="Google Shape;1277;p35"/>
            <p:cNvSpPr/>
            <p:nvPr/>
          </p:nvSpPr>
          <p:spPr>
            <a:xfrm rot="683019">
              <a:off x="8256815" y="4736513"/>
              <a:ext cx="119945" cy="90126"/>
            </a:xfrm>
            <a:custGeom>
              <a:avLst/>
              <a:gdLst/>
              <a:ahLst/>
              <a:cxnLst/>
              <a:rect l="l" t="t" r="r" b="b"/>
              <a:pathLst>
                <a:path w="3279" h="2464" extrusionOk="0">
                  <a:moveTo>
                    <a:pt x="544" y="1"/>
                  </a:moveTo>
                  <a:cubicBezTo>
                    <a:pt x="439" y="1"/>
                    <a:pt x="331" y="29"/>
                    <a:pt x="233" y="85"/>
                  </a:cubicBezTo>
                  <a:cubicBezTo>
                    <a:pt x="0" y="233"/>
                    <a:pt x="42" y="572"/>
                    <a:pt x="148" y="825"/>
                  </a:cubicBezTo>
                  <a:cubicBezTo>
                    <a:pt x="465" y="1629"/>
                    <a:pt x="1163" y="2221"/>
                    <a:pt x="1988" y="2412"/>
                  </a:cubicBezTo>
                  <a:cubicBezTo>
                    <a:pt x="2103" y="2447"/>
                    <a:pt x="2221" y="2464"/>
                    <a:pt x="2340" y="2464"/>
                  </a:cubicBezTo>
                  <a:cubicBezTo>
                    <a:pt x="2507" y="2464"/>
                    <a:pt x="2674" y="2431"/>
                    <a:pt x="2834" y="2369"/>
                  </a:cubicBezTo>
                  <a:cubicBezTo>
                    <a:pt x="3088" y="2264"/>
                    <a:pt x="3278" y="1989"/>
                    <a:pt x="3257" y="1714"/>
                  </a:cubicBezTo>
                  <a:lnTo>
                    <a:pt x="3194" y="1460"/>
                  </a:lnTo>
                  <a:cubicBezTo>
                    <a:pt x="2559" y="699"/>
                    <a:pt x="1671" y="191"/>
                    <a:pt x="698" y="22"/>
                  </a:cubicBezTo>
                  <a:cubicBezTo>
                    <a:pt x="649" y="8"/>
                    <a:pt x="597" y="1"/>
                    <a:pt x="5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8" name="Google Shape;1278;p35"/>
            <p:cNvSpPr/>
            <p:nvPr/>
          </p:nvSpPr>
          <p:spPr>
            <a:xfrm rot="683019">
              <a:off x="8243626" y="4729561"/>
              <a:ext cx="148550" cy="107427"/>
            </a:xfrm>
            <a:custGeom>
              <a:avLst/>
              <a:gdLst/>
              <a:ahLst/>
              <a:cxnLst/>
              <a:rect l="l" t="t" r="r" b="b"/>
              <a:pathLst>
                <a:path w="4061" h="2937" extrusionOk="0">
                  <a:moveTo>
                    <a:pt x="938" y="0"/>
                  </a:moveTo>
                  <a:cubicBezTo>
                    <a:pt x="333" y="0"/>
                    <a:pt x="0" y="458"/>
                    <a:pt x="267" y="1171"/>
                  </a:cubicBezTo>
                  <a:cubicBezTo>
                    <a:pt x="606" y="2017"/>
                    <a:pt x="1304" y="2672"/>
                    <a:pt x="2192" y="2884"/>
                  </a:cubicBezTo>
                  <a:cubicBezTo>
                    <a:pt x="2329" y="2918"/>
                    <a:pt x="2489" y="2936"/>
                    <a:pt x="2656" y="2936"/>
                  </a:cubicBezTo>
                  <a:cubicBezTo>
                    <a:pt x="3314" y="2936"/>
                    <a:pt x="4061" y="2645"/>
                    <a:pt x="3757" y="1868"/>
                  </a:cubicBezTo>
                  <a:cubicBezTo>
                    <a:pt x="3745" y="1796"/>
                    <a:pt x="3692" y="1758"/>
                    <a:pt x="3637" y="1758"/>
                  </a:cubicBezTo>
                  <a:cubicBezTo>
                    <a:pt x="3595" y="1758"/>
                    <a:pt x="3552" y="1780"/>
                    <a:pt x="3524" y="1826"/>
                  </a:cubicBezTo>
                  <a:cubicBezTo>
                    <a:pt x="3339" y="2186"/>
                    <a:pt x="3035" y="2321"/>
                    <a:pt x="2704" y="2321"/>
                  </a:cubicBezTo>
                  <a:cubicBezTo>
                    <a:pt x="2355" y="2321"/>
                    <a:pt x="1978" y="2170"/>
                    <a:pt x="1684" y="1974"/>
                  </a:cubicBezTo>
                  <a:cubicBezTo>
                    <a:pt x="1346" y="1742"/>
                    <a:pt x="733" y="1255"/>
                    <a:pt x="712" y="790"/>
                  </a:cubicBezTo>
                  <a:cubicBezTo>
                    <a:pt x="696" y="530"/>
                    <a:pt x="855" y="441"/>
                    <a:pt x="1079" y="441"/>
                  </a:cubicBezTo>
                  <a:cubicBezTo>
                    <a:pt x="1473" y="441"/>
                    <a:pt x="2067" y="717"/>
                    <a:pt x="2256" y="811"/>
                  </a:cubicBezTo>
                  <a:cubicBezTo>
                    <a:pt x="2721" y="1065"/>
                    <a:pt x="3144" y="1340"/>
                    <a:pt x="3546" y="1678"/>
                  </a:cubicBezTo>
                  <a:cubicBezTo>
                    <a:pt x="3550" y="1682"/>
                    <a:pt x="3554" y="1684"/>
                    <a:pt x="3559" y="1684"/>
                  </a:cubicBezTo>
                  <a:cubicBezTo>
                    <a:pt x="3581" y="1684"/>
                    <a:pt x="3605" y="1653"/>
                    <a:pt x="3588" y="1636"/>
                  </a:cubicBezTo>
                  <a:cubicBezTo>
                    <a:pt x="3123" y="811"/>
                    <a:pt x="2213" y="282"/>
                    <a:pt x="1304" y="50"/>
                  </a:cubicBezTo>
                  <a:cubicBezTo>
                    <a:pt x="1174" y="16"/>
                    <a:pt x="1051" y="0"/>
                    <a:pt x="9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9" name="Google Shape;1279;p35"/>
            <p:cNvSpPr/>
            <p:nvPr/>
          </p:nvSpPr>
          <p:spPr>
            <a:xfrm rot="683019">
              <a:off x="8496919" y="4748783"/>
              <a:ext cx="87462" cy="122790"/>
            </a:xfrm>
            <a:custGeom>
              <a:avLst/>
              <a:gdLst/>
              <a:ahLst/>
              <a:cxnLst/>
              <a:rect l="l" t="t" r="r" b="b"/>
              <a:pathLst>
                <a:path w="2391" h="3357" extrusionOk="0">
                  <a:moveTo>
                    <a:pt x="1756" y="0"/>
                  </a:moveTo>
                  <a:cubicBezTo>
                    <a:pt x="1587" y="22"/>
                    <a:pt x="1439" y="85"/>
                    <a:pt x="1333" y="212"/>
                  </a:cubicBezTo>
                  <a:cubicBezTo>
                    <a:pt x="593" y="868"/>
                    <a:pt x="128" y="1777"/>
                    <a:pt x="1" y="2771"/>
                  </a:cubicBezTo>
                  <a:lnTo>
                    <a:pt x="85" y="3025"/>
                  </a:lnTo>
                  <a:cubicBezTo>
                    <a:pt x="210" y="3221"/>
                    <a:pt x="425" y="3357"/>
                    <a:pt x="667" y="3357"/>
                  </a:cubicBezTo>
                  <a:cubicBezTo>
                    <a:pt x="712" y="3357"/>
                    <a:pt x="758" y="3352"/>
                    <a:pt x="804" y="3342"/>
                  </a:cubicBezTo>
                  <a:cubicBezTo>
                    <a:pt x="1079" y="3279"/>
                    <a:pt x="1333" y="3130"/>
                    <a:pt x="1523" y="2919"/>
                  </a:cubicBezTo>
                  <a:cubicBezTo>
                    <a:pt x="2137" y="2306"/>
                    <a:pt x="2391" y="1417"/>
                    <a:pt x="2221" y="571"/>
                  </a:cubicBezTo>
                  <a:cubicBezTo>
                    <a:pt x="2179" y="318"/>
                    <a:pt x="2010" y="0"/>
                    <a:pt x="17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0" name="Google Shape;1280;p35"/>
            <p:cNvSpPr/>
            <p:nvPr/>
          </p:nvSpPr>
          <p:spPr>
            <a:xfrm rot="683019">
              <a:off x="8493474" y="4741914"/>
              <a:ext cx="102130" cy="141078"/>
            </a:xfrm>
            <a:custGeom>
              <a:avLst/>
              <a:gdLst/>
              <a:ahLst/>
              <a:cxnLst/>
              <a:rect l="l" t="t" r="r" b="b"/>
              <a:pathLst>
                <a:path w="2792" h="3857" extrusionOk="0">
                  <a:moveTo>
                    <a:pt x="1835" y="0"/>
                  </a:moveTo>
                  <a:cubicBezTo>
                    <a:pt x="1658" y="0"/>
                    <a:pt x="1464" y="78"/>
                    <a:pt x="1269" y="253"/>
                  </a:cubicBezTo>
                  <a:cubicBezTo>
                    <a:pt x="529" y="929"/>
                    <a:pt x="0" y="1987"/>
                    <a:pt x="64" y="2981"/>
                  </a:cubicBezTo>
                  <a:cubicBezTo>
                    <a:pt x="64" y="3002"/>
                    <a:pt x="79" y="3013"/>
                    <a:pt x="95" y="3013"/>
                  </a:cubicBezTo>
                  <a:cubicBezTo>
                    <a:pt x="111" y="3013"/>
                    <a:pt x="127" y="3002"/>
                    <a:pt x="127" y="2981"/>
                  </a:cubicBezTo>
                  <a:cubicBezTo>
                    <a:pt x="296" y="2452"/>
                    <a:pt x="508" y="1945"/>
                    <a:pt x="783" y="1479"/>
                  </a:cubicBezTo>
                  <a:cubicBezTo>
                    <a:pt x="955" y="1213"/>
                    <a:pt x="1393" y="554"/>
                    <a:pt x="1738" y="554"/>
                  </a:cubicBezTo>
                  <a:cubicBezTo>
                    <a:pt x="1859" y="554"/>
                    <a:pt x="1969" y="636"/>
                    <a:pt x="2052" y="845"/>
                  </a:cubicBezTo>
                  <a:cubicBezTo>
                    <a:pt x="2345" y="1633"/>
                    <a:pt x="1606" y="3231"/>
                    <a:pt x="674" y="3231"/>
                  </a:cubicBezTo>
                  <a:cubicBezTo>
                    <a:pt x="531" y="3231"/>
                    <a:pt x="382" y="3193"/>
                    <a:pt x="233" y="3108"/>
                  </a:cubicBezTo>
                  <a:cubicBezTo>
                    <a:pt x="211" y="3095"/>
                    <a:pt x="188" y="3089"/>
                    <a:pt x="165" y="3089"/>
                  </a:cubicBezTo>
                  <a:cubicBezTo>
                    <a:pt x="81" y="3089"/>
                    <a:pt x="9" y="3172"/>
                    <a:pt x="42" y="3256"/>
                  </a:cubicBezTo>
                  <a:cubicBezTo>
                    <a:pt x="124" y="3693"/>
                    <a:pt x="406" y="3857"/>
                    <a:pt x="733" y="3857"/>
                  </a:cubicBezTo>
                  <a:cubicBezTo>
                    <a:pt x="1086" y="3857"/>
                    <a:pt x="1492" y="3667"/>
                    <a:pt x="1755" y="3425"/>
                  </a:cubicBezTo>
                  <a:cubicBezTo>
                    <a:pt x="2475" y="2769"/>
                    <a:pt x="2792" y="1775"/>
                    <a:pt x="2601" y="803"/>
                  </a:cubicBezTo>
                  <a:cubicBezTo>
                    <a:pt x="2488" y="321"/>
                    <a:pt x="2194" y="0"/>
                    <a:pt x="18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029" y="5703"/>
            <a:ext cx="12221029" cy="6858000"/>
          </a:xfrm>
          <a:prstGeom prst="rect">
            <a:avLst/>
          </a:prstGeom>
        </p:spPr>
      </p:pic>
      <p:pic>
        <p:nvPicPr>
          <p:cNvPr id="41" name="图片 4">
            <a:extLst>
              <a:ext uri="{FF2B5EF4-FFF2-40B4-BE49-F238E27FC236}">
                <a16:creationId xmlns:a16="http://schemas.microsoft.com/office/drawing/2014/main" id="{1C402D7E-F3C5-4A01-AB79-54CA27F2EB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467" y="3502387"/>
            <a:ext cx="2336651" cy="2769175"/>
          </a:xfrm>
          <a:prstGeom prst="rect">
            <a:avLst/>
          </a:prstGeom>
        </p:spPr>
      </p:pic>
      <p:sp>
        <p:nvSpPr>
          <p:cNvPr id="44" name="矩形: 圆角 30">
            <a:extLst>
              <a:ext uri="{FF2B5EF4-FFF2-40B4-BE49-F238E27FC236}">
                <a16:creationId xmlns:a16="http://schemas.microsoft.com/office/drawing/2014/main" id="{FE557F12-4F63-4744-88FD-857E1C5CB9D5}"/>
              </a:ext>
            </a:extLst>
          </p:cNvPr>
          <p:cNvSpPr/>
          <p:nvPr/>
        </p:nvSpPr>
        <p:spPr>
          <a:xfrm>
            <a:off x="1034739" y="1423396"/>
            <a:ext cx="6593603" cy="3627969"/>
          </a:xfrm>
          <a:prstGeom prst="roundRect">
            <a:avLst>
              <a:gd name="adj" fmla="val 38426"/>
            </a:avLst>
          </a:prstGeom>
          <a:solidFill>
            <a:srgbClr val="FFFFFF">
              <a:alpha val="74000"/>
            </a:srgb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zh-CN" altLang="en-US" sz="8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字魂80号-萌趣小鱼体" panose="00000500000000000000" pitchFamily="2" charset="-122"/>
              <a:ea typeface="字魂80号-萌趣小鱼体" panose="00000500000000000000" pitchFamily="2" charset="-122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EFA83B-40EE-463A-9604-3CD3336E11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7880" y="2086047"/>
            <a:ext cx="5114987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068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矩形: 圆角 30">
            <a:extLst>
              <a:ext uri="{FF2B5EF4-FFF2-40B4-BE49-F238E27FC236}">
                <a16:creationId xmlns:a16="http://schemas.microsoft.com/office/drawing/2014/main" id="{FE557F12-4F63-4744-88FD-857E1C5CB9D5}"/>
              </a:ext>
            </a:extLst>
          </p:cNvPr>
          <p:cNvSpPr/>
          <p:nvPr/>
        </p:nvSpPr>
        <p:spPr>
          <a:xfrm>
            <a:off x="329852" y="119271"/>
            <a:ext cx="11635907" cy="6576652"/>
          </a:xfrm>
          <a:prstGeom prst="roundRect">
            <a:avLst>
              <a:gd name="adj" fmla="val 38426"/>
            </a:avLst>
          </a:prstGeom>
          <a:solidFill>
            <a:srgbClr val="FF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CN" altLang="en-US" sz="8000" kern="0" dirty="0">
              <a:solidFill>
                <a:srgbClr val="000000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ea typeface="字魂80号-萌趣小鱼体" panose="00000500000000000000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197" name="Rectangle 196"/>
          <p:cNvSpPr/>
          <p:nvPr/>
        </p:nvSpPr>
        <p:spPr>
          <a:xfrm>
            <a:off x="1615887" y="204522"/>
            <a:ext cx="90388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3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  <a:r>
              <a:rPr lang="vi-VN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Đọc các câu ca dao, tục ngữ dưới đây và tìm từ ngữ:</a:t>
            </a:r>
            <a:endParaRPr lang="en-US" sz="3600" b="1" kern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1C380732-10A6-4B6D-B62D-2FA0E5FE83A5}"/>
              </a:ext>
            </a:extLst>
          </p:cNvPr>
          <p:cNvGrpSpPr/>
          <p:nvPr/>
        </p:nvGrpSpPr>
        <p:grpSpPr>
          <a:xfrm>
            <a:off x="546652" y="1023730"/>
            <a:ext cx="5267739" cy="2000811"/>
            <a:chOff x="1320314" y="1268215"/>
            <a:chExt cx="2000635" cy="1455986"/>
          </a:xfrm>
        </p:grpSpPr>
        <p:sp>
          <p:nvSpPr>
            <p:cNvPr id="162" name="Google Shape;1360;p38">
              <a:extLst>
                <a:ext uri="{FF2B5EF4-FFF2-40B4-BE49-F238E27FC236}">
                  <a16:creationId xmlns:a16="http://schemas.microsoft.com/office/drawing/2014/main" id="{E487D645-D7FD-4375-92F0-3F6753A56A45}"/>
                </a:ext>
              </a:extLst>
            </p:cNvPr>
            <p:cNvSpPr/>
            <p:nvPr/>
          </p:nvSpPr>
          <p:spPr>
            <a:xfrm>
              <a:off x="1390578" y="1268215"/>
              <a:ext cx="1930371" cy="986531"/>
            </a:xfrm>
            <a:custGeom>
              <a:avLst/>
              <a:gdLst/>
              <a:ahLst/>
              <a:cxnLst/>
              <a:rect l="l" t="t" r="r" b="b"/>
              <a:pathLst>
                <a:path w="43907" h="22439" extrusionOk="0">
                  <a:moveTo>
                    <a:pt x="16645" y="1"/>
                  </a:moveTo>
                  <a:cubicBezTo>
                    <a:pt x="14149" y="22"/>
                    <a:pt x="11992" y="1079"/>
                    <a:pt x="10744" y="4125"/>
                  </a:cubicBezTo>
                  <a:cubicBezTo>
                    <a:pt x="9793" y="6430"/>
                    <a:pt x="10089" y="9264"/>
                    <a:pt x="10195" y="11421"/>
                  </a:cubicBezTo>
                  <a:cubicBezTo>
                    <a:pt x="9701" y="9392"/>
                    <a:pt x="8165" y="8248"/>
                    <a:pt x="6227" y="8248"/>
                  </a:cubicBezTo>
                  <a:cubicBezTo>
                    <a:pt x="5923" y="8248"/>
                    <a:pt x="5609" y="8276"/>
                    <a:pt x="5288" y="8334"/>
                  </a:cubicBezTo>
                  <a:cubicBezTo>
                    <a:pt x="2919" y="8735"/>
                    <a:pt x="1016" y="10829"/>
                    <a:pt x="508" y="13177"/>
                  </a:cubicBezTo>
                  <a:cubicBezTo>
                    <a:pt x="0" y="15524"/>
                    <a:pt x="952" y="20452"/>
                    <a:pt x="1460" y="21277"/>
                  </a:cubicBezTo>
                  <a:cubicBezTo>
                    <a:pt x="2380" y="22140"/>
                    <a:pt x="8468" y="22439"/>
                    <a:pt x="15646" y="22439"/>
                  </a:cubicBezTo>
                  <a:cubicBezTo>
                    <a:pt x="27110" y="22439"/>
                    <a:pt x="41354" y="21677"/>
                    <a:pt x="41771" y="21235"/>
                  </a:cubicBezTo>
                  <a:cubicBezTo>
                    <a:pt x="42595" y="20346"/>
                    <a:pt x="43695" y="16265"/>
                    <a:pt x="43801" y="13832"/>
                  </a:cubicBezTo>
                  <a:cubicBezTo>
                    <a:pt x="43907" y="11421"/>
                    <a:pt x="42532" y="8883"/>
                    <a:pt x="40269" y="8016"/>
                  </a:cubicBezTo>
                  <a:cubicBezTo>
                    <a:pt x="39796" y="7841"/>
                    <a:pt x="39294" y="7759"/>
                    <a:pt x="38791" y="7759"/>
                  </a:cubicBezTo>
                  <a:cubicBezTo>
                    <a:pt x="36863" y="7759"/>
                    <a:pt x="34914" y="8972"/>
                    <a:pt x="34495" y="10850"/>
                  </a:cubicBezTo>
                  <a:cubicBezTo>
                    <a:pt x="34559" y="8799"/>
                    <a:pt x="33818" y="6684"/>
                    <a:pt x="32317" y="5309"/>
                  </a:cubicBezTo>
                  <a:cubicBezTo>
                    <a:pt x="31295" y="4360"/>
                    <a:pt x="29892" y="3801"/>
                    <a:pt x="28506" y="3801"/>
                  </a:cubicBezTo>
                  <a:cubicBezTo>
                    <a:pt x="27855" y="3801"/>
                    <a:pt x="27208" y="3925"/>
                    <a:pt x="26606" y="4188"/>
                  </a:cubicBezTo>
                  <a:cubicBezTo>
                    <a:pt x="24919" y="4928"/>
                    <a:pt x="23776" y="6789"/>
                    <a:pt x="23953" y="8583"/>
                  </a:cubicBezTo>
                  <a:lnTo>
                    <a:pt x="23953" y="8583"/>
                  </a:lnTo>
                  <a:cubicBezTo>
                    <a:pt x="23593" y="6708"/>
                    <a:pt x="23135" y="4812"/>
                    <a:pt x="22144" y="3173"/>
                  </a:cubicBezTo>
                  <a:cubicBezTo>
                    <a:pt x="21065" y="1354"/>
                    <a:pt x="18760" y="1"/>
                    <a:pt x="166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TextBox 197">
              <a:extLst>
                <a:ext uri="{FF2B5EF4-FFF2-40B4-BE49-F238E27FC236}">
                  <a16:creationId xmlns:a16="http://schemas.microsoft.com/office/drawing/2014/main" id="{209D0B33-11D7-4A43-880B-C03055E0A2D2}"/>
                </a:ext>
              </a:extLst>
            </p:cNvPr>
            <p:cNvSpPr txBox="1"/>
            <p:nvPr/>
          </p:nvSpPr>
          <p:spPr>
            <a:xfrm>
              <a:off x="1320314" y="1669971"/>
              <a:ext cx="2000635" cy="1054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>
                  <a:solidFill>
                    <a:srgbClr val="8AC789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a. </a:t>
              </a:r>
              <a:r>
                <a:rPr lang="en-US" sz="4267" b="1" kern="0" dirty="0" err="1">
                  <a:solidFill>
                    <a:srgbClr val="8AC789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Từ</a:t>
              </a:r>
              <a:r>
                <a:rPr lang="en-US" sz="4267" b="1" kern="0" dirty="0">
                  <a:solidFill>
                    <a:srgbClr val="8AC789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8AC789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ngữ</a:t>
              </a:r>
              <a:r>
                <a:rPr lang="en-US" sz="4267" b="1" kern="0" dirty="0">
                  <a:solidFill>
                    <a:srgbClr val="8AC789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8AC789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chỉ</a:t>
              </a:r>
              <a:r>
                <a:rPr lang="en-US" sz="4267" b="1" kern="0" dirty="0">
                  <a:solidFill>
                    <a:srgbClr val="8AC789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8AC789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sự</a:t>
              </a:r>
              <a:r>
                <a:rPr lang="en-US" sz="4267" b="1" kern="0" dirty="0">
                  <a:solidFill>
                    <a:srgbClr val="8AC789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8AC789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vật</a:t>
              </a:r>
              <a:endParaRPr lang="en-US" sz="4267" b="1" kern="0" dirty="0">
                <a:solidFill>
                  <a:srgbClr val="8AC78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199" name="Group 198">
            <a:extLst>
              <a:ext uri="{FF2B5EF4-FFF2-40B4-BE49-F238E27FC236}">
                <a16:creationId xmlns:a16="http://schemas.microsoft.com/office/drawing/2014/main" id="{A2EF3F0B-D431-4747-A23D-374534233321}"/>
              </a:ext>
            </a:extLst>
          </p:cNvPr>
          <p:cNvGrpSpPr/>
          <p:nvPr/>
        </p:nvGrpSpPr>
        <p:grpSpPr>
          <a:xfrm>
            <a:off x="5883966" y="1053547"/>
            <a:ext cx="5864087" cy="1300917"/>
            <a:chOff x="1320314" y="1268215"/>
            <a:chExt cx="2000635" cy="986531"/>
          </a:xfrm>
        </p:grpSpPr>
        <p:sp>
          <p:nvSpPr>
            <p:cNvPr id="200" name="Google Shape;1360;p38">
              <a:extLst>
                <a:ext uri="{FF2B5EF4-FFF2-40B4-BE49-F238E27FC236}">
                  <a16:creationId xmlns:a16="http://schemas.microsoft.com/office/drawing/2014/main" id="{B52C6009-7B71-4ED6-8D5D-B7121A872DDF}"/>
                </a:ext>
              </a:extLst>
            </p:cNvPr>
            <p:cNvSpPr/>
            <p:nvPr/>
          </p:nvSpPr>
          <p:spPr>
            <a:xfrm>
              <a:off x="1390578" y="1268215"/>
              <a:ext cx="1930371" cy="986531"/>
            </a:xfrm>
            <a:custGeom>
              <a:avLst/>
              <a:gdLst/>
              <a:ahLst/>
              <a:cxnLst/>
              <a:rect l="l" t="t" r="r" b="b"/>
              <a:pathLst>
                <a:path w="43907" h="22439" extrusionOk="0">
                  <a:moveTo>
                    <a:pt x="16645" y="1"/>
                  </a:moveTo>
                  <a:cubicBezTo>
                    <a:pt x="14149" y="22"/>
                    <a:pt x="11992" y="1079"/>
                    <a:pt x="10744" y="4125"/>
                  </a:cubicBezTo>
                  <a:cubicBezTo>
                    <a:pt x="9793" y="6430"/>
                    <a:pt x="10089" y="9264"/>
                    <a:pt x="10195" y="11421"/>
                  </a:cubicBezTo>
                  <a:cubicBezTo>
                    <a:pt x="9701" y="9392"/>
                    <a:pt x="8165" y="8248"/>
                    <a:pt x="6227" y="8248"/>
                  </a:cubicBezTo>
                  <a:cubicBezTo>
                    <a:pt x="5923" y="8248"/>
                    <a:pt x="5609" y="8276"/>
                    <a:pt x="5288" y="8334"/>
                  </a:cubicBezTo>
                  <a:cubicBezTo>
                    <a:pt x="2919" y="8735"/>
                    <a:pt x="1016" y="10829"/>
                    <a:pt x="508" y="13177"/>
                  </a:cubicBezTo>
                  <a:cubicBezTo>
                    <a:pt x="0" y="15524"/>
                    <a:pt x="952" y="20452"/>
                    <a:pt x="1460" y="21277"/>
                  </a:cubicBezTo>
                  <a:cubicBezTo>
                    <a:pt x="2380" y="22140"/>
                    <a:pt x="8468" y="22439"/>
                    <a:pt x="15646" y="22439"/>
                  </a:cubicBezTo>
                  <a:cubicBezTo>
                    <a:pt x="27110" y="22439"/>
                    <a:pt x="41354" y="21677"/>
                    <a:pt x="41771" y="21235"/>
                  </a:cubicBezTo>
                  <a:cubicBezTo>
                    <a:pt x="42595" y="20346"/>
                    <a:pt x="43695" y="16265"/>
                    <a:pt x="43801" y="13832"/>
                  </a:cubicBezTo>
                  <a:cubicBezTo>
                    <a:pt x="43907" y="11421"/>
                    <a:pt x="42532" y="8883"/>
                    <a:pt x="40269" y="8016"/>
                  </a:cubicBezTo>
                  <a:cubicBezTo>
                    <a:pt x="39796" y="7841"/>
                    <a:pt x="39294" y="7759"/>
                    <a:pt x="38791" y="7759"/>
                  </a:cubicBezTo>
                  <a:cubicBezTo>
                    <a:pt x="36863" y="7759"/>
                    <a:pt x="34914" y="8972"/>
                    <a:pt x="34495" y="10850"/>
                  </a:cubicBezTo>
                  <a:cubicBezTo>
                    <a:pt x="34559" y="8799"/>
                    <a:pt x="33818" y="6684"/>
                    <a:pt x="32317" y="5309"/>
                  </a:cubicBezTo>
                  <a:cubicBezTo>
                    <a:pt x="31295" y="4360"/>
                    <a:pt x="29892" y="3801"/>
                    <a:pt x="28506" y="3801"/>
                  </a:cubicBezTo>
                  <a:cubicBezTo>
                    <a:pt x="27855" y="3801"/>
                    <a:pt x="27208" y="3925"/>
                    <a:pt x="26606" y="4188"/>
                  </a:cubicBezTo>
                  <a:cubicBezTo>
                    <a:pt x="24919" y="4928"/>
                    <a:pt x="23776" y="6789"/>
                    <a:pt x="23953" y="8583"/>
                  </a:cubicBezTo>
                  <a:lnTo>
                    <a:pt x="23953" y="8583"/>
                  </a:lnTo>
                  <a:cubicBezTo>
                    <a:pt x="23593" y="6708"/>
                    <a:pt x="23135" y="4812"/>
                    <a:pt x="22144" y="3173"/>
                  </a:cubicBezTo>
                  <a:cubicBezTo>
                    <a:pt x="21065" y="1354"/>
                    <a:pt x="18760" y="1"/>
                    <a:pt x="166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TextBox 200">
              <a:extLst>
                <a:ext uri="{FF2B5EF4-FFF2-40B4-BE49-F238E27FC236}">
                  <a16:creationId xmlns:a16="http://schemas.microsoft.com/office/drawing/2014/main" id="{DD680E0A-68DB-4E85-AC32-AC9567CD81D0}"/>
                </a:ext>
              </a:extLst>
            </p:cNvPr>
            <p:cNvSpPr txBox="1"/>
            <p:nvPr/>
          </p:nvSpPr>
          <p:spPr>
            <a:xfrm>
              <a:off x="1320314" y="1669971"/>
              <a:ext cx="2000635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>
                  <a:solidFill>
                    <a:srgbClr val="8AC789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b. </a:t>
              </a:r>
              <a:r>
                <a:rPr lang="en-US" sz="4267" b="1" kern="0" dirty="0" err="1">
                  <a:solidFill>
                    <a:srgbClr val="8AC789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Từ</a:t>
              </a:r>
              <a:r>
                <a:rPr lang="en-US" sz="4267" b="1" kern="0" dirty="0">
                  <a:solidFill>
                    <a:srgbClr val="8AC789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8AC789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ngữ</a:t>
              </a:r>
              <a:r>
                <a:rPr lang="en-US" sz="4267" b="1" kern="0" dirty="0">
                  <a:solidFill>
                    <a:srgbClr val="8AC789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8AC789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chỉ</a:t>
              </a:r>
              <a:r>
                <a:rPr lang="en-US" sz="4267" b="1" kern="0" dirty="0">
                  <a:solidFill>
                    <a:srgbClr val="8AC789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8AC789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đặc</a:t>
              </a:r>
              <a:r>
                <a:rPr lang="en-US" sz="4267" b="1" kern="0" dirty="0">
                  <a:solidFill>
                    <a:srgbClr val="8AC789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8AC789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điểm</a:t>
              </a:r>
              <a:endParaRPr lang="en-US" sz="4267" b="1" kern="0" dirty="0">
                <a:solidFill>
                  <a:srgbClr val="8AC78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3309141-3971-4476-BEF7-D66CD94B1A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2629" y="2557879"/>
            <a:ext cx="5383075" cy="40027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矩形: 圆角 30">
            <a:extLst>
              <a:ext uri="{FF2B5EF4-FFF2-40B4-BE49-F238E27FC236}">
                <a16:creationId xmlns:a16="http://schemas.microsoft.com/office/drawing/2014/main" id="{FE557F12-4F63-4744-88FD-857E1C5CB9D5}"/>
              </a:ext>
            </a:extLst>
          </p:cNvPr>
          <p:cNvSpPr/>
          <p:nvPr/>
        </p:nvSpPr>
        <p:spPr>
          <a:xfrm>
            <a:off x="329852" y="608019"/>
            <a:ext cx="11635907" cy="6087903"/>
          </a:xfrm>
          <a:prstGeom prst="roundRect">
            <a:avLst>
              <a:gd name="adj" fmla="val 38426"/>
            </a:avLst>
          </a:prstGeom>
          <a:solidFill>
            <a:srgbClr val="FF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CN" altLang="en-US" sz="8000" kern="0" dirty="0">
              <a:solidFill>
                <a:srgbClr val="000000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ea typeface="字魂80号-萌趣小鱼体" panose="00000500000000000000" pitchFamily="2" charset="-122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71" name="Picture 70" descr="Shape&#10;&#10;Description automatically generated">
            <a:extLst>
              <a:ext uri="{FF2B5EF4-FFF2-40B4-BE49-F238E27FC236}">
                <a16:creationId xmlns:a16="http://schemas.microsoft.com/office/drawing/2014/main" id="{3B98185F-E12C-4865-A647-272343DAA7C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412" b="23656"/>
          <a:stretch/>
        </p:blipFill>
        <p:spPr>
          <a:xfrm>
            <a:off x="6324400" y="264294"/>
            <a:ext cx="3751729" cy="2286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1EAF820B-8FFA-4DAA-BA35-476F01DA06DA}"/>
              </a:ext>
            </a:extLst>
          </p:cNvPr>
          <p:cNvSpPr txBox="1"/>
          <p:nvPr/>
        </p:nvSpPr>
        <p:spPr>
          <a:xfrm>
            <a:off x="6552350" y="827999"/>
            <a:ext cx="3187998" cy="1293971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500" b="1" dirty="0" err="1">
                <a:solidFill>
                  <a:srgbClr val="135E98"/>
                </a:solidFill>
                <a:effectLst>
                  <a:glow rad="292100">
                    <a:schemeClr val="bg1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r>
              <a:rPr lang="en-US" sz="3500" b="1" dirty="0">
                <a:solidFill>
                  <a:srgbClr val="135E98"/>
                </a:solidFill>
                <a:effectLst>
                  <a:glow rad="292100">
                    <a:schemeClr val="bg1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b="1" dirty="0" err="1">
                <a:solidFill>
                  <a:srgbClr val="135E98"/>
                </a:solidFill>
                <a:effectLst>
                  <a:glow rad="292100">
                    <a:schemeClr val="bg1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luận</a:t>
            </a:r>
            <a:r>
              <a:rPr lang="en-US" sz="3500" b="1" dirty="0">
                <a:solidFill>
                  <a:srgbClr val="135E98"/>
                </a:solidFill>
                <a:effectLst>
                  <a:glow rad="292100">
                    <a:schemeClr val="bg1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b="1" dirty="0" err="1">
                <a:solidFill>
                  <a:srgbClr val="135E98"/>
                </a:solidFill>
                <a:effectLst>
                  <a:glow rad="292100">
                    <a:schemeClr val="bg1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3500" b="1" dirty="0">
                <a:solidFill>
                  <a:srgbClr val="135E98"/>
                </a:solidFill>
                <a:effectLst>
                  <a:glow rad="292100">
                    <a:schemeClr val="bg1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b="1" dirty="0" err="1">
                <a:solidFill>
                  <a:srgbClr val="135E98"/>
                </a:solidFill>
                <a:effectLst>
                  <a:glow rad="292100">
                    <a:schemeClr val="bg1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đôi</a:t>
            </a:r>
            <a:endParaRPr lang="en-US" sz="3500" b="1" i="0" dirty="0">
              <a:solidFill>
                <a:srgbClr val="135E98"/>
              </a:solidFill>
              <a:effectLst>
                <a:glow rad="292100">
                  <a:schemeClr val="bg1"/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E1AA3BEC-193F-4DEB-A11C-6BB44A5584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367" y="2443591"/>
            <a:ext cx="6379620" cy="47776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4" name="Picture 73" descr="Shape&#10;&#10;Description automatically generated">
            <a:extLst>
              <a:ext uri="{FF2B5EF4-FFF2-40B4-BE49-F238E27FC236}">
                <a16:creationId xmlns:a16="http://schemas.microsoft.com/office/drawing/2014/main" id="{9994209B-7E3E-495F-81ED-792ACA55F5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-318052"/>
            <a:ext cx="6987209" cy="7036904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DA9ADF5D-72C6-4F45-BC10-61CA1CEECB63}"/>
              </a:ext>
            </a:extLst>
          </p:cNvPr>
          <p:cNvSpPr txBox="1"/>
          <p:nvPr/>
        </p:nvSpPr>
        <p:spPr>
          <a:xfrm>
            <a:off x="942474" y="2286000"/>
            <a:ext cx="406684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rgbClr val="163F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2800" b="1" dirty="0">
                <a:solidFill>
                  <a:srgbClr val="163F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>
                <a:solidFill>
                  <a:srgbClr val="163F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kĩ câu ca dao, tìm từ ngữ theo yêu cầu, ghi ra phiếu </a:t>
            </a:r>
            <a:r>
              <a:rPr lang="en-US" sz="2800" b="1" dirty="0" err="1">
                <a:solidFill>
                  <a:srgbClr val="163F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2800" b="1" dirty="0">
                <a:solidFill>
                  <a:srgbClr val="163F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163F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endParaRPr lang="en-US" sz="2800" b="1" i="0" dirty="0">
              <a:solidFill>
                <a:srgbClr val="163F9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C00C6D31-CFC6-4092-BE17-271898AE2EA2}"/>
              </a:ext>
            </a:extLst>
          </p:cNvPr>
          <p:cNvSpPr txBox="1"/>
          <p:nvPr/>
        </p:nvSpPr>
        <p:spPr>
          <a:xfrm>
            <a:off x="972292" y="3727174"/>
            <a:ext cx="406684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b="1">
                <a:solidFill>
                  <a:srgbClr val="163F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Trao đổi kết quả tìm được theo cặp.</a:t>
            </a:r>
            <a:endParaRPr lang="en-US" sz="2800" b="1" i="0" dirty="0">
              <a:solidFill>
                <a:srgbClr val="163F9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9471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  <p:bldP spid="75" grpId="0"/>
      <p:bldP spid="7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Picture 146" descr="Shape&#10;&#10;Description automatically generated">
            <a:extLst>
              <a:ext uri="{FF2B5EF4-FFF2-40B4-BE49-F238E27FC236}">
                <a16:creationId xmlns:a16="http://schemas.microsoft.com/office/drawing/2014/main" id="{DBB90860-3834-4984-8337-8E59AD6AA4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412" b="23656"/>
          <a:stretch/>
        </p:blipFill>
        <p:spPr>
          <a:xfrm>
            <a:off x="4220135" y="0"/>
            <a:ext cx="3751729" cy="2286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48" name="TextBox 147">
            <a:extLst>
              <a:ext uri="{FF2B5EF4-FFF2-40B4-BE49-F238E27FC236}">
                <a16:creationId xmlns:a16="http://schemas.microsoft.com/office/drawing/2014/main" id="{0F67A698-61F8-480F-86E0-1306E4696275}"/>
              </a:ext>
            </a:extLst>
          </p:cNvPr>
          <p:cNvSpPr txBox="1"/>
          <p:nvPr/>
        </p:nvSpPr>
        <p:spPr>
          <a:xfrm>
            <a:off x="4688046" y="496014"/>
            <a:ext cx="2815904" cy="1464231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367D3D"/>
                </a:solidFill>
                <a:effectLst>
                  <a:glow rad="292100">
                    <a:schemeClr val="bg1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Chia </a:t>
            </a:r>
            <a:r>
              <a:rPr lang="en-US" sz="4000" b="1" dirty="0" err="1">
                <a:solidFill>
                  <a:srgbClr val="367D3D"/>
                </a:solidFill>
                <a:effectLst>
                  <a:glow rad="292100">
                    <a:schemeClr val="bg1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sẻ</a:t>
            </a:r>
            <a:r>
              <a:rPr lang="en-US" sz="4000" b="1" dirty="0">
                <a:solidFill>
                  <a:srgbClr val="367D3D"/>
                </a:solidFill>
                <a:effectLst>
                  <a:glow rad="292100">
                    <a:schemeClr val="bg1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367D3D"/>
                </a:solidFill>
                <a:effectLst>
                  <a:glow rad="292100">
                    <a:schemeClr val="bg1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trước</a:t>
            </a:r>
            <a:r>
              <a:rPr lang="en-US" sz="4000" b="1" dirty="0">
                <a:solidFill>
                  <a:srgbClr val="367D3D"/>
                </a:solidFill>
                <a:effectLst>
                  <a:glow rad="292100">
                    <a:schemeClr val="bg1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367D3D"/>
                </a:solidFill>
                <a:effectLst>
                  <a:glow rad="292100">
                    <a:schemeClr val="bg1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endParaRPr lang="en-US" sz="4000" b="1" i="0" dirty="0">
              <a:solidFill>
                <a:srgbClr val="367D3D"/>
              </a:solidFill>
              <a:effectLst>
                <a:glow rad="292100">
                  <a:schemeClr val="bg1"/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9" name="图片 12">
            <a:extLst>
              <a:ext uri="{FF2B5EF4-FFF2-40B4-BE49-F238E27FC236}">
                <a16:creationId xmlns:a16="http://schemas.microsoft.com/office/drawing/2014/main" id="{74B44F50-C4FB-4F57-A6A0-78727656089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952" t="73571"/>
          <a:stretch/>
        </p:blipFill>
        <p:spPr>
          <a:xfrm>
            <a:off x="9869714" y="5246913"/>
            <a:ext cx="2322286" cy="161108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0" name="Picture 149">
            <a:extLst>
              <a:ext uri="{FF2B5EF4-FFF2-40B4-BE49-F238E27FC236}">
                <a16:creationId xmlns:a16="http://schemas.microsoft.com/office/drawing/2014/main" id="{DC27BD4C-3F7D-4620-995D-FA0A52B9E3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93619" y="1055638"/>
            <a:ext cx="2590996" cy="24688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1" name="Picture 150">
            <a:extLst>
              <a:ext uri="{FF2B5EF4-FFF2-40B4-BE49-F238E27FC236}">
                <a16:creationId xmlns:a16="http://schemas.microsoft.com/office/drawing/2014/main" id="{8A2B5D09-3754-4AAD-916A-A670B4708CB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07381" y="1051560"/>
            <a:ext cx="2590996" cy="24688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52" name="TextBox 151">
            <a:extLst>
              <a:ext uri="{FF2B5EF4-FFF2-40B4-BE49-F238E27FC236}">
                <a16:creationId xmlns:a16="http://schemas.microsoft.com/office/drawing/2014/main" id="{D2079273-39C8-4DBA-BA48-01380FAC40DC}"/>
              </a:ext>
            </a:extLst>
          </p:cNvPr>
          <p:cNvSpPr txBox="1"/>
          <p:nvPr/>
        </p:nvSpPr>
        <p:spPr>
          <a:xfrm>
            <a:off x="1724883" y="1962834"/>
            <a:ext cx="19559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99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en-US" sz="3600" b="1" dirty="0">
                <a:solidFill>
                  <a:srgbClr val="99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99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bày</a:t>
            </a:r>
            <a:endParaRPr lang="en-US" sz="3600" b="1" dirty="0">
              <a:solidFill>
                <a:srgbClr val="9900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926FADC6-DC99-401F-B66E-3783CCE50EF0}"/>
              </a:ext>
            </a:extLst>
          </p:cNvPr>
          <p:cNvSpPr txBox="1"/>
          <p:nvPr/>
        </p:nvSpPr>
        <p:spPr>
          <a:xfrm>
            <a:off x="8516770" y="1962834"/>
            <a:ext cx="1944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1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3600" b="1" dirty="0">
                <a:solidFill>
                  <a:srgbClr val="FF01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1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endParaRPr lang="en-US" sz="3600" b="1" dirty="0">
              <a:solidFill>
                <a:srgbClr val="FF017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4" name="Picture 153" descr="A group of people wearing clothing&#10;&#10;Description automatically generated with low confidence">
            <a:extLst>
              <a:ext uri="{FF2B5EF4-FFF2-40B4-BE49-F238E27FC236}">
                <a16:creationId xmlns:a16="http://schemas.microsoft.com/office/drawing/2014/main" id="{6B9898CA-B9A0-449E-87F8-133E0A74643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4" t="22459" r="62940"/>
          <a:stretch/>
        </p:blipFill>
        <p:spPr>
          <a:xfrm>
            <a:off x="4212105" y="3017520"/>
            <a:ext cx="3767786" cy="384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63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0" dur="500"/>
                                            <p:tgtEl>
                                              <p:spTgt spid="1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13" dur="500"/>
                                            <p:tgtEl>
                                              <p:spTgt spid="1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750" fill="hold"/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750" fill="hold"/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1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1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/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1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8" grpId="0"/>
          <p:bldP spid="152" grpId="0"/>
          <p:bldP spid="15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0" dur="500"/>
                                            <p:tgtEl>
                                              <p:spTgt spid="1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13" dur="500"/>
                                            <p:tgtEl>
                                              <p:spTgt spid="1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1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1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/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1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8" grpId="0"/>
          <p:bldP spid="152" grpId="0"/>
          <p:bldP spid="153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矩形: 圆角 30">
            <a:extLst>
              <a:ext uri="{FF2B5EF4-FFF2-40B4-BE49-F238E27FC236}">
                <a16:creationId xmlns:a16="http://schemas.microsoft.com/office/drawing/2014/main" id="{FE557F12-4F63-4744-88FD-857E1C5CB9D5}"/>
              </a:ext>
            </a:extLst>
          </p:cNvPr>
          <p:cNvSpPr/>
          <p:nvPr/>
        </p:nvSpPr>
        <p:spPr>
          <a:xfrm>
            <a:off x="329852" y="347871"/>
            <a:ext cx="11635907" cy="6348052"/>
          </a:xfrm>
          <a:prstGeom prst="roundRect">
            <a:avLst>
              <a:gd name="adj" fmla="val 38426"/>
            </a:avLst>
          </a:prstGeom>
          <a:solidFill>
            <a:srgbClr val="FF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CN" altLang="en-US" sz="8000" kern="0" dirty="0">
              <a:solidFill>
                <a:srgbClr val="000000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ea typeface="字魂80号-萌趣小鱼体" panose="00000500000000000000" pitchFamily="2" charset="-122"/>
              <a:cs typeface="Calibri" panose="020F0502020204030204" pitchFamily="34" charset="0"/>
              <a:sym typeface="Arial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0BA0BE3A-5D06-4DCB-9FA2-76237A0A20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9731451"/>
              </p:ext>
            </p:extLst>
          </p:nvPr>
        </p:nvGraphicFramePr>
        <p:xfrm>
          <a:off x="1351722" y="719665"/>
          <a:ext cx="9740348" cy="51643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0027">
                  <a:extLst>
                    <a:ext uri="{9D8B030D-6E8A-4147-A177-3AD203B41FA5}">
                      <a16:colId xmlns:a16="http://schemas.microsoft.com/office/drawing/2014/main" val="3235929077"/>
                    </a:ext>
                  </a:extLst>
                </a:gridCol>
                <a:gridCol w="4049714">
                  <a:extLst>
                    <a:ext uri="{9D8B030D-6E8A-4147-A177-3AD203B41FA5}">
                      <a16:colId xmlns:a16="http://schemas.microsoft.com/office/drawing/2014/main" val="3642762493"/>
                    </a:ext>
                  </a:extLst>
                </a:gridCol>
                <a:gridCol w="4270607">
                  <a:extLst>
                    <a:ext uri="{9D8B030D-6E8A-4147-A177-3AD203B41FA5}">
                      <a16:colId xmlns:a16="http://schemas.microsoft.com/office/drawing/2014/main" val="777424053"/>
                    </a:ext>
                  </a:extLst>
                </a:gridCol>
              </a:tblGrid>
              <a:tr h="103286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Câu</a:t>
                      </a:r>
                      <a:endParaRPr lang="en-US" sz="320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ngữ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chỉ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sự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vật</a:t>
                      </a:r>
                      <a:endParaRPr lang="en-US" sz="320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ngữ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chỉ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đặc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điểm</a:t>
                      </a:r>
                      <a:endParaRPr lang="en-US" sz="320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126221"/>
                  </a:ext>
                </a:extLst>
              </a:tr>
              <a:tr h="103286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521459"/>
                  </a:ext>
                </a:extLst>
              </a:tr>
              <a:tr h="103286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8231124"/>
                  </a:ext>
                </a:extLst>
              </a:tr>
              <a:tr h="103286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8588875"/>
                  </a:ext>
                </a:extLst>
              </a:tr>
              <a:tr h="103286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204970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75D4E35A-51D2-49BB-B08F-9BD48988D174}"/>
              </a:ext>
            </a:extLst>
          </p:cNvPr>
          <p:cNvSpPr txBox="1"/>
          <p:nvPr/>
        </p:nvSpPr>
        <p:spPr>
          <a:xfrm>
            <a:off x="2922104" y="1898374"/>
            <a:ext cx="3747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Chuồn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chuồn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bờ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ao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E2017312-5426-45EA-A9B2-7A90B7706E01}"/>
              </a:ext>
            </a:extLst>
          </p:cNvPr>
          <p:cNvSpPr txBox="1"/>
          <p:nvPr/>
        </p:nvSpPr>
        <p:spPr>
          <a:xfrm>
            <a:off x="7176051" y="1898374"/>
            <a:ext cx="3747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Thấp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D4FD9701-B95F-4AD3-8861-D6B59536E792}"/>
              </a:ext>
            </a:extLst>
          </p:cNvPr>
          <p:cNvSpPr txBox="1"/>
          <p:nvPr/>
        </p:nvSpPr>
        <p:spPr>
          <a:xfrm>
            <a:off x="2951921" y="2971800"/>
            <a:ext cx="3747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Non,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sào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E8902D6E-4F8F-4AF4-92A6-1CC6340DBA24}"/>
              </a:ext>
            </a:extLst>
          </p:cNvPr>
          <p:cNvSpPr txBox="1"/>
          <p:nvPr/>
        </p:nvSpPr>
        <p:spPr>
          <a:xfrm>
            <a:off x="7126356" y="2932043"/>
            <a:ext cx="3747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Cao,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sâu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cạn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61C93D01-6339-4B50-95AF-A6AFE15FFC78}"/>
              </a:ext>
            </a:extLst>
          </p:cNvPr>
          <p:cNvSpPr txBox="1"/>
          <p:nvPr/>
        </p:nvSpPr>
        <p:spPr>
          <a:xfrm>
            <a:off x="2902226" y="3876261"/>
            <a:ext cx="37470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Dòng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sông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bên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bồi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bên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lở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15447695-BD42-4A9F-9B9E-9A914409E89F}"/>
              </a:ext>
            </a:extLst>
          </p:cNvPr>
          <p:cNvSpPr txBox="1"/>
          <p:nvPr/>
        </p:nvSpPr>
        <p:spPr>
          <a:xfrm>
            <a:off x="6887817" y="3836504"/>
            <a:ext cx="3747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Đục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CCAAFF50-BBC3-482C-9DDA-1F00A2EE4C16}"/>
              </a:ext>
            </a:extLst>
          </p:cNvPr>
          <p:cNvSpPr txBox="1"/>
          <p:nvPr/>
        </p:nvSpPr>
        <p:spPr>
          <a:xfrm>
            <a:off x="2971800" y="4919870"/>
            <a:ext cx="3747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Trăng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đồi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38B73364-5C23-4F37-B65C-CAF30B6B929B}"/>
              </a:ext>
            </a:extLst>
          </p:cNvPr>
          <p:cNvSpPr txBox="1"/>
          <p:nvPr/>
        </p:nvSpPr>
        <p:spPr>
          <a:xfrm>
            <a:off x="7036904" y="4919870"/>
            <a:ext cx="3747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Mờ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tỏ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lở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892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矩形: 圆角 30">
            <a:extLst>
              <a:ext uri="{FF2B5EF4-FFF2-40B4-BE49-F238E27FC236}">
                <a16:creationId xmlns:a16="http://schemas.microsoft.com/office/drawing/2014/main" id="{FE557F12-4F63-4744-88FD-857E1C5CB9D5}"/>
              </a:ext>
            </a:extLst>
          </p:cNvPr>
          <p:cNvSpPr/>
          <p:nvPr/>
        </p:nvSpPr>
        <p:spPr>
          <a:xfrm>
            <a:off x="329852" y="608019"/>
            <a:ext cx="11635907" cy="6087903"/>
          </a:xfrm>
          <a:prstGeom prst="roundRect">
            <a:avLst>
              <a:gd name="adj" fmla="val 38426"/>
            </a:avLst>
          </a:prstGeom>
          <a:solidFill>
            <a:srgbClr val="FF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CN" altLang="en-US" sz="8000" kern="0" dirty="0">
              <a:solidFill>
                <a:srgbClr val="000000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ea typeface="字魂80号-萌趣小鱼体" panose="00000500000000000000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683E0717-54FE-4D32-A858-862898025C85}"/>
              </a:ext>
            </a:extLst>
          </p:cNvPr>
          <p:cNvSpPr txBox="1">
            <a:spLocks/>
          </p:cNvSpPr>
          <p:nvPr/>
        </p:nvSpPr>
        <p:spPr>
          <a:xfrm>
            <a:off x="1838739" y="810558"/>
            <a:ext cx="9394695" cy="675677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219170">
              <a:spcBef>
                <a:spcPts val="1333"/>
              </a:spcBef>
              <a:buClr>
                <a:srgbClr val="000000"/>
              </a:buClr>
              <a:buNone/>
            </a:pPr>
            <a:r>
              <a:rPr lang="vi-VN" sz="32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4</a:t>
            </a:r>
            <a:r>
              <a:rPr lang="en-US" sz="32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  <a:r>
              <a:rPr lang="vi-VN" sz="32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Tìm các cặp từ có nghĩa trái ngược nhau trong mỗi câu ca dao, tục ngữ trên.</a:t>
            </a:r>
            <a:endParaRPr lang="en-US" sz="3200" b="1" dirty="0">
              <a:solidFill>
                <a:srgbClr val="FF0066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BC047CA-8E4E-4834-873A-255A3AB2EDD6}"/>
              </a:ext>
            </a:extLst>
          </p:cNvPr>
          <p:cNvGrpSpPr/>
          <p:nvPr/>
        </p:nvGrpSpPr>
        <p:grpSpPr>
          <a:xfrm>
            <a:off x="308113" y="2335696"/>
            <a:ext cx="4685022" cy="4627167"/>
            <a:chOff x="5332367" y="-184490"/>
            <a:chExt cx="6379620" cy="7405770"/>
          </a:xfrm>
        </p:grpSpPr>
        <p:pic>
          <p:nvPicPr>
            <p:cNvPr id="64" name="Picture 63" descr="Shape&#10;&#10;Description automatically generated">
              <a:extLst>
                <a:ext uri="{FF2B5EF4-FFF2-40B4-BE49-F238E27FC236}">
                  <a16:creationId xmlns:a16="http://schemas.microsoft.com/office/drawing/2014/main" id="{FB5E06A3-1968-4BE5-92E5-F208FC9B7D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412" b="23656"/>
            <a:stretch/>
          </p:blipFill>
          <p:spPr>
            <a:xfrm>
              <a:off x="5900803" y="-184490"/>
              <a:ext cx="5291860" cy="273478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B49D97B3-A026-447B-8216-6E8965F196BF}"/>
                </a:ext>
              </a:extLst>
            </p:cNvPr>
            <p:cNvSpPr txBox="1"/>
            <p:nvPr/>
          </p:nvSpPr>
          <p:spPr>
            <a:xfrm>
              <a:off x="6917772" y="196377"/>
              <a:ext cx="3187998" cy="2163961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500" b="1" dirty="0" err="1">
                  <a:solidFill>
                    <a:srgbClr val="135E98"/>
                  </a:solidFill>
                  <a:effectLst>
                    <a:glow rad="292100">
                      <a:schemeClr val="bg1"/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lang="en-US" sz="3500" b="1" dirty="0">
                  <a:solidFill>
                    <a:srgbClr val="135E98"/>
                  </a:solidFill>
                  <a:effectLst>
                    <a:glow rad="292100">
                      <a:schemeClr val="bg1"/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500" b="1" dirty="0" err="1">
                  <a:solidFill>
                    <a:srgbClr val="135E98"/>
                  </a:solidFill>
                  <a:effectLst>
                    <a:glow rad="292100">
                      <a:schemeClr val="bg1"/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việc</a:t>
              </a:r>
              <a:r>
                <a:rPr lang="en-US" sz="3500" b="1" dirty="0">
                  <a:solidFill>
                    <a:srgbClr val="135E98"/>
                  </a:solidFill>
                  <a:effectLst>
                    <a:glow rad="292100">
                      <a:schemeClr val="bg1"/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500" b="1" dirty="0" err="1">
                  <a:solidFill>
                    <a:srgbClr val="135E98"/>
                  </a:solidFill>
                  <a:effectLst>
                    <a:glow rad="292100">
                      <a:schemeClr val="bg1"/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theo</a:t>
              </a:r>
              <a:r>
                <a:rPr lang="en-US" sz="3500" b="1" dirty="0">
                  <a:solidFill>
                    <a:srgbClr val="135E98"/>
                  </a:solidFill>
                  <a:effectLst>
                    <a:glow rad="292100">
                      <a:schemeClr val="bg1"/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500" b="1" dirty="0" err="1">
                  <a:solidFill>
                    <a:srgbClr val="135E98"/>
                  </a:solidFill>
                  <a:effectLst>
                    <a:glow rad="292100">
                      <a:schemeClr val="bg1"/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cặp</a:t>
              </a:r>
              <a:endParaRPr lang="en-US" sz="3500" b="1" i="0" dirty="0">
                <a:solidFill>
                  <a:srgbClr val="135E98"/>
                </a:solidFill>
                <a:effectLst>
                  <a:glow rad="292100">
                    <a:schemeClr val="bg1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F253C348-84DB-4B89-B24E-AC459210900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2367" y="2443591"/>
              <a:ext cx="6379620" cy="4777689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ED0D811E-3DA8-46C1-AAE2-395B3E485B59}"/>
              </a:ext>
            </a:extLst>
          </p:cNvPr>
          <p:cNvGrpSpPr/>
          <p:nvPr/>
        </p:nvGrpSpPr>
        <p:grpSpPr>
          <a:xfrm>
            <a:off x="4675246" y="2296634"/>
            <a:ext cx="7214905" cy="1841315"/>
            <a:chOff x="2683142" y="1196805"/>
            <a:chExt cx="5819011" cy="830997"/>
          </a:xfrm>
        </p:grpSpPr>
        <p:sp>
          <p:nvSpPr>
            <p:cNvPr id="68" name="矩形: 圆角 30">
              <a:extLst>
                <a:ext uri="{FF2B5EF4-FFF2-40B4-BE49-F238E27FC236}">
                  <a16:creationId xmlns:a16="http://schemas.microsoft.com/office/drawing/2014/main" id="{D2E8B436-C656-47F2-A304-16D36D85B330}"/>
                </a:ext>
              </a:extLst>
            </p:cNvPr>
            <p:cNvSpPr/>
            <p:nvPr/>
          </p:nvSpPr>
          <p:spPr>
            <a:xfrm>
              <a:off x="2683142" y="1196805"/>
              <a:ext cx="5819011" cy="830997"/>
            </a:xfrm>
            <a:prstGeom prst="roundRect">
              <a:avLst>
                <a:gd name="adj" fmla="val 38426"/>
              </a:avLst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zh-CN" altLang="en-US" sz="8000" kern="0" dirty="0">
                <a:solidFill>
                  <a:srgbClr val="000000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字魂80号-萌趣小鱼体" panose="00000500000000000000" pitchFamily="2" charset="-122"/>
                <a:ea typeface="字魂80号-萌趣小鱼体" panose="00000500000000000000" pitchFamily="2" charset="-122"/>
                <a:sym typeface="Arial"/>
              </a:endParaRP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07A4D322-B931-4495-9FB0-52273F7DB181}"/>
                </a:ext>
              </a:extLst>
            </p:cNvPr>
            <p:cNvSpPr/>
            <p:nvPr/>
          </p:nvSpPr>
          <p:spPr>
            <a:xfrm>
              <a:off x="2897312" y="1297997"/>
              <a:ext cx="5585310" cy="5733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300" b="1" dirty="0" err="1"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Đọc</a:t>
              </a:r>
              <a:r>
                <a:rPr lang="en-US" sz="3300" b="1" dirty="0"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vi-VN" sz="3300" b="1" dirty="0"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kĩ câu ca dao, tìm từ ngữ theo yêu cầu, ghi ra giấy các từ ngữ tìm được</a:t>
              </a:r>
              <a:endParaRPr lang="en-US" sz="33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2335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8" name="Google Shape;1248;p35"/>
          <p:cNvGrpSpPr/>
          <p:nvPr/>
        </p:nvGrpSpPr>
        <p:grpSpPr>
          <a:xfrm>
            <a:off x="10627814" y="5557827"/>
            <a:ext cx="1352204" cy="1300171"/>
            <a:chOff x="7969313" y="3825894"/>
            <a:chExt cx="1101861" cy="1152362"/>
          </a:xfrm>
        </p:grpSpPr>
        <p:sp>
          <p:nvSpPr>
            <p:cNvPr id="1249" name="Google Shape;1249;p35"/>
            <p:cNvSpPr/>
            <p:nvPr/>
          </p:nvSpPr>
          <p:spPr>
            <a:xfrm rot="683019">
              <a:off x="8087071" y="3938749"/>
              <a:ext cx="861889" cy="929133"/>
            </a:xfrm>
            <a:custGeom>
              <a:avLst/>
              <a:gdLst/>
              <a:ahLst/>
              <a:cxnLst/>
              <a:rect l="l" t="t" r="r" b="b"/>
              <a:pathLst>
                <a:path w="23562" h="25402" extrusionOk="0">
                  <a:moveTo>
                    <a:pt x="5370" y="0"/>
                  </a:moveTo>
                  <a:cubicBezTo>
                    <a:pt x="5203" y="0"/>
                    <a:pt x="5039" y="37"/>
                    <a:pt x="4886" y="120"/>
                  </a:cubicBezTo>
                  <a:cubicBezTo>
                    <a:pt x="4379" y="395"/>
                    <a:pt x="4231" y="1071"/>
                    <a:pt x="4336" y="1621"/>
                  </a:cubicBezTo>
                  <a:cubicBezTo>
                    <a:pt x="4506" y="2615"/>
                    <a:pt x="5267" y="3419"/>
                    <a:pt x="6155" y="3905"/>
                  </a:cubicBezTo>
                  <a:cubicBezTo>
                    <a:pt x="6853" y="4265"/>
                    <a:pt x="7614" y="4497"/>
                    <a:pt x="8418" y="4624"/>
                  </a:cubicBezTo>
                  <a:cubicBezTo>
                    <a:pt x="8228" y="4688"/>
                    <a:pt x="8037" y="4751"/>
                    <a:pt x="7868" y="4815"/>
                  </a:cubicBezTo>
                  <a:lnTo>
                    <a:pt x="7022" y="5153"/>
                  </a:lnTo>
                  <a:cubicBezTo>
                    <a:pt x="2792" y="6782"/>
                    <a:pt x="1" y="10842"/>
                    <a:pt x="1" y="15389"/>
                  </a:cubicBezTo>
                  <a:cubicBezTo>
                    <a:pt x="1" y="19514"/>
                    <a:pt x="2835" y="23088"/>
                    <a:pt x="6832" y="24061"/>
                  </a:cubicBezTo>
                  <a:cubicBezTo>
                    <a:pt x="7213" y="24695"/>
                    <a:pt x="7826" y="25160"/>
                    <a:pt x="8545" y="25351"/>
                  </a:cubicBezTo>
                  <a:cubicBezTo>
                    <a:pt x="8677" y="25384"/>
                    <a:pt x="8831" y="25401"/>
                    <a:pt x="8991" y="25401"/>
                  </a:cubicBezTo>
                  <a:cubicBezTo>
                    <a:pt x="9653" y="25401"/>
                    <a:pt x="10417" y="25098"/>
                    <a:pt x="10110" y="24314"/>
                  </a:cubicBezTo>
                  <a:lnTo>
                    <a:pt x="10110" y="24293"/>
                  </a:lnTo>
                  <a:lnTo>
                    <a:pt x="13283" y="24293"/>
                  </a:lnTo>
                  <a:lnTo>
                    <a:pt x="13283" y="24526"/>
                  </a:lnTo>
                  <a:cubicBezTo>
                    <a:pt x="13283" y="24547"/>
                    <a:pt x="13304" y="24547"/>
                    <a:pt x="13325" y="24547"/>
                  </a:cubicBezTo>
                  <a:lnTo>
                    <a:pt x="13346" y="24653"/>
                  </a:lnTo>
                  <a:cubicBezTo>
                    <a:pt x="13283" y="24674"/>
                    <a:pt x="13240" y="24737"/>
                    <a:pt x="13240" y="24801"/>
                  </a:cubicBezTo>
                  <a:cubicBezTo>
                    <a:pt x="13332" y="25238"/>
                    <a:pt x="13619" y="25402"/>
                    <a:pt x="13949" y="25402"/>
                  </a:cubicBezTo>
                  <a:cubicBezTo>
                    <a:pt x="14305" y="25402"/>
                    <a:pt x="14711" y="25212"/>
                    <a:pt x="14974" y="24970"/>
                  </a:cubicBezTo>
                  <a:cubicBezTo>
                    <a:pt x="15207" y="24759"/>
                    <a:pt x="15397" y="24526"/>
                    <a:pt x="15524" y="24251"/>
                  </a:cubicBezTo>
                  <a:cubicBezTo>
                    <a:pt x="20093" y="23807"/>
                    <a:pt x="23561" y="19979"/>
                    <a:pt x="23561" y="15389"/>
                  </a:cubicBezTo>
                  <a:cubicBezTo>
                    <a:pt x="23561" y="10842"/>
                    <a:pt x="20812" y="6739"/>
                    <a:pt x="16624" y="5005"/>
                  </a:cubicBezTo>
                  <a:lnTo>
                    <a:pt x="16434" y="4920"/>
                  </a:lnTo>
                  <a:cubicBezTo>
                    <a:pt x="15778" y="4646"/>
                    <a:pt x="15101" y="4455"/>
                    <a:pt x="14403" y="4307"/>
                  </a:cubicBezTo>
                  <a:cubicBezTo>
                    <a:pt x="14150" y="3884"/>
                    <a:pt x="13980" y="3440"/>
                    <a:pt x="13896" y="2954"/>
                  </a:cubicBezTo>
                  <a:cubicBezTo>
                    <a:pt x="13840" y="2658"/>
                    <a:pt x="13672" y="2250"/>
                    <a:pt x="13419" y="2250"/>
                  </a:cubicBezTo>
                  <a:cubicBezTo>
                    <a:pt x="13382" y="2250"/>
                    <a:pt x="13344" y="2258"/>
                    <a:pt x="13304" y="2277"/>
                  </a:cubicBezTo>
                  <a:cubicBezTo>
                    <a:pt x="13177" y="2340"/>
                    <a:pt x="13092" y="2446"/>
                    <a:pt x="13050" y="2573"/>
                  </a:cubicBezTo>
                  <a:cubicBezTo>
                    <a:pt x="12860" y="2975"/>
                    <a:pt x="12690" y="3377"/>
                    <a:pt x="12542" y="3800"/>
                  </a:cubicBezTo>
                  <a:cubicBezTo>
                    <a:pt x="11802" y="3482"/>
                    <a:pt x="11273" y="2848"/>
                    <a:pt x="11083" y="2065"/>
                  </a:cubicBezTo>
                  <a:cubicBezTo>
                    <a:pt x="11041" y="1706"/>
                    <a:pt x="10977" y="1346"/>
                    <a:pt x="10893" y="1008"/>
                  </a:cubicBezTo>
                  <a:cubicBezTo>
                    <a:pt x="10787" y="648"/>
                    <a:pt x="10491" y="395"/>
                    <a:pt x="10110" y="373"/>
                  </a:cubicBezTo>
                  <a:cubicBezTo>
                    <a:pt x="9751" y="373"/>
                    <a:pt x="9476" y="754"/>
                    <a:pt x="9391" y="1114"/>
                  </a:cubicBezTo>
                  <a:cubicBezTo>
                    <a:pt x="9349" y="1494"/>
                    <a:pt x="9328" y="1875"/>
                    <a:pt x="9328" y="2256"/>
                  </a:cubicBezTo>
                  <a:cubicBezTo>
                    <a:pt x="9328" y="2425"/>
                    <a:pt x="9243" y="2594"/>
                    <a:pt x="9116" y="2700"/>
                  </a:cubicBezTo>
                  <a:cubicBezTo>
                    <a:pt x="9031" y="2742"/>
                    <a:pt x="8926" y="2763"/>
                    <a:pt x="8841" y="2763"/>
                  </a:cubicBezTo>
                  <a:cubicBezTo>
                    <a:pt x="8270" y="2763"/>
                    <a:pt x="7784" y="2340"/>
                    <a:pt x="7445" y="1875"/>
                  </a:cubicBezTo>
                  <a:cubicBezTo>
                    <a:pt x="7107" y="1410"/>
                    <a:pt x="6853" y="881"/>
                    <a:pt x="6451" y="479"/>
                  </a:cubicBezTo>
                  <a:cubicBezTo>
                    <a:pt x="6156" y="198"/>
                    <a:pt x="5757" y="0"/>
                    <a:pt x="5370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0" name="Google Shape;1250;p35"/>
            <p:cNvSpPr/>
            <p:nvPr/>
          </p:nvSpPr>
          <p:spPr>
            <a:xfrm rot="683019">
              <a:off x="8057662" y="3910035"/>
              <a:ext cx="921404" cy="986998"/>
            </a:xfrm>
            <a:custGeom>
              <a:avLst/>
              <a:gdLst/>
              <a:ahLst/>
              <a:cxnLst/>
              <a:rect l="l" t="t" r="r" b="b"/>
              <a:pathLst>
                <a:path w="25189" h="26984" extrusionOk="0">
                  <a:moveTo>
                    <a:pt x="6154" y="1583"/>
                  </a:moveTo>
                  <a:cubicBezTo>
                    <a:pt x="6366" y="1605"/>
                    <a:pt x="6556" y="1710"/>
                    <a:pt x="6683" y="1858"/>
                  </a:cubicBezTo>
                  <a:cubicBezTo>
                    <a:pt x="6895" y="2070"/>
                    <a:pt x="7085" y="2324"/>
                    <a:pt x="7233" y="2599"/>
                  </a:cubicBezTo>
                  <a:cubicBezTo>
                    <a:pt x="7360" y="2768"/>
                    <a:pt x="7466" y="2958"/>
                    <a:pt x="7614" y="3148"/>
                  </a:cubicBezTo>
                  <a:cubicBezTo>
                    <a:pt x="8164" y="3910"/>
                    <a:pt x="8904" y="4354"/>
                    <a:pt x="9644" y="4354"/>
                  </a:cubicBezTo>
                  <a:cubicBezTo>
                    <a:pt x="9657" y="4354"/>
                    <a:pt x="9670" y="4355"/>
                    <a:pt x="9683" y="4355"/>
                  </a:cubicBezTo>
                  <a:cubicBezTo>
                    <a:pt x="10363" y="4355"/>
                    <a:pt x="10913" y="3812"/>
                    <a:pt x="10913" y="3127"/>
                  </a:cubicBezTo>
                  <a:cubicBezTo>
                    <a:pt x="10934" y="2937"/>
                    <a:pt x="10934" y="2768"/>
                    <a:pt x="10934" y="2577"/>
                  </a:cubicBezTo>
                  <a:cubicBezTo>
                    <a:pt x="10934" y="2429"/>
                    <a:pt x="10934" y="2260"/>
                    <a:pt x="10955" y="2112"/>
                  </a:cubicBezTo>
                  <a:cubicBezTo>
                    <a:pt x="10998" y="2260"/>
                    <a:pt x="11019" y="2387"/>
                    <a:pt x="11040" y="2535"/>
                  </a:cubicBezTo>
                  <a:cubicBezTo>
                    <a:pt x="11061" y="2683"/>
                    <a:pt x="11082" y="2852"/>
                    <a:pt x="11125" y="3022"/>
                  </a:cubicBezTo>
                  <a:cubicBezTo>
                    <a:pt x="11357" y="4058"/>
                    <a:pt x="12076" y="4904"/>
                    <a:pt x="13049" y="5306"/>
                  </a:cubicBezTo>
                  <a:lnTo>
                    <a:pt x="13832" y="5644"/>
                  </a:lnTo>
                  <a:lnTo>
                    <a:pt x="14107" y="4840"/>
                  </a:lnTo>
                  <a:cubicBezTo>
                    <a:pt x="14107" y="4798"/>
                    <a:pt x="14128" y="4756"/>
                    <a:pt x="14149" y="4713"/>
                  </a:cubicBezTo>
                  <a:cubicBezTo>
                    <a:pt x="14255" y="4988"/>
                    <a:pt x="14382" y="5242"/>
                    <a:pt x="14530" y="5496"/>
                  </a:cubicBezTo>
                  <a:lnTo>
                    <a:pt x="14699" y="5792"/>
                  </a:lnTo>
                  <a:lnTo>
                    <a:pt x="15037" y="5856"/>
                  </a:lnTo>
                  <a:cubicBezTo>
                    <a:pt x="15693" y="6004"/>
                    <a:pt x="16327" y="6194"/>
                    <a:pt x="16941" y="6448"/>
                  </a:cubicBezTo>
                  <a:lnTo>
                    <a:pt x="17110" y="6511"/>
                  </a:lnTo>
                  <a:cubicBezTo>
                    <a:pt x="21023" y="8119"/>
                    <a:pt x="23582" y="11947"/>
                    <a:pt x="23582" y="16176"/>
                  </a:cubicBezTo>
                  <a:cubicBezTo>
                    <a:pt x="23582" y="20364"/>
                    <a:pt x="20409" y="23854"/>
                    <a:pt x="16264" y="24255"/>
                  </a:cubicBezTo>
                  <a:lnTo>
                    <a:pt x="15841" y="24298"/>
                  </a:lnTo>
                  <a:lnTo>
                    <a:pt x="15629" y="24657"/>
                  </a:lnTo>
                  <a:cubicBezTo>
                    <a:pt x="15545" y="24848"/>
                    <a:pt x="15397" y="25017"/>
                    <a:pt x="15249" y="25165"/>
                  </a:cubicBezTo>
                  <a:cubicBezTo>
                    <a:pt x="15164" y="25249"/>
                    <a:pt x="15058" y="25313"/>
                    <a:pt x="14953" y="25355"/>
                  </a:cubicBezTo>
                  <a:lnTo>
                    <a:pt x="14868" y="25080"/>
                  </a:lnTo>
                  <a:lnTo>
                    <a:pt x="14889" y="24298"/>
                  </a:lnTo>
                  <a:lnTo>
                    <a:pt x="9475" y="24298"/>
                  </a:lnTo>
                  <a:lnTo>
                    <a:pt x="10131" y="25355"/>
                  </a:lnTo>
                  <a:cubicBezTo>
                    <a:pt x="10035" y="25376"/>
                    <a:pt x="9940" y="25387"/>
                    <a:pt x="9842" y="25387"/>
                  </a:cubicBezTo>
                  <a:cubicBezTo>
                    <a:pt x="9745" y="25387"/>
                    <a:pt x="9644" y="25376"/>
                    <a:pt x="9538" y="25355"/>
                  </a:cubicBezTo>
                  <a:cubicBezTo>
                    <a:pt x="9031" y="25228"/>
                    <a:pt x="8587" y="24890"/>
                    <a:pt x="8333" y="24446"/>
                  </a:cubicBezTo>
                  <a:lnTo>
                    <a:pt x="8143" y="24150"/>
                  </a:lnTo>
                  <a:lnTo>
                    <a:pt x="7825" y="24065"/>
                  </a:lnTo>
                  <a:cubicBezTo>
                    <a:pt x="4166" y="23198"/>
                    <a:pt x="1586" y="19941"/>
                    <a:pt x="1607" y="16176"/>
                  </a:cubicBezTo>
                  <a:cubicBezTo>
                    <a:pt x="1629" y="11968"/>
                    <a:pt x="4209" y="8203"/>
                    <a:pt x="8121" y="6680"/>
                  </a:cubicBezTo>
                  <a:lnTo>
                    <a:pt x="8967" y="6363"/>
                  </a:lnTo>
                  <a:cubicBezTo>
                    <a:pt x="9137" y="6300"/>
                    <a:pt x="9306" y="6236"/>
                    <a:pt x="9475" y="6173"/>
                  </a:cubicBezTo>
                  <a:lnTo>
                    <a:pt x="12372" y="5200"/>
                  </a:lnTo>
                  <a:lnTo>
                    <a:pt x="9348" y="4650"/>
                  </a:lnTo>
                  <a:cubicBezTo>
                    <a:pt x="8650" y="4544"/>
                    <a:pt x="7973" y="4312"/>
                    <a:pt x="7318" y="3994"/>
                  </a:cubicBezTo>
                  <a:cubicBezTo>
                    <a:pt x="6556" y="3593"/>
                    <a:pt x="6028" y="2937"/>
                    <a:pt x="5922" y="2281"/>
                  </a:cubicBezTo>
                  <a:cubicBezTo>
                    <a:pt x="5837" y="2049"/>
                    <a:pt x="5901" y="1795"/>
                    <a:pt x="6070" y="1605"/>
                  </a:cubicBezTo>
                  <a:cubicBezTo>
                    <a:pt x="6091" y="1605"/>
                    <a:pt x="6133" y="1583"/>
                    <a:pt x="6154" y="1583"/>
                  </a:cubicBezTo>
                  <a:close/>
                  <a:moveTo>
                    <a:pt x="6136" y="1"/>
                  </a:moveTo>
                  <a:cubicBezTo>
                    <a:pt x="5854" y="1"/>
                    <a:pt x="5572" y="64"/>
                    <a:pt x="5309" y="209"/>
                  </a:cubicBezTo>
                  <a:cubicBezTo>
                    <a:pt x="4441" y="695"/>
                    <a:pt x="4209" y="1731"/>
                    <a:pt x="4357" y="2556"/>
                  </a:cubicBezTo>
                  <a:cubicBezTo>
                    <a:pt x="4547" y="3719"/>
                    <a:pt x="5372" y="4756"/>
                    <a:pt x="6577" y="5390"/>
                  </a:cubicBezTo>
                  <a:cubicBezTo>
                    <a:pt x="6641" y="5433"/>
                    <a:pt x="6726" y="5475"/>
                    <a:pt x="6810" y="5517"/>
                  </a:cubicBezTo>
                  <a:cubicBezTo>
                    <a:pt x="2686" y="7463"/>
                    <a:pt x="42" y="11608"/>
                    <a:pt x="21" y="16176"/>
                  </a:cubicBezTo>
                  <a:cubicBezTo>
                    <a:pt x="0" y="20554"/>
                    <a:pt x="2940" y="24382"/>
                    <a:pt x="7170" y="25524"/>
                  </a:cubicBezTo>
                  <a:cubicBezTo>
                    <a:pt x="7656" y="26201"/>
                    <a:pt x="8375" y="26688"/>
                    <a:pt x="9179" y="26899"/>
                  </a:cubicBezTo>
                  <a:cubicBezTo>
                    <a:pt x="9359" y="26944"/>
                    <a:pt x="9586" y="26974"/>
                    <a:pt x="9832" y="26974"/>
                  </a:cubicBezTo>
                  <a:cubicBezTo>
                    <a:pt x="10393" y="26974"/>
                    <a:pt x="11051" y="26820"/>
                    <a:pt x="11463" y="26349"/>
                  </a:cubicBezTo>
                  <a:cubicBezTo>
                    <a:pt x="11569" y="26222"/>
                    <a:pt x="11675" y="26053"/>
                    <a:pt x="11717" y="25884"/>
                  </a:cubicBezTo>
                  <a:lnTo>
                    <a:pt x="13303" y="25884"/>
                  </a:lnTo>
                  <a:cubicBezTo>
                    <a:pt x="13430" y="26349"/>
                    <a:pt x="13789" y="26751"/>
                    <a:pt x="14255" y="26899"/>
                  </a:cubicBezTo>
                  <a:cubicBezTo>
                    <a:pt x="14403" y="26963"/>
                    <a:pt x="14593" y="26984"/>
                    <a:pt x="14762" y="26984"/>
                  </a:cubicBezTo>
                  <a:cubicBezTo>
                    <a:pt x="15333" y="26963"/>
                    <a:pt x="15883" y="26730"/>
                    <a:pt x="16306" y="26349"/>
                  </a:cubicBezTo>
                  <a:cubicBezTo>
                    <a:pt x="16497" y="26180"/>
                    <a:pt x="16666" y="25990"/>
                    <a:pt x="16814" y="25778"/>
                  </a:cubicBezTo>
                  <a:cubicBezTo>
                    <a:pt x="21615" y="25123"/>
                    <a:pt x="25189" y="21020"/>
                    <a:pt x="25168" y="16176"/>
                  </a:cubicBezTo>
                  <a:cubicBezTo>
                    <a:pt x="25168" y="11312"/>
                    <a:pt x="22249" y="6913"/>
                    <a:pt x="17744" y="5052"/>
                  </a:cubicBezTo>
                  <a:lnTo>
                    <a:pt x="17554" y="4967"/>
                  </a:lnTo>
                  <a:cubicBezTo>
                    <a:pt x="16962" y="4735"/>
                    <a:pt x="16370" y="4544"/>
                    <a:pt x="15756" y="4396"/>
                  </a:cubicBezTo>
                  <a:cubicBezTo>
                    <a:pt x="15629" y="4142"/>
                    <a:pt x="15524" y="3867"/>
                    <a:pt x="15481" y="3593"/>
                  </a:cubicBezTo>
                  <a:cubicBezTo>
                    <a:pt x="15439" y="3318"/>
                    <a:pt x="15249" y="2662"/>
                    <a:pt x="14720" y="2366"/>
                  </a:cubicBezTo>
                  <a:cubicBezTo>
                    <a:pt x="14555" y="2283"/>
                    <a:pt x="14377" y="2240"/>
                    <a:pt x="14200" y="2240"/>
                  </a:cubicBezTo>
                  <a:cubicBezTo>
                    <a:pt x="14060" y="2240"/>
                    <a:pt x="13920" y="2267"/>
                    <a:pt x="13789" y="2324"/>
                  </a:cubicBezTo>
                  <a:cubicBezTo>
                    <a:pt x="13493" y="2472"/>
                    <a:pt x="13261" y="2704"/>
                    <a:pt x="13155" y="3000"/>
                  </a:cubicBezTo>
                  <a:cubicBezTo>
                    <a:pt x="13092" y="3106"/>
                    <a:pt x="13049" y="3233"/>
                    <a:pt x="12986" y="3339"/>
                  </a:cubicBezTo>
                  <a:cubicBezTo>
                    <a:pt x="12838" y="3148"/>
                    <a:pt x="12732" y="2916"/>
                    <a:pt x="12669" y="2683"/>
                  </a:cubicBezTo>
                  <a:cubicBezTo>
                    <a:pt x="12647" y="2556"/>
                    <a:pt x="12626" y="2450"/>
                    <a:pt x="12626" y="2324"/>
                  </a:cubicBezTo>
                  <a:cubicBezTo>
                    <a:pt x="12584" y="2049"/>
                    <a:pt x="12520" y="1795"/>
                    <a:pt x="12436" y="1520"/>
                  </a:cubicBezTo>
                  <a:cubicBezTo>
                    <a:pt x="12238" y="737"/>
                    <a:pt x="11602" y="362"/>
                    <a:pt x="10964" y="362"/>
                  </a:cubicBezTo>
                  <a:cubicBezTo>
                    <a:pt x="10240" y="362"/>
                    <a:pt x="9513" y="843"/>
                    <a:pt x="9412" y="1753"/>
                  </a:cubicBezTo>
                  <a:cubicBezTo>
                    <a:pt x="9369" y="2028"/>
                    <a:pt x="9348" y="2302"/>
                    <a:pt x="9348" y="2577"/>
                  </a:cubicBezTo>
                  <a:lnTo>
                    <a:pt x="9348" y="2662"/>
                  </a:lnTo>
                  <a:cubicBezTo>
                    <a:pt x="9179" y="2535"/>
                    <a:pt x="9010" y="2387"/>
                    <a:pt x="8883" y="2197"/>
                  </a:cubicBezTo>
                  <a:cubicBezTo>
                    <a:pt x="8798" y="2070"/>
                    <a:pt x="8692" y="1901"/>
                    <a:pt x="8587" y="1753"/>
                  </a:cubicBezTo>
                  <a:cubicBezTo>
                    <a:pt x="8354" y="1372"/>
                    <a:pt x="8100" y="1033"/>
                    <a:pt x="7804" y="716"/>
                  </a:cubicBezTo>
                  <a:cubicBezTo>
                    <a:pt x="7382" y="308"/>
                    <a:pt x="6759" y="1"/>
                    <a:pt x="61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1" name="Google Shape;1251;p35"/>
            <p:cNvSpPr/>
            <p:nvPr/>
          </p:nvSpPr>
          <p:spPr>
            <a:xfrm rot="683019">
              <a:off x="8312030" y="3939975"/>
              <a:ext cx="438699" cy="217744"/>
            </a:xfrm>
            <a:custGeom>
              <a:avLst/>
              <a:gdLst/>
              <a:ahLst/>
              <a:cxnLst/>
              <a:rect l="l" t="t" r="r" b="b"/>
              <a:pathLst>
                <a:path w="11993" h="5953" extrusionOk="0">
                  <a:moveTo>
                    <a:pt x="1112" y="1"/>
                  </a:moveTo>
                  <a:cubicBezTo>
                    <a:pt x="953" y="1"/>
                    <a:pt x="797" y="36"/>
                    <a:pt x="656" y="116"/>
                  </a:cubicBezTo>
                  <a:cubicBezTo>
                    <a:pt x="149" y="391"/>
                    <a:pt x="1" y="1067"/>
                    <a:pt x="106" y="1638"/>
                  </a:cubicBezTo>
                  <a:cubicBezTo>
                    <a:pt x="276" y="2632"/>
                    <a:pt x="1037" y="3436"/>
                    <a:pt x="1925" y="3901"/>
                  </a:cubicBezTo>
                  <a:cubicBezTo>
                    <a:pt x="2792" y="4388"/>
                    <a:pt x="3807" y="4578"/>
                    <a:pt x="4801" y="4747"/>
                  </a:cubicBezTo>
                  <a:lnTo>
                    <a:pt x="11992" y="5953"/>
                  </a:lnTo>
                  <a:cubicBezTo>
                    <a:pt x="10787" y="5382"/>
                    <a:pt x="9920" y="4261"/>
                    <a:pt x="9666" y="2950"/>
                  </a:cubicBezTo>
                  <a:cubicBezTo>
                    <a:pt x="9592" y="2654"/>
                    <a:pt x="9437" y="2246"/>
                    <a:pt x="9174" y="2246"/>
                  </a:cubicBezTo>
                  <a:cubicBezTo>
                    <a:pt x="9136" y="2246"/>
                    <a:pt x="9095" y="2254"/>
                    <a:pt x="9053" y="2273"/>
                  </a:cubicBezTo>
                  <a:cubicBezTo>
                    <a:pt x="8947" y="2336"/>
                    <a:pt x="8862" y="2442"/>
                    <a:pt x="8820" y="2548"/>
                  </a:cubicBezTo>
                  <a:cubicBezTo>
                    <a:pt x="8630" y="2950"/>
                    <a:pt x="8460" y="3373"/>
                    <a:pt x="8312" y="3796"/>
                  </a:cubicBezTo>
                  <a:cubicBezTo>
                    <a:pt x="7572" y="3478"/>
                    <a:pt x="7043" y="2844"/>
                    <a:pt x="6853" y="2061"/>
                  </a:cubicBezTo>
                  <a:cubicBezTo>
                    <a:pt x="6811" y="1702"/>
                    <a:pt x="6747" y="1363"/>
                    <a:pt x="6663" y="1004"/>
                  </a:cubicBezTo>
                  <a:cubicBezTo>
                    <a:pt x="6557" y="644"/>
                    <a:pt x="6240" y="391"/>
                    <a:pt x="5880" y="369"/>
                  </a:cubicBezTo>
                  <a:cubicBezTo>
                    <a:pt x="5499" y="391"/>
                    <a:pt x="5224" y="750"/>
                    <a:pt x="5161" y="1131"/>
                  </a:cubicBezTo>
                  <a:cubicBezTo>
                    <a:pt x="5119" y="1490"/>
                    <a:pt x="5098" y="1871"/>
                    <a:pt x="5098" y="2252"/>
                  </a:cubicBezTo>
                  <a:cubicBezTo>
                    <a:pt x="5098" y="2421"/>
                    <a:pt x="5013" y="2590"/>
                    <a:pt x="4865" y="2696"/>
                  </a:cubicBezTo>
                  <a:cubicBezTo>
                    <a:pt x="4801" y="2738"/>
                    <a:pt x="4696" y="2759"/>
                    <a:pt x="4611" y="2759"/>
                  </a:cubicBezTo>
                  <a:cubicBezTo>
                    <a:pt x="4040" y="2759"/>
                    <a:pt x="3554" y="2336"/>
                    <a:pt x="3215" y="1892"/>
                  </a:cubicBezTo>
                  <a:cubicBezTo>
                    <a:pt x="2877" y="1427"/>
                    <a:pt x="2623" y="898"/>
                    <a:pt x="2200" y="496"/>
                  </a:cubicBezTo>
                  <a:cubicBezTo>
                    <a:pt x="1915" y="211"/>
                    <a:pt x="1502" y="1"/>
                    <a:pt x="1112" y="1"/>
                  </a:cubicBezTo>
                  <a:close/>
                </a:path>
              </a:pathLst>
            </a:custGeom>
            <a:solidFill>
              <a:srgbClr val="CE595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2" name="Google Shape;1252;p35"/>
            <p:cNvSpPr/>
            <p:nvPr/>
          </p:nvSpPr>
          <p:spPr>
            <a:xfrm rot="683019">
              <a:off x="8075374" y="4091209"/>
              <a:ext cx="861889" cy="740395"/>
            </a:xfrm>
            <a:custGeom>
              <a:avLst/>
              <a:gdLst/>
              <a:ahLst/>
              <a:cxnLst/>
              <a:rect l="l" t="t" r="r" b="b"/>
              <a:pathLst>
                <a:path w="23562" h="20242" extrusionOk="0">
                  <a:moveTo>
                    <a:pt x="12025" y="1"/>
                  </a:moveTo>
                  <a:cubicBezTo>
                    <a:pt x="10613" y="1"/>
                    <a:pt x="9203" y="260"/>
                    <a:pt x="7868" y="784"/>
                  </a:cubicBezTo>
                  <a:lnTo>
                    <a:pt x="7022" y="1101"/>
                  </a:lnTo>
                  <a:cubicBezTo>
                    <a:pt x="2792" y="2730"/>
                    <a:pt x="1" y="6811"/>
                    <a:pt x="1" y="11337"/>
                  </a:cubicBezTo>
                  <a:cubicBezTo>
                    <a:pt x="1" y="16265"/>
                    <a:pt x="3998" y="20241"/>
                    <a:pt x="8926" y="20241"/>
                  </a:cubicBezTo>
                  <a:lnTo>
                    <a:pt x="14657" y="20241"/>
                  </a:lnTo>
                  <a:cubicBezTo>
                    <a:pt x="19585" y="20241"/>
                    <a:pt x="23561" y="16265"/>
                    <a:pt x="23561" y="11337"/>
                  </a:cubicBezTo>
                  <a:cubicBezTo>
                    <a:pt x="23561" y="6790"/>
                    <a:pt x="20833" y="2687"/>
                    <a:pt x="16624" y="953"/>
                  </a:cubicBezTo>
                  <a:lnTo>
                    <a:pt x="16434" y="869"/>
                  </a:lnTo>
                  <a:cubicBezTo>
                    <a:pt x="15019" y="292"/>
                    <a:pt x="13521" y="1"/>
                    <a:pt x="12025" y="1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3" name="Google Shape;1253;p35"/>
            <p:cNvSpPr/>
            <p:nvPr/>
          </p:nvSpPr>
          <p:spPr>
            <a:xfrm rot="683019">
              <a:off x="8460894" y="4336799"/>
              <a:ext cx="112190" cy="147004"/>
            </a:xfrm>
            <a:custGeom>
              <a:avLst/>
              <a:gdLst/>
              <a:ahLst/>
              <a:cxnLst/>
              <a:rect l="l" t="t" r="r" b="b"/>
              <a:pathLst>
                <a:path w="3067" h="4019" extrusionOk="0">
                  <a:moveTo>
                    <a:pt x="1523" y="1"/>
                  </a:moveTo>
                  <a:cubicBezTo>
                    <a:pt x="677" y="1"/>
                    <a:pt x="0" y="699"/>
                    <a:pt x="0" y="1544"/>
                  </a:cubicBezTo>
                  <a:cubicBezTo>
                    <a:pt x="0" y="2369"/>
                    <a:pt x="677" y="4019"/>
                    <a:pt x="1523" y="4019"/>
                  </a:cubicBezTo>
                  <a:cubicBezTo>
                    <a:pt x="2369" y="4019"/>
                    <a:pt x="3067" y="2369"/>
                    <a:pt x="3067" y="1544"/>
                  </a:cubicBezTo>
                  <a:cubicBezTo>
                    <a:pt x="3067" y="699"/>
                    <a:pt x="2369" y="1"/>
                    <a:pt x="1523" y="1"/>
                  </a:cubicBezTo>
                  <a:close/>
                </a:path>
              </a:pathLst>
            </a:custGeom>
            <a:solidFill>
              <a:srgbClr val="DB8D4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4" name="Google Shape;1254;p35"/>
            <p:cNvSpPr/>
            <p:nvPr/>
          </p:nvSpPr>
          <p:spPr>
            <a:xfrm rot="683019">
              <a:off x="8464403" y="4335612"/>
              <a:ext cx="112190" cy="114523"/>
            </a:xfrm>
            <a:custGeom>
              <a:avLst/>
              <a:gdLst/>
              <a:ahLst/>
              <a:cxnLst/>
              <a:rect l="l" t="t" r="r" b="b"/>
              <a:pathLst>
                <a:path w="3067" h="3131" extrusionOk="0">
                  <a:moveTo>
                    <a:pt x="1523" y="0"/>
                  </a:moveTo>
                  <a:cubicBezTo>
                    <a:pt x="677" y="0"/>
                    <a:pt x="0" y="719"/>
                    <a:pt x="0" y="1333"/>
                  </a:cubicBezTo>
                  <a:cubicBezTo>
                    <a:pt x="0" y="1946"/>
                    <a:pt x="677" y="3130"/>
                    <a:pt x="1523" y="3130"/>
                  </a:cubicBezTo>
                  <a:cubicBezTo>
                    <a:pt x="2369" y="3130"/>
                    <a:pt x="3067" y="1946"/>
                    <a:pt x="3067" y="1333"/>
                  </a:cubicBezTo>
                  <a:cubicBezTo>
                    <a:pt x="3067" y="719"/>
                    <a:pt x="2369" y="0"/>
                    <a:pt x="1523" y="0"/>
                  </a:cubicBezTo>
                  <a:close/>
                </a:path>
              </a:pathLst>
            </a:custGeom>
            <a:solidFill>
              <a:srgbClr val="E79A4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5" name="Google Shape;1255;p35"/>
            <p:cNvSpPr/>
            <p:nvPr/>
          </p:nvSpPr>
          <p:spPr>
            <a:xfrm rot="683019">
              <a:off x="8306428" y="4208657"/>
              <a:ext cx="136991" cy="136981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62" y="1"/>
                  </a:moveTo>
                  <a:cubicBezTo>
                    <a:pt x="826" y="1"/>
                    <a:pt x="1" y="847"/>
                    <a:pt x="1" y="1883"/>
                  </a:cubicBezTo>
                  <a:cubicBezTo>
                    <a:pt x="1" y="2919"/>
                    <a:pt x="826" y="3744"/>
                    <a:pt x="1862" y="3744"/>
                  </a:cubicBezTo>
                  <a:cubicBezTo>
                    <a:pt x="2898" y="3744"/>
                    <a:pt x="3744" y="2919"/>
                    <a:pt x="3744" y="1883"/>
                  </a:cubicBezTo>
                  <a:cubicBezTo>
                    <a:pt x="3744" y="847"/>
                    <a:pt x="2898" y="1"/>
                    <a:pt x="1862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6" name="Google Shape;1256;p35"/>
            <p:cNvSpPr/>
            <p:nvPr/>
          </p:nvSpPr>
          <p:spPr>
            <a:xfrm rot="683019">
              <a:off x="8631022" y="4274014"/>
              <a:ext cx="136991" cy="136981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62" y="1"/>
                  </a:moveTo>
                  <a:cubicBezTo>
                    <a:pt x="847" y="1"/>
                    <a:pt x="1" y="847"/>
                    <a:pt x="1" y="1883"/>
                  </a:cubicBezTo>
                  <a:cubicBezTo>
                    <a:pt x="1" y="2919"/>
                    <a:pt x="847" y="3744"/>
                    <a:pt x="1862" y="3744"/>
                  </a:cubicBezTo>
                  <a:cubicBezTo>
                    <a:pt x="2898" y="3744"/>
                    <a:pt x="3744" y="2919"/>
                    <a:pt x="3744" y="1883"/>
                  </a:cubicBezTo>
                  <a:cubicBezTo>
                    <a:pt x="3744" y="847"/>
                    <a:pt x="2898" y="1"/>
                    <a:pt x="1862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7" name="Google Shape;1257;p35"/>
            <p:cNvSpPr/>
            <p:nvPr/>
          </p:nvSpPr>
          <p:spPr>
            <a:xfrm rot="683019">
              <a:off x="8378072" y="4240893"/>
              <a:ext cx="41042" cy="41040"/>
            </a:xfrm>
            <a:custGeom>
              <a:avLst/>
              <a:gdLst/>
              <a:ahLst/>
              <a:cxnLst/>
              <a:rect l="l" t="t" r="r" b="b"/>
              <a:pathLst>
                <a:path w="1122" h="1122" extrusionOk="0">
                  <a:moveTo>
                    <a:pt x="572" y="0"/>
                  </a:moveTo>
                  <a:cubicBezTo>
                    <a:pt x="255" y="0"/>
                    <a:pt x="1" y="233"/>
                    <a:pt x="1" y="550"/>
                  </a:cubicBezTo>
                  <a:cubicBezTo>
                    <a:pt x="1" y="867"/>
                    <a:pt x="255" y="1121"/>
                    <a:pt x="572" y="1121"/>
                  </a:cubicBezTo>
                  <a:cubicBezTo>
                    <a:pt x="868" y="1121"/>
                    <a:pt x="1122" y="867"/>
                    <a:pt x="1122" y="550"/>
                  </a:cubicBezTo>
                  <a:cubicBezTo>
                    <a:pt x="1122" y="233"/>
                    <a:pt x="868" y="0"/>
                    <a:pt x="572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8" name="Google Shape;1258;p35"/>
            <p:cNvSpPr/>
            <p:nvPr/>
          </p:nvSpPr>
          <p:spPr>
            <a:xfrm rot="683019">
              <a:off x="8712520" y="4308311"/>
              <a:ext cx="41810" cy="41040"/>
            </a:xfrm>
            <a:custGeom>
              <a:avLst/>
              <a:gdLst/>
              <a:ahLst/>
              <a:cxnLst/>
              <a:rect l="l" t="t" r="r" b="b"/>
              <a:pathLst>
                <a:path w="1143" h="1122" extrusionOk="0">
                  <a:moveTo>
                    <a:pt x="572" y="0"/>
                  </a:moveTo>
                  <a:cubicBezTo>
                    <a:pt x="255" y="0"/>
                    <a:pt x="1" y="233"/>
                    <a:pt x="1" y="550"/>
                  </a:cubicBezTo>
                  <a:cubicBezTo>
                    <a:pt x="1" y="867"/>
                    <a:pt x="255" y="1121"/>
                    <a:pt x="572" y="1121"/>
                  </a:cubicBezTo>
                  <a:cubicBezTo>
                    <a:pt x="889" y="1121"/>
                    <a:pt x="1143" y="867"/>
                    <a:pt x="1143" y="550"/>
                  </a:cubicBezTo>
                  <a:cubicBezTo>
                    <a:pt x="1143" y="233"/>
                    <a:pt x="889" y="0"/>
                    <a:pt x="572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9" name="Google Shape;1259;p35"/>
            <p:cNvSpPr/>
            <p:nvPr/>
          </p:nvSpPr>
          <p:spPr>
            <a:xfrm rot="683019">
              <a:off x="8216749" y="4466629"/>
              <a:ext cx="100631" cy="84932"/>
            </a:xfrm>
            <a:custGeom>
              <a:avLst/>
              <a:gdLst/>
              <a:ahLst/>
              <a:cxnLst/>
              <a:rect l="l" t="t" r="r" b="b"/>
              <a:pathLst>
                <a:path w="2751" h="2322" extrusionOk="0">
                  <a:moveTo>
                    <a:pt x="1689" y="0"/>
                  </a:moveTo>
                  <a:cubicBezTo>
                    <a:pt x="1437" y="0"/>
                    <a:pt x="1176" y="274"/>
                    <a:pt x="1354" y="528"/>
                  </a:cubicBezTo>
                  <a:cubicBezTo>
                    <a:pt x="1523" y="760"/>
                    <a:pt x="1650" y="1014"/>
                    <a:pt x="1714" y="1310"/>
                  </a:cubicBezTo>
                  <a:cubicBezTo>
                    <a:pt x="1753" y="1621"/>
                    <a:pt x="1720" y="1736"/>
                    <a:pt x="1435" y="1736"/>
                  </a:cubicBezTo>
                  <a:cubicBezTo>
                    <a:pt x="1410" y="1736"/>
                    <a:pt x="1383" y="1735"/>
                    <a:pt x="1354" y="1733"/>
                  </a:cubicBezTo>
                  <a:cubicBezTo>
                    <a:pt x="868" y="1648"/>
                    <a:pt x="424" y="1458"/>
                    <a:pt x="22" y="1162"/>
                  </a:cubicBezTo>
                  <a:cubicBezTo>
                    <a:pt x="22" y="1162"/>
                    <a:pt x="1" y="1162"/>
                    <a:pt x="1" y="1204"/>
                  </a:cubicBezTo>
                  <a:cubicBezTo>
                    <a:pt x="230" y="1798"/>
                    <a:pt x="911" y="2322"/>
                    <a:pt x="1602" y="2322"/>
                  </a:cubicBezTo>
                  <a:cubicBezTo>
                    <a:pt x="1675" y="2322"/>
                    <a:pt x="1747" y="2316"/>
                    <a:pt x="1820" y="2304"/>
                  </a:cubicBezTo>
                  <a:cubicBezTo>
                    <a:pt x="2750" y="2135"/>
                    <a:pt x="2285" y="676"/>
                    <a:pt x="1968" y="168"/>
                  </a:cubicBezTo>
                  <a:cubicBezTo>
                    <a:pt x="1899" y="49"/>
                    <a:pt x="1795" y="0"/>
                    <a:pt x="1689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0" name="Google Shape;1260;p35"/>
            <p:cNvSpPr/>
            <p:nvPr/>
          </p:nvSpPr>
          <p:spPr>
            <a:xfrm rot="683019">
              <a:off x="8660691" y="4529045"/>
              <a:ext cx="123127" cy="75422"/>
            </a:xfrm>
            <a:custGeom>
              <a:avLst/>
              <a:gdLst/>
              <a:ahLst/>
              <a:cxnLst/>
              <a:rect l="l" t="t" r="r" b="b"/>
              <a:pathLst>
                <a:path w="3366" h="2062" extrusionOk="0">
                  <a:moveTo>
                    <a:pt x="890" y="1"/>
                  </a:moveTo>
                  <a:cubicBezTo>
                    <a:pt x="849" y="1"/>
                    <a:pt x="808" y="20"/>
                    <a:pt x="783" y="61"/>
                  </a:cubicBezTo>
                  <a:lnTo>
                    <a:pt x="805" y="61"/>
                  </a:lnTo>
                  <a:cubicBezTo>
                    <a:pt x="572" y="568"/>
                    <a:pt x="1" y="1478"/>
                    <a:pt x="635" y="1901"/>
                  </a:cubicBezTo>
                  <a:cubicBezTo>
                    <a:pt x="805" y="2016"/>
                    <a:pt x="1006" y="2061"/>
                    <a:pt x="1221" y="2061"/>
                  </a:cubicBezTo>
                  <a:cubicBezTo>
                    <a:pt x="1837" y="2061"/>
                    <a:pt x="2571" y="1687"/>
                    <a:pt x="3025" y="1499"/>
                  </a:cubicBezTo>
                  <a:cubicBezTo>
                    <a:pt x="3366" y="1367"/>
                    <a:pt x="3267" y="863"/>
                    <a:pt x="2970" y="863"/>
                  </a:cubicBezTo>
                  <a:cubicBezTo>
                    <a:pt x="2935" y="863"/>
                    <a:pt x="2897" y="870"/>
                    <a:pt x="2856" y="886"/>
                  </a:cubicBezTo>
                  <a:cubicBezTo>
                    <a:pt x="2327" y="1097"/>
                    <a:pt x="1799" y="1266"/>
                    <a:pt x="1249" y="1414"/>
                  </a:cubicBezTo>
                  <a:cubicBezTo>
                    <a:pt x="1195" y="1428"/>
                    <a:pt x="1149" y="1434"/>
                    <a:pt x="1110" y="1434"/>
                  </a:cubicBezTo>
                  <a:cubicBezTo>
                    <a:pt x="842" y="1434"/>
                    <a:pt x="895" y="1141"/>
                    <a:pt x="932" y="864"/>
                  </a:cubicBezTo>
                  <a:cubicBezTo>
                    <a:pt x="974" y="632"/>
                    <a:pt x="995" y="378"/>
                    <a:pt x="1016" y="124"/>
                  </a:cubicBezTo>
                  <a:cubicBezTo>
                    <a:pt x="1016" y="47"/>
                    <a:pt x="953" y="1"/>
                    <a:pt x="890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1" name="Google Shape;1261;p35"/>
            <p:cNvSpPr/>
            <p:nvPr/>
          </p:nvSpPr>
          <p:spPr>
            <a:xfrm rot="683019">
              <a:off x="8253056" y="4739432"/>
              <a:ext cx="119945" cy="90126"/>
            </a:xfrm>
            <a:custGeom>
              <a:avLst/>
              <a:gdLst/>
              <a:ahLst/>
              <a:cxnLst/>
              <a:rect l="l" t="t" r="r" b="b"/>
              <a:pathLst>
                <a:path w="3279" h="2464" extrusionOk="0">
                  <a:moveTo>
                    <a:pt x="544" y="1"/>
                  </a:moveTo>
                  <a:cubicBezTo>
                    <a:pt x="439" y="1"/>
                    <a:pt x="331" y="29"/>
                    <a:pt x="233" y="85"/>
                  </a:cubicBezTo>
                  <a:cubicBezTo>
                    <a:pt x="0" y="233"/>
                    <a:pt x="42" y="572"/>
                    <a:pt x="148" y="825"/>
                  </a:cubicBezTo>
                  <a:cubicBezTo>
                    <a:pt x="465" y="1629"/>
                    <a:pt x="1163" y="2221"/>
                    <a:pt x="1988" y="2412"/>
                  </a:cubicBezTo>
                  <a:cubicBezTo>
                    <a:pt x="2103" y="2447"/>
                    <a:pt x="2221" y="2464"/>
                    <a:pt x="2340" y="2464"/>
                  </a:cubicBezTo>
                  <a:cubicBezTo>
                    <a:pt x="2507" y="2464"/>
                    <a:pt x="2674" y="2431"/>
                    <a:pt x="2834" y="2369"/>
                  </a:cubicBezTo>
                  <a:cubicBezTo>
                    <a:pt x="3088" y="2264"/>
                    <a:pt x="3278" y="1989"/>
                    <a:pt x="3257" y="1714"/>
                  </a:cubicBezTo>
                  <a:lnTo>
                    <a:pt x="3194" y="1460"/>
                  </a:lnTo>
                  <a:cubicBezTo>
                    <a:pt x="2559" y="699"/>
                    <a:pt x="1671" y="191"/>
                    <a:pt x="698" y="22"/>
                  </a:cubicBezTo>
                  <a:cubicBezTo>
                    <a:pt x="649" y="8"/>
                    <a:pt x="597" y="1"/>
                    <a:pt x="544" y="1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2" name="Google Shape;1262;p35"/>
            <p:cNvSpPr/>
            <p:nvPr/>
          </p:nvSpPr>
          <p:spPr>
            <a:xfrm rot="683019">
              <a:off x="8239867" y="4732479"/>
              <a:ext cx="148550" cy="107427"/>
            </a:xfrm>
            <a:custGeom>
              <a:avLst/>
              <a:gdLst/>
              <a:ahLst/>
              <a:cxnLst/>
              <a:rect l="l" t="t" r="r" b="b"/>
              <a:pathLst>
                <a:path w="4061" h="2937" extrusionOk="0">
                  <a:moveTo>
                    <a:pt x="938" y="0"/>
                  </a:moveTo>
                  <a:cubicBezTo>
                    <a:pt x="333" y="0"/>
                    <a:pt x="0" y="458"/>
                    <a:pt x="267" y="1171"/>
                  </a:cubicBezTo>
                  <a:cubicBezTo>
                    <a:pt x="606" y="2017"/>
                    <a:pt x="1304" y="2672"/>
                    <a:pt x="2192" y="2884"/>
                  </a:cubicBezTo>
                  <a:cubicBezTo>
                    <a:pt x="2329" y="2918"/>
                    <a:pt x="2489" y="2936"/>
                    <a:pt x="2656" y="2936"/>
                  </a:cubicBezTo>
                  <a:cubicBezTo>
                    <a:pt x="3314" y="2936"/>
                    <a:pt x="4061" y="2645"/>
                    <a:pt x="3757" y="1868"/>
                  </a:cubicBezTo>
                  <a:cubicBezTo>
                    <a:pt x="3745" y="1796"/>
                    <a:pt x="3692" y="1758"/>
                    <a:pt x="3637" y="1758"/>
                  </a:cubicBezTo>
                  <a:cubicBezTo>
                    <a:pt x="3595" y="1758"/>
                    <a:pt x="3552" y="1780"/>
                    <a:pt x="3524" y="1826"/>
                  </a:cubicBezTo>
                  <a:cubicBezTo>
                    <a:pt x="3339" y="2186"/>
                    <a:pt x="3035" y="2321"/>
                    <a:pt x="2704" y="2321"/>
                  </a:cubicBezTo>
                  <a:cubicBezTo>
                    <a:pt x="2355" y="2321"/>
                    <a:pt x="1978" y="2170"/>
                    <a:pt x="1684" y="1974"/>
                  </a:cubicBezTo>
                  <a:cubicBezTo>
                    <a:pt x="1346" y="1742"/>
                    <a:pt x="733" y="1255"/>
                    <a:pt x="712" y="790"/>
                  </a:cubicBezTo>
                  <a:cubicBezTo>
                    <a:pt x="696" y="530"/>
                    <a:pt x="855" y="441"/>
                    <a:pt x="1079" y="441"/>
                  </a:cubicBezTo>
                  <a:cubicBezTo>
                    <a:pt x="1473" y="441"/>
                    <a:pt x="2067" y="717"/>
                    <a:pt x="2256" y="811"/>
                  </a:cubicBezTo>
                  <a:cubicBezTo>
                    <a:pt x="2721" y="1065"/>
                    <a:pt x="3144" y="1340"/>
                    <a:pt x="3546" y="1678"/>
                  </a:cubicBezTo>
                  <a:cubicBezTo>
                    <a:pt x="3550" y="1682"/>
                    <a:pt x="3554" y="1684"/>
                    <a:pt x="3559" y="1684"/>
                  </a:cubicBezTo>
                  <a:cubicBezTo>
                    <a:pt x="3581" y="1684"/>
                    <a:pt x="3605" y="1653"/>
                    <a:pt x="3588" y="1636"/>
                  </a:cubicBezTo>
                  <a:cubicBezTo>
                    <a:pt x="3123" y="811"/>
                    <a:pt x="2213" y="282"/>
                    <a:pt x="1304" y="50"/>
                  </a:cubicBezTo>
                  <a:cubicBezTo>
                    <a:pt x="1174" y="16"/>
                    <a:pt x="1051" y="0"/>
                    <a:pt x="938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3" name="Google Shape;1263;p35"/>
            <p:cNvSpPr/>
            <p:nvPr/>
          </p:nvSpPr>
          <p:spPr>
            <a:xfrm rot="683019">
              <a:off x="8493160" y="4751701"/>
              <a:ext cx="87462" cy="122790"/>
            </a:xfrm>
            <a:custGeom>
              <a:avLst/>
              <a:gdLst/>
              <a:ahLst/>
              <a:cxnLst/>
              <a:rect l="l" t="t" r="r" b="b"/>
              <a:pathLst>
                <a:path w="2391" h="3357" extrusionOk="0">
                  <a:moveTo>
                    <a:pt x="1756" y="0"/>
                  </a:moveTo>
                  <a:cubicBezTo>
                    <a:pt x="1587" y="22"/>
                    <a:pt x="1439" y="85"/>
                    <a:pt x="1333" y="212"/>
                  </a:cubicBezTo>
                  <a:cubicBezTo>
                    <a:pt x="593" y="868"/>
                    <a:pt x="128" y="1777"/>
                    <a:pt x="1" y="2771"/>
                  </a:cubicBezTo>
                  <a:lnTo>
                    <a:pt x="85" y="3025"/>
                  </a:lnTo>
                  <a:cubicBezTo>
                    <a:pt x="210" y="3221"/>
                    <a:pt x="425" y="3357"/>
                    <a:pt x="667" y="3357"/>
                  </a:cubicBezTo>
                  <a:cubicBezTo>
                    <a:pt x="712" y="3357"/>
                    <a:pt x="758" y="3352"/>
                    <a:pt x="804" y="3342"/>
                  </a:cubicBezTo>
                  <a:cubicBezTo>
                    <a:pt x="1079" y="3279"/>
                    <a:pt x="1333" y="3130"/>
                    <a:pt x="1523" y="2919"/>
                  </a:cubicBezTo>
                  <a:cubicBezTo>
                    <a:pt x="2137" y="2306"/>
                    <a:pt x="2391" y="1417"/>
                    <a:pt x="2221" y="571"/>
                  </a:cubicBezTo>
                  <a:cubicBezTo>
                    <a:pt x="2179" y="318"/>
                    <a:pt x="2010" y="0"/>
                    <a:pt x="1756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4" name="Google Shape;1264;p35"/>
            <p:cNvSpPr/>
            <p:nvPr/>
          </p:nvSpPr>
          <p:spPr>
            <a:xfrm rot="683019">
              <a:off x="8489714" y="4744832"/>
              <a:ext cx="102130" cy="141078"/>
            </a:xfrm>
            <a:custGeom>
              <a:avLst/>
              <a:gdLst/>
              <a:ahLst/>
              <a:cxnLst/>
              <a:rect l="l" t="t" r="r" b="b"/>
              <a:pathLst>
                <a:path w="2792" h="3857" extrusionOk="0">
                  <a:moveTo>
                    <a:pt x="1835" y="0"/>
                  </a:moveTo>
                  <a:cubicBezTo>
                    <a:pt x="1658" y="0"/>
                    <a:pt x="1464" y="78"/>
                    <a:pt x="1269" y="253"/>
                  </a:cubicBezTo>
                  <a:cubicBezTo>
                    <a:pt x="529" y="929"/>
                    <a:pt x="0" y="1987"/>
                    <a:pt x="64" y="2981"/>
                  </a:cubicBezTo>
                  <a:cubicBezTo>
                    <a:pt x="64" y="3002"/>
                    <a:pt x="79" y="3013"/>
                    <a:pt x="95" y="3013"/>
                  </a:cubicBezTo>
                  <a:cubicBezTo>
                    <a:pt x="111" y="3013"/>
                    <a:pt x="127" y="3002"/>
                    <a:pt x="127" y="2981"/>
                  </a:cubicBezTo>
                  <a:cubicBezTo>
                    <a:pt x="296" y="2452"/>
                    <a:pt x="508" y="1945"/>
                    <a:pt x="783" y="1479"/>
                  </a:cubicBezTo>
                  <a:cubicBezTo>
                    <a:pt x="955" y="1213"/>
                    <a:pt x="1393" y="554"/>
                    <a:pt x="1738" y="554"/>
                  </a:cubicBezTo>
                  <a:cubicBezTo>
                    <a:pt x="1859" y="554"/>
                    <a:pt x="1969" y="636"/>
                    <a:pt x="2052" y="845"/>
                  </a:cubicBezTo>
                  <a:cubicBezTo>
                    <a:pt x="2345" y="1633"/>
                    <a:pt x="1606" y="3231"/>
                    <a:pt x="674" y="3231"/>
                  </a:cubicBezTo>
                  <a:cubicBezTo>
                    <a:pt x="531" y="3231"/>
                    <a:pt x="382" y="3193"/>
                    <a:pt x="233" y="3108"/>
                  </a:cubicBezTo>
                  <a:cubicBezTo>
                    <a:pt x="211" y="3095"/>
                    <a:pt x="188" y="3089"/>
                    <a:pt x="165" y="3089"/>
                  </a:cubicBezTo>
                  <a:cubicBezTo>
                    <a:pt x="81" y="3089"/>
                    <a:pt x="9" y="3172"/>
                    <a:pt x="42" y="3256"/>
                  </a:cubicBezTo>
                  <a:cubicBezTo>
                    <a:pt x="124" y="3693"/>
                    <a:pt x="406" y="3857"/>
                    <a:pt x="733" y="3857"/>
                  </a:cubicBezTo>
                  <a:cubicBezTo>
                    <a:pt x="1086" y="3857"/>
                    <a:pt x="1492" y="3667"/>
                    <a:pt x="1755" y="3425"/>
                  </a:cubicBezTo>
                  <a:cubicBezTo>
                    <a:pt x="2475" y="2769"/>
                    <a:pt x="2792" y="1775"/>
                    <a:pt x="2601" y="803"/>
                  </a:cubicBezTo>
                  <a:cubicBezTo>
                    <a:pt x="2488" y="321"/>
                    <a:pt x="2194" y="0"/>
                    <a:pt x="1835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5" name="Google Shape;1265;p35"/>
            <p:cNvSpPr/>
            <p:nvPr/>
          </p:nvSpPr>
          <p:spPr>
            <a:xfrm rot="683019">
              <a:off x="8090830" y="3935830"/>
              <a:ext cx="861889" cy="929133"/>
            </a:xfrm>
            <a:custGeom>
              <a:avLst/>
              <a:gdLst/>
              <a:ahLst/>
              <a:cxnLst/>
              <a:rect l="l" t="t" r="r" b="b"/>
              <a:pathLst>
                <a:path w="23562" h="25402" extrusionOk="0">
                  <a:moveTo>
                    <a:pt x="5370" y="0"/>
                  </a:moveTo>
                  <a:cubicBezTo>
                    <a:pt x="5203" y="0"/>
                    <a:pt x="5039" y="37"/>
                    <a:pt x="4886" y="120"/>
                  </a:cubicBezTo>
                  <a:cubicBezTo>
                    <a:pt x="4379" y="395"/>
                    <a:pt x="4231" y="1071"/>
                    <a:pt x="4336" y="1621"/>
                  </a:cubicBezTo>
                  <a:cubicBezTo>
                    <a:pt x="4506" y="2615"/>
                    <a:pt x="5267" y="3419"/>
                    <a:pt x="6155" y="3905"/>
                  </a:cubicBezTo>
                  <a:cubicBezTo>
                    <a:pt x="6853" y="4265"/>
                    <a:pt x="7614" y="4497"/>
                    <a:pt x="8418" y="4624"/>
                  </a:cubicBezTo>
                  <a:cubicBezTo>
                    <a:pt x="8228" y="4688"/>
                    <a:pt x="8037" y="4751"/>
                    <a:pt x="7868" y="4815"/>
                  </a:cubicBezTo>
                  <a:lnTo>
                    <a:pt x="7022" y="5153"/>
                  </a:lnTo>
                  <a:cubicBezTo>
                    <a:pt x="2792" y="6782"/>
                    <a:pt x="1" y="10842"/>
                    <a:pt x="1" y="15389"/>
                  </a:cubicBezTo>
                  <a:cubicBezTo>
                    <a:pt x="1" y="19514"/>
                    <a:pt x="2835" y="23088"/>
                    <a:pt x="6832" y="24061"/>
                  </a:cubicBezTo>
                  <a:cubicBezTo>
                    <a:pt x="7213" y="24695"/>
                    <a:pt x="7826" y="25160"/>
                    <a:pt x="8545" y="25351"/>
                  </a:cubicBezTo>
                  <a:cubicBezTo>
                    <a:pt x="8677" y="25384"/>
                    <a:pt x="8831" y="25401"/>
                    <a:pt x="8991" y="25401"/>
                  </a:cubicBezTo>
                  <a:cubicBezTo>
                    <a:pt x="9653" y="25401"/>
                    <a:pt x="10417" y="25098"/>
                    <a:pt x="10110" y="24314"/>
                  </a:cubicBezTo>
                  <a:lnTo>
                    <a:pt x="10110" y="24293"/>
                  </a:lnTo>
                  <a:lnTo>
                    <a:pt x="13283" y="24293"/>
                  </a:lnTo>
                  <a:lnTo>
                    <a:pt x="13283" y="24526"/>
                  </a:lnTo>
                  <a:cubicBezTo>
                    <a:pt x="13283" y="24547"/>
                    <a:pt x="13304" y="24547"/>
                    <a:pt x="13325" y="24547"/>
                  </a:cubicBezTo>
                  <a:lnTo>
                    <a:pt x="13346" y="24653"/>
                  </a:lnTo>
                  <a:cubicBezTo>
                    <a:pt x="13283" y="24674"/>
                    <a:pt x="13240" y="24737"/>
                    <a:pt x="13240" y="24801"/>
                  </a:cubicBezTo>
                  <a:cubicBezTo>
                    <a:pt x="13332" y="25238"/>
                    <a:pt x="13619" y="25402"/>
                    <a:pt x="13949" y="25402"/>
                  </a:cubicBezTo>
                  <a:cubicBezTo>
                    <a:pt x="14305" y="25402"/>
                    <a:pt x="14711" y="25212"/>
                    <a:pt x="14974" y="24970"/>
                  </a:cubicBezTo>
                  <a:cubicBezTo>
                    <a:pt x="15207" y="24759"/>
                    <a:pt x="15397" y="24526"/>
                    <a:pt x="15524" y="24251"/>
                  </a:cubicBezTo>
                  <a:cubicBezTo>
                    <a:pt x="20093" y="23807"/>
                    <a:pt x="23561" y="19979"/>
                    <a:pt x="23561" y="15389"/>
                  </a:cubicBezTo>
                  <a:cubicBezTo>
                    <a:pt x="23561" y="10842"/>
                    <a:pt x="20812" y="6739"/>
                    <a:pt x="16624" y="5005"/>
                  </a:cubicBezTo>
                  <a:lnTo>
                    <a:pt x="16434" y="4920"/>
                  </a:lnTo>
                  <a:cubicBezTo>
                    <a:pt x="15778" y="4646"/>
                    <a:pt x="15101" y="4455"/>
                    <a:pt x="14403" y="4307"/>
                  </a:cubicBezTo>
                  <a:cubicBezTo>
                    <a:pt x="14150" y="3884"/>
                    <a:pt x="13980" y="3440"/>
                    <a:pt x="13896" y="2954"/>
                  </a:cubicBezTo>
                  <a:cubicBezTo>
                    <a:pt x="13840" y="2658"/>
                    <a:pt x="13672" y="2250"/>
                    <a:pt x="13419" y="2250"/>
                  </a:cubicBezTo>
                  <a:cubicBezTo>
                    <a:pt x="13382" y="2250"/>
                    <a:pt x="13344" y="2258"/>
                    <a:pt x="13304" y="2277"/>
                  </a:cubicBezTo>
                  <a:cubicBezTo>
                    <a:pt x="13177" y="2340"/>
                    <a:pt x="13092" y="2446"/>
                    <a:pt x="13050" y="2573"/>
                  </a:cubicBezTo>
                  <a:cubicBezTo>
                    <a:pt x="12860" y="2975"/>
                    <a:pt x="12690" y="3377"/>
                    <a:pt x="12542" y="3800"/>
                  </a:cubicBezTo>
                  <a:cubicBezTo>
                    <a:pt x="11802" y="3482"/>
                    <a:pt x="11273" y="2848"/>
                    <a:pt x="11083" y="2065"/>
                  </a:cubicBezTo>
                  <a:cubicBezTo>
                    <a:pt x="11041" y="1706"/>
                    <a:pt x="10977" y="1346"/>
                    <a:pt x="10893" y="1008"/>
                  </a:cubicBezTo>
                  <a:cubicBezTo>
                    <a:pt x="10787" y="648"/>
                    <a:pt x="10491" y="395"/>
                    <a:pt x="10110" y="373"/>
                  </a:cubicBezTo>
                  <a:cubicBezTo>
                    <a:pt x="9751" y="373"/>
                    <a:pt x="9476" y="754"/>
                    <a:pt x="9391" y="1114"/>
                  </a:cubicBezTo>
                  <a:cubicBezTo>
                    <a:pt x="9349" y="1494"/>
                    <a:pt x="9328" y="1875"/>
                    <a:pt x="9328" y="2256"/>
                  </a:cubicBezTo>
                  <a:cubicBezTo>
                    <a:pt x="9328" y="2425"/>
                    <a:pt x="9243" y="2594"/>
                    <a:pt x="9116" y="2700"/>
                  </a:cubicBezTo>
                  <a:cubicBezTo>
                    <a:pt x="9031" y="2742"/>
                    <a:pt x="8926" y="2763"/>
                    <a:pt x="8841" y="2763"/>
                  </a:cubicBezTo>
                  <a:cubicBezTo>
                    <a:pt x="8270" y="2763"/>
                    <a:pt x="7784" y="2340"/>
                    <a:pt x="7445" y="1875"/>
                  </a:cubicBezTo>
                  <a:cubicBezTo>
                    <a:pt x="7107" y="1410"/>
                    <a:pt x="6853" y="881"/>
                    <a:pt x="6451" y="479"/>
                  </a:cubicBezTo>
                  <a:cubicBezTo>
                    <a:pt x="6156" y="198"/>
                    <a:pt x="5757" y="0"/>
                    <a:pt x="5370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6" name="Google Shape;1266;p35"/>
            <p:cNvSpPr/>
            <p:nvPr/>
          </p:nvSpPr>
          <p:spPr>
            <a:xfrm rot="683019">
              <a:off x="8061421" y="3907117"/>
              <a:ext cx="921404" cy="986998"/>
            </a:xfrm>
            <a:custGeom>
              <a:avLst/>
              <a:gdLst/>
              <a:ahLst/>
              <a:cxnLst/>
              <a:rect l="l" t="t" r="r" b="b"/>
              <a:pathLst>
                <a:path w="25189" h="26984" extrusionOk="0">
                  <a:moveTo>
                    <a:pt x="6154" y="1583"/>
                  </a:moveTo>
                  <a:cubicBezTo>
                    <a:pt x="6366" y="1605"/>
                    <a:pt x="6556" y="1710"/>
                    <a:pt x="6683" y="1858"/>
                  </a:cubicBezTo>
                  <a:cubicBezTo>
                    <a:pt x="6895" y="2070"/>
                    <a:pt x="7085" y="2324"/>
                    <a:pt x="7233" y="2599"/>
                  </a:cubicBezTo>
                  <a:cubicBezTo>
                    <a:pt x="7360" y="2768"/>
                    <a:pt x="7466" y="2958"/>
                    <a:pt x="7614" y="3148"/>
                  </a:cubicBezTo>
                  <a:cubicBezTo>
                    <a:pt x="8164" y="3910"/>
                    <a:pt x="8904" y="4354"/>
                    <a:pt x="9644" y="4354"/>
                  </a:cubicBezTo>
                  <a:cubicBezTo>
                    <a:pt x="9657" y="4354"/>
                    <a:pt x="9670" y="4355"/>
                    <a:pt x="9683" y="4355"/>
                  </a:cubicBezTo>
                  <a:cubicBezTo>
                    <a:pt x="10363" y="4355"/>
                    <a:pt x="10913" y="3812"/>
                    <a:pt x="10913" y="3127"/>
                  </a:cubicBezTo>
                  <a:cubicBezTo>
                    <a:pt x="10934" y="2937"/>
                    <a:pt x="10934" y="2768"/>
                    <a:pt x="10934" y="2577"/>
                  </a:cubicBezTo>
                  <a:cubicBezTo>
                    <a:pt x="10934" y="2429"/>
                    <a:pt x="10934" y="2260"/>
                    <a:pt x="10955" y="2112"/>
                  </a:cubicBezTo>
                  <a:cubicBezTo>
                    <a:pt x="10998" y="2260"/>
                    <a:pt x="11019" y="2387"/>
                    <a:pt x="11040" y="2535"/>
                  </a:cubicBezTo>
                  <a:cubicBezTo>
                    <a:pt x="11061" y="2683"/>
                    <a:pt x="11082" y="2852"/>
                    <a:pt x="11125" y="3022"/>
                  </a:cubicBezTo>
                  <a:cubicBezTo>
                    <a:pt x="11357" y="4058"/>
                    <a:pt x="12076" y="4904"/>
                    <a:pt x="13049" y="5306"/>
                  </a:cubicBezTo>
                  <a:lnTo>
                    <a:pt x="13832" y="5644"/>
                  </a:lnTo>
                  <a:lnTo>
                    <a:pt x="14107" y="4840"/>
                  </a:lnTo>
                  <a:cubicBezTo>
                    <a:pt x="14107" y="4798"/>
                    <a:pt x="14128" y="4756"/>
                    <a:pt x="14149" y="4713"/>
                  </a:cubicBezTo>
                  <a:cubicBezTo>
                    <a:pt x="14255" y="4988"/>
                    <a:pt x="14382" y="5242"/>
                    <a:pt x="14530" y="5496"/>
                  </a:cubicBezTo>
                  <a:lnTo>
                    <a:pt x="14699" y="5792"/>
                  </a:lnTo>
                  <a:lnTo>
                    <a:pt x="15037" y="5856"/>
                  </a:lnTo>
                  <a:cubicBezTo>
                    <a:pt x="15693" y="6004"/>
                    <a:pt x="16327" y="6194"/>
                    <a:pt x="16941" y="6448"/>
                  </a:cubicBezTo>
                  <a:lnTo>
                    <a:pt x="17110" y="6511"/>
                  </a:lnTo>
                  <a:cubicBezTo>
                    <a:pt x="21023" y="8119"/>
                    <a:pt x="23582" y="11947"/>
                    <a:pt x="23582" y="16176"/>
                  </a:cubicBezTo>
                  <a:cubicBezTo>
                    <a:pt x="23582" y="20364"/>
                    <a:pt x="20409" y="23854"/>
                    <a:pt x="16264" y="24255"/>
                  </a:cubicBezTo>
                  <a:lnTo>
                    <a:pt x="15841" y="24298"/>
                  </a:lnTo>
                  <a:lnTo>
                    <a:pt x="15629" y="24657"/>
                  </a:lnTo>
                  <a:cubicBezTo>
                    <a:pt x="15545" y="24848"/>
                    <a:pt x="15397" y="25017"/>
                    <a:pt x="15249" y="25165"/>
                  </a:cubicBezTo>
                  <a:cubicBezTo>
                    <a:pt x="15164" y="25249"/>
                    <a:pt x="15058" y="25313"/>
                    <a:pt x="14953" y="25355"/>
                  </a:cubicBezTo>
                  <a:lnTo>
                    <a:pt x="14868" y="25080"/>
                  </a:lnTo>
                  <a:lnTo>
                    <a:pt x="14889" y="24298"/>
                  </a:lnTo>
                  <a:lnTo>
                    <a:pt x="9475" y="24298"/>
                  </a:lnTo>
                  <a:lnTo>
                    <a:pt x="10131" y="25355"/>
                  </a:lnTo>
                  <a:cubicBezTo>
                    <a:pt x="10035" y="25376"/>
                    <a:pt x="9940" y="25387"/>
                    <a:pt x="9842" y="25387"/>
                  </a:cubicBezTo>
                  <a:cubicBezTo>
                    <a:pt x="9745" y="25387"/>
                    <a:pt x="9644" y="25376"/>
                    <a:pt x="9538" y="25355"/>
                  </a:cubicBezTo>
                  <a:cubicBezTo>
                    <a:pt x="9031" y="25228"/>
                    <a:pt x="8587" y="24890"/>
                    <a:pt x="8333" y="24446"/>
                  </a:cubicBezTo>
                  <a:lnTo>
                    <a:pt x="8143" y="24150"/>
                  </a:lnTo>
                  <a:lnTo>
                    <a:pt x="7825" y="24065"/>
                  </a:lnTo>
                  <a:cubicBezTo>
                    <a:pt x="4166" y="23198"/>
                    <a:pt x="1586" y="19941"/>
                    <a:pt x="1607" y="16176"/>
                  </a:cubicBezTo>
                  <a:cubicBezTo>
                    <a:pt x="1629" y="11968"/>
                    <a:pt x="4209" y="8203"/>
                    <a:pt x="8121" y="6680"/>
                  </a:cubicBezTo>
                  <a:lnTo>
                    <a:pt x="8967" y="6363"/>
                  </a:lnTo>
                  <a:cubicBezTo>
                    <a:pt x="9137" y="6300"/>
                    <a:pt x="9306" y="6236"/>
                    <a:pt x="9475" y="6173"/>
                  </a:cubicBezTo>
                  <a:lnTo>
                    <a:pt x="12372" y="5200"/>
                  </a:lnTo>
                  <a:lnTo>
                    <a:pt x="9348" y="4650"/>
                  </a:lnTo>
                  <a:cubicBezTo>
                    <a:pt x="8650" y="4544"/>
                    <a:pt x="7973" y="4312"/>
                    <a:pt x="7318" y="3994"/>
                  </a:cubicBezTo>
                  <a:cubicBezTo>
                    <a:pt x="6556" y="3593"/>
                    <a:pt x="6028" y="2937"/>
                    <a:pt x="5922" y="2281"/>
                  </a:cubicBezTo>
                  <a:cubicBezTo>
                    <a:pt x="5837" y="2049"/>
                    <a:pt x="5901" y="1795"/>
                    <a:pt x="6070" y="1605"/>
                  </a:cubicBezTo>
                  <a:cubicBezTo>
                    <a:pt x="6091" y="1605"/>
                    <a:pt x="6133" y="1583"/>
                    <a:pt x="6154" y="1583"/>
                  </a:cubicBezTo>
                  <a:close/>
                  <a:moveTo>
                    <a:pt x="6136" y="1"/>
                  </a:moveTo>
                  <a:cubicBezTo>
                    <a:pt x="5854" y="1"/>
                    <a:pt x="5572" y="64"/>
                    <a:pt x="5309" y="209"/>
                  </a:cubicBezTo>
                  <a:cubicBezTo>
                    <a:pt x="4441" y="695"/>
                    <a:pt x="4209" y="1731"/>
                    <a:pt x="4357" y="2556"/>
                  </a:cubicBezTo>
                  <a:cubicBezTo>
                    <a:pt x="4547" y="3719"/>
                    <a:pt x="5372" y="4756"/>
                    <a:pt x="6577" y="5390"/>
                  </a:cubicBezTo>
                  <a:cubicBezTo>
                    <a:pt x="6641" y="5433"/>
                    <a:pt x="6726" y="5475"/>
                    <a:pt x="6810" y="5517"/>
                  </a:cubicBezTo>
                  <a:cubicBezTo>
                    <a:pt x="2686" y="7463"/>
                    <a:pt x="42" y="11608"/>
                    <a:pt x="21" y="16176"/>
                  </a:cubicBezTo>
                  <a:cubicBezTo>
                    <a:pt x="0" y="20554"/>
                    <a:pt x="2940" y="24382"/>
                    <a:pt x="7170" y="25524"/>
                  </a:cubicBezTo>
                  <a:cubicBezTo>
                    <a:pt x="7656" y="26201"/>
                    <a:pt x="8375" y="26688"/>
                    <a:pt x="9179" y="26899"/>
                  </a:cubicBezTo>
                  <a:cubicBezTo>
                    <a:pt x="9359" y="26944"/>
                    <a:pt x="9586" y="26974"/>
                    <a:pt x="9832" y="26974"/>
                  </a:cubicBezTo>
                  <a:cubicBezTo>
                    <a:pt x="10393" y="26974"/>
                    <a:pt x="11051" y="26820"/>
                    <a:pt x="11463" y="26349"/>
                  </a:cubicBezTo>
                  <a:cubicBezTo>
                    <a:pt x="11569" y="26222"/>
                    <a:pt x="11675" y="26053"/>
                    <a:pt x="11717" y="25884"/>
                  </a:cubicBezTo>
                  <a:lnTo>
                    <a:pt x="13303" y="25884"/>
                  </a:lnTo>
                  <a:cubicBezTo>
                    <a:pt x="13430" y="26349"/>
                    <a:pt x="13789" y="26751"/>
                    <a:pt x="14255" y="26899"/>
                  </a:cubicBezTo>
                  <a:cubicBezTo>
                    <a:pt x="14403" y="26963"/>
                    <a:pt x="14593" y="26984"/>
                    <a:pt x="14762" y="26984"/>
                  </a:cubicBezTo>
                  <a:cubicBezTo>
                    <a:pt x="15333" y="26963"/>
                    <a:pt x="15883" y="26730"/>
                    <a:pt x="16306" y="26349"/>
                  </a:cubicBezTo>
                  <a:cubicBezTo>
                    <a:pt x="16497" y="26180"/>
                    <a:pt x="16666" y="25990"/>
                    <a:pt x="16814" y="25778"/>
                  </a:cubicBezTo>
                  <a:cubicBezTo>
                    <a:pt x="21615" y="25123"/>
                    <a:pt x="25189" y="21020"/>
                    <a:pt x="25168" y="16176"/>
                  </a:cubicBezTo>
                  <a:cubicBezTo>
                    <a:pt x="25168" y="11312"/>
                    <a:pt x="22249" y="6913"/>
                    <a:pt x="17744" y="5052"/>
                  </a:cubicBezTo>
                  <a:lnTo>
                    <a:pt x="17554" y="4967"/>
                  </a:lnTo>
                  <a:cubicBezTo>
                    <a:pt x="16962" y="4735"/>
                    <a:pt x="16370" y="4544"/>
                    <a:pt x="15756" y="4396"/>
                  </a:cubicBezTo>
                  <a:cubicBezTo>
                    <a:pt x="15629" y="4142"/>
                    <a:pt x="15524" y="3867"/>
                    <a:pt x="15481" y="3593"/>
                  </a:cubicBezTo>
                  <a:cubicBezTo>
                    <a:pt x="15439" y="3318"/>
                    <a:pt x="15249" y="2662"/>
                    <a:pt x="14720" y="2366"/>
                  </a:cubicBezTo>
                  <a:cubicBezTo>
                    <a:pt x="14555" y="2283"/>
                    <a:pt x="14377" y="2240"/>
                    <a:pt x="14200" y="2240"/>
                  </a:cubicBezTo>
                  <a:cubicBezTo>
                    <a:pt x="14060" y="2240"/>
                    <a:pt x="13920" y="2267"/>
                    <a:pt x="13789" y="2324"/>
                  </a:cubicBezTo>
                  <a:cubicBezTo>
                    <a:pt x="13493" y="2472"/>
                    <a:pt x="13261" y="2704"/>
                    <a:pt x="13155" y="3000"/>
                  </a:cubicBezTo>
                  <a:cubicBezTo>
                    <a:pt x="13092" y="3106"/>
                    <a:pt x="13049" y="3233"/>
                    <a:pt x="12986" y="3339"/>
                  </a:cubicBezTo>
                  <a:cubicBezTo>
                    <a:pt x="12838" y="3148"/>
                    <a:pt x="12732" y="2916"/>
                    <a:pt x="12669" y="2683"/>
                  </a:cubicBezTo>
                  <a:cubicBezTo>
                    <a:pt x="12647" y="2556"/>
                    <a:pt x="12626" y="2450"/>
                    <a:pt x="12626" y="2324"/>
                  </a:cubicBezTo>
                  <a:cubicBezTo>
                    <a:pt x="12584" y="2049"/>
                    <a:pt x="12520" y="1795"/>
                    <a:pt x="12436" y="1520"/>
                  </a:cubicBezTo>
                  <a:cubicBezTo>
                    <a:pt x="12238" y="737"/>
                    <a:pt x="11602" y="362"/>
                    <a:pt x="10964" y="362"/>
                  </a:cubicBezTo>
                  <a:cubicBezTo>
                    <a:pt x="10240" y="362"/>
                    <a:pt x="9513" y="843"/>
                    <a:pt x="9412" y="1753"/>
                  </a:cubicBezTo>
                  <a:cubicBezTo>
                    <a:pt x="9369" y="2028"/>
                    <a:pt x="9348" y="2302"/>
                    <a:pt x="9348" y="2577"/>
                  </a:cubicBezTo>
                  <a:lnTo>
                    <a:pt x="9348" y="2662"/>
                  </a:lnTo>
                  <a:cubicBezTo>
                    <a:pt x="9179" y="2535"/>
                    <a:pt x="9010" y="2387"/>
                    <a:pt x="8883" y="2197"/>
                  </a:cubicBezTo>
                  <a:cubicBezTo>
                    <a:pt x="8798" y="2070"/>
                    <a:pt x="8692" y="1901"/>
                    <a:pt x="8587" y="1753"/>
                  </a:cubicBezTo>
                  <a:cubicBezTo>
                    <a:pt x="8354" y="1372"/>
                    <a:pt x="8100" y="1033"/>
                    <a:pt x="7804" y="716"/>
                  </a:cubicBezTo>
                  <a:cubicBezTo>
                    <a:pt x="7382" y="308"/>
                    <a:pt x="6759" y="1"/>
                    <a:pt x="61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7" name="Google Shape;1267;p35"/>
            <p:cNvSpPr/>
            <p:nvPr/>
          </p:nvSpPr>
          <p:spPr>
            <a:xfrm rot="683019">
              <a:off x="8315789" y="3937056"/>
              <a:ext cx="438699" cy="217744"/>
            </a:xfrm>
            <a:custGeom>
              <a:avLst/>
              <a:gdLst/>
              <a:ahLst/>
              <a:cxnLst/>
              <a:rect l="l" t="t" r="r" b="b"/>
              <a:pathLst>
                <a:path w="11993" h="5953" extrusionOk="0">
                  <a:moveTo>
                    <a:pt x="1112" y="1"/>
                  </a:moveTo>
                  <a:cubicBezTo>
                    <a:pt x="953" y="1"/>
                    <a:pt x="797" y="36"/>
                    <a:pt x="656" y="116"/>
                  </a:cubicBezTo>
                  <a:cubicBezTo>
                    <a:pt x="149" y="391"/>
                    <a:pt x="1" y="1067"/>
                    <a:pt x="106" y="1638"/>
                  </a:cubicBezTo>
                  <a:cubicBezTo>
                    <a:pt x="276" y="2632"/>
                    <a:pt x="1037" y="3436"/>
                    <a:pt x="1925" y="3901"/>
                  </a:cubicBezTo>
                  <a:cubicBezTo>
                    <a:pt x="2792" y="4388"/>
                    <a:pt x="3807" y="4578"/>
                    <a:pt x="4801" y="4747"/>
                  </a:cubicBezTo>
                  <a:lnTo>
                    <a:pt x="11992" y="5953"/>
                  </a:lnTo>
                  <a:cubicBezTo>
                    <a:pt x="10787" y="5382"/>
                    <a:pt x="9920" y="4261"/>
                    <a:pt x="9666" y="2950"/>
                  </a:cubicBezTo>
                  <a:cubicBezTo>
                    <a:pt x="9592" y="2654"/>
                    <a:pt x="9437" y="2246"/>
                    <a:pt x="9174" y="2246"/>
                  </a:cubicBezTo>
                  <a:cubicBezTo>
                    <a:pt x="9136" y="2246"/>
                    <a:pt x="9095" y="2254"/>
                    <a:pt x="9053" y="2273"/>
                  </a:cubicBezTo>
                  <a:cubicBezTo>
                    <a:pt x="8947" y="2336"/>
                    <a:pt x="8862" y="2442"/>
                    <a:pt x="8820" y="2548"/>
                  </a:cubicBezTo>
                  <a:cubicBezTo>
                    <a:pt x="8630" y="2950"/>
                    <a:pt x="8460" y="3373"/>
                    <a:pt x="8312" y="3796"/>
                  </a:cubicBezTo>
                  <a:cubicBezTo>
                    <a:pt x="7572" y="3478"/>
                    <a:pt x="7043" y="2844"/>
                    <a:pt x="6853" y="2061"/>
                  </a:cubicBezTo>
                  <a:cubicBezTo>
                    <a:pt x="6811" y="1702"/>
                    <a:pt x="6747" y="1363"/>
                    <a:pt x="6663" y="1004"/>
                  </a:cubicBezTo>
                  <a:cubicBezTo>
                    <a:pt x="6557" y="644"/>
                    <a:pt x="6240" y="391"/>
                    <a:pt x="5880" y="369"/>
                  </a:cubicBezTo>
                  <a:cubicBezTo>
                    <a:pt x="5499" y="391"/>
                    <a:pt x="5224" y="750"/>
                    <a:pt x="5161" y="1131"/>
                  </a:cubicBezTo>
                  <a:cubicBezTo>
                    <a:pt x="5119" y="1490"/>
                    <a:pt x="5098" y="1871"/>
                    <a:pt x="5098" y="2252"/>
                  </a:cubicBezTo>
                  <a:cubicBezTo>
                    <a:pt x="5098" y="2421"/>
                    <a:pt x="5013" y="2590"/>
                    <a:pt x="4865" y="2696"/>
                  </a:cubicBezTo>
                  <a:cubicBezTo>
                    <a:pt x="4801" y="2738"/>
                    <a:pt x="4696" y="2759"/>
                    <a:pt x="4611" y="2759"/>
                  </a:cubicBezTo>
                  <a:cubicBezTo>
                    <a:pt x="4040" y="2759"/>
                    <a:pt x="3554" y="2336"/>
                    <a:pt x="3215" y="1892"/>
                  </a:cubicBezTo>
                  <a:cubicBezTo>
                    <a:pt x="2877" y="1427"/>
                    <a:pt x="2623" y="898"/>
                    <a:pt x="2200" y="496"/>
                  </a:cubicBezTo>
                  <a:cubicBezTo>
                    <a:pt x="1915" y="211"/>
                    <a:pt x="1502" y="1"/>
                    <a:pt x="11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8" name="Google Shape;1268;p35"/>
            <p:cNvSpPr/>
            <p:nvPr/>
          </p:nvSpPr>
          <p:spPr>
            <a:xfrm rot="683019">
              <a:off x="8079133" y="4088291"/>
              <a:ext cx="861889" cy="740395"/>
            </a:xfrm>
            <a:custGeom>
              <a:avLst/>
              <a:gdLst/>
              <a:ahLst/>
              <a:cxnLst/>
              <a:rect l="l" t="t" r="r" b="b"/>
              <a:pathLst>
                <a:path w="23562" h="20242" extrusionOk="0">
                  <a:moveTo>
                    <a:pt x="12025" y="1"/>
                  </a:moveTo>
                  <a:cubicBezTo>
                    <a:pt x="10613" y="1"/>
                    <a:pt x="9203" y="260"/>
                    <a:pt x="7868" y="784"/>
                  </a:cubicBezTo>
                  <a:lnTo>
                    <a:pt x="7022" y="1101"/>
                  </a:lnTo>
                  <a:cubicBezTo>
                    <a:pt x="2792" y="2730"/>
                    <a:pt x="1" y="6811"/>
                    <a:pt x="1" y="11337"/>
                  </a:cubicBezTo>
                  <a:cubicBezTo>
                    <a:pt x="1" y="16265"/>
                    <a:pt x="3998" y="20241"/>
                    <a:pt x="8926" y="20241"/>
                  </a:cubicBezTo>
                  <a:lnTo>
                    <a:pt x="14657" y="20241"/>
                  </a:lnTo>
                  <a:cubicBezTo>
                    <a:pt x="19585" y="20241"/>
                    <a:pt x="23561" y="16265"/>
                    <a:pt x="23561" y="11337"/>
                  </a:cubicBezTo>
                  <a:cubicBezTo>
                    <a:pt x="23561" y="6790"/>
                    <a:pt x="20833" y="2687"/>
                    <a:pt x="16624" y="953"/>
                  </a:cubicBezTo>
                  <a:lnTo>
                    <a:pt x="16434" y="869"/>
                  </a:lnTo>
                  <a:cubicBezTo>
                    <a:pt x="15019" y="292"/>
                    <a:pt x="13521" y="1"/>
                    <a:pt x="120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9" name="Google Shape;1269;p35"/>
            <p:cNvSpPr/>
            <p:nvPr/>
          </p:nvSpPr>
          <p:spPr>
            <a:xfrm rot="683019">
              <a:off x="8464654" y="4333880"/>
              <a:ext cx="112190" cy="147004"/>
            </a:xfrm>
            <a:custGeom>
              <a:avLst/>
              <a:gdLst/>
              <a:ahLst/>
              <a:cxnLst/>
              <a:rect l="l" t="t" r="r" b="b"/>
              <a:pathLst>
                <a:path w="3067" h="4019" extrusionOk="0">
                  <a:moveTo>
                    <a:pt x="1523" y="1"/>
                  </a:moveTo>
                  <a:cubicBezTo>
                    <a:pt x="677" y="1"/>
                    <a:pt x="0" y="699"/>
                    <a:pt x="0" y="1544"/>
                  </a:cubicBezTo>
                  <a:cubicBezTo>
                    <a:pt x="0" y="2369"/>
                    <a:pt x="677" y="4019"/>
                    <a:pt x="1523" y="4019"/>
                  </a:cubicBezTo>
                  <a:cubicBezTo>
                    <a:pt x="2369" y="4019"/>
                    <a:pt x="3067" y="2369"/>
                    <a:pt x="3067" y="1544"/>
                  </a:cubicBezTo>
                  <a:cubicBezTo>
                    <a:pt x="3067" y="699"/>
                    <a:pt x="2369" y="1"/>
                    <a:pt x="1523" y="1"/>
                  </a:cubicBezTo>
                  <a:close/>
                </a:path>
              </a:pathLst>
            </a:custGeom>
            <a:solidFill>
              <a:srgbClr val="DB8D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0" name="Google Shape;1270;p35"/>
            <p:cNvSpPr/>
            <p:nvPr/>
          </p:nvSpPr>
          <p:spPr>
            <a:xfrm rot="683019">
              <a:off x="8468163" y="4332694"/>
              <a:ext cx="112190" cy="114523"/>
            </a:xfrm>
            <a:custGeom>
              <a:avLst/>
              <a:gdLst/>
              <a:ahLst/>
              <a:cxnLst/>
              <a:rect l="l" t="t" r="r" b="b"/>
              <a:pathLst>
                <a:path w="3067" h="3131" extrusionOk="0">
                  <a:moveTo>
                    <a:pt x="1523" y="0"/>
                  </a:moveTo>
                  <a:cubicBezTo>
                    <a:pt x="677" y="0"/>
                    <a:pt x="0" y="719"/>
                    <a:pt x="0" y="1333"/>
                  </a:cubicBezTo>
                  <a:cubicBezTo>
                    <a:pt x="0" y="1946"/>
                    <a:pt x="677" y="3130"/>
                    <a:pt x="1523" y="3130"/>
                  </a:cubicBezTo>
                  <a:cubicBezTo>
                    <a:pt x="2369" y="3130"/>
                    <a:pt x="3067" y="1946"/>
                    <a:pt x="3067" y="1333"/>
                  </a:cubicBezTo>
                  <a:cubicBezTo>
                    <a:pt x="3067" y="719"/>
                    <a:pt x="2369" y="0"/>
                    <a:pt x="15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1" name="Google Shape;1271;p35"/>
            <p:cNvSpPr/>
            <p:nvPr/>
          </p:nvSpPr>
          <p:spPr>
            <a:xfrm rot="683019">
              <a:off x="8310187" y="4205739"/>
              <a:ext cx="136991" cy="136981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62" y="1"/>
                  </a:moveTo>
                  <a:cubicBezTo>
                    <a:pt x="826" y="1"/>
                    <a:pt x="1" y="847"/>
                    <a:pt x="1" y="1883"/>
                  </a:cubicBezTo>
                  <a:cubicBezTo>
                    <a:pt x="1" y="2919"/>
                    <a:pt x="826" y="3744"/>
                    <a:pt x="1862" y="3744"/>
                  </a:cubicBezTo>
                  <a:cubicBezTo>
                    <a:pt x="2898" y="3744"/>
                    <a:pt x="3744" y="2919"/>
                    <a:pt x="3744" y="1883"/>
                  </a:cubicBezTo>
                  <a:cubicBezTo>
                    <a:pt x="3744" y="847"/>
                    <a:pt x="2898" y="1"/>
                    <a:pt x="18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2" name="Google Shape;1272;p35"/>
            <p:cNvSpPr/>
            <p:nvPr/>
          </p:nvSpPr>
          <p:spPr>
            <a:xfrm rot="683019">
              <a:off x="8634781" y="4271096"/>
              <a:ext cx="136991" cy="136981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62" y="1"/>
                  </a:moveTo>
                  <a:cubicBezTo>
                    <a:pt x="847" y="1"/>
                    <a:pt x="1" y="847"/>
                    <a:pt x="1" y="1883"/>
                  </a:cubicBezTo>
                  <a:cubicBezTo>
                    <a:pt x="1" y="2919"/>
                    <a:pt x="847" y="3744"/>
                    <a:pt x="1862" y="3744"/>
                  </a:cubicBezTo>
                  <a:cubicBezTo>
                    <a:pt x="2898" y="3744"/>
                    <a:pt x="3744" y="2919"/>
                    <a:pt x="3744" y="1883"/>
                  </a:cubicBezTo>
                  <a:cubicBezTo>
                    <a:pt x="3744" y="847"/>
                    <a:pt x="2898" y="1"/>
                    <a:pt x="18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3" name="Google Shape;1273;p35"/>
            <p:cNvSpPr/>
            <p:nvPr/>
          </p:nvSpPr>
          <p:spPr>
            <a:xfrm rot="683019">
              <a:off x="8381831" y="4237974"/>
              <a:ext cx="41042" cy="41040"/>
            </a:xfrm>
            <a:custGeom>
              <a:avLst/>
              <a:gdLst/>
              <a:ahLst/>
              <a:cxnLst/>
              <a:rect l="l" t="t" r="r" b="b"/>
              <a:pathLst>
                <a:path w="1122" h="1122" extrusionOk="0">
                  <a:moveTo>
                    <a:pt x="572" y="0"/>
                  </a:moveTo>
                  <a:cubicBezTo>
                    <a:pt x="255" y="0"/>
                    <a:pt x="1" y="233"/>
                    <a:pt x="1" y="550"/>
                  </a:cubicBezTo>
                  <a:cubicBezTo>
                    <a:pt x="1" y="867"/>
                    <a:pt x="255" y="1121"/>
                    <a:pt x="572" y="1121"/>
                  </a:cubicBezTo>
                  <a:cubicBezTo>
                    <a:pt x="868" y="1121"/>
                    <a:pt x="1122" y="867"/>
                    <a:pt x="1122" y="550"/>
                  </a:cubicBezTo>
                  <a:cubicBezTo>
                    <a:pt x="1122" y="233"/>
                    <a:pt x="868" y="0"/>
                    <a:pt x="5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4" name="Google Shape;1274;p35"/>
            <p:cNvSpPr/>
            <p:nvPr/>
          </p:nvSpPr>
          <p:spPr>
            <a:xfrm rot="683019">
              <a:off x="8716279" y="4305392"/>
              <a:ext cx="41810" cy="41040"/>
            </a:xfrm>
            <a:custGeom>
              <a:avLst/>
              <a:gdLst/>
              <a:ahLst/>
              <a:cxnLst/>
              <a:rect l="l" t="t" r="r" b="b"/>
              <a:pathLst>
                <a:path w="1143" h="1122" extrusionOk="0">
                  <a:moveTo>
                    <a:pt x="572" y="0"/>
                  </a:moveTo>
                  <a:cubicBezTo>
                    <a:pt x="255" y="0"/>
                    <a:pt x="1" y="233"/>
                    <a:pt x="1" y="550"/>
                  </a:cubicBezTo>
                  <a:cubicBezTo>
                    <a:pt x="1" y="867"/>
                    <a:pt x="255" y="1121"/>
                    <a:pt x="572" y="1121"/>
                  </a:cubicBezTo>
                  <a:cubicBezTo>
                    <a:pt x="889" y="1121"/>
                    <a:pt x="1143" y="867"/>
                    <a:pt x="1143" y="550"/>
                  </a:cubicBezTo>
                  <a:cubicBezTo>
                    <a:pt x="1143" y="233"/>
                    <a:pt x="889" y="0"/>
                    <a:pt x="5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5" name="Google Shape;1275;p35"/>
            <p:cNvSpPr/>
            <p:nvPr/>
          </p:nvSpPr>
          <p:spPr>
            <a:xfrm rot="683019">
              <a:off x="8220508" y="4463711"/>
              <a:ext cx="100631" cy="84932"/>
            </a:xfrm>
            <a:custGeom>
              <a:avLst/>
              <a:gdLst/>
              <a:ahLst/>
              <a:cxnLst/>
              <a:rect l="l" t="t" r="r" b="b"/>
              <a:pathLst>
                <a:path w="2751" h="2322" extrusionOk="0">
                  <a:moveTo>
                    <a:pt x="1689" y="0"/>
                  </a:moveTo>
                  <a:cubicBezTo>
                    <a:pt x="1437" y="0"/>
                    <a:pt x="1176" y="274"/>
                    <a:pt x="1354" y="528"/>
                  </a:cubicBezTo>
                  <a:cubicBezTo>
                    <a:pt x="1523" y="760"/>
                    <a:pt x="1650" y="1014"/>
                    <a:pt x="1714" y="1310"/>
                  </a:cubicBezTo>
                  <a:cubicBezTo>
                    <a:pt x="1753" y="1621"/>
                    <a:pt x="1720" y="1736"/>
                    <a:pt x="1435" y="1736"/>
                  </a:cubicBezTo>
                  <a:cubicBezTo>
                    <a:pt x="1410" y="1736"/>
                    <a:pt x="1383" y="1735"/>
                    <a:pt x="1354" y="1733"/>
                  </a:cubicBezTo>
                  <a:cubicBezTo>
                    <a:pt x="868" y="1648"/>
                    <a:pt x="424" y="1458"/>
                    <a:pt x="22" y="1162"/>
                  </a:cubicBezTo>
                  <a:cubicBezTo>
                    <a:pt x="22" y="1162"/>
                    <a:pt x="1" y="1162"/>
                    <a:pt x="1" y="1204"/>
                  </a:cubicBezTo>
                  <a:cubicBezTo>
                    <a:pt x="230" y="1798"/>
                    <a:pt x="911" y="2322"/>
                    <a:pt x="1602" y="2322"/>
                  </a:cubicBezTo>
                  <a:cubicBezTo>
                    <a:pt x="1675" y="2322"/>
                    <a:pt x="1747" y="2316"/>
                    <a:pt x="1820" y="2304"/>
                  </a:cubicBezTo>
                  <a:cubicBezTo>
                    <a:pt x="2750" y="2135"/>
                    <a:pt x="2285" y="676"/>
                    <a:pt x="1968" y="168"/>
                  </a:cubicBezTo>
                  <a:cubicBezTo>
                    <a:pt x="1899" y="49"/>
                    <a:pt x="1795" y="0"/>
                    <a:pt x="16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6" name="Google Shape;1276;p35"/>
            <p:cNvSpPr/>
            <p:nvPr/>
          </p:nvSpPr>
          <p:spPr>
            <a:xfrm rot="683019">
              <a:off x="8664450" y="4526127"/>
              <a:ext cx="123127" cy="75422"/>
            </a:xfrm>
            <a:custGeom>
              <a:avLst/>
              <a:gdLst/>
              <a:ahLst/>
              <a:cxnLst/>
              <a:rect l="l" t="t" r="r" b="b"/>
              <a:pathLst>
                <a:path w="3366" h="2062" extrusionOk="0">
                  <a:moveTo>
                    <a:pt x="890" y="1"/>
                  </a:moveTo>
                  <a:cubicBezTo>
                    <a:pt x="849" y="1"/>
                    <a:pt x="808" y="20"/>
                    <a:pt x="783" y="61"/>
                  </a:cubicBezTo>
                  <a:lnTo>
                    <a:pt x="805" y="61"/>
                  </a:lnTo>
                  <a:cubicBezTo>
                    <a:pt x="572" y="568"/>
                    <a:pt x="1" y="1478"/>
                    <a:pt x="635" y="1901"/>
                  </a:cubicBezTo>
                  <a:cubicBezTo>
                    <a:pt x="805" y="2016"/>
                    <a:pt x="1006" y="2061"/>
                    <a:pt x="1221" y="2061"/>
                  </a:cubicBezTo>
                  <a:cubicBezTo>
                    <a:pt x="1837" y="2061"/>
                    <a:pt x="2571" y="1687"/>
                    <a:pt x="3025" y="1499"/>
                  </a:cubicBezTo>
                  <a:cubicBezTo>
                    <a:pt x="3366" y="1367"/>
                    <a:pt x="3267" y="863"/>
                    <a:pt x="2970" y="863"/>
                  </a:cubicBezTo>
                  <a:cubicBezTo>
                    <a:pt x="2935" y="863"/>
                    <a:pt x="2897" y="870"/>
                    <a:pt x="2856" y="886"/>
                  </a:cubicBezTo>
                  <a:cubicBezTo>
                    <a:pt x="2327" y="1097"/>
                    <a:pt x="1799" y="1266"/>
                    <a:pt x="1249" y="1414"/>
                  </a:cubicBezTo>
                  <a:cubicBezTo>
                    <a:pt x="1195" y="1428"/>
                    <a:pt x="1149" y="1434"/>
                    <a:pt x="1110" y="1434"/>
                  </a:cubicBezTo>
                  <a:cubicBezTo>
                    <a:pt x="842" y="1434"/>
                    <a:pt x="895" y="1141"/>
                    <a:pt x="932" y="864"/>
                  </a:cubicBezTo>
                  <a:cubicBezTo>
                    <a:pt x="974" y="632"/>
                    <a:pt x="995" y="378"/>
                    <a:pt x="1016" y="124"/>
                  </a:cubicBezTo>
                  <a:cubicBezTo>
                    <a:pt x="1016" y="47"/>
                    <a:pt x="953" y="1"/>
                    <a:pt x="8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7" name="Google Shape;1277;p35"/>
            <p:cNvSpPr/>
            <p:nvPr/>
          </p:nvSpPr>
          <p:spPr>
            <a:xfrm rot="683019">
              <a:off x="8256815" y="4736513"/>
              <a:ext cx="119945" cy="90126"/>
            </a:xfrm>
            <a:custGeom>
              <a:avLst/>
              <a:gdLst/>
              <a:ahLst/>
              <a:cxnLst/>
              <a:rect l="l" t="t" r="r" b="b"/>
              <a:pathLst>
                <a:path w="3279" h="2464" extrusionOk="0">
                  <a:moveTo>
                    <a:pt x="544" y="1"/>
                  </a:moveTo>
                  <a:cubicBezTo>
                    <a:pt x="439" y="1"/>
                    <a:pt x="331" y="29"/>
                    <a:pt x="233" y="85"/>
                  </a:cubicBezTo>
                  <a:cubicBezTo>
                    <a:pt x="0" y="233"/>
                    <a:pt x="42" y="572"/>
                    <a:pt x="148" y="825"/>
                  </a:cubicBezTo>
                  <a:cubicBezTo>
                    <a:pt x="465" y="1629"/>
                    <a:pt x="1163" y="2221"/>
                    <a:pt x="1988" y="2412"/>
                  </a:cubicBezTo>
                  <a:cubicBezTo>
                    <a:pt x="2103" y="2447"/>
                    <a:pt x="2221" y="2464"/>
                    <a:pt x="2340" y="2464"/>
                  </a:cubicBezTo>
                  <a:cubicBezTo>
                    <a:pt x="2507" y="2464"/>
                    <a:pt x="2674" y="2431"/>
                    <a:pt x="2834" y="2369"/>
                  </a:cubicBezTo>
                  <a:cubicBezTo>
                    <a:pt x="3088" y="2264"/>
                    <a:pt x="3278" y="1989"/>
                    <a:pt x="3257" y="1714"/>
                  </a:cubicBezTo>
                  <a:lnTo>
                    <a:pt x="3194" y="1460"/>
                  </a:lnTo>
                  <a:cubicBezTo>
                    <a:pt x="2559" y="699"/>
                    <a:pt x="1671" y="191"/>
                    <a:pt x="698" y="22"/>
                  </a:cubicBezTo>
                  <a:cubicBezTo>
                    <a:pt x="649" y="8"/>
                    <a:pt x="597" y="1"/>
                    <a:pt x="5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8" name="Google Shape;1278;p35"/>
            <p:cNvSpPr/>
            <p:nvPr/>
          </p:nvSpPr>
          <p:spPr>
            <a:xfrm rot="683019">
              <a:off x="8243626" y="4729561"/>
              <a:ext cx="148550" cy="107427"/>
            </a:xfrm>
            <a:custGeom>
              <a:avLst/>
              <a:gdLst/>
              <a:ahLst/>
              <a:cxnLst/>
              <a:rect l="l" t="t" r="r" b="b"/>
              <a:pathLst>
                <a:path w="4061" h="2937" extrusionOk="0">
                  <a:moveTo>
                    <a:pt x="938" y="0"/>
                  </a:moveTo>
                  <a:cubicBezTo>
                    <a:pt x="333" y="0"/>
                    <a:pt x="0" y="458"/>
                    <a:pt x="267" y="1171"/>
                  </a:cubicBezTo>
                  <a:cubicBezTo>
                    <a:pt x="606" y="2017"/>
                    <a:pt x="1304" y="2672"/>
                    <a:pt x="2192" y="2884"/>
                  </a:cubicBezTo>
                  <a:cubicBezTo>
                    <a:pt x="2329" y="2918"/>
                    <a:pt x="2489" y="2936"/>
                    <a:pt x="2656" y="2936"/>
                  </a:cubicBezTo>
                  <a:cubicBezTo>
                    <a:pt x="3314" y="2936"/>
                    <a:pt x="4061" y="2645"/>
                    <a:pt x="3757" y="1868"/>
                  </a:cubicBezTo>
                  <a:cubicBezTo>
                    <a:pt x="3745" y="1796"/>
                    <a:pt x="3692" y="1758"/>
                    <a:pt x="3637" y="1758"/>
                  </a:cubicBezTo>
                  <a:cubicBezTo>
                    <a:pt x="3595" y="1758"/>
                    <a:pt x="3552" y="1780"/>
                    <a:pt x="3524" y="1826"/>
                  </a:cubicBezTo>
                  <a:cubicBezTo>
                    <a:pt x="3339" y="2186"/>
                    <a:pt x="3035" y="2321"/>
                    <a:pt x="2704" y="2321"/>
                  </a:cubicBezTo>
                  <a:cubicBezTo>
                    <a:pt x="2355" y="2321"/>
                    <a:pt x="1978" y="2170"/>
                    <a:pt x="1684" y="1974"/>
                  </a:cubicBezTo>
                  <a:cubicBezTo>
                    <a:pt x="1346" y="1742"/>
                    <a:pt x="733" y="1255"/>
                    <a:pt x="712" y="790"/>
                  </a:cubicBezTo>
                  <a:cubicBezTo>
                    <a:pt x="696" y="530"/>
                    <a:pt x="855" y="441"/>
                    <a:pt x="1079" y="441"/>
                  </a:cubicBezTo>
                  <a:cubicBezTo>
                    <a:pt x="1473" y="441"/>
                    <a:pt x="2067" y="717"/>
                    <a:pt x="2256" y="811"/>
                  </a:cubicBezTo>
                  <a:cubicBezTo>
                    <a:pt x="2721" y="1065"/>
                    <a:pt x="3144" y="1340"/>
                    <a:pt x="3546" y="1678"/>
                  </a:cubicBezTo>
                  <a:cubicBezTo>
                    <a:pt x="3550" y="1682"/>
                    <a:pt x="3554" y="1684"/>
                    <a:pt x="3559" y="1684"/>
                  </a:cubicBezTo>
                  <a:cubicBezTo>
                    <a:pt x="3581" y="1684"/>
                    <a:pt x="3605" y="1653"/>
                    <a:pt x="3588" y="1636"/>
                  </a:cubicBezTo>
                  <a:cubicBezTo>
                    <a:pt x="3123" y="811"/>
                    <a:pt x="2213" y="282"/>
                    <a:pt x="1304" y="50"/>
                  </a:cubicBezTo>
                  <a:cubicBezTo>
                    <a:pt x="1174" y="16"/>
                    <a:pt x="1051" y="0"/>
                    <a:pt x="9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9" name="Google Shape;1279;p35"/>
            <p:cNvSpPr/>
            <p:nvPr/>
          </p:nvSpPr>
          <p:spPr>
            <a:xfrm rot="683019">
              <a:off x="8496919" y="4748783"/>
              <a:ext cx="87462" cy="122790"/>
            </a:xfrm>
            <a:custGeom>
              <a:avLst/>
              <a:gdLst/>
              <a:ahLst/>
              <a:cxnLst/>
              <a:rect l="l" t="t" r="r" b="b"/>
              <a:pathLst>
                <a:path w="2391" h="3357" extrusionOk="0">
                  <a:moveTo>
                    <a:pt x="1756" y="0"/>
                  </a:moveTo>
                  <a:cubicBezTo>
                    <a:pt x="1587" y="22"/>
                    <a:pt x="1439" y="85"/>
                    <a:pt x="1333" y="212"/>
                  </a:cubicBezTo>
                  <a:cubicBezTo>
                    <a:pt x="593" y="868"/>
                    <a:pt x="128" y="1777"/>
                    <a:pt x="1" y="2771"/>
                  </a:cubicBezTo>
                  <a:lnTo>
                    <a:pt x="85" y="3025"/>
                  </a:lnTo>
                  <a:cubicBezTo>
                    <a:pt x="210" y="3221"/>
                    <a:pt x="425" y="3357"/>
                    <a:pt x="667" y="3357"/>
                  </a:cubicBezTo>
                  <a:cubicBezTo>
                    <a:pt x="712" y="3357"/>
                    <a:pt x="758" y="3352"/>
                    <a:pt x="804" y="3342"/>
                  </a:cubicBezTo>
                  <a:cubicBezTo>
                    <a:pt x="1079" y="3279"/>
                    <a:pt x="1333" y="3130"/>
                    <a:pt x="1523" y="2919"/>
                  </a:cubicBezTo>
                  <a:cubicBezTo>
                    <a:pt x="2137" y="2306"/>
                    <a:pt x="2391" y="1417"/>
                    <a:pt x="2221" y="571"/>
                  </a:cubicBezTo>
                  <a:cubicBezTo>
                    <a:pt x="2179" y="318"/>
                    <a:pt x="2010" y="0"/>
                    <a:pt x="17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0" name="Google Shape;1280;p35"/>
            <p:cNvSpPr/>
            <p:nvPr/>
          </p:nvSpPr>
          <p:spPr>
            <a:xfrm rot="683019">
              <a:off x="8493474" y="4741914"/>
              <a:ext cx="102130" cy="141078"/>
            </a:xfrm>
            <a:custGeom>
              <a:avLst/>
              <a:gdLst/>
              <a:ahLst/>
              <a:cxnLst/>
              <a:rect l="l" t="t" r="r" b="b"/>
              <a:pathLst>
                <a:path w="2792" h="3857" extrusionOk="0">
                  <a:moveTo>
                    <a:pt x="1835" y="0"/>
                  </a:moveTo>
                  <a:cubicBezTo>
                    <a:pt x="1658" y="0"/>
                    <a:pt x="1464" y="78"/>
                    <a:pt x="1269" y="253"/>
                  </a:cubicBezTo>
                  <a:cubicBezTo>
                    <a:pt x="529" y="929"/>
                    <a:pt x="0" y="1987"/>
                    <a:pt x="64" y="2981"/>
                  </a:cubicBezTo>
                  <a:cubicBezTo>
                    <a:pt x="64" y="3002"/>
                    <a:pt x="79" y="3013"/>
                    <a:pt x="95" y="3013"/>
                  </a:cubicBezTo>
                  <a:cubicBezTo>
                    <a:pt x="111" y="3013"/>
                    <a:pt x="127" y="3002"/>
                    <a:pt x="127" y="2981"/>
                  </a:cubicBezTo>
                  <a:cubicBezTo>
                    <a:pt x="296" y="2452"/>
                    <a:pt x="508" y="1945"/>
                    <a:pt x="783" y="1479"/>
                  </a:cubicBezTo>
                  <a:cubicBezTo>
                    <a:pt x="955" y="1213"/>
                    <a:pt x="1393" y="554"/>
                    <a:pt x="1738" y="554"/>
                  </a:cubicBezTo>
                  <a:cubicBezTo>
                    <a:pt x="1859" y="554"/>
                    <a:pt x="1969" y="636"/>
                    <a:pt x="2052" y="845"/>
                  </a:cubicBezTo>
                  <a:cubicBezTo>
                    <a:pt x="2345" y="1633"/>
                    <a:pt x="1606" y="3231"/>
                    <a:pt x="674" y="3231"/>
                  </a:cubicBezTo>
                  <a:cubicBezTo>
                    <a:pt x="531" y="3231"/>
                    <a:pt x="382" y="3193"/>
                    <a:pt x="233" y="3108"/>
                  </a:cubicBezTo>
                  <a:cubicBezTo>
                    <a:pt x="211" y="3095"/>
                    <a:pt x="188" y="3089"/>
                    <a:pt x="165" y="3089"/>
                  </a:cubicBezTo>
                  <a:cubicBezTo>
                    <a:pt x="81" y="3089"/>
                    <a:pt x="9" y="3172"/>
                    <a:pt x="42" y="3256"/>
                  </a:cubicBezTo>
                  <a:cubicBezTo>
                    <a:pt x="124" y="3693"/>
                    <a:pt x="406" y="3857"/>
                    <a:pt x="733" y="3857"/>
                  </a:cubicBezTo>
                  <a:cubicBezTo>
                    <a:pt x="1086" y="3857"/>
                    <a:pt x="1492" y="3667"/>
                    <a:pt x="1755" y="3425"/>
                  </a:cubicBezTo>
                  <a:cubicBezTo>
                    <a:pt x="2475" y="2769"/>
                    <a:pt x="2792" y="1775"/>
                    <a:pt x="2601" y="803"/>
                  </a:cubicBezTo>
                  <a:cubicBezTo>
                    <a:pt x="2488" y="321"/>
                    <a:pt x="2194" y="0"/>
                    <a:pt x="18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029" y="5703"/>
            <a:ext cx="12221029" cy="6858000"/>
          </a:xfrm>
          <a:prstGeom prst="rect">
            <a:avLst/>
          </a:prstGeom>
        </p:spPr>
      </p:pic>
      <p:pic>
        <p:nvPicPr>
          <p:cNvPr id="41" name="图片 4">
            <a:extLst>
              <a:ext uri="{FF2B5EF4-FFF2-40B4-BE49-F238E27FC236}">
                <a16:creationId xmlns:a16="http://schemas.microsoft.com/office/drawing/2014/main" id="{1C402D7E-F3C5-4A01-AB79-54CA27F2EB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467" y="3502387"/>
            <a:ext cx="2336651" cy="2769175"/>
          </a:xfrm>
          <a:prstGeom prst="rect">
            <a:avLst/>
          </a:prstGeom>
        </p:spPr>
      </p:pic>
      <p:sp>
        <p:nvSpPr>
          <p:cNvPr id="44" name="矩形: 圆角 30">
            <a:extLst>
              <a:ext uri="{FF2B5EF4-FFF2-40B4-BE49-F238E27FC236}">
                <a16:creationId xmlns:a16="http://schemas.microsoft.com/office/drawing/2014/main" id="{FE557F12-4F63-4744-88FD-857E1C5CB9D5}"/>
              </a:ext>
            </a:extLst>
          </p:cNvPr>
          <p:cNvSpPr/>
          <p:nvPr/>
        </p:nvSpPr>
        <p:spPr>
          <a:xfrm>
            <a:off x="1034739" y="1423396"/>
            <a:ext cx="6593603" cy="3627969"/>
          </a:xfrm>
          <a:prstGeom prst="roundRect">
            <a:avLst>
              <a:gd name="adj" fmla="val 38426"/>
            </a:avLst>
          </a:prstGeom>
          <a:solidFill>
            <a:srgbClr val="FFFFFF">
              <a:alpha val="74000"/>
            </a:srgb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CN" altLang="en-US" sz="8000" kern="0" dirty="0">
              <a:solidFill>
                <a:srgbClr val="000000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字魂80号-萌趣小鱼体" panose="00000500000000000000" pitchFamily="2" charset="-122"/>
              <a:ea typeface="字魂80号-萌趣小鱼体" panose="00000500000000000000" pitchFamily="2" charset="-122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EB2DEAE-00F5-484F-957F-F357C2AA37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3073" y="2232492"/>
            <a:ext cx="3828620" cy="23532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Picture 146" descr="Shape&#10;&#10;Description automatically generated">
            <a:extLst>
              <a:ext uri="{FF2B5EF4-FFF2-40B4-BE49-F238E27FC236}">
                <a16:creationId xmlns:a16="http://schemas.microsoft.com/office/drawing/2014/main" id="{DBB90860-3834-4984-8337-8E59AD6AA4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412" b="23656"/>
          <a:stretch/>
        </p:blipFill>
        <p:spPr>
          <a:xfrm>
            <a:off x="4220135" y="0"/>
            <a:ext cx="3751729" cy="2286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48" name="TextBox 147">
            <a:extLst>
              <a:ext uri="{FF2B5EF4-FFF2-40B4-BE49-F238E27FC236}">
                <a16:creationId xmlns:a16="http://schemas.microsoft.com/office/drawing/2014/main" id="{0F67A698-61F8-480F-86E0-1306E4696275}"/>
              </a:ext>
            </a:extLst>
          </p:cNvPr>
          <p:cNvSpPr txBox="1"/>
          <p:nvPr/>
        </p:nvSpPr>
        <p:spPr>
          <a:xfrm>
            <a:off x="4688046" y="496014"/>
            <a:ext cx="2815904" cy="1464231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EFF5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Chia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EFF5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sẻ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EFF5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EFF5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trước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EFF5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EFF5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lớp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367D3D"/>
              </a:solidFill>
              <a:effectLst>
                <a:glow rad="292100">
                  <a:srgbClr val="EFF5FF"/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49" name="图片 12">
            <a:extLst>
              <a:ext uri="{FF2B5EF4-FFF2-40B4-BE49-F238E27FC236}">
                <a16:creationId xmlns:a16="http://schemas.microsoft.com/office/drawing/2014/main" id="{74B44F50-C4FB-4F57-A6A0-78727656089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952" t="73571"/>
          <a:stretch/>
        </p:blipFill>
        <p:spPr>
          <a:xfrm>
            <a:off x="9869714" y="5246913"/>
            <a:ext cx="2322286" cy="161108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0" name="Picture 149">
            <a:extLst>
              <a:ext uri="{FF2B5EF4-FFF2-40B4-BE49-F238E27FC236}">
                <a16:creationId xmlns:a16="http://schemas.microsoft.com/office/drawing/2014/main" id="{DC27BD4C-3F7D-4620-995D-FA0A52B9E3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93619" y="1055638"/>
            <a:ext cx="2590996" cy="24688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1" name="Picture 150">
            <a:extLst>
              <a:ext uri="{FF2B5EF4-FFF2-40B4-BE49-F238E27FC236}">
                <a16:creationId xmlns:a16="http://schemas.microsoft.com/office/drawing/2014/main" id="{8A2B5D09-3754-4AAD-916A-A670B4708CB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07381" y="1051560"/>
            <a:ext cx="2590996" cy="24688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52" name="TextBox 151">
            <a:extLst>
              <a:ext uri="{FF2B5EF4-FFF2-40B4-BE49-F238E27FC236}">
                <a16:creationId xmlns:a16="http://schemas.microsoft.com/office/drawing/2014/main" id="{D2079273-39C8-4DBA-BA48-01380FAC40DC}"/>
              </a:ext>
            </a:extLst>
          </p:cNvPr>
          <p:cNvSpPr txBox="1"/>
          <p:nvPr/>
        </p:nvSpPr>
        <p:spPr>
          <a:xfrm>
            <a:off x="1724883" y="1962834"/>
            <a:ext cx="19559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99009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926FADC6-DC99-401F-B66E-3783CCE50EF0}"/>
              </a:ext>
            </a:extLst>
          </p:cNvPr>
          <p:cNvSpPr txBox="1"/>
          <p:nvPr/>
        </p:nvSpPr>
        <p:spPr>
          <a:xfrm>
            <a:off x="8516770" y="1962834"/>
            <a:ext cx="1944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17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17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17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xét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17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54" name="Picture 153" descr="A group of people wearing clothing&#10;&#10;Description automatically generated with low confidence">
            <a:extLst>
              <a:ext uri="{FF2B5EF4-FFF2-40B4-BE49-F238E27FC236}">
                <a16:creationId xmlns:a16="http://schemas.microsoft.com/office/drawing/2014/main" id="{6B9898CA-B9A0-449E-87F8-133E0A74643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4" t="22459" r="62940"/>
          <a:stretch/>
        </p:blipFill>
        <p:spPr>
          <a:xfrm>
            <a:off x="4212105" y="3017520"/>
            <a:ext cx="3767786" cy="384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581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0" dur="500"/>
                                            <p:tgtEl>
                                              <p:spTgt spid="1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13" dur="500"/>
                                            <p:tgtEl>
                                              <p:spTgt spid="1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750" fill="hold"/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750" fill="hold"/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1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1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/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1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8" grpId="0"/>
          <p:bldP spid="152" grpId="0"/>
          <p:bldP spid="15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0" dur="500"/>
                                            <p:tgtEl>
                                              <p:spTgt spid="1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13" dur="500"/>
                                            <p:tgtEl>
                                              <p:spTgt spid="1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1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1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/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1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8" grpId="0"/>
          <p:bldP spid="152" grpId="0"/>
          <p:bldP spid="153" grpId="0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矩形: 圆角 30">
            <a:extLst>
              <a:ext uri="{FF2B5EF4-FFF2-40B4-BE49-F238E27FC236}">
                <a16:creationId xmlns:a16="http://schemas.microsoft.com/office/drawing/2014/main" id="{FE557F12-4F63-4744-88FD-857E1C5CB9D5}"/>
              </a:ext>
            </a:extLst>
          </p:cNvPr>
          <p:cNvSpPr/>
          <p:nvPr/>
        </p:nvSpPr>
        <p:spPr>
          <a:xfrm>
            <a:off x="329852" y="347871"/>
            <a:ext cx="11635907" cy="6348052"/>
          </a:xfrm>
          <a:prstGeom prst="roundRect">
            <a:avLst>
              <a:gd name="adj" fmla="val 38426"/>
            </a:avLst>
          </a:prstGeom>
          <a:solidFill>
            <a:srgbClr val="FF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zh-CN" altLang="en-US" sz="8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字魂80号-萌趣小鱼体" panose="00000500000000000000" pitchFamily="2" charset="-122"/>
              <a:cs typeface="Calibri" panose="020F0502020204030204" pitchFamily="34" charset="0"/>
              <a:sym typeface="Arial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0BA0BE3A-5D06-4DCB-9FA2-76237A0A20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2933319"/>
              </p:ext>
            </p:extLst>
          </p:nvPr>
        </p:nvGraphicFramePr>
        <p:xfrm>
          <a:off x="1670699" y="999460"/>
          <a:ext cx="9089450" cy="49057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9758">
                  <a:extLst>
                    <a:ext uri="{9D8B030D-6E8A-4147-A177-3AD203B41FA5}">
                      <a16:colId xmlns:a16="http://schemas.microsoft.com/office/drawing/2014/main" val="3235929077"/>
                    </a:ext>
                  </a:extLst>
                </a:gridCol>
                <a:gridCol w="6729692">
                  <a:extLst>
                    <a:ext uri="{9D8B030D-6E8A-4147-A177-3AD203B41FA5}">
                      <a16:colId xmlns:a16="http://schemas.microsoft.com/office/drawing/2014/main" val="3642762493"/>
                    </a:ext>
                  </a:extLst>
                </a:gridCol>
              </a:tblGrid>
              <a:tr h="98115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Câu</a:t>
                      </a:r>
                      <a:endParaRPr lang="en-US" sz="320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Cặp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có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nghĩa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trái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ngược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nhau</a:t>
                      </a:r>
                      <a:endParaRPr lang="en-US" sz="320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126221"/>
                  </a:ext>
                </a:extLst>
              </a:tr>
              <a:tr h="981154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521459"/>
                  </a:ext>
                </a:extLst>
              </a:tr>
              <a:tr h="981154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8231124"/>
                  </a:ext>
                </a:extLst>
              </a:tr>
              <a:tr h="981154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8588875"/>
                  </a:ext>
                </a:extLst>
              </a:tr>
              <a:tr h="981154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204970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75D4E35A-51D2-49BB-B08F-9BD48988D174}"/>
              </a:ext>
            </a:extLst>
          </p:cNvPr>
          <p:cNvSpPr txBox="1"/>
          <p:nvPr/>
        </p:nvSpPr>
        <p:spPr>
          <a:xfrm>
            <a:off x="4293704" y="2036597"/>
            <a:ext cx="3747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Thấp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-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cao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D4FD9701-B95F-4AD3-8861-D6B59536E792}"/>
              </a:ext>
            </a:extLst>
          </p:cNvPr>
          <p:cNvSpPr txBox="1"/>
          <p:nvPr/>
        </p:nvSpPr>
        <p:spPr>
          <a:xfrm>
            <a:off x="4323521" y="3110023"/>
            <a:ext cx="44802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Lên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–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xuống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-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sâu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61C93D01-6339-4B50-95AF-A6AFE15FFC78}"/>
              </a:ext>
            </a:extLst>
          </p:cNvPr>
          <p:cNvSpPr txBox="1"/>
          <p:nvPr/>
        </p:nvSpPr>
        <p:spPr>
          <a:xfrm>
            <a:off x="4273826" y="4014484"/>
            <a:ext cx="3747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lở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bồi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đục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-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CCAAFF50-BBC3-482C-9DDA-1F00A2EE4C16}"/>
              </a:ext>
            </a:extLst>
          </p:cNvPr>
          <p:cNvSpPr txBox="1"/>
          <p:nvPr/>
        </p:nvSpPr>
        <p:spPr>
          <a:xfrm>
            <a:off x="4343400" y="5058093"/>
            <a:ext cx="3747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tỏ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1435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矩形: 圆角 30">
            <a:extLst>
              <a:ext uri="{FF2B5EF4-FFF2-40B4-BE49-F238E27FC236}">
                <a16:creationId xmlns:a16="http://schemas.microsoft.com/office/drawing/2014/main" id="{FE557F12-4F63-4744-88FD-857E1C5CB9D5}"/>
              </a:ext>
            </a:extLst>
          </p:cNvPr>
          <p:cNvSpPr/>
          <p:nvPr/>
        </p:nvSpPr>
        <p:spPr>
          <a:xfrm>
            <a:off x="329852" y="608019"/>
            <a:ext cx="11635907" cy="6249981"/>
          </a:xfrm>
          <a:prstGeom prst="roundRect">
            <a:avLst>
              <a:gd name="adj" fmla="val 38426"/>
            </a:avLst>
          </a:prstGeom>
          <a:solidFill>
            <a:srgbClr val="FF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zh-CN" altLang="en-US" sz="8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字魂80号-萌趣小鱼体" panose="00000500000000000000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683E0717-54FE-4D32-A858-862898025C85}"/>
              </a:ext>
            </a:extLst>
          </p:cNvPr>
          <p:cNvSpPr txBox="1">
            <a:spLocks/>
          </p:cNvSpPr>
          <p:nvPr/>
        </p:nvSpPr>
        <p:spPr>
          <a:xfrm>
            <a:off x="1604822" y="831824"/>
            <a:ext cx="9394695" cy="675677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defTabSz="1219170">
              <a:spcBef>
                <a:spcPts val="1333"/>
              </a:spcBef>
              <a:buClr>
                <a:srgbClr val="000000"/>
              </a:buClr>
              <a:buNone/>
            </a:pPr>
            <a:r>
              <a:rPr lang="en-US" sz="36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5.</a:t>
            </a:r>
            <a:r>
              <a:rPr lang="vi-VN" sz="36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Chọn từ ngữ chỉ đặc điểm thay cho ô trống.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870D099-DCB8-4209-AC38-40B123FAF098}"/>
              </a:ext>
            </a:extLst>
          </p:cNvPr>
          <p:cNvGrpSpPr/>
          <p:nvPr/>
        </p:nvGrpSpPr>
        <p:grpSpPr>
          <a:xfrm>
            <a:off x="1297173" y="3678864"/>
            <a:ext cx="9622465" cy="646331"/>
            <a:chOff x="1307806" y="3976576"/>
            <a:chExt cx="9622465" cy="646331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B5D5064-BE5F-4A81-9D87-0A6278653E8F}"/>
                </a:ext>
              </a:extLst>
            </p:cNvPr>
            <p:cNvSpPr txBox="1"/>
            <p:nvPr/>
          </p:nvSpPr>
          <p:spPr>
            <a:xfrm>
              <a:off x="1307806" y="3976576"/>
              <a:ext cx="96224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a.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Ngọn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tháp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     .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322C109-F61A-4BC3-8F76-C55FC2FA8D2E}"/>
                </a:ext>
              </a:extLst>
            </p:cNvPr>
            <p:cNvSpPr/>
            <p:nvPr/>
          </p:nvSpPr>
          <p:spPr>
            <a:xfrm>
              <a:off x="3880884" y="4061637"/>
              <a:ext cx="499730" cy="51036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5D0706F-B4CF-4BDD-941D-6082A9656ACA}"/>
              </a:ext>
            </a:extLst>
          </p:cNvPr>
          <p:cNvGrpSpPr/>
          <p:nvPr/>
        </p:nvGrpSpPr>
        <p:grpSpPr>
          <a:xfrm>
            <a:off x="1297173" y="4476306"/>
            <a:ext cx="9622465" cy="646331"/>
            <a:chOff x="1307806" y="3976576"/>
            <a:chExt cx="9622465" cy="646331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67D2D02-60ED-405D-BE35-AAB5F3C8B76C}"/>
                </a:ext>
              </a:extLst>
            </p:cNvPr>
            <p:cNvSpPr txBox="1"/>
            <p:nvPr/>
          </p:nvSpPr>
          <p:spPr>
            <a:xfrm>
              <a:off x="1307806" y="3976576"/>
              <a:ext cx="96224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b.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Ánh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nắng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      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trên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sân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trường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785B27EE-C86C-4921-8F04-76334547A8D4}"/>
                </a:ext>
              </a:extLst>
            </p:cNvPr>
            <p:cNvSpPr/>
            <p:nvPr/>
          </p:nvSpPr>
          <p:spPr>
            <a:xfrm>
              <a:off x="3763925" y="4051005"/>
              <a:ext cx="499730" cy="51036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5737E01-649F-41E9-8D48-4FA432F0A973}"/>
              </a:ext>
            </a:extLst>
          </p:cNvPr>
          <p:cNvGrpSpPr/>
          <p:nvPr/>
        </p:nvGrpSpPr>
        <p:grpSpPr>
          <a:xfrm>
            <a:off x="1318438" y="5199320"/>
            <a:ext cx="9622465" cy="646331"/>
            <a:chOff x="1307806" y="3976576"/>
            <a:chExt cx="9622465" cy="646331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F0925A2-B79E-4EF5-8BF3-612A8A3AD2D2}"/>
                </a:ext>
              </a:extLst>
            </p:cNvPr>
            <p:cNvSpPr txBox="1"/>
            <p:nvPr/>
          </p:nvSpPr>
          <p:spPr>
            <a:xfrm>
              <a:off x="1307806" y="3976576"/>
              <a:ext cx="96224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c.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Rừng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     ,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chỉ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tiếng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suối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     .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BCEFED3C-3690-40EA-B17F-F89E42CE96D9}"/>
                </a:ext>
              </a:extLst>
            </p:cNvPr>
            <p:cNvSpPr/>
            <p:nvPr/>
          </p:nvSpPr>
          <p:spPr>
            <a:xfrm>
              <a:off x="2849525" y="3987209"/>
              <a:ext cx="499730" cy="51036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04945F5-B91B-405D-AED2-294F7DFDF936}"/>
                </a:ext>
              </a:extLst>
            </p:cNvPr>
            <p:cNvSpPr/>
            <p:nvPr/>
          </p:nvSpPr>
          <p:spPr>
            <a:xfrm>
              <a:off x="6687878" y="3987209"/>
              <a:ext cx="499730" cy="51036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FD7A8CD-6415-4EA9-91A3-2FDC72F9D0D1}"/>
              </a:ext>
            </a:extLst>
          </p:cNvPr>
          <p:cNvGrpSpPr/>
          <p:nvPr/>
        </p:nvGrpSpPr>
        <p:grpSpPr>
          <a:xfrm>
            <a:off x="1371601" y="5890437"/>
            <a:ext cx="9622465" cy="646331"/>
            <a:chOff x="1307806" y="3976576"/>
            <a:chExt cx="9622465" cy="646331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85188D9-3BBE-474F-A125-42DA3CD46164}"/>
                </a:ext>
              </a:extLst>
            </p:cNvPr>
            <p:cNvSpPr txBox="1"/>
            <p:nvPr/>
          </p:nvSpPr>
          <p:spPr>
            <a:xfrm>
              <a:off x="1307806" y="3976576"/>
              <a:ext cx="96224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d.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Lên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lớp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3,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nào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cũng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     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hơn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3087DF5-3F41-42DF-8C1A-83F309072EA1}"/>
                </a:ext>
              </a:extLst>
            </p:cNvPr>
            <p:cNvSpPr/>
            <p:nvPr/>
          </p:nvSpPr>
          <p:spPr>
            <a:xfrm>
              <a:off x="6337003" y="4019107"/>
              <a:ext cx="499730" cy="51036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E057C07-C913-43B3-ADCB-EEA75E9D9616}"/>
              </a:ext>
            </a:extLst>
          </p:cNvPr>
          <p:cNvGrpSpPr/>
          <p:nvPr/>
        </p:nvGrpSpPr>
        <p:grpSpPr>
          <a:xfrm>
            <a:off x="1442948" y="1584253"/>
            <a:ext cx="1810616" cy="893134"/>
            <a:chOff x="2683142" y="1196805"/>
            <a:chExt cx="5819011" cy="830997"/>
          </a:xfrm>
        </p:grpSpPr>
        <p:sp>
          <p:nvSpPr>
            <p:cNvPr id="38" name="矩形: 圆角 30">
              <a:extLst>
                <a:ext uri="{FF2B5EF4-FFF2-40B4-BE49-F238E27FC236}">
                  <a16:creationId xmlns:a16="http://schemas.microsoft.com/office/drawing/2014/main" id="{67A6351F-8E13-4DD5-9E88-C910E105F7B0}"/>
                </a:ext>
              </a:extLst>
            </p:cNvPr>
            <p:cNvSpPr/>
            <p:nvPr/>
          </p:nvSpPr>
          <p:spPr>
            <a:xfrm>
              <a:off x="2683142" y="1196805"/>
              <a:ext cx="5819011" cy="830997"/>
            </a:xfrm>
            <a:prstGeom prst="roundRect">
              <a:avLst>
                <a:gd name="adj" fmla="val 38426"/>
              </a:avLst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8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字魂80号-萌趣小鱼体" panose="00000500000000000000" pitchFamily="2" charset="-122"/>
                <a:ea typeface="字魂80号-萌趣小鱼体" panose="00000500000000000000" pitchFamily="2" charset="-122"/>
                <a:cs typeface="+mn-cs"/>
                <a:sym typeface="Arial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ED01C51-D42D-4CD5-A083-E5940383B09E}"/>
                </a:ext>
              </a:extLst>
            </p:cNvPr>
            <p:cNvSpPr/>
            <p:nvPr/>
          </p:nvSpPr>
          <p:spPr>
            <a:xfrm>
              <a:off x="2897313" y="1297997"/>
              <a:ext cx="5585311" cy="6150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im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ắng</a:t>
              </a:r>
              <a:endPara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F06CC9F-7B10-4B0C-A2D3-0D8D49C9B324}"/>
              </a:ext>
            </a:extLst>
          </p:cNvPr>
          <p:cNvGrpSpPr/>
          <p:nvPr/>
        </p:nvGrpSpPr>
        <p:grpSpPr>
          <a:xfrm>
            <a:off x="4388166" y="1467295"/>
            <a:ext cx="1895676" cy="893134"/>
            <a:chOff x="2683142" y="1196805"/>
            <a:chExt cx="5819011" cy="830997"/>
          </a:xfrm>
        </p:grpSpPr>
        <p:sp>
          <p:nvSpPr>
            <p:cNvPr id="42" name="矩形: 圆角 30">
              <a:extLst>
                <a:ext uri="{FF2B5EF4-FFF2-40B4-BE49-F238E27FC236}">
                  <a16:creationId xmlns:a16="http://schemas.microsoft.com/office/drawing/2014/main" id="{1238226D-B815-4D30-B90C-240CAA281982}"/>
                </a:ext>
              </a:extLst>
            </p:cNvPr>
            <p:cNvSpPr/>
            <p:nvPr/>
          </p:nvSpPr>
          <p:spPr>
            <a:xfrm>
              <a:off x="2683142" y="1196805"/>
              <a:ext cx="5819011" cy="830997"/>
            </a:xfrm>
            <a:prstGeom prst="roundRect">
              <a:avLst>
                <a:gd name="adj" fmla="val 38426"/>
              </a:avLst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8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字魂80号-萌趣小鱼体" panose="00000500000000000000" pitchFamily="2" charset="-122"/>
                <a:ea typeface="字魂80号-萌趣小鱼体" panose="00000500000000000000" pitchFamily="2" charset="-122"/>
                <a:cs typeface="+mn-cs"/>
                <a:sym typeface="Arial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75AD4AE0-5706-458A-B43B-85D0C39BE9F0}"/>
                </a:ext>
              </a:extLst>
            </p:cNvPr>
            <p:cNvSpPr/>
            <p:nvPr/>
          </p:nvSpPr>
          <p:spPr>
            <a:xfrm>
              <a:off x="2897313" y="1297997"/>
              <a:ext cx="5585311" cy="6150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róc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rách</a:t>
              </a:r>
              <a:endPara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3F1E9E0-31F1-4B6E-B8A1-B3C072832165}"/>
              </a:ext>
            </a:extLst>
          </p:cNvPr>
          <p:cNvGrpSpPr/>
          <p:nvPr/>
        </p:nvGrpSpPr>
        <p:grpSpPr>
          <a:xfrm>
            <a:off x="7928807" y="1552357"/>
            <a:ext cx="1885044" cy="893134"/>
            <a:chOff x="2683142" y="1196805"/>
            <a:chExt cx="5819011" cy="830997"/>
          </a:xfrm>
        </p:grpSpPr>
        <p:sp>
          <p:nvSpPr>
            <p:cNvPr id="45" name="矩形: 圆角 30">
              <a:extLst>
                <a:ext uri="{FF2B5EF4-FFF2-40B4-BE49-F238E27FC236}">
                  <a16:creationId xmlns:a16="http://schemas.microsoft.com/office/drawing/2014/main" id="{9CDD5E44-3817-4DAA-8210-E7D11B8CA3C3}"/>
                </a:ext>
              </a:extLst>
            </p:cNvPr>
            <p:cNvSpPr/>
            <p:nvPr/>
          </p:nvSpPr>
          <p:spPr>
            <a:xfrm>
              <a:off x="2683142" y="1196805"/>
              <a:ext cx="5819011" cy="830997"/>
            </a:xfrm>
            <a:prstGeom prst="roundRect">
              <a:avLst>
                <a:gd name="adj" fmla="val 38426"/>
              </a:avLst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8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字魂80号-萌趣小鱼体" panose="00000500000000000000" pitchFamily="2" charset="-122"/>
                <a:ea typeface="字魂80号-萌趣小鱼体" panose="00000500000000000000" pitchFamily="2" charset="-122"/>
                <a:cs typeface="+mn-cs"/>
                <a:sym typeface="Arial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075E9796-E982-4CB3-93E2-018DA807E84B}"/>
                </a:ext>
              </a:extLst>
            </p:cNvPr>
            <p:cNvSpPr/>
            <p:nvPr/>
          </p:nvSpPr>
          <p:spPr>
            <a:xfrm>
              <a:off x="2897313" y="1297997"/>
              <a:ext cx="5585311" cy="6150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ca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vút</a:t>
              </a:r>
              <a:endPara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2969F6C-AD23-4A40-AF38-95ACEB309FAF}"/>
              </a:ext>
            </a:extLst>
          </p:cNvPr>
          <p:cNvGrpSpPr/>
          <p:nvPr/>
        </p:nvGrpSpPr>
        <p:grpSpPr>
          <a:xfrm>
            <a:off x="3611988" y="2509287"/>
            <a:ext cx="1491640" cy="893134"/>
            <a:chOff x="2683142" y="1196805"/>
            <a:chExt cx="5819011" cy="830997"/>
          </a:xfrm>
        </p:grpSpPr>
        <p:sp>
          <p:nvSpPr>
            <p:cNvPr id="48" name="矩形: 圆角 30">
              <a:extLst>
                <a:ext uri="{FF2B5EF4-FFF2-40B4-BE49-F238E27FC236}">
                  <a16:creationId xmlns:a16="http://schemas.microsoft.com/office/drawing/2014/main" id="{753D2B62-2849-4EBA-94DF-BC61C17272CC}"/>
                </a:ext>
              </a:extLst>
            </p:cNvPr>
            <p:cNvSpPr/>
            <p:nvPr/>
          </p:nvSpPr>
          <p:spPr>
            <a:xfrm>
              <a:off x="2683142" y="1196805"/>
              <a:ext cx="5819011" cy="830997"/>
            </a:xfrm>
            <a:prstGeom prst="roundRect">
              <a:avLst>
                <a:gd name="adj" fmla="val 38426"/>
              </a:avLst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8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字魂80号-萌趣小鱼体" panose="00000500000000000000" pitchFamily="2" charset="-122"/>
                <a:ea typeface="字魂80号-萌趣小鱼体" panose="00000500000000000000" pitchFamily="2" charset="-122"/>
                <a:cs typeface="+mn-cs"/>
                <a:sym typeface="Arial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8C22728C-BD34-4655-9700-C6A4AF186F0C}"/>
                </a:ext>
              </a:extLst>
            </p:cNvPr>
            <p:cNvSpPr/>
            <p:nvPr/>
          </p:nvSpPr>
          <p:spPr>
            <a:xfrm>
              <a:off x="2897313" y="1297997"/>
              <a:ext cx="5585311" cy="6150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tự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tin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CA717D77-3A53-4D9E-8120-FAD0C9210567}"/>
              </a:ext>
            </a:extLst>
          </p:cNvPr>
          <p:cNvGrpSpPr/>
          <p:nvPr/>
        </p:nvGrpSpPr>
        <p:grpSpPr>
          <a:xfrm>
            <a:off x="6387086" y="2519921"/>
            <a:ext cx="2002002" cy="893134"/>
            <a:chOff x="2683142" y="1196805"/>
            <a:chExt cx="5819011" cy="830997"/>
          </a:xfrm>
        </p:grpSpPr>
        <p:sp>
          <p:nvSpPr>
            <p:cNvPr id="51" name="矩形: 圆角 30">
              <a:extLst>
                <a:ext uri="{FF2B5EF4-FFF2-40B4-BE49-F238E27FC236}">
                  <a16:creationId xmlns:a16="http://schemas.microsoft.com/office/drawing/2014/main" id="{F2125BFF-8771-4DC6-B53B-24E835AC5D34}"/>
                </a:ext>
              </a:extLst>
            </p:cNvPr>
            <p:cNvSpPr/>
            <p:nvPr/>
          </p:nvSpPr>
          <p:spPr>
            <a:xfrm>
              <a:off x="2683142" y="1196805"/>
              <a:ext cx="5819011" cy="830997"/>
            </a:xfrm>
            <a:prstGeom prst="roundRect">
              <a:avLst>
                <a:gd name="adj" fmla="val 38426"/>
              </a:avLst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8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字魂80号-萌趣小鱼体" panose="00000500000000000000" pitchFamily="2" charset="-122"/>
                <a:ea typeface="字魂80号-萌趣小鱼体" panose="00000500000000000000" pitchFamily="2" charset="-122"/>
                <a:cs typeface="+mn-cs"/>
                <a:sym typeface="Arial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963A33CD-0B57-4E24-AF0F-DA5B232BB094}"/>
                </a:ext>
              </a:extLst>
            </p:cNvPr>
            <p:cNvSpPr/>
            <p:nvPr/>
          </p:nvSpPr>
          <p:spPr>
            <a:xfrm>
              <a:off x="2897313" y="1297997"/>
              <a:ext cx="5585311" cy="6150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vàng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rực</a:t>
              </a:r>
              <a:endPara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52615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矩形: 圆角 30">
            <a:extLst>
              <a:ext uri="{FF2B5EF4-FFF2-40B4-BE49-F238E27FC236}">
                <a16:creationId xmlns:a16="http://schemas.microsoft.com/office/drawing/2014/main" id="{FE557F12-4F63-4744-88FD-857E1C5CB9D5}"/>
              </a:ext>
            </a:extLst>
          </p:cNvPr>
          <p:cNvSpPr/>
          <p:nvPr/>
        </p:nvSpPr>
        <p:spPr>
          <a:xfrm>
            <a:off x="329852" y="820899"/>
            <a:ext cx="11635907" cy="5575045"/>
          </a:xfrm>
          <a:prstGeom prst="roundRect">
            <a:avLst>
              <a:gd name="adj" fmla="val 38426"/>
            </a:avLst>
          </a:prstGeom>
          <a:solidFill>
            <a:srgbClr val="FF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zh-CN" altLang="en-US" sz="8000" kern="0" dirty="0">
              <a:solidFill>
                <a:srgbClr val="000000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字魂80号-萌趣小鱼体" panose="00000500000000000000" pitchFamily="2" charset="-122"/>
              <a:ea typeface="字魂80号-萌趣小鱼体" panose="00000500000000000000" pitchFamily="2" charset="-122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47EC21-4082-4563-8B4F-6766BB1FD3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795" y="753655"/>
            <a:ext cx="2621507" cy="11827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5A6DC2-29BA-4988-B22B-7697D2C4C432}"/>
              </a:ext>
            </a:extLst>
          </p:cNvPr>
          <p:cNvSpPr txBox="1"/>
          <p:nvPr/>
        </p:nvSpPr>
        <p:spPr>
          <a:xfrm>
            <a:off x="999460" y="1956391"/>
            <a:ext cx="78574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Ngọn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tháp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vút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728ADC2A-5C0E-40EF-9B09-44CB29F80D9F}"/>
              </a:ext>
            </a:extLst>
          </p:cNvPr>
          <p:cNvSpPr txBox="1"/>
          <p:nvPr/>
        </p:nvSpPr>
        <p:spPr>
          <a:xfrm>
            <a:off x="1010093" y="2828260"/>
            <a:ext cx="92609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latin typeface="Calibri" panose="020F0502020204030204" pitchFamily="34" charset="0"/>
                <a:cs typeface="Calibri" panose="020F0502020204030204" pitchFamily="34" charset="0"/>
              </a:rPr>
              <a:t>b. Ánh nắng vàng rực trên sân trường.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74F5FD86-F22A-41D8-A79D-1688EB1E7C93}"/>
              </a:ext>
            </a:extLst>
          </p:cNvPr>
          <p:cNvSpPr txBox="1"/>
          <p:nvPr/>
        </p:nvSpPr>
        <p:spPr>
          <a:xfrm>
            <a:off x="1020726" y="3785191"/>
            <a:ext cx="92609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>
                <a:latin typeface="Calibri" panose="020F0502020204030204" pitchFamily="34" charset="0"/>
                <a:cs typeface="Calibri" panose="020F0502020204030204" pitchFamily="34" charset="0"/>
              </a:rPr>
              <a:t>c. Rừng im ắng, chỉ có tiếng suối.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C143F5F9-1AD4-44DD-A48D-145C6DDBD60D}"/>
              </a:ext>
            </a:extLst>
          </p:cNvPr>
          <p:cNvSpPr txBox="1"/>
          <p:nvPr/>
        </p:nvSpPr>
        <p:spPr>
          <a:xfrm>
            <a:off x="1084522" y="4710223"/>
            <a:ext cx="92609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latin typeface="Calibri" panose="020F0502020204030204" pitchFamily="34" charset="0"/>
                <a:cs typeface="Calibri" panose="020F0502020204030204" pitchFamily="34" charset="0"/>
              </a:rPr>
              <a:t>d. Lên lớp 3, bạn nào cũng tự tin hơn.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1767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" name="Google Shape;3199;p63"/>
          <p:cNvGrpSpPr/>
          <p:nvPr/>
        </p:nvGrpSpPr>
        <p:grpSpPr>
          <a:xfrm>
            <a:off x="2859747" y="2"/>
            <a:ext cx="1094192" cy="631245"/>
            <a:chOff x="3736099" y="1890574"/>
            <a:chExt cx="856613" cy="494185"/>
          </a:xfrm>
        </p:grpSpPr>
        <p:grpSp>
          <p:nvGrpSpPr>
            <p:cNvPr id="166" name="Google Shape;3200;p63"/>
            <p:cNvGrpSpPr/>
            <p:nvPr/>
          </p:nvGrpSpPr>
          <p:grpSpPr>
            <a:xfrm>
              <a:off x="3745693" y="1890589"/>
              <a:ext cx="847019" cy="494170"/>
              <a:chOff x="3745693" y="1890589"/>
              <a:chExt cx="847019" cy="494170"/>
            </a:xfrm>
          </p:grpSpPr>
          <p:sp>
            <p:nvSpPr>
              <p:cNvPr id="182" name="Google Shape;3201;p63"/>
              <p:cNvSpPr/>
              <p:nvPr/>
            </p:nvSpPr>
            <p:spPr>
              <a:xfrm>
                <a:off x="3775723" y="1912900"/>
                <a:ext cx="789374" cy="449630"/>
              </a:xfrm>
              <a:custGeom>
                <a:avLst/>
                <a:gdLst/>
                <a:ahLst/>
                <a:cxnLst/>
                <a:rect l="l" t="t" r="r" b="b"/>
                <a:pathLst>
                  <a:path w="27812" h="15839" extrusionOk="0">
                    <a:moveTo>
                      <a:pt x="14327" y="0"/>
                    </a:moveTo>
                    <a:cubicBezTo>
                      <a:pt x="13138" y="0"/>
                      <a:pt x="11955" y="142"/>
                      <a:pt x="10808" y="442"/>
                    </a:cubicBezTo>
                    <a:cubicBezTo>
                      <a:pt x="10364" y="548"/>
                      <a:pt x="9898" y="717"/>
                      <a:pt x="9475" y="886"/>
                    </a:cubicBezTo>
                    <a:cubicBezTo>
                      <a:pt x="7974" y="1500"/>
                      <a:pt x="6662" y="2473"/>
                      <a:pt x="5626" y="3742"/>
                    </a:cubicBezTo>
                    <a:cubicBezTo>
                      <a:pt x="3680" y="6110"/>
                      <a:pt x="2982" y="9198"/>
                      <a:pt x="2750" y="11651"/>
                    </a:cubicBezTo>
                    <a:cubicBezTo>
                      <a:pt x="1460" y="12751"/>
                      <a:pt x="508" y="14210"/>
                      <a:pt x="0" y="15839"/>
                    </a:cubicBezTo>
                    <a:lnTo>
                      <a:pt x="27812" y="15839"/>
                    </a:lnTo>
                    <a:cubicBezTo>
                      <a:pt x="27389" y="13788"/>
                      <a:pt x="25020" y="11419"/>
                      <a:pt x="25020" y="11419"/>
                    </a:cubicBezTo>
                    <a:cubicBezTo>
                      <a:pt x="24788" y="8987"/>
                      <a:pt x="24322" y="6174"/>
                      <a:pt x="23413" y="4693"/>
                    </a:cubicBezTo>
                    <a:cubicBezTo>
                      <a:pt x="22926" y="3932"/>
                      <a:pt x="22334" y="3213"/>
                      <a:pt x="21679" y="2600"/>
                    </a:cubicBezTo>
                    <a:cubicBezTo>
                      <a:pt x="21256" y="2219"/>
                      <a:pt x="20811" y="1880"/>
                      <a:pt x="20325" y="1584"/>
                    </a:cubicBezTo>
                    <a:cubicBezTo>
                      <a:pt x="19500" y="1056"/>
                      <a:pt x="18591" y="654"/>
                      <a:pt x="17639" y="400"/>
                    </a:cubicBezTo>
                    <a:cubicBezTo>
                      <a:pt x="17195" y="294"/>
                      <a:pt x="16730" y="189"/>
                      <a:pt x="16285" y="125"/>
                    </a:cubicBezTo>
                    <a:cubicBezTo>
                      <a:pt x="15634" y="43"/>
                      <a:pt x="14980" y="0"/>
                      <a:pt x="14327" y="0"/>
                    </a:cubicBezTo>
                    <a:close/>
                  </a:path>
                </a:pathLst>
              </a:custGeom>
              <a:solidFill>
                <a:srgbClr val="EDE6D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3202;p63"/>
              <p:cNvSpPr/>
              <p:nvPr/>
            </p:nvSpPr>
            <p:spPr>
              <a:xfrm>
                <a:off x="3745693" y="1890589"/>
                <a:ext cx="847019" cy="494170"/>
              </a:xfrm>
              <a:custGeom>
                <a:avLst/>
                <a:gdLst/>
                <a:ahLst/>
                <a:cxnLst/>
                <a:rect l="l" t="t" r="r" b="b"/>
                <a:pathLst>
                  <a:path w="29843" h="17408" extrusionOk="0">
                    <a:moveTo>
                      <a:pt x="15410" y="1573"/>
                    </a:moveTo>
                    <a:cubicBezTo>
                      <a:pt x="16011" y="1573"/>
                      <a:pt x="16614" y="1613"/>
                      <a:pt x="17217" y="1694"/>
                    </a:cubicBezTo>
                    <a:cubicBezTo>
                      <a:pt x="17640" y="1757"/>
                      <a:pt x="18063" y="1842"/>
                      <a:pt x="18486" y="1969"/>
                    </a:cubicBezTo>
                    <a:cubicBezTo>
                      <a:pt x="19353" y="2201"/>
                      <a:pt x="20178" y="2561"/>
                      <a:pt x="20960" y="3026"/>
                    </a:cubicBezTo>
                    <a:cubicBezTo>
                      <a:pt x="21383" y="3301"/>
                      <a:pt x="21806" y="3618"/>
                      <a:pt x="22187" y="3978"/>
                    </a:cubicBezTo>
                    <a:cubicBezTo>
                      <a:pt x="22800" y="4549"/>
                      <a:pt x="23350" y="5183"/>
                      <a:pt x="23773" y="5902"/>
                    </a:cubicBezTo>
                    <a:cubicBezTo>
                      <a:pt x="24471" y="7002"/>
                      <a:pt x="24978" y="9202"/>
                      <a:pt x="25275" y="12289"/>
                    </a:cubicBezTo>
                    <a:lnTo>
                      <a:pt x="25296" y="12564"/>
                    </a:lnTo>
                    <a:lnTo>
                      <a:pt x="25507" y="12776"/>
                    </a:lnTo>
                    <a:cubicBezTo>
                      <a:pt x="26395" y="13664"/>
                      <a:pt x="27157" y="14700"/>
                      <a:pt x="27749" y="15821"/>
                    </a:cubicBezTo>
                    <a:lnTo>
                      <a:pt x="2200" y="15821"/>
                    </a:lnTo>
                    <a:cubicBezTo>
                      <a:pt x="2687" y="14764"/>
                      <a:pt x="3406" y="13812"/>
                      <a:pt x="4273" y="13030"/>
                    </a:cubicBezTo>
                    <a:lnTo>
                      <a:pt x="4548" y="12818"/>
                    </a:lnTo>
                    <a:lnTo>
                      <a:pt x="4569" y="12501"/>
                    </a:lnTo>
                    <a:cubicBezTo>
                      <a:pt x="4781" y="10344"/>
                      <a:pt x="5415" y="7298"/>
                      <a:pt x="7297" y="5014"/>
                    </a:cubicBezTo>
                    <a:lnTo>
                      <a:pt x="7361" y="4929"/>
                    </a:lnTo>
                    <a:cubicBezTo>
                      <a:pt x="7699" y="4528"/>
                      <a:pt x="8059" y="4168"/>
                      <a:pt x="8440" y="3851"/>
                    </a:cubicBezTo>
                    <a:cubicBezTo>
                      <a:pt x="9159" y="3237"/>
                      <a:pt x="9962" y="2751"/>
                      <a:pt x="10829" y="2413"/>
                    </a:cubicBezTo>
                    <a:cubicBezTo>
                      <a:pt x="11231" y="2243"/>
                      <a:pt x="11633" y="2095"/>
                      <a:pt x="12056" y="1990"/>
                    </a:cubicBezTo>
                    <a:cubicBezTo>
                      <a:pt x="13160" y="1714"/>
                      <a:pt x="14282" y="1573"/>
                      <a:pt x="15410" y="1573"/>
                    </a:cubicBezTo>
                    <a:close/>
                    <a:moveTo>
                      <a:pt x="15333" y="1"/>
                    </a:moveTo>
                    <a:cubicBezTo>
                      <a:pt x="14094" y="1"/>
                      <a:pt x="12857" y="156"/>
                      <a:pt x="11654" y="467"/>
                    </a:cubicBezTo>
                    <a:cubicBezTo>
                      <a:pt x="11168" y="594"/>
                      <a:pt x="10681" y="763"/>
                      <a:pt x="10216" y="953"/>
                    </a:cubicBezTo>
                    <a:cubicBezTo>
                      <a:pt x="9201" y="1355"/>
                      <a:pt x="8270" y="1926"/>
                      <a:pt x="7424" y="2645"/>
                    </a:cubicBezTo>
                    <a:cubicBezTo>
                      <a:pt x="6938" y="3047"/>
                      <a:pt x="6473" y="3512"/>
                      <a:pt x="6071" y="4020"/>
                    </a:cubicBezTo>
                    <a:lnTo>
                      <a:pt x="5902" y="4231"/>
                    </a:lnTo>
                    <a:cubicBezTo>
                      <a:pt x="3998" y="6685"/>
                      <a:pt x="3300" y="9751"/>
                      <a:pt x="3046" y="12036"/>
                    </a:cubicBezTo>
                    <a:cubicBezTo>
                      <a:pt x="1756" y="13220"/>
                      <a:pt x="805" y="14722"/>
                      <a:pt x="297" y="16392"/>
                    </a:cubicBezTo>
                    <a:lnTo>
                      <a:pt x="1" y="17408"/>
                    </a:lnTo>
                    <a:lnTo>
                      <a:pt x="29843" y="17408"/>
                    </a:lnTo>
                    <a:lnTo>
                      <a:pt x="29652" y="16456"/>
                    </a:lnTo>
                    <a:cubicBezTo>
                      <a:pt x="29272" y="14552"/>
                      <a:pt x="27453" y="12522"/>
                      <a:pt x="26818" y="11866"/>
                    </a:cubicBezTo>
                    <a:cubicBezTo>
                      <a:pt x="26501" y="8652"/>
                      <a:pt x="25930" y="6368"/>
                      <a:pt x="25126" y="5077"/>
                    </a:cubicBezTo>
                    <a:cubicBezTo>
                      <a:pt x="24619" y="4231"/>
                      <a:pt x="23984" y="3470"/>
                      <a:pt x="23265" y="2814"/>
                    </a:cubicBezTo>
                    <a:cubicBezTo>
                      <a:pt x="22800" y="2392"/>
                      <a:pt x="22314" y="2032"/>
                      <a:pt x="21806" y="1694"/>
                    </a:cubicBezTo>
                    <a:cubicBezTo>
                      <a:pt x="20897" y="1144"/>
                      <a:pt x="19924" y="700"/>
                      <a:pt x="18887" y="446"/>
                    </a:cubicBezTo>
                    <a:cubicBezTo>
                      <a:pt x="18422" y="298"/>
                      <a:pt x="17936" y="213"/>
                      <a:pt x="17428" y="150"/>
                    </a:cubicBezTo>
                    <a:cubicBezTo>
                      <a:pt x="16733" y="50"/>
                      <a:pt x="16033" y="1"/>
                      <a:pt x="153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3203;p63"/>
              <p:cNvSpPr/>
              <p:nvPr/>
            </p:nvSpPr>
            <p:spPr>
              <a:xfrm>
                <a:off x="4484668" y="2237004"/>
                <a:ext cx="79868" cy="124905"/>
              </a:xfrm>
              <a:custGeom>
                <a:avLst/>
                <a:gdLst/>
                <a:ahLst/>
                <a:cxnLst/>
                <a:rect l="l" t="t" r="r" b="b"/>
                <a:pathLst>
                  <a:path w="2814" h="4400" extrusionOk="0">
                    <a:moveTo>
                      <a:pt x="1" y="1"/>
                    </a:moveTo>
                    <a:cubicBezTo>
                      <a:pt x="212" y="2348"/>
                      <a:pt x="212" y="4336"/>
                      <a:pt x="212" y="4336"/>
                    </a:cubicBezTo>
                    <a:lnTo>
                      <a:pt x="212" y="4400"/>
                    </a:lnTo>
                    <a:lnTo>
                      <a:pt x="2814" y="4400"/>
                    </a:lnTo>
                    <a:cubicBezTo>
                      <a:pt x="2391" y="237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DCA5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3204;p63"/>
              <p:cNvSpPr/>
              <p:nvPr/>
            </p:nvSpPr>
            <p:spPr>
              <a:xfrm>
                <a:off x="3848358" y="1912900"/>
                <a:ext cx="642324" cy="449033"/>
              </a:xfrm>
              <a:custGeom>
                <a:avLst/>
                <a:gdLst/>
                <a:ahLst/>
                <a:cxnLst/>
                <a:rect l="l" t="t" r="r" b="b"/>
                <a:pathLst>
                  <a:path w="22631" h="15818" extrusionOk="0">
                    <a:moveTo>
                      <a:pt x="11720" y="0"/>
                    </a:moveTo>
                    <a:cubicBezTo>
                      <a:pt x="10534" y="0"/>
                      <a:pt x="9346" y="142"/>
                      <a:pt x="8185" y="442"/>
                    </a:cubicBezTo>
                    <a:cubicBezTo>
                      <a:pt x="7741" y="548"/>
                      <a:pt x="7297" y="717"/>
                      <a:pt x="6874" y="886"/>
                    </a:cubicBezTo>
                    <a:cubicBezTo>
                      <a:pt x="5943" y="1267"/>
                      <a:pt x="5055" y="1796"/>
                      <a:pt x="4294" y="2451"/>
                    </a:cubicBezTo>
                    <a:cubicBezTo>
                      <a:pt x="3829" y="2832"/>
                      <a:pt x="3427" y="3255"/>
                      <a:pt x="3046" y="3720"/>
                    </a:cubicBezTo>
                    <a:cubicBezTo>
                      <a:pt x="1100" y="6110"/>
                      <a:pt x="381" y="9198"/>
                      <a:pt x="149" y="11630"/>
                    </a:cubicBezTo>
                    <a:cubicBezTo>
                      <a:pt x="0" y="13005"/>
                      <a:pt x="0" y="14380"/>
                      <a:pt x="149" y="15754"/>
                    </a:cubicBezTo>
                    <a:lnTo>
                      <a:pt x="149" y="15818"/>
                    </a:lnTo>
                    <a:lnTo>
                      <a:pt x="22630" y="15818"/>
                    </a:lnTo>
                    <a:lnTo>
                      <a:pt x="22630" y="15754"/>
                    </a:lnTo>
                    <a:cubicBezTo>
                      <a:pt x="22630" y="15754"/>
                      <a:pt x="22630" y="13766"/>
                      <a:pt x="22419" y="11419"/>
                    </a:cubicBezTo>
                    <a:cubicBezTo>
                      <a:pt x="22186" y="9008"/>
                      <a:pt x="21742" y="6174"/>
                      <a:pt x="20812" y="4693"/>
                    </a:cubicBezTo>
                    <a:cubicBezTo>
                      <a:pt x="20325" y="3932"/>
                      <a:pt x="19754" y="3213"/>
                      <a:pt x="19077" y="2600"/>
                    </a:cubicBezTo>
                    <a:cubicBezTo>
                      <a:pt x="18654" y="2219"/>
                      <a:pt x="18210" y="1880"/>
                      <a:pt x="17724" y="1584"/>
                    </a:cubicBezTo>
                    <a:cubicBezTo>
                      <a:pt x="16878" y="1056"/>
                      <a:pt x="15968" y="654"/>
                      <a:pt x="15017" y="421"/>
                    </a:cubicBezTo>
                    <a:cubicBezTo>
                      <a:pt x="14572" y="294"/>
                      <a:pt x="14128" y="189"/>
                      <a:pt x="13663" y="125"/>
                    </a:cubicBezTo>
                    <a:cubicBezTo>
                      <a:pt x="13019" y="43"/>
                      <a:pt x="12370" y="0"/>
                      <a:pt x="11720" y="0"/>
                    </a:cubicBezTo>
                    <a:close/>
                  </a:path>
                </a:pathLst>
              </a:custGeom>
              <a:solidFill>
                <a:srgbClr val="F6E262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3205;p63"/>
              <p:cNvSpPr/>
              <p:nvPr/>
            </p:nvSpPr>
            <p:spPr>
              <a:xfrm>
                <a:off x="3775127" y="2243022"/>
                <a:ext cx="77456" cy="118887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4188" extrusionOk="0">
                    <a:moveTo>
                      <a:pt x="2729" y="0"/>
                    </a:moveTo>
                    <a:cubicBezTo>
                      <a:pt x="1460" y="1121"/>
                      <a:pt x="508" y="2580"/>
                      <a:pt x="0" y="4188"/>
                    </a:cubicBezTo>
                    <a:lnTo>
                      <a:pt x="2729" y="4188"/>
                    </a:lnTo>
                    <a:lnTo>
                      <a:pt x="2729" y="4124"/>
                    </a:lnTo>
                    <a:cubicBezTo>
                      <a:pt x="2602" y="2750"/>
                      <a:pt x="2602" y="1375"/>
                      <a:pt x="2729" y="0"/>
                    </a:cubicBezTo>
                    <a:close/>
                  </a:path>
                </a:pathLst>
              </a:custGeom>
              <a:solidFill>
                <a:srgbClr val="EDCA5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3206;p63"/>
              <p:cNvSpPr/>
              <p:nvPr/>
            </p:nvSpPr>
            <p:spPr>
              <a:xfrm>
                <a:off x="4125697" y="2181795"/>
                <a:ext cx="72659" cy="38408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1353" extrusionOk="0">
                    <a:moveTo>
                      <a:pt x="572" y="0"/>
                    </a:moveTo>
                    <a:lnTo>
                      <a:pt x="572" y="85"/>
                    </a:lnTo>
                    <a:cubicBezTo>
                      <a:pt x="572" y="85"/>
                      <a:pt x="1" y="1121"/>
                      <a:pt x="233" y="1311"/>
                    </a:cubicBezTo>
                    <a:cubicBezTo>
                      <a:pt x="264" y="1339"/>
                      <a:pt x="327" y="1352"/>
                      <a:pt x="413" y="1352"/>
                    </a:cubicBezTo>
                    <a:cubicBezTo>
                      <a:pt x="917" y="1352"/>
                      <a:pt x="2216" y="895"/>
                      <a:pt x="2560" y="190"/>
                    </a:cubicBezTo>
                    <a:lnTo>
                      <a:pt x="2560" y="148"/>
                    </a:lnTo>
                    <a:cubicBezTo>
                      <a:pt x="2453" y="152"/>
                      <a:pt x="2346" y="153"/>
                      <a:pt x="2239" y="153"/>
                    </a:cubicBezTo>
                    <a:cubicBezTo>
                      <a:pt x="1685" y="153"/>
                      <a:pt x="1121" y="106"/>
                      <a:pt x="572" y="0"/>
                    </a:cubicBezTo>
                    <a:close/>
                  </a:path>
                </a:pathLst>
              </a:custGeom>
              <a:solidFill>
                <a:srgbClr val="C67045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3207;p63"/>
              <p:cNvSpPr/>
              <p:nvPr/>
            </p:nvSpPr>
            <p:spPr>
              <a:xfrm>
                <a:off x="4115479" y="2179978"/>
                <a:ext cx="100900" cy="52659"/>
              </a:xfrm>
              <a:custGeom>
                <a:avLst/>
                <a:gdLst/>
                <a:ahLst/>
                <a:cxnLst/>
                <a:rect l="l" t="t" r="r" b="b"/>
                <a:pathLst>
                  <a:path w="3555" h="1855" extrusionOk="0">
                    <a:moveTo>
                      <a:pt x="593" y="1"/>
                    </a:moveTo>
                    <a:cubicBezTo>
                      <a:pt x="593" y="1"/>
                      <a:pt x="1" y="1523"/>
                      <a:pt x="191" y="1671"/>
                    </a:cubicBezTo>
                    <a:cubicBezTo>
                      <a:pt x="334" y="1783"/>
                      <a:pt x="594" y="1855"/>
                      <a:pt x="915" y="1855"/>
                    </a:cubicBezTo>
                    <a:cubicBezTo>
                      <a:pt x="1689" y="1855"/>
                      <a:pt x="2822" y="1440"/>
                      <a:pt x="3554" y="170"/>
                    </a:cubicBezTo>
                    <a:lnTo>
                      <a:pt x="3554" y="149"/>
                    </a:lnTo>
                    <a:cubicBezTo>
                      <a:pt x="3343" y="170"/>
                      <a:pt x="3152" y="212"/>
                      <a:pt x="2941" y="212"/>
                    </a:cubicBezTo>
                    <a:lnTo>
                      <a:pt x="2941" y="254"/>
                    </a:lnTo>
                    <a:cubicBezTo>
                      <a:pt x="2598" y="959"/>
                      <a:pt x="1298" y="1416"/>
                      <a:pt x="794" y="1416"/>
                    </a:cubicBezTo>
                    <a:cubicBezTo>
                      <a:pt x="708" y="1416"/>
                      <a:pt x="645" y="1403"/>
                      <a:pt x="614" y="1375"/>
                    </a:cubicBezTo>
                    <a:cubicBezTo>
                      <a:pt x="382" y="1206"/>
                      <a:pt x="953" y="149"/>
                      <a:pt x="953" y="149"/>
                    </a:cubicBezTo>
                    <a:lnTo>
                      <a:pt x="953" y="64"/>
                    </a:lnTo>
                    <a:cubicBezTo>
                      <a:pt x="720" y="22"/>
                      <a:pt x="593" y="1"/>
                      <a:pt x="593" y="1"/>
                    </a:cubicBezTo>
                    <a:close/>
                  </a:path>
                </a:pathLst>
              </a:custGeom>
              <a:solidFill>
                <a:srgbClr val="C67045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3208;p63"/>
              <p:cNvSpPr/>
              <p:nvPr/>
            </p:nvSpPr>
            <p:spPr>
              <a:xfrm>
                <a:off x="4105885" y="2133880"/>
                <a:ext cx="109869" cy="52261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1841" extrusionOk="0">
                    <a:moveTo>
                      <a:pt x="1030" y="1"/>
                    </a:moveTo>
                    <a:cubicBezTo>
                      <a:pt x="712" y="1"/>
                      <a:pt x="509" y="60"/>
                      <a:pt x="489" y="60"/>
                    </a:cubicBezTo>
                    <a:cubicBezTo>
                      <a:pt x="488" y="60"/>
                      <a:pt x="487" y="60"/>
                      <a:pt x="487" y="60"/>
                    </a:cubicBezTo>
                    <a:lnTo>
                      <a:pt x="487" y="60"/>
                    </a:lnTo>
                    <a:cubicBezTo>
                      <a:pt x="1" y="123"/>
                      <a:pt x="910" y="1603"/>
                      <a:pt x="910" y="1603"/>
                    </a:cubicBezTo>
                    <a:cubicBezTo>
                      <a:pt x="910" y="1603"/>
                      <a:pt x="1058" y="1646"/>
                      <a:pt x="1291" y="1688"/>
                    </a:cubicBezTo>
                    <a:cubicBezTo>
                      <a:pt x="1862" y="1780"/>
                      <a:pt x="2433" y="1840"/>
                      <a:pt x="3004" y="1840"/>
                    </a:cubicBezTo>
                    <a:cubicBezTo>
                      <a:pt x="3088" y="1840"/>
                      <a:pt x="3173" y="1839"/>
                      <a:pt x="3258" y="1836"/>
                    </a:cubicBezTo>
                    <a:cubicBezTo>
                      <a:pt x="3469" y="1815"/>
                      <a:pt x="3681" y="1794"/>
                      <a:pt x="3871" y="1773"/>
                    </a:cubicBezTo>
                    <a:cubicBezTo>
                      <a:pt x="2823" y="250"/>
                      <a:pt x="1684" y="1"/>
                      <a:pt x="1030" y="1"/>
                    </a:cubicBezTo>
                    <a:close/>
                  </a:path>
                </a:pathLst>
              </a:custGeom>
              <a:solidFill>
                <a:srgbClr val="D78C4B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3209;p63"/>
              <p:cNvSpPr/>
              <p:nvPr/>
            </p:nvSpPr>
            <p:spPr>
              <a:xfrm>
                <a:off x="4128280" y="2168340"/>
                <a:ext cx="125309" cy="23675"/>
              </a:xfrm>
              <a:custGeom>
                <a:avLst/>
                <a:gdLst/>
                <a:ahLst/>
                <a:cxnLst/>
                <a:rect l="l" t="t" r="r" b="b"/>
                <a:pathLst>
                  <a:path w="4415" h="834" extrusionOk="0">
                    <a:moveTo>
                      <a:pt x="4295" y="0"/>
                    </a:moveTo>
                    <a:cubicBezTo>
                      <a:pt x="4279" y="0"/>
                      <a:pt x="4262" y="3"/>
                      <a:pt x="4245" y="9"/>
                    </a:cubicBezTo>
                    <a:cubicBezTo>
                      <a:pt x="3949" y="178"/>
                      <a:pt x="3632" y="284"/>
                      <a:pt x="3293" y="347"/>
                    </a:cubicBezTo>
                    <a:cubicBezTo>
                      <a:pt x="2955" y="389"/>
                      <a:pt x="2617" y="432"/>
                      <a:pt x="2278" y="432"/>
                    </a:cubicBezTo>
                    <a:cubicBezTo>
                      <a:pt x="1919" y="432"/>
                      <a:pt x="1580" y="432"/>
                      <a:pt x="1221" y="411"/>
                    </a:cubicBezTo>
                    <a:cubicBezTo>
                      <a:pt x="861" y="368"/>
                      <a:pt x="502" y="347"/>
                      <a:pt x="163" y="305"/>
                    </a:cubicBezTo>
                    <a:cubicBezTo>
                      <a:pt x="156" y="304"/>
                      <a:pt x="149" y="303"/>
                      <a:pt x="142" y="303"/>
                    </a:cubicBezTo>
                    <a:cubicBezTo>
                      <a:pt x="32" y="303"/>
                      <a:pt x="0" y="457"/>
                      <a:pt x="100" y="516"/>
                    </a:cubicBezTo>
                    <a:cubicBezTo>
                      <a:pt x="459" y="622"/>
                      <a:pt x="798" y="707"/>
                      <a:pt x="1157" y="749"/>
                    </a:cubicBezTo>
                    <a:cubicBezTo>
                      <a:pt x="1517" y="812"/>
                      <a:pt x="1898" y="834"/>
                      <a:pt x="2257" y="834"/>
                    </a:cubicBezTo>
                    <a:cubicBezTo>
                      <a:pt x="2617" y="834"/>
                      <a:pt x="2997" y="770"/>
                      <a:pt x="3357" y="686"/>
                    </a:cubicBezTo>
                    <a:cubicBezTo>
                      <a:pt x="3716" y="601"/>
                      <a:pt x="4055" y="432"/>
                      <a:pt x="4351" y="178"/>
                    </a:cubicBezTo>
                    <a:cubicBezTo>
                      <a:pt x="4393" y="157"/>
                      <a:pt x="4414" y="93"/>
                      <a:pt x="4393" y="51"/>
                    </a:cubicBezTo>
                    <a:cubicBezTo>
                      <a:pt x="4378" y="20"/>
                      <a:pt x="4340" y="0"/>
                      <a:pt x="4295" y="0"/>
                    </a:cubicBezTo>
                    <a:close/>
                  </a:path>
                </a:pathLst>
              </a:custGeom>
              <a:solidFill>
                <a:srgbClr val="9A5B38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3210;p63"/>
              <p:cNvSpPr/>
              <p:nvPr/>
            </p:nvSpPr>
            <p:spPr>
              <a:xfrm>
                <a:off x="4245761" y="2160165"/>
                <a:ext cx="15639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551" h="657" fill="none" extrusionOk="0">
                    <a:moveTo>
                      <a:pt x="148" y="1"/>
                    </a:moveTo>
                    <a:cubicBezTo>
                      <a:pt x="148" y="1"/>
                      <a:pt x="0" y="656"/>
                      <a:pt x="550" y="656"/>
                    </a:cubicBezTo>
                  </a:path>
                </a:pathLst>
              </a:custGeom>
              <a:noFill/>
              <a:ln w="10050" cap="rnd" cmpd="sng">
                <a:solidFill>
                  <a:srgbClr val="9A5B38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3211;p63"/>
              <p:cNvSpPr/>
              <p:nvPr/>
            </p:nvSpPr>
            <p:spPr>
              <a:xfrm>
                <a:off x="4078863" y="1930243"/>
                <a:ext cx="147703" cy="82977"/>
              </a:xfrm>
              <a:custGeom>
                <a:avLst/>
                <a:gdLst/>
                <a:ahLst/>
                <a:cxnLst/>
                <a:rect l="l" t="t" r="r" b="b"/>
                <a:pathLst>
                  <a:path w="5204" h="2923" extrusionOk="0">
                    <a:moveTo>
                      <a:pt x="3859" y="1002"/>
                    </a:moveTo>
                    <a:cubicBezTo>
                      <a:pt x="3860" y="1002"/>
                      <a:pt x="3859" y="1006"/>
                      <a:pt x="3853" y="1012"/>
                    </a:cubicBezTo>
                    <a:lnTo>
                      <a:pt x="3853" y="1012"/>
                    </a:lnTo>
                    <a:cubicBezTo>
                      <a:pt x="3855" y="1005"/>
                      <a:pt x="3858" y="1002"/>
                      <a:pt x="3859" y="1002"/>
                    </a:cubicBezTo>
                    <a:close/>
                    <a:moveTo>
                      <a:pt x="1122" y="0"/>
                    </a:moveTo>
                    <a:cubicBezTo>
                      <a:pt x="868" y="127"/>
                      <a:pt x="657" y="297"/>
                      <a:pt x="445" y="487"/>
                    </a:cubicBezTo>
                    <a:cubicBezTo>
                      <a:pt x="234" y="677"/>
                      <a:pt x="64" y="952"/>
                      <a:pt x="22" y="1248"/>
                    </a:cubicBezTo>
                    <a:cubicBezTo>
                      <a:pt x="1" y="1417"/>
                      <a:pt x="22" y="1587"/>
                      <a:pt x="107" y="1735"/>
                    </a:cubicBezTo>
                    <a:cubicBezTo>
                      <a:pt x="170" y="1883"/>
                      <a:pt x="255" y="2010"/>
                      <a:pt x="360" y="2115"/>
                    </a:cubicBezTo>
                    <a:cubicBezTo>
                      <a:pt x="487" y="2242"/>
                      <a:pt x="614" y="2327"/>
                      <a:pt x="762" y="2369"/>
                    </a:cubicBezTo>
                    <a:cubicBezTo>
                      <a:pt x="855" y="2404"/>
                      <a:pt x="955" y="2420"/>
                      <a:pt x="1054" y="2420"/>
                    </a:cubicBezTo>
                    <a:cubicBezTo>
                      <a:pt x="1135" y="2420"/>
                      <a:pt x="1215" y="2409"/>
                      <a:pt x="1291" y="2390"/>
                    </a:cubicBezTo>
                    <a:cubicBezTo>
                      <a:pt x="1409" y="2357"/>
                      <a:pt x="1520" y="2306"/>
                      <a:pt x="1624" y="2241"/>
                    </a:cubicBezTo>
                    <a:lnTo>
                      <a:pt x="1624" y="2241"/>
                    </a:lnTo>
                    <a:cubicBezTo>
                      <a:pt x="1683" y="2326"/>
                      <a:pt x="1749" y="2404"/>
                      <a:pt x="1820" y="2475"/>
                    </a:cubicBezTo>
                    <a:cubicBezTo>
                      <a:pt x="2052" y="2686"/>
                      <a:pt x="2327" y="2813"/>
                      <a:pt x="2623" y="2877"/>
                    </a:cubicBezTo>
                    <a:cubicBezTo>
                      <a:pt x="2761" y="2906"/>
                      <a:pt x="2898" y="2922"/>
                      <a:pt x="3036" y="2922"/>
                    </a:cubicBezTo>
                    <a:cubicBezTo>
                      <a:pt x="3194" y="2922"/>
                      <a:pt x="3353" y="2901"/>
                      <a:pt x="3512" y="2856"/>
                    </a:cubicBezTo>
                    <a:cubicBezTo>
                      <a:pt x="3829" y="2771"/>
                      <a:pt x="4104" y="2560"/>
                      <a:pt x="4231" y="2263"/>
                    </a:cubicBezTo>
                    <a:cubicBezTo>
                      <a:pt x="4252" y="2223"/>
                      <a:pt x="4272" y="2182"/>
                      <a:pt x="4289" y="2141"/>
                    </a:cubicBezTo>
                    <a:lnTo>
                      <a:pt x="4289" y="2141"/>
                    </a:lnTo>
                    <a:cubicBezTo>
                      <a:pt x="4312" y="2147"/>
                      <a:pt x="4335" y="2153"/>
                      <a:pt x="4358" y="2158"/>
                    </a:cubicBezTo>
                    <a:cubicBezTo>
                      <a:pt x="4449" y="2177"/>
                      <a:pt x="4541" y="2187"/>
                      <a:pt x="4631" y="2187"/>
                    </a:cubicBezTo>
                    <a:cubicBezTo>
                      <a:pt x="4833" y="2187"/>
                      <a:pt x="5028" y="2140"/>
                      <a:pt x="5204" y="2052"/>
                    </a:cubicBezTo>
                    <a:lnTo>
                      <a:pt x="5098" y="1798"/>
                    </a:lnTo>
                    <a:cubicBezTo>
                      <a:pt x="4975" y="1835"/>
                      <a:pt x="4845" y="1858"/>
                      <a:pt x="4716" y="1858"/>
                    </a:cubicBezTo>
                    <a:cubicBezTo>
                      <a:pt x="4623" y="1858"/>
                      <a:pt x="4531" y="1846"/>
                      <a:pt x="4442" y="1819"/>
                    </a:cubicBezTo>
                    <a:cubicBezTo>
                      <a:pt x="4421" y="1813"/>
                      <a:pt x="4401" y="1806"/>
                      <a:pt x="4380" y="1799"/>
                    </a:cubicBezTo>
                    <a:lnTo>
                      <a:pt x="4380" y="1799"/>
                    </a:lnTo>
                    <a:cubicBezTo>
                      <a:pt x="4400" y="1657"/>
                      <a:pt x="4399" y="1514"/>
                      <a:pt x="4379" y="1375"/>
                    </a:cubicBezTo>
                    <a:cubicBezTo>
                      <a:pt x="4358" y="1206"/>
                      <a:pt x="4315" y="1058"/>
                      <a:pt x="4252" y="931"/>
                    </a:cubicBezTo>
                    <a:cubicBezTo>
                      <a:pt x="4210" y="846"/>
                      <a:pt x="4146" y="762"/>
                      <a:pt x="4083" y="698"/>
                    </a:cubicBezTo>
                    <a:cubicBezTo>
                      <a:pt x="4019" y="656"/>
                      <a:pt x="3956" y="614"/>
                      <a:pt x="3892" y="593"/>
                    </a:cubicBezTo>
                    <a:cubicBezTo>
                      <a:pt x="3808" y="593"/>
                      <a:pt x="3723" y="614"/>
                      <a:pt x="3639" y="656"/>
                    </a:cubicBezTo>
                    <a:cubicBezTo>
                      <a:pt x="3533" y="720"/>
                      <a:pt x="3469" y="825"/>
                      <a:pt x="3448" y="952"/>
                    </a:cubicBezTo>
                    <a:cubicBezTo>
                      <a:pt x="3427" y="1037"/>
                      <a:pt x="3427" y="1143"/>
                      <a:pt x="3448" y="1227"/>
                    </a:cubicBezTo>
                    <a:cubicBezTo>
                      <a:pt x="3469" y="1375"/>
                      <a:pt x="3533" y="1523"/>
                      <a:pt x="3617" y="1650"/>
                    </a:cubicBezTo>
                    <a:cubicBezTo>
                      <a:pt x="3680" y="1744"/>
                      <a:pt x="3757" y="1829"/>
                      <a:pt x="3844" y="1903"/>
                    </a:cubicBezTo>
                    <a:lnTo>
                      <a:pt x="3844" y="1903"/>
                    </a:lnTo>
                    <a:cubicBezTo>
                      <a:pt x="3829" y="1946"/>
                      <a:pt x="3810" y="1989"/>
                      <a:pt x="3787" y="2031"/>
                    </a:cubicBezTo>
                    <a:cubicBezTo>
                      <a:pt x="3702" y="2200"/>
                      <a:pt x="3554" y="2327"/>
                      <a:pt x="3364" y="2369"/>
                    </a:cubicBezTo>
                    <a:cubicBezTo>
                      <a:pt x="3258" y="2401"/>
                      <a:pt x="3152" y="2417"/>
                      <a:pt x="3046" y="2417"/>
                    </a:cubicBezTo>
                    <a:cubicBezTo>
                      <a:pt x="2941" y="2417"/>
                      <a:pt x="2835" y="2401"/>
                      <a:pt x="2729" y="2369"/>
                    </a:cubicBezTo>
                    <a:cubicBezTo>
                      <a:pt x="2518" y="2327"/>
                      <a:pt x="2327" y="2242"/>
                      <a:pt x="2179" y="2094"/>
                    </a:cubicBezTo>
                    <a:cubicBezTo>
                      <a:pt x="2115" y="2030"/>
                      <a:pt x="2058" y="1961"/>
                      <a:pt x="2012" y="1887"/>
                    </a:cubicBezTo>
                    <a:lnTo>
                      <a:pt x="2012" y="1887"/>
                    </a:lnTo>
                    <a:cubicBezTo>
                      <a:pt x="2018" y="1879"/>
                      <a:pt x="2025" y="1870"/>
                      <a:pt x="2031" y="1862"/>
                    </a:cubicBezTo>
                    <a:cubicBezTo>
                      <a:pt x="2116" y="1735"/>
                      <a:pt x="2200" y="1608"/>
                      <a:pt x="2243" y="1460"/>
                    </a:cubicBezTo>
                    <a:cubicBezTo>
                      <a:pt x="2285" y="1354"/>
                      <a:pt x="2285" y="1269"/>
                      <a:pt x="2285" y="1164"/>
                    </a:cubicBezTo>
                    <a:cubicBezTo>
                      <a:pt x="2285" y="1100"/>
                      <a:pt x="2264" y="1016"/>
                      <a:pt x="2200" y="952"/>
                    </a:cubicBezTo>
                    <a:cubicBezTo>
                      <a:pt x="2179" y="910"/>
                      <a:pt x="2137" y="889"/>
                      <a:pt x="2095" y="846"/>
                    </a:cubicBezTo>
                    <a:cubicBezTo>
                      <a:pt x="2074" y="825"/>
                      <a:pt x="2031" y="804"/>
                      <a:pt x="1989" y="804"/>
                    </a:cubicBezTo>
                    <a:cubicBezTo>
                      <a:pt x="1947" y="794"/>
                      <a:pt x="1910" y="788"/>
                      <a:pt x="1875" y="788"/>
                    </a:cubicBezTo>
                    <a:cubicBezTo>
                      <a:pt x="1841" y="788"/>
                      <a:pt x="1809" y="794"/>
                      <a:pt x="1777" y="804"/>
                    </a:cubicBezTo>
                    <a:cubicBezTo>
                      <a:pt x="1714" y="825"/>
                      <a:pt x="1651" y="846"/>
                      <a:pt x="1587" y="889"/>
                    </a:cubicBezTo>
                    <a:cubicBezTo>
                      <a:pt x="1545" y="931"/>
                      <a:pt x="1502" y="973"/>
                      <a:pt x="1460" y="1016"/>
                    </a:cubicBezTo>
                    <a:cubicBezTo>
                      <a:pt x="1439" y="1058"/>
                      <a:pt x="1418" y="1121"/>
                      <a:pt x="1397" y="1164"/>
                    </a:cubicBezTo>
                    <a:cubicBezTo>
                      <a:pt x="1354" y="1333"/>
                      <a:pt x="1333" y="1502"/>
                      <a:pt x="1376" y="1671"/>
                    </a:cubicBezTo>
                    <a:cubicBezTo>
                      <a:pt x="1383" y="1708"/>
                      <a:pt x="1392" y="1744"/>
                      <a:pt x="1402" y="1779"/>
                    </a:cubicBezTo>
                    <a:lnTo>
                      <a:pt x="1402" y="1779"/>
                    </a:lnTo>
                    <a:cubicBezTo>
                      <a:pt x="1324" y="1843"/>
                      <a:pt x="1236" y="1894"/>
                      <a:pt x="1143" y="1925"/>
                    </a:cubicBezTo>
                    <a:cubicBezTo>
                      <a:pt x="1102" y="1935"/>
                      <a:pt x="1060" y="1941"/>
                      <a:pt x="1017" y="1941"/>
                    </a:cubicBezTo>
                    <a:cubicBezTo>
                      <a:pt x="885" y="1941"/>
                      <a:pt x="753" y="1889"/>
                      <a:pt x="657" y="1777"/>
                    </a:cubicBezTo>
                    <a:cubicBezTo>
                      <a:pt x="508" y="1671"/>
                      <a:pt x="403" y="1481"/>
                      <a:pt x="403" y="1291"/>
                    </a:cubicBezTo>
                    <a:cubicBezTo>
                      <a:pt x="424" y="1079"/>
                      <a:pt x="530" y="868"/>
                      <a:pt x="678" y="720"/>
                    </a:cubicBezTo>
                    <a:cubicBezTo>
                      <a:pt x="847" y="529"/>
                      <a:pt x="1037" y="381"/>
                      <a:pt x="1228" y="254"/>
                    </a:cubicBezTo>
                    <a:lnTo>
                      <a:pt x="1122" y="0"/>
                    </a:lnTo>
                    <a:close/>
                  </a:path>
                </a:pathLst>
              </a:custGeom>
              <a:solidFill>
                <a:srgbClr val="CE9766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3212;p63"/>
              <p:cNvSpPr/>
              <p:nvPr/>
            </p:nvSpPr>
            <p:spPr>
              <a:xfrm>
                <a:off x="4035039" y="2082729"/>
                <a:ext cx="61874" cy="61856"/>
              </a:xfrm>
              <a:custGeom>
                <a:avLst/>
                <a:gdLst/>
                <a:ahLst/>
                <a:cxnLst/>
                <a:rect l="l" t="t" r="r" b="b"/>
                <a:pathLst>
                  <a:path w="2180" h="2179" extrusionOk="0">
                    <a:moveTo>
                      <a:pt x="1101" y="0"/>
                    </a:moveTo>
                    <a:cubicBezTo>
                      <a:pt x="509" y="0"/>
                      <a:pt x="1" y="487"/>
                      <a:pt x="1" y="1100"/>
                    </a:cubicBezTo>
                    <a:cubicBezTo>
                      <a:pt x="1" y="1692"/>
                      <a:pt x="509" y="2179"/>
                      <a:pt x="1101" y="2179"/>
                    </a:cubicBezTo>
                    <a:cubicBezTo>
                      <a:pt x="1693" y="2179"/>
                      <a:pt x="2179" y="1692"/>
                      <a:pt x="2179" y="1100"/>
                    </a:cubicBezTo>
                    <a:cubicBezTo>
                      <a:pt x="2179" y="487"/>
                      <a:pt x="1693" y="0"/>
                      <a:pt x="1101" y="0"/>
                    </a:cubicBezTo>
                    <a:close/>
                  </a:path>
                </a:pathLst>
              </a:custGeom>
              <a:solidFill>
                <a:srgbClr val="434038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3213;p63"/>
              <p:cNvSpPr/>
              <p:nvPr/>
            </p:nvSpPr>
            <p:spPr>
              <a:xfrm>
                <a:off x="4066261" y="2094736"/>
                <a:ext cx="18647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657" h="657" extrusionOk="0">
                    <a:moveTo>
                      <a:pt x="318" y="0"/>
                    </a:moveTo>
                    <a:cubicBezTo>
                      <a:pt x="149" y="0"/>
                      <a:pt x="1" y="148"/>
                      <a:pt x="1" y="339"/>
                    </a:cubicBezTo>
                    <a:cubicBezTo>
                      <a:pt x="1" y="529"/>
                      <a:pt x="149" y="656"/>
                      <a:pt x="318" y="656"/>
                    </a:cubicBezTo>
                    <a:cubicBezTo>
                      <a:pt x="508" y="656"/>
                      <a:pt x="656" y="529"/>
                      <a:pt x="656" y="339"/>
                    </a:cubicBezTo>
                    <a:cubicBezTo>
                      <a:pt x="656" y="148"/>
                      <a:pt x="508" y="0"/>
                      <a:pt x="318" y="0"/>
                    </a:cubicBezTo>
                    <a:close/>
                  </a:path>
                </a:pathLst>
              </a:custGeom>
              <a:solidFill>
                <a:srgbClr val="EDE6D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3214;p63"/>
              <p:cNvSpPr/>
              <p:nvPr/>
            </p:nvSpPr>
            <p:spPr>
              <a:xfrm>
                <a:off x="4243348" y="2082729"/>
                <a:ext cx="61874" cy="61856"/>
              </a:xfrm>
              <a:custGeom>
                <a:avLst/>
                <a:gdLst/>
                <a:ahLst/>
                <a:cxnLst/>
                <a:rect l="l" t="t" r="r" b="b"/>
                <a:pathLst>
                  <a:path w="2180" h="2179" extrusionOk="0">
                    <a:moveTo>
                      <a:pt x="1101" y="0"/>
                    </a:moveTo>
                    <a:cubicBezTo>
                      <a:pt x="508" y="0"/>
                      <a:pt x="1" y="487"/>
                      <a:pt x="1" y="1100"/>
                    </a:cubicBezTo>
                    <a:cubicBezTo>
                      <a:pt x="1" y="1692"/>
                      <a:pt x="508" y="2179"/>
                      <a:pt x="1101" y="2179"/>
                    </a:cubicBezTo>
                    <a:cubicBezTo>
                      <a:pt x="1693" y="2179"/>
                      <a:pt x="2179" y="1692"/>
                      <a:pt x="2179" y="1100"/>
                    </a:cubicBezTo>
                    <a:cubicBezTo>
                      <a:pt x="2179" y="487"/>
                      <a:pt x="1693" y="0"/>
                      <a:pt x="1101" y="0"/>
                    </a:cubicBezTo>
                    <a:close/>
                  </a:path>
                </a:pathLst>
              </a:custGeom>
              <a:solidFill>
                <a:srgbClr val="434038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3215;p63"/>
              <p:cNvSpPr/>
              <p:nvPr/>
            </p:nvSpPr>
            <p:spPr>
              <a:xfrm>
                <a:off x="4278771" y="2094736"/>
                <a:ext cx="18647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657" h="657" extrusionOk="0">
                    <a:moveTo>
                      <a:pt x="339" y="0"/>
                    </a:moveTo>
                    <a:cubicBezTo>
                      <a:pt x="149" y="0"/>
                      <a:pt x="1" y="148"/>
                      <a:pt x="1" y="339"/>
                    </a:cubicBezTo>
                    <a:cubicBezTo>
                      <a:pt x="1" y="529"/>
                      <a:pt x="149" y="656"/>
                      <a:pt x="339" y="656"/>
                    </a:cubicBezTo>
                    <a:cubicBezTo>
                      <a:pt x="508" y="656"/>
                      <a:pt x="656" y="529"/>
                      <a:pt x="656" y="339"/>
                    </a:cubicBezTo>
                    <a:cubicBezTo>
                      <a:pt x="656" y="148"/>
                      <a:pt x="508" y="0"/>
                      <a:pt x="339" y="0"/>
                    </a:cubicBezTo>
                    <a:close/>
                  </a:path>
                </a:pathLst>
              </a:custGeom>
              <a:solidFill>
                <a:srgbClr val="EDE6D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67" name="Google Shape;3216;p63"/>
            <p:cNvSpPr/>
            <p:nvPr/>
          </p:nvSpPr>
          <p:spPr>
            <a:xfrm>
              <a:off x="3766130" y="1912885"/>
              <a:ext cx="789374" cy="449630"/>
            </a:xfrm>
            <a:custGeom>
              <a:avLst/>
              <a:gdLst/>
              <a:ahLst/>
              <a:cxnLst/>
              <a:rect l="l" t="t" r="r" b="b"/>
              <a:pathLst>
                <a:path w="27812" h="15839" extrusionOk="0">
                  <a:moveTo>
                    <a:pt x="14327" y="0"/>
                  </a:moveTo>
                  <a:cubicBezTo>
                    <a:pt x="13138" y="0"/>
                    <a:pt x="11955" y="142"/>
                    <a:pt x="10808" y="442"/>
                  </a:cubicBezTo>
                  <a:cubicBezTo>
                    <a:pt x="10364" y="548"/>
                    <a:pt x="9898" y="717"/>
                    <a:pt x="9475" y="886"/>
                  </a:cubicBezTo>
                  <a:cubicBezTo>
                    <a:pt x="7974" y="1500"/>
                    <a:pt x="6662" y="2473"/>
                    <a:pt x="5626" y="3742"/>
                  </a:cubicBezTo>
                  <a:cubicBezTo>
                    <a:pt x="3680" y="6110"/>
                    <a:pt x="2982" y="9198"/>
                    <a:pt x="2750" y="11651"/>
                  </a:cubicBezTo>
                  <a:cubicBezTo>
                    <a:pt x="1460" y="12751"/>
                    <a:pt x="508" y="14210"/>
                    <a:pt x="0" y="15839"/>
                  </a:cubicBezTo>
                  <a:lnTo>
                    <a:pt x="27812" y="15839"/>
                  </a:lnTo>
                  <a:cubicBezTo>
                    <a:pt x="27389" y="13788"/>
                    <a:pt x="25020" y="11419"/>
                    <a:pt x="25020" y="11419"/>
                  </a:cubicBezTo>
                  <a:cubicBezTo>
                    <a:pt x="24788" y="8987"/>
                    <a:pt x="24322" y="6174"/>
                    <a:pt x="23413" y="4693"/>
                  </a:cubicBezTo>
                  <a:cubicBezTo>
                    <a:pt x="22926" y="3932"/>
                    <a:pt x="22334" y="3213"/>
                    <a:pt x="21679" y="2600"/>
                  </a:cubicBezTo>
                  <a:cubicBezTo>
                    <a:pt x="21256" y="2219"/>
                    <a:pt x="20811" y="1880"/>
                    <a:pt x="20325" y="1584"/>
                  </a:cubicBezTo>
                  <a:cubicBezTo>
                    <a:pt x="19500" y="1056"/>
                    <a:pt x="18591" y="654"/>
                    <a:pt x="17639" y="400"/>
                  </a:cubicBezTo>
                  <a:cubicBezTo>
                    <a:pt x="17195" y="294"/>
                    <a:pt x="16730" y="189"/>
                    <a:pt x="16285" y="125"/>
                  </a:cubicBezTo>
                  <a:cubicBezTo>
                    <a:pt x="15634" y="43"/>
                    <a:pt x="14980" y="0"/>
                    <a:pt x="14327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3217;p63"/>
            <p:cNvSpPr/>
            <p:nvPr/>
          </p:nvSpPr>
          <p:spPr>
            <a:xfrm>
              <a:off x="3736099" y="1890574"/>
              <a:ext cx="847019" cy="494170"/>
            </a:xfrm>
            <a:custGeom>
              <a:avLst/>
              <a:gdLst/>
              <a:ahLst/>
              <a:cxnLst/>
              <a:rect l="l" t="t" r="r" b="b"/>
              <a:pathLst>
                <a:path w="29843" h="17408" extrusionOk="0">
                  <a:moveTo>
                    <a:pt x="15410" y="1573"/>
                  </a:moveTo>
                  <a:cubicBezTo>
                    <a:pt x="16011" y="1573"/>
                    <a:pt x="16614" y="1613"/>
                    <a:pt x="17217" y="1694"/>
                  </a:cubicBezTo>
                  <a:cubicBezTo>
                    <a:pt x="17640" y="1757"/>
                    <a:pt x="18063" y="1842"/>
                    <a:pt x="18486" y="1969"/>
                  </a:cubicBezTo>
                  <a:cubicBezTo>
                    <a:pt x="19353" y="2201"/>
                    <a:pt x="20178" y="2561"/>
                    <a:pt x="20960" y="3026"/>
                  </a:cubicBezTo>
                  <a:cubicBezTo>
                    <a:pt x="21383" y="3301"/>
                    <a:pt x="21806" y="3618"/>
                    <a:pt x="22187" y="3978"/>
                  </a:cubicBezTo>
                  <a:cubicBezTo>
                    <a:pt x="22800" y="4549"/>
                    <a:pt x="23350" y="5183"/>
                    <a:pt x="23773" y="5902"/>
                  </a:cubicBezTo>
                  <a:cubicBezTo>
                    <a:pt x="24471" y="7002"/>
                    <a:pt x="24978" y="9202"/>
                    <a:pt x="25275" y="12289"/>
                  </a:cubicBezTo>
                  <a:lnTo>
                    <a:pt x="25296" y="12564"/>
                  </a:lnTo>
                  <a:lnTo>
                    <a:pt x="25507" y="12776"/>
                  </a:lnTo>
                  <a:cubicBezTo>
                    <a:pt x="26395" y="13664"/>
                    <a:pt x="27157" y="14700"/>
                    <a:pt x="27749" y="15821"/>
                  </a:cubicBezTo>
                  <a:lnTo>
                    <a:pt x="2200" y="15821"/>
                  </a:lnTo>
                  <a:cubicBezTo>
                    <a:pt x="2687" y="14764"/>
                    <a:pt x="3406" y="13812"/>
                    <a:pt x="4273" y="13030"/>
                  </a:cubicBezTo>
                  <a:lnTo>
                    <a:pt x="4548" y="12818"/>
                  </a:lnTo>
                  <a:lnTo>
                    <a:pt x="4569" y="12501"/>
                  </a:lnTo>
                  <a:cubicBezTo>
                    <a:pt x="4781" y="10344"/>
                    <a:pt x="5415" y="7298"/>
                    <a:pt x="7297" y="5014"/>
                  </a:cubicBezTo>
                  <a:lnTo>
                    <a:pt x="7361" y="4929"/>
                  </a:lnTo>
                  <a:cubicBezTo>
                    <a:pt x="7699" y="4528"/>
                    <a:pt x="8059" y="4168"/>
                    <a:pt x="8440" y="3851"/>
                  </a:cubicBezTo>
                  <a:cubicBezTo>
                    <a:pt x="9159" y="3237"/>
                    <a:pt x="9962" y="2751"/>
                    <a:pt x="10829" y="2413"/>
                  </a:cubicBezTo>
                  <a:cubicBezTo>
                    <a:pt x="11231" y="2243"/>
                    <a:pt x="11633" y="2095"/>
                    <a:pt x="12056" y="1990"/>
                  </a:cubicBezTo>
                  <a:cubicBezTo>
                    <a:pt x="13160" y="1714"/>
                    <a:pt x="14282" y="1573"/>
                    <a:pt x="15410" y="1573"/>
                  </a:cubicBezTo>
                  <a:close/>
                  <a:moveTo>
                    <a:pt x="15333" y="1"/>
                  </a:moveTo>
                  <a:cubicBezTo>
                    <a:pt x="14094" y="1"/>
                    <a:pt x="12857" y="156"/>
                    <a:pt x="11654" y="467"/>
                  </a:cubicBezTo>
                  <a:cubicBezTo>
                    <a:pt x="11168" y="594"/>
                    <a:pt x="10681" y="763"/>
                    <a:pt x="10216" y="953"/>
                  </a:cubicBezTo>
                  <a:cubicBezTo>
                    <a:pt x="9201" y="1355"/>
                    <a:pt x="8270" y="1926"/>
                    <a:pt x="7424" y="2645"/>
                  </a:cubicBezTo>
                  <a:cubicBezTo>
                    <a:pt x="6938" y="3047"/>
                    <a:pt x="6473" y="3512"/>
                    <a:pt x="6071" y="4020"/>
                  </a:cubicBezTo>
                  <a:lnTo>
                    <a:pt x="5902" y="4231"/>
                  </a:lnTo>
                  <a:cubicBezTo>
                    <a:pt x="3998" y="6685"/>
                    <a:pt x="3300" y="9751"/>
                    <a:pt x="3046" y="12036"/>
                  </a:cubicBezTo>
                  <a:cubicBezTo>
                    <a:pt x="1756" y="13220"/>
                    <a:pt x="805" y="14722"/>
                    <a:pt x="297" y="16392"/>
                  </a:cubicBezTo>
                  <a:lnTo>
                    <a:pt x="1" y="17408"/>
                  </a:lnTo>
                  <a:lnTo>
                    <a:pt x="29843" y="17408"/>
                  </a:lnTo>
                  <a:lnTo>
                    <a:pt x="29652" y="16456"/>
                  </a:lnTo>
                  <a:cubicBezTo>
                    <a:pt x="29272" y="14552"/>
                    <a:pt x="27453" y="12522"/>
                    <a:pt x="26818" y="11866"/>
                  </a:cubicBezTo>
                  <a:cubicBezTo>
                    <a:pt x="26501" y="8652"/>
                    <a:pt x="25930" y="6368"/>
                    <a:pt x="25126" y="5077"/>
                  </a:cubicBezTo>
                  <a:cubicBezTo>
                    <a:pt x="24619" y="4231"/>
                    <a:pt x="23984" y="3470"/>
                    <a:pt x="23265" y="2814"/>
                  </a:cubicBezTo>
                  <a:cubicBezTo>
                    <a:pt x="22800" y="2392"/>
                    <a:pt x="22314" y="2032"/>
                    <a:pt x="21806" y="1694"/>
                  </a:cubicBezTo>
                  <a:cubicBezTo>
                    <a:pt x="20897" y="1144"/>
                    <a:pt x="19924" y="700"/>
                    <a:pt x="18887" y="446"/>
                  </a:cubicBezTo>
                  <a:cubicBezTo>
                    <a:pt x="18422" y="298"/>
                    <a:pt x="17936" y="213"/>
                    <a:pt x="17428" y="150"/>
                  </a:cubicBezTo>
                  <a:cubicBezTo>
                    <a:pt x="16733" y="50"/>
                    <a:pt x="16033" y="1"/>
                    <a:pt x="15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3218;p63"/>
            <p:cNvSpPr/>
            <p:nvPr/>
          </p:nvSpPr>
          <p:spPr>
            <a:xfrm>
              <a:off x="4475074" y="2236990"/>
              <a:ext cx="79868" cy="124905"/>
            </a:xfrm>
            <a:custGeom>
              <a:avLst/>
              <a:gdLst/>
              <a:ahLst/>
              <a:cxnLst/>
              <a:rect l="l" t="t" r="r" b="b"/>
              <a:pathLst>
                <a:path w="2814" h="4400" extrusionOk="0">
                  <a:moveTo>
                    <a:pt x="1" y="1"/>
                  </a:moveTo>
                  <a:cubicBezTo>
                    <a:pt x="212" y="2348"/>
                    <a:pt x="212" y="4336"/>
                    <a:pt x="212" y="4336"/>
                  </a:cubicBezTo>
                  <a:lnTo>
                    <a:pt x="212" y="4400"/>
                  </a:lnTo>
                  <a:lnTo>
                    <a:pt x="2814" y="4400"/>
                  </a:lnTo>
                  <a:cubicBezTo>
                    <a:pt x="2391" y="237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3219;p63"/>
            <p:cNvSpPr/>
            <p:nvPr/>
          </p:nvSpPr>
          <p:spPr>
            <a:xfrm>
              <a:off x="3838764" y="1912885"/>
              <a:ext cx="642324" cy="449033"/>
            </a:xfrm>
            <a:custGeom>
              <a:avLst/>
              <a:gdLst/>
              <a:ahLst/>
              <a:cxnLst/>
              <a:rect l="l" t="t" r="r" b="b"/>
              <a:pathLst>
                <a:path w="22631" h="15818" extrusionOk="0">
                  <a:moveTo>
                    <a:pt x="11720" y="0"/>
                  </a:moveTo>
                  <a:cubicBezTo>
                    <a:pt x="10534" y="0"/>
                    <a:pt x="9346" y="142"/>
                    <a:pt x="8185" y="442"/>
                  </a:cubicBezTo>
                  <a:cubicBezTo>
                    <a:pt x="7741" y="548"/>
                    <a:pt x="7297" y="717"/>
                    <a:pt x="6874" y="886"/>
                  </a:cubicBezTo>
                  <a:cubicBezTo>
                    <a:pt x="5943" y="1267"/>
                    <a:pt x="5055" y="1796"/>
                    <a:pt x="4294" y="2451"/>
                  </a:cubicBezTo>
                  <a:cubicBezTo>
                    <a:pt x="3829" y="2832"/>
                    <a:pt x="3427" y="3255"/>
                    <a:pt x="3046" y="3720"/>
                  </a:cubicBezTo>
                  <a:cubicBezTo>
                    <a:pt x="1100" y="6110"/>
                    <a:pt x="381" y="9198"/>
                    <a:pt x="149" y="11630"/>
                  </a:cubicBezTo>
                  <a:cubicBezTo>
                    <a:pt x="0" y="13005"/>
                    <a:pt x="0" y="14380"/>
                    <a:pt x="149" y="15754"/>
                  </a:cubicBezTo>
                  <a:lnTo>
                    <a:pt x="149" y="15818"/>
                  </a:lnTo>
                  <a:lnTo>
                    <a:pt x="22630" y="15818"/>
                  </a:lnTo>
                  <a:lnTo>
                    <a:pt x="22630" y="15754"/>
                  </a:lnTo>
                  <a:cubicBezTo>
                    <a:pt x="22630" y="15754"/>
                    <a:pt x="22630" y="13766"/>
                    <a:pt x="22419" y="11419"/>
                  </a:cubicBezTo>
                  <a:cubicBezTo>
                    <a:pt x="22186" y="9008"/>
                    <a:pt x="21742" y="6174"/>
                    <a:pt x="20812" y="4693"/>
                  </a:cubicBezTo>
                  <a:cubicBezTo>
                    <a:pt x="20325" y="3932"/>
                    <a:pt x="19754" y="3213"/>
                    <a:pt x="19077" y="2600"/>
                  </a:cubicBezTo>
                  <a:cubicBezTo>
                    <a:pt x="18654" y="2219"/>
                    <a:pt x="18210" y="1880"/>
                    <a:pt x="17724" y="1584"/>
                  </a:cubicBezTo>
                  <a:cubicBezTo>
                    <a:pt x="16878" y="1056"/>
                    <a:pt x="15968" y="654"/>
                    <a:pt x="15017" y="421"/>
                  </a:cubicBezTo>
                  <a:cubicBezTo>
                    <a:pt x="14572" y="294"/>
                    <a:pt x="14128" y="189"/>
                    <a:pt x="13663" y="125"/>
                  </a:cubicBezTo>
                  <a:cubicBezTo>
                    <a:pt x="13019" y="43"/>
                    <a:pt x="12370" y="0"/>
                    <a:pt x="117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3220;p63"/>
            <p:cNvSpPr/>
            <p:nvPr/>
          </p:nvSpPr>
          <p:spPr>
            <a:xfrm>
              <a:off x="3765534" y="2243008"/>
              <a:ext cx="77456" cy="118887"/>
            </a:xfrm>
            <a:custGeom>
              <a:avLst/>
              <a:gdLst/>
              <a:ahLst/>
              <a:cxnLst/>
              <a:rect l="l" t="t" r="r" b="b"/>
              <a:pathLst>
                <a:path w="2729" h="4188" extrusionOk="0">
                  <a:moveTo>
                    <a:pt x="2729" y="0"/>
                  </a:moveTo>
                  <a:cubicBezTo>
                    <a:pt x="1460" y="1121"/>
                    <a:pt x="508" y="2580"/>
                    <a:pt x="0" y="4188"/>
                  </a:cubicBezTo>
                  <a:lnTo>
                    <a:pt x="2729" y="4188"/>
                  </a:lnTo>
                  <a:lnTo>
                    <a:pt x="2729" y="4124"/>
                  </a:lnTo>
                  <a:cubicBezTo>
                    <a:pt x="2602" y="2750"/>
                    <a:pt x="2602" y="1375"/>
                    <a:pt x="2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3221;p63"/>
            <p:cNvSpPr/>
            <p:nvPr/>
          </p:nvSpPr>
          <p:spPr>
            <a:xfrm>
              <a:off x="4116103" y="2181780"/>
              <a:ext cx="72659" cy="38408"/>
            </a:xfrm>
            <a:custGeom>
              <a:avLst/>
              <a:gdLst/>
              <a:ahLst/>
              <a:cxnLst/>
              <a:rect l="l" t="t" r="r" b="b"/>
              <a:pathLst>
                <a:path w="2560" h="1353" extrusionOk="0">
                  <a:moveTo>
                    <a:pt x="572" y="0"/>
                  </a:moveTo>
                  <a:lnTo>
                    <a:pt x="572" y="85"/>
                  </a:lnTo>
                  <a:cubicBezTo>
                    <a:pt x="572" y="85"/>
                    <a:pt x="1" y="1121"/>
                    <a:pt x="233" y="1311"/>
                  </a:cubicBezTo>
                  <a:cubicBezTo>
                    <a:pt x="264" y="1339"/>
                    <a:pt x="327" y="1352"/>
                    <a:pt x="413" y="1352"/>
                  </a:cubicBezTo>
                  <a:cubicBezTo>
                    <a:pt x="917" y="1352"/>
                    <a:pt x="2216" y="895"/>
                    <a:pt x="2560" y="190"/>
                  </a:cubicBezTo>
                  <a:lnTo>
                    <a:pt x="2560" y="148"/>
                  </a:lnTo>
                  <a:cubicBezTo>
                    <a:pt x="2453" y="152"/>
                    <a:pt x="2346" y="153"/>
                    <a:pt x="2239" y="153"/>
                  </a:cubicBezTo>
                  <a:cubicBezTo>
                    <a:pt x="1685" y="153"/>
                    <a:pt x="1121" y="106"/>
                    <a:pt x="572" y="0"/>
                  </a:cubicBezTo>
                  <a:close/>
                </a:path>
              </a:pathLst>
            </a:custGeom>
            <a:solidFill>
              <a:srgbClr val="C670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3222;p63"/>
            <p:cNvSpPr/>
            <p:nvPr/>
          </p:nvSpPr>
          <p:spPr>
            <a:xfrm>
              <a:off x="4105885" y="2179964"/>
              <a:ext cx="100900" cy="52659"/>
            </a:xfrm>
            <a:custGeom>
              <a:avLst/>
              <a:gdLst/>
              <a:ahLst/>
              <a:cxnLst/>
              <a:rect l="l" t="t" r="r" b="b"/>
              <a:pathLst>
                <a:path w="3555" h="1855" extrusionOk="0">
                  <a:moveTo>
                    <a:pt x="593" y="1"/>
                  </a:moveTo>
                  <a:cubicBezTo>
                    <a:pt x="593" y="1"/>
                    <a:pt x="1" y="1523"/>
                    <a:pt x="191" y="1671"/>
                  </a:cubicBezTo>
                  <a:cubicBezTo>
                    <a:pt x="334" y="1783"/>
                    <a:pt x="594" y="1855"/>
                    <a:pt x="915" y="1855"/>
                  </a:cubicBezTo>
                  <a:cubicBezTo>
                    <a:pt x="1689" y="1855"/>
                    <a:pt x="2822" y="1440"/>
                    <a:pt x="3554" y="170"/>
                  </a:cubicBezTo>
                  <a:lnTo>
                    <a:pt x="3554" y="149"/>
                  </a:lnTo>
                  <a:cubicBezTo>
                    <a:pt x="3343" y="170"/>
                    <a:pt x="3152" y="212"/>
                    <a:pt x="2941" y="212"/>
                  </a:cubicBezTo>
                  <a:lnTo>
                    <a:pt x="2941" y="254"/>
                  </a:lnTo>
                  <a:cubicBezTo>
                    <a:pt x="2598" y="959"/>
                    <a:pt x="1298" y="1416"/>
                    <a:pt x="794" y="1416"/>
                  </a:cubicBezTo>
                  <a:cubicBezTo>
                    <a:pt x="708" y="1416"/>
                    <a:pt x="645" y="1403"/>
                    <a:pt x="614" y="1375"/>
                  </a:cubicBezTo>
                  <a:cubicBezTo>
                    <a:pt x="382" y="1206"/>
                    <a:pt x="953" y="149"/>
                    <a:pt x="953" y="149"/>
                  </a:cubicBezTo>
                  <a:lnTo>
                    <a:pt x="953" y="64"/>
                  </a:lnTo>
                  <a:cubicBezTo>
                    <a:pt x="720" y="22"/>
                    <a:pt x="593" y="1"/>
                    <a:pt x="5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3223;p63"/>
            <p:cNvSpPr/>
            <p:nvPr/>
          </p:nvSpPr>
          <p:spPr>
            <a:xfrm>
              <a:off x="4096291" y="2133866"/>
              <a:ext cx="109869" cy="52261"/>
            </a:xfrm>
            <a:custGeom>
              <a:avLst/>
              <a:gdLst/>
              <a:ahLst/>
              <a:cxnLst/>
              <a:rect l="l" t="t" r="r" b="b"/>
              <a:pathLst>
                <a:path w="3871" h="1841" extrusionOk="0">
                  <a:moveTo>
                    <a:pt x="1030" y="1"/>
                  </a:moveTo>
                  <a:cubicBezTo>
                    <a:pt x="712" y="1"/>
                    <a:pt x="509" y="60"/>
                    <a:pt x="489" y="60"/>
                  </a:cubicBezTo>
                  <a:cubicBezTo>
                    <a:pt x="488" y="60"/>
                    <a:pt x="487" y="60"/>
                    <a:pt x="487" y="60"/>
                  </a:cubicBezTo>
                  <a:lnTo>
                    <a:pt x="487" y="60"/>
                  </a:lnTo>
                  <a:cubicBezTo>
                    <a:pt x="1" y="123"/>
                    <a:pt x="910" y="1603"/>
                    <a:pt x="910" y="1603"/>
                  </a:cubicBezTo>
                  <a:cubicBezTo>
                    <a:pt x="910" y="1603"/>
                    <a:pt x="1058" y="1646"/>
                    <a:pt x="1291" y="1688"/>
                  </a:cubicBezTo>
                  <a:cubicBezTo>
                    <a:pt x="1862" y="1780"/>
                    <a:pt x="2433" y="1840"/>
                    <a:pt x="3004" y="1840"/>
                  </a:cubicBezTo>
                  <a:cubicBezTo>
                    <a:pt x="3088" y="1840"/>
                    <a:pt x="3173" y="1839"/>
                    <a:pt x="3258" y="1836"/>
                  </a:cubicBezTo>
                  <a:cubicBezTo>
                    <a:pt x="3469" y="1815"/>
                    <a:pt x="3681" y="1794"/>
                    <a:pt x="3871" y="1773"/>
                  </a:cubicBezTo>
                  <a:cubicBezTo>
                    <a:pt x="2823" y="250"/>
                    <a:pt x="1684" y="1"/>
                    <a:pt x="10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3224;p63"/>
            <p:cNvSpPr/>
            <p:nvPr/>
          </p:nvSpPr>
          <p:spPr>
            <a:xfrm>
              <a:off x="4118686" y="2168326"/>
              <a:ext cx="125309" cy="23675"/>
            </a:xfrm>
            <a:custGeom>
              <a:avLst/>
              <a:gdLst/>
              <a:ahLst/>
              <a:cxnLst/>
              <a:rect l="l" t="t" r="r" b="b"/>
              <a:pathLst>
                <a:path w="4415" h="834" extrusionOk="0">
                  <a:moveTo>
                    <a:pt x="4295" y="0"/>
                  </a:moveTo>
                  <a:cubicBezTo>
                    <a:pt x="4279" y="0"/>
                    <a:pt x="4262" y="3"/>
                    <a:pt x="4245" y="9"/>
                  </a:cubicBezTo>
                  <a:cubicBezTo>
                    <a:pt x="3949" y="178"/>
                    <a:pt x="3632" y="284"/>
                    <a:pt x="3293" y="347"/>
                  </a:cubicBezTo>
                  <a:cubicBezTo>
                    <a:pt x="2955" y="389"/>
                    <a:pt x="2617" y="432"/>
                    <a:pt x="2278" y="432"/>
                  </a:cubicBezTo>
                  <a:cubicBezTo>
                    <a:pt x="1919" y="432"/>
                    <a:pt x="1580" y="432"/>
                    <a:pt x="1221" y="411"/>
                  </a:cubicBezTo>
                  <a:cubicBezTo>
                    <a:pt x="861" y="368"/>
                    <a:pt x="502" y="347"/>
                    <a:pt x="163" y="305"/>
                  </a:cubicBezTo>
                  <a:cubicBezTo>
                    <a:pt x="156" y="304"/>
                    <a:pt x="149" y="303"/>
                    <a:pt x="142" y="303"/>
                  </a:cubicBezTo>
                  <a:cubicBezTo>
                    <a:pt x="32" y="303"/>
                    <a:pt x="0" y="457"/>
                    <a:pt x="100" y="516"/>
                  </a:cubicBezTo>
                  <a:cubicBezTo>
                    <a:pt x="459" y="622"/>
                    <a:pt x="798" y="707"/>
                    <a:pt x="1157" y="749"/>
                  </a:cubicBezTo>
                  <a:cubicBezTo>
                    <a:pt x="1517" y="812"/>
                    <a:pt x="1898" y="834"/>
                    <a:pt x="2257" y="834"/>
                  </a:cubicBezTo>
                  <a:cubicBezTo>
                    <a:pt x="2617" y="834"/>
                    <a:pt x="2997" y="770"/>
                    <a:pt x="3357" y="686"/>
                  </a:cubicBezTo>
                  <a:cubicBezTo>
                    <a:pt x="3716" y="601"/>
                    <a:pt x="4055" y="432"/>
                    <a:pt x="4351" y="178"/>
                  </a:cubicBezTo>
                  <a:cubicBezTo>
                    <a:pt x="4393" y="157"/>
                    <a:pt x="4414" y="93"/>
                    <a:pt x="4393" y="51"/>
                  </a:cubicBezTo>
                  <a:cubicBezTo>
                    <a:pt x="4378" y="20"/>
                    <a:pt x="4340" y="0"/>
                    <a:pt x="42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3225;p63"/>
            <p:cNvSpPr/>
            <p:nvPr/>
          </p:nvSpPr>
          <p:spPr>
            <a:xfrm>
              <a:off x="4236167" y="2160151"/>
              <a:ext cx="15639" cy="18651"/>
            </a:xfrm>
            <a:custGeom>
              <a:avLst/>
              <a:gdLst/>
              <a:ahLst/>
              <a:cxnLst/>
              <a:rect l="l" t="t" r="r" b="b"/>
              <a:pathLst>
                <a:path w="551" h="657" fill="none" extrusionOk="0">
                  <a:moveTo>
                    <a:pt x="148" y="1"/>
                  </a:moveTo>
                  <a:cubicBezTo>
                    <a:pt x="148" y="1"/>
                    <a:pt x="0" y="656"/>
                    <a:pt x="550" y="656"/>
                  </a:cubicBezTo>
                </a:path>
              </a:pathLst>
            </a:custGeom>
            <a:solidFill>
              <a:schemeClr val="dk1"/>
            </a:solidFill>
            <a:ln w="10050" cap="rnd" cmpd="sng">
              <a:solidFill>
                <a:srgbClr val="9A5B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3226;p63"/>
            <p:cNvSpPr/>
            <p:nvPr/>
          </p:nvSpPr>
          <p:spPr>
            <a:xfrm>
              <a:off x="4069270" y="1930229"/>
              <a:ext cx="147703" cy="82977"/>
            </a:xfrm>
            <a:custGeom>
              <a:avLst/>
              <a:gdLst/>
              <a:ahLst/>
              <a:cxnLst/>
              <a:rect l="l" t="t" r="r" b="b"/>
              <a:pathLst>
                <a:path w="5204" h="2923" extrusionOk="0">
                  <a:moveTo>
                    <a:pt x="3859" y="1002"/>
                  </a:moveTo>
                  <a:cubicBezTo>
                    <a:pt x="3860" y="1002"/>
                    <a:pt x="3859" y="1006"/>
                    <a:pt x="3853" y="1012"/>
                  </a:cubicBezTo>
                  <a:lnTo>
                    <a:pt x="3853" y="1012"/>
                  </a:lnTo>
                  <a:cubicBezTo>
                    <a:pt x="3855" y="1005"/>
                    <a:pt x="3858" y="1002"/>
                    <a:pt x="3859" y="1002"/>
                  </a:cubicBezTo>
                  <a:close/>
                  <a:moveTo>
                    <a:pt x="1122" y="0"/>
                  </a:moveTo>
                  <a:cubicBezTo>
                    <a:pt x="868" y="127"/>
                    <a:pt x="657" y="297"/>
                    <a:pt x="445" y="487"/>
                  </a:cubicBezTo>
                  <a:cubicBezTo>
                    <a:pt x="234" y="677"/>
                    <a:pt x="64" y="952"/>
                    <a:pt x="22" y="1248"/>
                  </a:cubicBezTo>
                  <a:cubicBezTo>
                    <a:pt x="1" y="1417"/>
                    <a:pt x="22" y="1587"/>
                    <a:pt x="107" y="1735"/>
                  </a:cubicBezTo>
                  <a:cubicBezTo>
                    <a:pt x="170" y="1883"/>
                    <a:pt x="255" y="2010"/>
                    <a:pt x="360" y="2115"/>
                  </a:cubicBezTo>
                  <a:cubicBezTo>
                    <a:pt x="487" y="2242"/>
                    <a:pt x="614" y="2327"/>
                    <a:pt x="762" y="2369"/>
                  </a:cubicBezTo>
                  <a:cubicBezTo>
                    <a:pt x="855" y="2404"/>
                    <a:pt x="955" y="2420"/>
                    <a:pt x="1054" y="2420"/>
                  </a:cubicBezTo>
                  <a:cubicBezTo>
                    <a:pt x="1135" y="2420"/>
                    <a:pt x="1215" y="2409"/>
                    <a:pt x="1291" y="2390"/>
                  </a:cubicBezTo>
                  <a:cubicBezTo>
                    <a:pt x="1409" y="2357"/>
                    <a:pt x="1520" y="2306"/>
                    <a:pt x="1624" y="2241"/>
                  </a:cubicBezTo>
                  <a:lnTo>
                    <a:pt x="1624" y="2241"/>
                  </a:lnTo>
                  <a:cubicBezTo>
                    <a:pt x="1683" y="2326"/>
                    <a:pt x="1749" y="2404"/>
                    <a:pt x="1820" y="2475"/>
                  </a:cubicBezTo>
                  <a:cubicBezTo>
                    <a:pt x="2052" y="2686"/>
                    <a:pt x="2327" y="2813"/>
                    <a:pt x="2623" y="2877"/>
                  </a:cubicBezTo>
                  <a:cubicBezTo>
                    <a:pt x="2761" y="2906"/>
                    <a:pt x="2898" y="2922"/>
                    <a:pt x="3036" y="2922"/>
                  </a:cubicBezTo>
                  <a:cubicBezTo>
                    <a:pt x="3194" y="2922"/>
                    <a:pt x="3353" y="2901"/>
                    <a:pt x="3512" y="2856"/>
                  </a:cubicBezTo>
                  <a:cubicBezTo>
                    <a:pt x="3829" y="2771"/>
                    <a:pt x="4104" y="2560"/>
                    <a:pt x="4231" y="2263"/>
                  </a:cubicBezTo>
                  <a:cubicBezTo>
                    <a:pt x="4252" y="2223"/>
                    <a:pt x="4272" y="2182"/>
                    <a:pt x="4289" y="2141"/>
                  </a:cubicBezTo>
                  <a:lnTo>
                    <a:pt x="4289" y="2141"/>
                  </a:lnTo>
                  <a:cubicBezTo>
                    <a:pt x="4312" y="2147"/>
                    <a:pt x="4335" y="2153"/>
                    <a:pt x="4358" y="2158"/>
                  </a:cubicBezTo>
                  <a:cubicBezTo>
                    <a:pt x="4449" y="2177"/>
                    <a:pt x="4541" y="2187"/>
                    <a:pt x="4631" y="2187"/>
                  </a:cubicBezTo>
                  <a:cubicBezTo>
                    <a:pt x="4833" y="2187"/>
                    <a:pt x="5028" y="2140"/>
                    <a:pt x="5204" y="2052"/>
                  </a:cubicBezTo>
                  <a:lnTo>
                    <a:pt x="5098" y="1798"/>
                  </a:lnTo>
                  <a:cubicBezTo>
                    <a:pt x="4975" y="1835"/>
                    <a:pt x="4845" y="1858"/>
                    <a:pt x="4716" y="1858"/>
                  </a:cubicBezTo>
                  <a:cubicBezTo>
                    <a:pt x="4623" y="1858"/>
                    <a:pt x="4531" y="1846"/>
                    <a:pt x="4442" y="1819"/>
                  </a:cubicBezTo>
                  <a:cubicBezTo>
                    <a:pt x="4421" y="1813"/>
                    <a:pt x="4401" y="1806"/>
                    <a:pt x="4380" y="1799"/>
                  </a:cubicBezTo>
                  <a:lnTo>
                    <a:pt x="4380" y="1799"/>
                  </a:lnTo>
                  <a:cubicBezTo>
                    <a:pt x="4400" y="1657"/>
                    <a:pt x="4399" y="1514"/>
                    <a:pt x="4379" y="1375"/>
                  </a:cubicBezTo>
                  <a:cubicBezTo>
                    <a:pt x="4358" y="1206"/>
                    <a:pt x="4315" y="1058"/>
                    <a:pt x="4252" y="931"/>
                  </a:cubicBezTo>
                  <a:cubicBezTo>
                    <a:pt x="4210" y="846"/>
                    <a:pt x="4146" y="762"/>
                    <a:pt x="4083" y="698"/>
                  </a:cubicBezTo>
                  <a:cubicBezTo>
                    <a:pt x="4019" y="656"/>
                    <a:pt x="3956" y="614"/>
                    <a:pt x="3892" y="593"/>
                  </a:cubicBezTo>
                  <a:cubicBezTo>
                    <a:pt x="3808" y="593"/>
                    <a:pt x="3723" y="614"/>
                    <a:pt x="3639" y="656"/>
                  </a:cubicBezTo>
                  <a:cubicBezTo>
                    <a:pt x="3533" y="720"/>
                    <a:pt x="3469" y="825"/>
                    <a:pt x="3448" y="952"/>
                  </a:cubicBezTo>
                  <a:cubicBezTo>
                    <a:pt x="3427" y="1037"/>
                    <a:pt x="3427" y="1143"/>
                    <a:pt x="3448" y="1227"/>
                  </a:cubicBezTo>
                  <a:cubicBezTo>
                    <a:pt x="3469" y="1375"/>
                    <a:pt x="3533" y="1523"/>
                    <a:pt x="3617" y="1650"/>
                  </a:cubicBezTo>
                  <a:cubicBezTo>
                    <a:pt x="3680" y="1744"/>
                    <a:pt x="3757" y="1829"/>
                    <a:pt x="3844" y="1903"/>
                  </a:cubicBezTo>
                  <a:lnTo>
                    <a:pt x="3844" y="1903"/>
                  </a:lnTo>
                  <a:cubicBezTo>
                    <a:pt x="3829" y="1946"/>
                    <a:pt x="3810" y="1989"/>
                    <a:pt x="3787" y="2031"/>
                  </a:cubicBezTo>
                  <a:cubicBezTo>
                    <a:pt x="3702" y="2200"/>
                    <a:pt x="3554" y="2327"/>
                    <a:pt x="3364" y="2369"/>
                  </a:cubicBezTo>
                  <a:cubicBezTo>
                    <a:pt x="3258" y="2401"/>
                    <a:pt x="3152" y="2417"/>
                    <a:pt x="3046" y="2417"/>
                  </a:cubicBezTo>
                  <a:cubicBezTo>
                    <a:pt x="2941" y="2417"/>
                    <a:pt x="2835" y="2401"/>
                    <a:pt x="2729" y="2369"/>
                  </a:cubicBezTo>
                  <a:cubicBezTo>
                    <a:pt x="2518" y="2327"/>
                    <a:pt x="2327" y="2242"/>
                    <a:pt x="2179" y="2094"/>
                  </a:cubicBezTo>
                  <a:cubicBezTo>
                    <a:pt x="2115" y="2030"/>
                    <a:pt x="2058" y="1961"/>
                    <a:pt x="2012" y="1887"/>
                  </a:cubicBezTo>
                  <a:lnTo>
                    <a:pt x="2012" y="1887"/>
                  </a:lnTo>
                  <a:cubicBezTo>
                    <a:pt x="2018" y="1879"/>
                    <a:pt x="2025" y="1870"/>
                    <a:pt x="2031" y="1862"/>
                  </a:cubicBezTo>
                  <a:cubicBezTo>
                    <a:pt x="2116" y="1735"/>
                    <a:pt x="2200" y="1608"/>
                    <a:pt x="2243" y="1460"/>
                  </a:cubicBezTo>
                  <a:cubicBezTo>
                    <a:pt x="2285" y="1354"/>
                    <a:pt x="2285" y="1269"/>
                    <a:pt x="2285" y="1164"/>
                  </a:cubicBezTo>
                  <a:cubicBezTo>
                    <a:pt x="2285" y="1100"/>
                    <a:pt x="2264" y="1016"/>
                    <a:pt x="2200" y="952"/>
                  </a:cubicBezTo>
                  <a:cubicBezTo>
                    <a:pt x="2179" y="910"/>
                    <a:pt x="2137" y="889"/>
                    <a:pt x="2095" y="846"/>
                  </a:cubicBezTo>
                  <a:cubicBezTo>
                    <a:pt x="2074" y="825"/>
                    <a:pt x="2031" y="804"/>
                    <a:pt x="1989" y="804"/>
                  </a:cubicBezTo>
                  <a:cubicBezTo>
                    <a:pt x="1947" y="794"/>
                    <a:pt x="1910" y="788"/>
                    <a:pt x="1875" y="788"/>
                  </a:cubicBezTo>
                  <a:cubicBezTo>
                    <a:pt x="1841" y="788"/>
                    <a:pt x="1809" y="794"/>
                    <a:pt x="1777" y="804"/>
                  </a:cubicBezTo>
                  <a:cubicBezTo>
                    <a:pt x="1714" y="825"/>
                    <a:pt x="1651" y="846"/>
                    <a:pt x="1587" y="889"/>
                  </a:cubicBezTo>
                  <a:cubicBezTo>
                    <a:pt x="1545" y="931"/>
                    <a:pt x="1502" y="973"/>
                    <a:pt x="1460" y="1016"/>
                  </a:cubicBezTo>
                  <a:cubicBezTo>
                    <a:pt x="1439" y="1058"/>
                    <a:pt x="1418" y="1121"/>
                    <a:pt x="1397" y="1164"/>
                  </a:cubicBezTo>
                  <a:cubicBezTo>
                    <a:pt x="1354" y="1333"/>
                    <a:pt x="1333" y="1502"/>
                    <a:pt x="1376" y="1671"/>
                  </a:cubicBezTo>
                  <a:cubicBezTo>
                    <a:pt x="1383" y="1708"/>
                    <a:pt x="1392" y="1744"/>
                    <a:pt x="1402" y="1779"/>
                  </a:cubicBezTo>
                  <a:lnTo>
                    <a:pt x="1402" y="1779"/>
                  </a:lnTo>
                  <a:cubicBezTo>
                    <a:pt x="1324" y="1843"/>
                    <a:pt x="1236" y="1894"/>
                    <a:pt x="1143" y="1925"/>
                  </a:cubicBezTo>
                  <a:cubicBezTo>
                    <a:pt x="1102" y="1935"/>
                    <a:pt x="1060" y="1941"/>
                    <a:pt x="1017" y="1941"/>
                  </a:cubicBezTo>
                  <a:cubicBezTo>
                    <a:pt x="885" y="1941"/>
                    <a:pt x="753" y="1889"/>
                    <a:pt x="657" y="1777"/>
                  </a:cubicBezTo>
                  <a:cubicBezTo>
                    <a:pt x="508" y="1671"/>
                    <a:pt x="403" y="1481"/>
                    <a:pt x="403" y="1291"/>
                  </a:cubicBezTo>
                  <a:cubicBezTo>
                    <a:pt x="424" y="1079"/>
                    <a:pt x="530" y="868"/>
                    <a:pt x="678" y="720"/>
                  </a:cubicBezTo>
                  <a:cubicBezTo>
                    <a:pt x="847" y="529"/>
                    <a:pt x="1037" y="381"/>
                    <a:pt x="1228" y="254"/>
                  </a:cubicBezTo>
                  <a:lnTo>
                    <a:pt x="11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3227;p63"/>
            <p:cNvSpPr/>
            <p:nvPr/>
          </p:nvSpPr>
          <p:spPr>
            <a:xfrm>
              <a:off x="4025445" y="2082715"/>
              <a:ext cx="61874" cy="61856"/>
            </a:xfrm>
            <a:custGeom>
              <a:avLst/>
              <a:gdLst/>
              <a:ahLst/>
              <a:cxnLst/>
              <a:rect l="l" t="t" r="r" b="b"/>
              <a:pathLst>
                <a:path w="2180" h="2179" extrusionOk="0">
                  <a:moveTo>
                    <a:pt x="1101" y="0"/>
                  </a:moveTo>
                  <a:cubicBezTo>
                    <a:pt x="509" y="0"/>
                    <a:pt x="1" y="487"/>
                    <a:pt x="1" y="1100"/>
                  </a:cubicBezTo>
                  <a:cubicBezTo>
                    <a:pt x="1" y="1692"/>
                    <a:pt x="509" y="2179"/>
                    <a:pt x="1101" y="2179"/>
                  </a:cubicBezTo>
                  <a:cubicBezTo>
                    <a:pt x="1693" y="2179"/>
                    <a:pt x="2179" y="1692"/>
                    <a:pt x="2179" y="1100"/>
                  </a:cubicBezTo>
                  <a:cubicBezTo>
                    <a:pt x="2179" y="487"/>
                    <a:pt x="1693" y="0"/>
                    <a:pt x="1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3228;p63"/>
            <p:cNvSpPr/>
            <p:nvPr/>
          </p:nvSpPr>
          <p:spPr>
            <a:xfrm>
              <a:off x="4056667" y="2094722"/>
              <a:ext cx="18647" cy="18651"/>
            </a:xfrm>
            <a:custGeom>
              <a:avLst/>
              <a:gdLst/>
              <a:ahLst/>
              <a:cxnLst/>
              <a:rect l="l" t="t" r="r" b="b"/>
              <a:pathLst>
                <a:path w="657" h="657" extrusionOk="0">
                  <a:moveTo>
                    <a:pt x="318" y="0"/>
                  </a:moveTo>
                  <a:cubicBezTo>
                    <a:pt x="149" y="0"/>
                    <a:pt x="1" y="148"/>
                    <a:pt x="1" y="339"/>
                  </a:cubicBezTo>
                  <a:cubicBezTo>
                    <a:pt x="1" y="529"/>
                    <a:pt x="149" y="656"/>
                    <a:pt x="318" y="656"/>
                  </a:cubicBezTo>
                  <a:cubicBezTo>
                    <a:pt x="508" y="656"/>
                    <a:pt x="656" y="529"/>
                    <a:pt x="656" y="339"/>
                  </a:cubicBezTo>
                  <a:cubicBezTo>
                    <a:pt x="656" y="148"/>
                    <a:pt x="508" y="0"/>
                    <a:pt x="318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3229;p63"/>
            <p:cNvSpPr/>
            <p:nvPr/>
          </p:nvSpPr>
          <p:spPr>
            <a:xfrm>
              <a:off x="4233754" y="2082715"/>
              <a:ext cx="61874" cy="61856"/>
            </a:xfrm>
            <a:custGeom>
              <a:avLst/>
              <a:gdLst/>
              <a:ahLst/>
              <a:cxnLst/>
              <a:rect l="l" t="t" r="r" b="b"/>
              <a:pathLst>
                <a:path w="2180" h="2179" extrusionOk="0">
                  <a:moveTo>
                    <a:pt x="1101" y="0"/>
                  </a:moveTo>
                  <a:cubicBezTo>
                    <a:pt x="508" y="0"/>
                    <a:pt x="1" y="487"/>
                    <a:pt x="1" y="1100"/>
                  </a:cubicBezTo>
                  <a:cubicBezTo>
                    <a:pt x="1" y="1692"/>
                    <a:pt x="508" y="2179"/>
                    <a:pt x="1101" y="2179"/>
                  </a:cubicBezTo>
                  <a:cubicBezTo>
                    <a:pt x="1693" y="2179"/>
                    <a:pt x="2179" y="1692"/>
                    <a:pt x="2179" y="1100"/>
                  </a:cubicBezTo>
                  <a:cubicBezTo>
                    <a:pt x="2179" y="487"/>
                    <a:pt x="1693" y="0"/>
                    <a:pt x="1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3230;p63"/>
            <p:cNvSpPr/>
            <p:nvPr/>
          </p:nvSpPr>
          <p:spPr>
            <a:xfrm>
              <a:off x="4269177" y="2094722"/>
              <a:ext cx="18647" cy="18651"/>
            </a:xfrm>
            <a:custGeom>
              <a:avLst/>
              <a:gdLst/>
              <a:ahLst/>
              <a:cxnLst/>
              <a:rect l="l" t="t" r="r" b="b"/>
              <a:pathLst>
                <a:path w="657" h="657" extrusionOk="0">
                  <a:moveTo>
                    <a:pt x="339" y="0"/>
                  </a:moveTo>
                  <a:cubicBezTo>
                    <a:pt x="149" y="0"/>
                    <a:pt x="1" y="148"/>
                    <a:pt x="1" y="339"/>
                  </a:cubicBezTo>
                  <a:cubicBezTo>
                    <a:pt x="1" y="529"/>
                    <a:pt x="149" y="656"/>
                    <a:pt x="339" y="656"/>
                  </a:cubicBezTo>
                  <a:cubicBezTo>
                    <a:pt x="508" y="656"/>
                    <a:pt x="656" y="529"/>
                    <a:pt x="656" y="339"/>
                  </a:cubicBezTo>
                  <a:cubicBezTo>
                    <a:pt x="656" y="148"/>
                    <a:pt x="508" y="0"/>
                    <a:pt x="339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6" name="矩形: 圆角 30">
            <a:extLst>
              <a:ext uri="{FF2B5EF4-FFF2-40B4-BE49-F238E27FC236}">
                <a16:creationId xmlns:a16="http://schemas.microsoft.com/office/drawing/2014/main" id="{FE557F12-4F63-4744-88FD-857E1C5CB9D5}"/>
              </a:ext>
            </a:extLst>
          </p:cNvPr>
          <p:cNvSpPr/>
          <p:nvPr/>
        </p:nvSpPr>
        <p:spPr>
          <a:xfrm>
            <a:off x="329852" y="608019"/>
            <a:ext cx="11635907" cy="6087903"/>
          </a:xfrm>
          <a:prstGeom prst="roundRect">
            <a:avLst>
              <a:gd name="adj" fmla="val 38426"/>
            </a:avLst>
          </a:prstGeom>
          <a:solidFill>
            <a:srgbClr val="FF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CN" altLang="en-US" sz="8000" kern="0" dirty="0">
              <a:solidFill>
                <a:srgbClr val="000000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ea typeface="字魂80号-萌趣小鱼体" panose="00000500000000000000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197" name="Rectangle 196"/>
          <p:cNvSpPr/>
          <p:nvPr/>
        </p:nvSpPr>
        <p:spPr>
          <a:xfrm>
            <a:off x="1275907" y="975371"/>
            <a:ext cx="935665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000" b="1" i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6. </a:t>
            </a:r>
            <a:r>
              <a:rPr lang="vi-VN" sz="4000" b="1" i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Đặt 1 – 2 câu</a:t>
            </a:r>
            <a:r>
              <a:rPr lang="en-US" sz="4000" b="1" i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4000" b="1" i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về cảnh vật nơi em ở, có từ chỉ đặc điểm.</a:t>
            </a:r>
            <a:endParaRPr lang="en-US" sz="4000" b="1" kern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116" name="Google Shape;1640;p42"/>
          <p:cNvGrpSpPr/>
          <p:nvPr/>
        </p:nvGrpSpPr>
        <p:grpSpPr>
          <a:xfrm>
            <a:off x="9983511" y="5482131"/>
            <a:ext cx="1743871" cy="1524348"/>
            <a:chOff x="7622647" y="3790677"/>
            <a:chExt cx="1302317" cy="1138378"/>
          </a:xfrm>
        </p:grpSpPr>
        <p:sp>
          <p:nvSpPr>
            <p:cNvPr id="117" name="Google Shape;1641;p42"/>
            <p:cNvSpPr/>
            <p:nvPr/>
          </p:nvSpPr>
          <p:spPr>
            <a:xfrm>
              <a:off x="7660694" y="3827945"/>
              <a:ext cx="1226295" cy="1063608"/>
            </a:xfrm>
            <a:custGeom>
              <a:avLst/>
              <a:gdLst/>
              <a:ahLst/>
              <a:cxnLst/>
              <a:rect l="l" t="t" r="r" b="b"/>
              <a:pathLst>
                <a:path w="25930" h="22490" extrusionOk="0">
                  <a:moveTo>
                    <a:pt x="10070" y="1"/>
                  </a:moveTo>
                  <a:cubicBezTo>
                    <a:pt x="10008" y="1"/>
                    <a:pt x="9944" y="6"/>
                    <a:pt x="9877" y="18"/>
                  </a:cubicBezTo>
                  <a:cubicBezTo>
                    <a:pt x="8312" y="272"/>
                    <a:pt x="8735" y="1900"/>
                    <a:pt x="9306" y="3127"/>
                  </a:cubicBezTo>
                  <a:cubicBezTo>
                    <a:pt x="5457" y="4184"/>
                    <a:pt x="867" y="8372"/>
                    <a:pt x="761" y="13406"/>
                  </a:cubicBezTo>
                  <a:cubicBezTo>
                    <a:pt x="381" y="13786"/>
                    <a:pt x="0" y="14273"/>
                    <a:pt x="21" y="14696"/>
                  </a:cubicBezTo>
                  <a:cubicBezTo>
                    <a:pt x="42" y="14971"/>
                    <a:pt x="190" y="15203"/>
                    <a:pt x="444" y="15309"/>
                  </a:cubicBezTo>
                  <a:cubicBezTo>
                    <a:pt x="571" y="15372"/>
                    <a:pt x="719" y="15394"/>
                    <a:pt x="846" y="15394"/>
                  </a:cubicBezTo>
                  <a:lnTo>
                    <a:pt x="931" y="15394"/>
                  </a:lnTo>
                  <a:cubicBezTo>
                    <a:pt x="1311" y="17614"/>
                    <a:pt x="2644" y="19539"/>
                    <a:pt x="4590" y="20660"/>
                  </a:cubicBezTo>
                  <a:cubicBezTo>
                    <a:pt x="4336" y="21019"/>
                    <a:pt x="4251" y="21379"/>
                    <a:pt x="4399" y="21675"/>
                  </a:cubicBezTo>
                  <a:cubicBezTo>
                    <a:pt x="4558" y="22015"/>
                    <a:pt x="4990" y="22185"/>
                    <a:pt x="5545" y="22185"/>
                  </a:cubicBezTo>
                  <a:cubicBezTo>
                    <a:pt x="6026" y="22185"/>
                    <a:pt x="6600" y="22057"/>
                    <a:pt x="7170" y="21802"/>
                  </a:cubicBezTo>
                  <a:lnTo>
                    <a:pt x="7212" y="21781"/>
                  </a:lnTo>
                  <a:cubicBezTo>
                    <a:pt x="8502" y="22125"/>
                    <a:pt x="9827" y="22295"/>
                    <a:pt x="11154" y="22295"/>
                  </a:cubicBezTo>
                  <a:cubicBezTo>
                    <a:pt x="12350" y="22295"/>
                    <a:pt x="13547" y="22157"/>
                    <a:pt x="14720" y="21886"/>
                  </a:cubicBezTo>
                  <a:cubicBezTo>
                    <a:pt x="14847" y="21950"/>
                    <a:pt x="14974" y="22034"/>
                    <a:pt x="15122" y="22098"/>
                  </a:cubicBezTo>
                  <a:cubicBezTo>
                    <a:pt x="15697" y="22361"/>
                    <a:pt x="16271" y="22489"/>
                    <a:pt x="16753" y="22489"/>
                  </a:cubicBezTo>
                  <a:cubicBezTo>
                    <a:pt x="17317" y="22489"/>
                    <a:pt x="17754" y="22313"/>
                    <a:pt x="17914" y="21971"/>
                  </a:cubicBezTo>
                  <a:cubicBezTo>
                    <a:pt x="18083" y="21611"/>
                    <a:pt x="17914" y="21167"/>
                    <a:pt x="17533" y="20723"/>
                  </a:cubicBezTo>
                  <a:cubicBezTo>
                    <a:pt x="19859" y="19327"/>
                    <a:pt x="21234" y="17022"/>
                    <a:pt x="21382" y="14082"/>
                  </a:cubicBezTo>
                  <a:cubicBezTo>
                    <a:pt x="21414" y="14084"/>
                    <a:pt x="21446" y="14085"/>
                    <a:pt x="21478" y="14085"/>
                  </a:cubicBezTo>
                  <a:cubicBezTo>
                    <a:pt x="21766" y="14085"/>
                    <a:pt x="22065" y="14000"/>
                    <a:pt x="22313" y="13828"/>
                  </a:cubicBezTo>
                  <a:cubicBezTo>
                    <a:pt x="22524" y="13659"/>
                    <a:pt x="22630" y="13406"/>
                    <a:pt x="22567" y="13131"/>
                  </a:cubicBezTo>
                  <a:cubicBezTo>
                    <a:pt x="22524" y="12940"/>
                    <a:pt x="22418" y="12771"/>
                    <a:pt x="22270" y="12623"/>
                  </a:cubicBezTo>
                  <a:cubicBezTo>
                    <a:pt x="22672" y="11862"/>
                    <a:pt x="22947" y="11016"/>
                    <a:pt x="23074" y="10149"/>
                  </a:cubicBezTo>
                  <a:lnTo>
                    <a:pt x="23074" y="10254"/>
                  </a:lnTo>
                  <a:lnTo>
                    <a:pt x="23074" y="10339"/>
                  </a:lnTo>
                  <a:cubicBezTo>
                    <a:pt x="23271" y="10369"/>
                    <a:pt x="23454" y="10384"/>
                    <a:pt x="23624" y="10384"/>
                  </a:cubicBezTo>
                  <a:cubicBezTo>
                    <a:pt x="25929" y="10384"/>
                    <a:pt x="25929" y="7780"/>
                    <a:pt x="25929" y="7780"/>
                  </a:cubicBezTo>
                  <a:cubicBezTo>
                    <a:pt x="25726" y="7756"/>
                    <a:pt x="25536" y="7745"/>
                    <a:pt x="25360" y="7745"/>
                  </a:cubicBezTo>
                  <a:cubicBezTo>
                    <a:pt x="23816" y="7745"/>
                    <a:pt x="23289" y="8604"/>
                    <a:pt x="23138" y="9345"/>
                  </a:cubicBezTo>
                  <a:cubicBezTo>
                    <a:pt x="23138" y="8774"/>
                    <a:pt x="23053" y="8203"/>
                    <a:pt x="22884" y="7674"/>
                  </a:cubicBezTo>
                  <a:cubicBezTo>
                    <a:pt x="22926" y="7632"/>
                    <a:pt x="22968" y="7589"/>
                    <a:pt x="23011" y="7526"/>
                  </a:cubicBezTo>
                  <a:lnTo>
                    <a:pt x="23032" y="7526"/>
                  </a:lnTo>
                  <a:cubicBezTo>
                    <a:pt x="23053" y="7505"/>
                    <a:pt x="23074" y="7484"/>
                    <a:pt x="23116" y="7441"/>
                  </a:cubicBezTo>
                  <a:lnTo>
                    <a:pt x="23138" y="7420"/>
                  </a:lnTo>
                  <a:lnTo>
                    <a:pt x="23222" y="7336"/>
                  </a:lnTo>
                  <a:lnTo>
                    <a:pt x="23243" y="7315"/>
                  </a:lnTo>
                  <a:cubicBezTo>
                    <a:pt x="23264" y="7272"/>
                    <a:pt x="23307" y="7251"/>
                    <a:pt x="23328" y="7209"/>
                  </a:cubicBezTo>
                  <a:lnTo>
                    <a:pt x="23349" y="7188"/>
                  </a:lnTo>
                  <a:lnTo>
                    <a:pt x="23455" y="7082"/>
                  </a:lnTo>
                  <a:lnTo>
                    <a:pt x="23476" y="7061"/>
                  </a:lnTo>
                  <a:cubicBezTo>
                    <a:pt x="23539" y="6976"/>
                    <a:pt x="23624" y="6892"/>
                    <a:pt x="23687" y="6786"/>
                  </a:cubicBezTo>
                  <a:lnTo>
                    <a:pt x="23730" y="6743"/>
                  </a:lnTo>
                  <a:lnTo>
                    <a:pt x="23814" y="6638"/>
                  </a:lnTo>
                  <a:lnTo>
                    <a:pt x="23835" y="6574"/>
                  </a:lnTo>
                  <a:lnTo>
                    <a:pt x="23920" y="6490"/>
                  </a:lnTo>
                  <a:cubicBezTo>
                    <a:pt x="23920" y="6469"/>
                    <a:pt x="23920" y="6469"/>
                    <a:pt x="23941" y="6447"/>
                  </a:cubicBezTo>
                  <a:cubicBezTo>
                    <a:pt x="24364" y="5792"/>
                    <a:pt x="24724" y="4988"/>
                    <a:pt x="24597" y="4142"/>
                  </a:cubicBezTo>
                  <a:cubicBezTo>
                    <a:pt x="24516" y="3378"/>
                    <a:pt x="23862" y="2805"/>
                    <a:pt x="23107" y="2805"/>
                  </a:cubicBezTo>
                  <a:cubicBezTo>
                    <a:pt x="23068" y="2805"/>
                    <a:pt x="23029" y="2807"/>
                    <a:pt x="22990" y="2810"/>
                  </a:cubicBezTo>
                  <a:lnTo>
                    <a:pt x="22799" y="2810"/>
                  </a:lnTo>
                  <a:lnTo>
                    <a:pt x="22693" y="2831"/>
                  </a:lnTo>
                  <a:lnTo>
                    <a:pt x="22567" y="2852"/>
                  </a:lnTo>
                  <a:lnTo>
                    <a:pt x="22440" y="2894"/>
                  </a:lnTo>
                  <a:lnTo>
                    <a:pt x="22334" y="2937"/>
                  </a:lnTo>
                  <a:cubicBezTo>
                    <a:pt x="22292" y="2958"/>
                    <a:pt x="22249" y="2979"/>
                    <a:pt x="22228" y="3000"/>
                  </a:cubicBezTo>
                  <a:cubicBezTo>
                    <a:pt x="22186" y="3021"/>
                    <a:pt x="22144" y="3042"/>
                    <a:pt x="22122" y="3063"/>
                  </a:cubicBezTo>
                  <a:cubicBezTo>
                    <a:pt x="22080" y="3085"/>
                    <a:pt x="22038" y="3106"/>
                    <a:pt x="22017" y="3148"/>
                  </a:cubicBezTo>
                  <a:cubicBezTo>
                    <a:pt x="21974" y="3169"/>
                    <a:pt x="21953" y="3190"/>
                    <a:pt x="21932" y="3212"/>
                  </a:cubicBezTo>
                  <a:cubicBezTo>
                    <a:pt x="21890" y="3233"/>
                    <a:pt x="21847" y="3275"/>
                    <a:pt x="21826" y="3317"/>
                  </a:cubicBezTo>
                  <a:cubicBezTo>
                    <a:pt x="21805" y="3338"/>
                    <a:pt x="21784" y="3360"/>
                    <a:pt x="21763" y="3381"/>
                  </a:cubicBezTo>
                  <a:cubicBezTo>
                    <a:pt x="21742" y="3402"/>
                    <a:pt x="21699" y="3465"/>
                    <a:pt x="21678" y="3529"/>
                  </a:cubicBezTo>
                  <a:cubicBezTo>
                    <a:pt x="21657" y="3550"/>
                    <a:pt x="21636" y="3571"/>
                    <a:pt x="21636" y="3592"/>
                  </a:cubicBezTo>
                  <a:cubicBezTo>
                    <a:pt x="21594" y="3677"/>
                    <a:pt x="21551" y="3740"/>
                    <a:pt x="21530" y="3825"/>
                  </a:cubicBezTo>
                  <a:cubicBezTo>
                    <a:pt x="21256" y="3551"/>
                    <a:pt x="20892" y="3427"/>
                    <a:pt x="20522" y="3427"/>
                  </a:cubicBezTo>
                  <a:cubicBezTo>
                    <a:pt x="20035" y="3427"/>
                    <a:pt x="19538" y="3642"/>
                    <a:pt x="19225" y="4015"/>
                  </a:cubicBezTo>
                  <a:cubicBezTo>
                    <a:pt x="19183" y="4058"/>
                    <a:pt x="19161" y="4079"/>
                    <a:pt x="19119" y="4121"/>
                  </a:cubicBezTo>
                  <a:lnTo>
                    <a:pt x="19119" y="4142"/>
                  </a:lnTo>
                  <a:cubicBezTo>
                    <a:pt x="19098" y="4184"/>
                    <a:pt x="19056" y="4248"/>
                    <a:pt x="19035" y="4290"/>
                  </a:cubicBezTo>
                  <a:cubicBezTo>
                    <a:pt x="19035" y="4311"/>
                    <a:pt x="19035" y="4311"/>
                    <a:pt x="19035" y="4332"/>
                  </a:cubicBezTo>
                  <a:cubicBezTo>
                    <a:pt x="19013" y="4375"/>
                    <a:pt x="18992" y="4417"/>
                    <a:pt x="18971" y="4438"/>
                  </a:cubicBezTo>
                  <a:lnTo>
                    <a:pt x="18950" y="4481"/>
                  </a:lnTo>
                  <a:cubicBezTo>
                    <a:pt x="18950" y="4544"/>
                    <a:pt x="18929" y="4586"/>
                    <a:pt x="18908" y="4650"/>
                  </a:cubicBezTo>
                  <a:lnTo>
                    <a:pt x="18908" y="4692"/>
                  </a:lnTo>
                  <a:cubicBezTo>
                    <a:pt x="18908" y="4734"/>
                    <a:pt x="18908" y="4777"/>
                    <a:pt x="18908" y="4840"/>
                  </a:cubicBezTo>
                  <a:lnTo>
                    <a:pt x="18908" y="4882"/>
                  </a:lnTo>
                  <a:lnTo>
                    <a:pt x="18908" y="5073"/>
                  </a:lnTo>
                  <a:lnTo>
                    <a:pt x="18908" y="5094"/>
                  </a:lnTo>
                  <a:cubicBezTo>
                    <a:pt x="18908" y="5157"/>
                    <a:pt x="18908" y="5200"/>
                    <a:pt x="18929" y="5263"/>
                  </a:cubicBezTo>
                  <a:cubicBezTo>
                    <a:pt x="18929" y="5326"/>
                    <a:pt x="18929" y="5305"/>
                    <a:pt x="18929" y="5326"/>
                  </a:cubicBezTo>
                  <a:cubicBezTo>
                    <a:pt x="18950" y="5390"/>
                    <a:pt x="18971" y="5453"/>
                    <a:pt x="18992" y="5517"/>
                  </a:cubicBezTo>
                  <a:cubicBezTo>
                    <a:pt x="19479" y="6934"/>
                    <a:pt x="21234" y="7589"/>
                    <a:pt x="22101" y="7822"/>
                  </a:cubicBezTo>
                  <a:cubicBezTo>
                    <a:pt x="22228" y="8647"/>
                    <a:pt x="22228" y="9514"/>
                    <a:pt x="22101" y="10339"/>
                  </a:cubicBezTo>
                  <a:cubicBezTo>
                    <a:pt x="21981" y="9617"/>
                    <a:pt x="21556" y="8553"/>
                    <a:pt x="19980" y="8553"/>
                  </a:cubicBezTo>
                  <a:cubicBezTo>
                    <a:pt x="19894" y="8553"/>
                    <a:pt x="19804" y="8556"/>
                    <a:pt x="19711" y="8562"/>
                  </a:cubicBezTo>
                  <a:cubicBezTo>
                    <a:pt x="17850" y="5961"/>
                    <a:pt x="14974" y="4015"/>
                    <a:pt x="12838" y="3233"/>
                  </a:cubicBezTo>
                  <a:cubicBezTo>
                    <a:pt x="13324" y="2725"/>
                    <a:pt x="14149" y="1646"/>
                    <a:pt x="13261" y="927"/>
                  </a:cubicBezTo>
                  <a:cubicBezTo>
                    <a:pt x="12993" y="712"/>
                    <a:pt x="12754" y="629"/>
                    <a:pt x="12545" y="629"/>
                  </a:cubicBezTo>
                  <a:cubicBezTo>
                    <a:pt x="11830" y="629"/>
                    <a:pt x="11463" y="1604"/>
                    <a:pt x="11463" y="1604"/>
                  </a:cubicBezTo>
                  <a:cubicBezTo>
                    <a:pt x="11463" y="1604"/>
                    <a:pt x="11124" y="1"/>
                    <a:pt x="10070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1642;p42"/>
            <p:cNvSpPr/>
            <p:nvPr/>
          </p:nvSpPr>
          <p:spPr>
            <a:xfrm>
              <a:off x="7622671" y="3790677"/>
              <a:ext cx="1302294" cy="1138378"/>
            </a:xfrm>
            <a:custGeom>
              <a:avLst/>
              <a:gdLst/>
              <a:ahLst/>
              <a:cxnLst/>
              <a:rect l="l" t="t" r="r" b="b"/>
              <a:pathLst>
                <a:path w="27537" h="24071" extrusionOk="0">
                  <a:moveTo>
                    <a:pt x="13346" y="2223"/>
                  </a:moveTo>
                  <a:cubicBezTo>
                    <a:pt x="13409" y="2244"/>
                    <a:pt x="13494" y="2286"/>
                    <a:pt x="13557" y="2329"/>
                  </a:cubicBezTo>
                  <a:cubicBezTo>
                    <a:pt x="13663" y="2413"/>
                    <a:pt x="13663" y="2477"/>
                    <a:pt x="13663" y="2498"/>
                  </a:cubicBezTo>
                  <a:cubicBezTo>
                    <a:pt x="13663" y="2667"/>
                    <a:pt x="13494" y="3027"/>
                    <a:pt x="13050" y="3471"/>
                  </a:cubicBezTo>
                  <a:lnTo>
                    <a:pt x="12436" y="4105"/>
                  </a:lnTo>
                  <a:lnTo>
                    <a:pt x="13007" y="2688"/>
                  </a:lnTo>
                  <a:cubicBezTo>
                    <a:pt x="13071" y="2498"/>
                    <a:pt x="13177" y="2329"/>
                    <a:pt x="13346" y="2223"/>
                  </a:cubicBezTo>
                  <a:close/>
                  <a:moveTo>
                    <a:pt x="24217" y="4465"/>
                  </a:moveTo>
                  <a:lnTo>
                    <a:pt x="24217" y="4465"/>
                  </a:lnTo>
                  <a:cubicBezTo>
                    <a:pt x="24428" y="4592"/>
                    <a:pt x="24576" y="4803"/>
                    <a:pt x="24597" y="5036"/>
                  </a:cubicBezTo>
                  <a:cubicBezTo>
                    <a:pt x="24639" y="5480"/>
                    <a:pt x="24555" y="5903"/>
                    <a:pt x="24343" y="6284"/>
                  </a:cubicBezTo>
                  <a:lnTo>
                    <a:pt x="24217" y="4465"/>
                  </a:lnTo>
                  <a:close/>
                  <a:moveTo>
                    <a:pt x="23963" y="4380"/>
                  </a:moveTo>
                  <a:lnTo>
                    <a:pt x="23540" y="7405"/>
                  </a:lnTo>
                  <a:lnTo>
                    <a:pt x="23519" y="7426"/>
                  </a:lnTo>
                  <a:lnTo>
                    <a:pt x="23540" y="7426"/>
                  </a:lnTo>
                  <a:lnTo>
                    <a:pt x="23540" y="7468"/>
                  </a:lnTo>
                  <a:lnTo>
                    <a:pt x="23497" y="7447"/>
                  </a:lnTo>
                  <a:lnTo>
                    <a:pt x="23222" y="7743"/>
                  </a:lnTo>
                  <a:lnTo>
                    <a:pt x="23096" y="7849"/>
                  </a:lnTo>
                  <a:lnTo>
                    <a:pt x="23053" y="7849"/>
                  </a:lnTo>
                  <a:cubicBezTo>
                    <a:pt x="22398" y="7680"/>
                    <a:pt x="20875" y="7151"/>
                    <a:pt x="20473" y="6051"/>
                  </a:cubicBezTo>
                  <a:cubicBezTo>
                    <a:pt x="20473" y="6009"/>
                    <a:pt x="20452" y="5966"/>
                    <a:pt x="20452" y="5945"/>
                  </a:cubicBezTo>
                  <a:lnTo>
                    <a:pt x="20452" y="5903"/>
                  </a:lnTo>
                  <a:lnTo>
                    <a:pt x="20452" y="5818"/>
                  </a:lnTo>
                  <a:lnTo>
                    <a:pt x="20452" y="5797"/>
                  </a:lnTo>
                  <a:cubicBezTo>
                    <a:pt x="20452" y="5755"/>
                    <a:pt x="20452" y="5713"/>
                    <a:pt x="20452" y="5670"/>
                  </a:cubicBezTo>
                  <a:cubicBezTo>
                    <a:pt x="20452" y="5649"/>
                    <a:pt x="20452" y="5607"/>
                    <a:pt x="20452" y="5586"/>
                  </a:cubicBezTo>
                  <a:cubicBezTo>
                    <a:pt x="20452" y="5565"/>
                    <a:pt x="20452" y="5543"/>
                    <a:pt x="20452" y="5522"/>
                  </a:cubicBezTo>
                  <a:lnTo>
                    <a:pt x="20452" y="5501"/>
                  </a:lnTo>
                  <a:cubicBezTo>
                    <a:pt x="20473" y="5480"/>
                    <a:pt x="20473" y="5459"/>
                    <a:pt x="20494" y="5438"/>
                  </a:cubicBezTo>
                  <a:lnTo>
                    <a:pt x="20515" y="5374"/>
                  </a:lnTo>
                  <a:lnTo>
                    <a:pt x="20537" y="5353"/>
                  </a:lnTo>
                  <a:cubicBezTo>
                    <a:pt x="20537" y="5353"/>
                    <a:pt x="20558" y="5332"/>
                    <a:pt x="20579" y="5311"/>
                  </a:cubicBezTo>
                  <a:cubicBezTo>
                    <a:pt x="20748" y="5120"/>
                    <a:pt x="20981" y="5015"/>
                    <a:pt x="21234" y="4994"/>
                  </a:cubicBezTo>
                  <a:cubicBezTo>
                    <a:pt x="21425" y="4994"/>
                    <a:pt x="21594" y="5057"/>
                    <a:pt x="21721" y="5163"/>
                  </a:cubicBezTo>
                  <a:lnTo>
                    <a:pt x="22651" y="6114"/>
                  </a:lnTo>
                  <a:lnTo>
                    <a:pt x="23032" y="4846"/>
                  </a:lnTo>
                  <a:cubicBezTo>
                    <a:pt x="23053" y="4824"/>
                    <a:pt x="23053" y="4782"/>
                    <a:pt x="23074" y="4761"/>
                  </a:cubicBezTo>
                  <a:cubicBezTo>
                    <a:pt x="23074" y="4761"/>
                    <a:pt x="23096" y="4740"/>
                    <a:pt x="23117" y="4697"/>
                  </a:cubicBezTo>
                  <a:cubicBezTo>
                    <a:pt x="23117" y="4697"/>
                    <a:pt x="23117" y="4676"/>
                    <a:pt x="23138" y="4676"/>
                  </a:cubicBezTo>
                  <a:lnTo>
                    <a:pt x="23159" y="4634"/>
                  </a:lnTo>
                  <a:lnTo>
                    <a:pt x="23371" y="4486"/>
                  </a:lnTo>
                  <a:lnTo>
                    <a:pt x="23413" y="4465"/>
                  </a:lnTo>
                  <a:lnTo>
                    <a:pt x="23476" y="4423"/>
                  </a:lnTo>
                  <a:lnTo>
                    <a:pt x="23540" y="4423"/>
                  </a:lnTo>
                  <a:lnTo>
                    <a:pt x="23603" y="4401"/>
                  </a:lnTo>
                  <a:lnTo>
                    <a:pt x="23667" y="4380"/>
                  </a:lnTo>
                  <a:close/>
                  <a:moveTo>
                    <a:pt x="25803" y="9350"/>
                  </a:moveTo>
                  <a:lnTo>
                    <a:pt x="25803" y="9350"/>
                  </a:lnTo>
                  <a:cubicBezTo>
                    <a:pt x="25718" y="9646"/>
                    <a:pt x="25570" y="9900"/>
                    <a:pt x="25359" y="10091"/>
                  </a:cubicBezTo>
                  <a:cubicBezTo>
                    <a:pt x="25168" y="10239"/>
                    <a:pt x="24936" y="10344"/>
                    <a:pt x="24682" y="10365"/>
                  </a:cubicBezTo>
                  <a:lnTo>
                    <a:pt x="24703" y="10281"/>
                  </a:lnTo>
                  <a:cubicBezTo>
                    <a:pt x="24745" y="10027"/>
                    <a:pt x="24893" y="9456"/>
                    <a:pt x="25803" y="9350"/>
                  </a:cubicBezTo>
                  <a:close/>
                  <a:moveTo>
                    <a:pt x="10866" y="1585"/>
                  </a:moveTo>
                  <a:cubicBezTo>
                    <a:pt x="11149" y="1585"/>
                    <a:pt x="11424" y="2257"/>
                    <a:pt x="11485" y="2561"/>
                  </a:cubicBezTo>
                  <a:lnTo>
                    <a:pt x="12056" y="5078"/>
                  </a:lnTo>
                  <a:lnTo>
                    <a:pt x="12309" y="4401"/>
                  </a:lnTo>
                  <a:lnTo>
                    <a:pt x="13367" y="4761"/>
                  </a:lnTo>
                  <a:cubicBezTo>
                    <a:pt x="15038" y="5438"/>
                    <a:pt x="16582" y="6389"/>
                    <a:pt x="17893" y="7637"/>
                  </a:cubicBezTo>
                  <a:lnTo>
                    <a:pt x="17216" y="9223"/>
                  </a:lnTo>
                  <a:lnTo>
                    <a:pt x="17216" y="9223"/>
                  </a:lnTo>
                  <a:lnTo>
                    <a:pt x="18274" y="7997"/>
                  </a:lnTo>
                  <a:cubicBezTo>
                    <a:pt x="18845" y="8547"/>
                    <a:pt x="19352" y="9160"/>
                    <a:pt x="19817" y="9794"/>
                  </a:cubicBezTo>
                  <a:lnTo>
                    <a:pt x="20071" y="10154"/>
                  </a:lnTo>
                  <a:lnTo>
                    <a:pt x="20515" y="10133"/>
                  </a:lnTo>
                  <a:cubicBezTo>
                    <a:pt x="20588" y="10128"/>
                    <a:pt x="20658" y="10126"/>
                    <a:pt x="20725" y="10126"/>
                  </a:cubicBezTo>
                  <a:cubicBezTo>
                    <a:pt x="21556" y="10126"/>
                    <a:pt x="21963" y="10491"/>
                    <a:pt x="22080" y="11254"/>
                  </a:cubicBezTo>
                  <a:lnTo>
                    <a:pt x="22334" y="13094"/>
                  </a:lnTo>
                  <a:lnTo>
                    <a:pt x="22102" y="13559"/>
                  </a:lnTo>
                  <a:lnTo>
                    <a:pt x="22440" y="13940"/>
                  </a:lnTo>
                  <a:lnTo>
                    <a:pt x="22461" y="14067"/>
                  </a:lnTo>
                  <a:cubicBezTo>
                    <a:pt x="22355" y="14067"/>
                    <a:pt x="22250" y="14088"/>
                    <a:pt x="22123" y="14088"/>
                  </a:cubicBezTo>
                  <a:lnTo>
                    <a:pt x="21404" y="14109"/>
                  </a:lnTo>
                  <a:lnTo>
                    <a:pt x="21361" y="14849"/>
                  </a:lnTo>
                  <a:cubicBezTo>
                    <a:pt x="21234" y="17493"/>
                    <a:pt x="20029" y="19565"/>
                    <a:pt x="17914" y="20856"/>
                  </a:cubicBezTo>
                  <a:lnTo>
                    <a:pt x="17110" y="21342"/>
                  </a:lnTo>
                  <a:lnTo>
                    <a:pt x="17724" y="22040"/>
                  </a:lnTo>
                  <a:cubicBezTo>
                    <a:pt x="17829" y="22146"/>
                    <a:pt x="17914" y="22294"/>
                    <a:pt x="17956" y="22421"/>
                  </a:cubicBezTo>
                  <a:cubicBezTo>
                    <a:pt x="17885" y="22452"/>
                    <a:pt x="17749" y="22478"/>
                    <a:pt x="17562" y="22478"/>
                  </a:cubicBezTo>
                  <a:cubicBezTo>
                    <a:pt x="17247" y="22478"/>
                    <a:pt x="16787" y="22405"/>
                    <a:pt x="16243" y="22167"/>
                  </a:cubicBezTo>
                  <a:cubicBezTo>
                    <a:pt x="16137" y="22103"/>
                    <a:pt x="16011" y="22040"/>
                    <a:pt x="15905" y="21976"/>
                  </a:cubicBezTo>
                  <a:lnTo>
                    <a:pt x="15630" y="21807"/>
                  </a:lnTo>
                  <a:lnTo>
                    <a:pt x="15334" y="21871"/>
                  </a:lnTo>
                  <a:cubicBezTo>
                    <a:pt x="14213" y="22133"/>
                    <a:pt x="13074" y="22266"/>
                    <a:pt x="11935" y="22266"/>
                  </a:cubicBezTo>
                  <a:cubicBezTo>
                    <a:pt x="10689" y="22266"/>
                    <a:pt x="9444" y="22107"/>
                    <a:pt x="8228" y="21786"/>
                  </a:cubicBezTo>
                  <a:lnTo>
                    <a:pt x="7931" y="21702"/>
                  </a:lnTo>
                  <a:lnTo>
                    <a:pt x="7657" y="21828"/>
                  </a:lnTo>
                  <a:cubicBezTo>
                    <a:pt x="7122" y="22089"/>
                    <a:pt x="6668" y="22165"/>
                    <a:pt x="6353" y="22165"/>
                  </a:cubicBezTo>
                  <a:cubicBezTo>
                    <a:pt x="6158" y="22165"/>
                    <a:pt x="6016" y="22136"/>
                    <a:pt x="5943" y="22103"/>
                  </a:cubicBezTo>
                  <a:cubicBezTo>
                    <a:pt x="5965" y="22019"/>
                    <a:pt x="5986" y="21955"/>
                    <a:pt x="6049" y="21892"/>
                  </a:cubicBezTo>
                  <a:lnTo>
                    <a:pt x="6514" y="21194"/>
                  </a:lnTo>
                  <a:lnTo>
                    <a:pt x="5795" y="20771"/>
                  </a:lnTo>
                  <a:cubicBezTo>
                    <a:pt x="4040" y="19756"/>
                    <a:pt x="2834" y="18022"/>
                    <a:pt x="2517" y="16034"/>
                  </a:cubicBezTo>
                  <a:lnTo>
                    <a:pt x="2390" y="15357"/>
                  </a:lnTo>
                  <a:lnTo>
                    <a:pt x="1671" y="15378"/>
                  </a:lnTo>
                  <a:lnTo>
                    <a:pt x="1629" y="15378"/>
                  </a:lnTo>
                  <a:cubicBezTo>
                    <a:pt x="1756" y="15145"/>
                    <a:pt x="1925" y="14934"/>
                    <a:pt x="2137" y="14743"/>
                  </a:cubicBezTo>
                  <a:lnTo>
                    <a:pt x="2369" y="14532"/>
                  </a:lnTo>
                  <a:lnTo>
                    <a:pt x="2369" y="14194"/>
                  </a:lnTo>
                  <a:cubicBezTo>
                    <a:pt x="2433" y="9794"/>
                    <a:pt x="6536" y="5713"/>
                    <a:pt x="10321" y="4676"/>
                  </a:cubicBezTo>
                  <a:lnTo>
                    <a:pt x="11210" y="4423"/>
                  </a:lnTo>
                  <a:lnTo>
                    <a:pt x="10829" y="3577"/>
                  </a:lnTo>
                  <a:cubicBezTo>
                    <a:pt x="10364" y="2583"/>
                    <a:pt x="10321" y="1990"/>
                    <a:pt x="10448" y="1779"/>
                  </a:cubicBezTo>
                  <a:cubicBezTo>
                    <a:pt x="10469" y="1737"/>
                    <a:pt x="10512" y="1631"/>
                    <a:pt x="10829" y="1589"/>
                  </a:cubicBezTo>
                  <a:cubicBezTo>
                    <a:pt x="10841" y="1586"/>
                    <a:pt x="10854" y="1585"/>
                    <a:pt x="10866" y="1585"/>
                  </a:cubicBezTo>
                  <a:close/>
                  <a:moveTo>
                    <a:pt x="10833" y="0"/>
                  </a:moveTo>
                  <a:cubicBezTo>
                    <a:pt x="10736" y="0"/>
                    <a:pt x="10636" y="8"/>
                    <a:pt x="10533" y="23"/>
                  </a:cubicBezTo>
                  <a:cubicBezTo>
                    <a:pt x="9898" y="108"/>
                    <a:pt x="9348" y="489"/>
                    <a:pt x="9031" y="1060"/>
                  </a:cubicBezTo>
                  <a:cubicBezTo>
                    <a:pt x="8714" y="1652"/>
                    <a:pt x="8714" y="2456"/>
                    <a:pt x="9052" y="3429"/>
                  </a:cubicBezTo>
                  <a:cubicBezTo>
                    <a:pt x="5076" y="4909"/>
                    <a:pt x="1058" y="9054"/>
                    <a:pt x="783" y="13876"/>
                  </a:cubicBezTo>
                  <a:cubicBezTo>
                    <a:pt x="254" y="14447"/>
                    <a:pt x="0" y="15018"/>
                    <a:pt x="22" y="15547"/>
                  </a:cubicBezTo>
                  <a:cubicBezTo>
                    <a:pt x="64" y="16076"/>
                    <a:pt x="381" y="16562"/>
                    <a:pt x="868" y="16795"/>
                  </a:cubicBezTo>
                  <a:cubicBezTo>
                    <a:pt x="931" y="16837"/>
                    <a:pt x="994" y="16858"/>
                    <a:pt x="1058" y="16879"/>
                  </a:cubicBezTo>
                  <a:cubicBezTo>
                    <a:pt x="1544" y="18868"/>
                    <a:pt x="2708" y="20602"/>
                    <a:pt x="4378" y="21765"/>
                  </a:cubicBezTo>
                  <a:cubicBezTo>
                    <a:pt x="4294" y="22103"/>
                    <a:pt x="4315" y="22463"/>
                    <a:pt x="4463" y="22780"/>
                  </a:cubicBezTo>
                  <a:cubicBezTo>
                    <a:pt x="4738" y="23372"/>
                    <a:pt x="5372" y="23711"/>
                    <a:pt x="6197" y="23753"/>
                  </a:cubicBezTo>
                  <a:cubicBezTo>
                    <a:pt x="6243" y="23755"/>
                    <a:pt x="6288" y="23755"/>
                    <a:pt x="6334" y="23755"/>
                  </a:cubicBezTo>
                  <a:cubicBezTo>
                    <a:pt x="6923" y="23755"/>
                    <a:pt x="7509" y="23629"/>
                    <a:pt x="8058" y="23393"/>
                  </a:cubicBezTo>
                  <a:cubicBezTo>
                    <a:pt x="9343" y="23709"/>
                    <a:pt x="10659" y="23869"/>
                    <a:pt x="11972" y="23869"/>
                  </a:cubicBezTo>
                  <a:cubicBezTo>
                    <a:pt x="13122" y="23869"/>
                    <a:pt x="14271" y="23746"/>
                    <a:pt x="15397" y="23499"/>
                  </a:cubicBezTo>
                  <a:lnTo>
                    <a:pt x="15609" y="23605"/>
                  </a:lnTo>
                  <a:cubicBezTo>
                    <a:pt x="16222" y="23901"/>
                    <a:pt x="16878" y="24049"/>
                    <a:pt x="17576" y="24070"/>
                  </a:cubicBezTo>
                  <a:lnTo>
                    <a:pt x="17724" y="24049"/>
                  </a:lnTo>
                  <a:cubicBezTo>
                    <a:pt x="18548" y="24028"/>
                    <a:pt x="19183" y="23668"/>
                    <a:pt x="19437" y="23076"/>
                  </a:cubicBezTo>
                  <a:cubicBezTo>
                    <a:pt x="19627" y="22653"/>
                    <a:pt x="19606" y="22167"/>
                    <a:pt x="19416" y="21765"/>
                  </a:cubicBezTo>
                  <a:cubicBezTo>
                    <a:pt x="21425" y="20285"/>
                    <a:pt x="22694" y="18043"/>
                    <a:pt x="22926" y="15568"/>
                  </a:cubicBezTo>
                  <a:cubicBezTo>
                    <a:pt x="23011" y="15547"/>
                    <a:pt x="23074" y="15526"/>
                    <a:pt x="23159" y="15505"/>
                  </a:cubicBezTo>
                  <a:lnTo>
                    <a:pt x="23624" y="15230"/>
                  </a:lnTo>
                  <a:lnTo>
                    <a:pt x="23667" y="15209"/>
                  </a:lnTo>
                  <a:cubicBezTo>
                    <a:pt x="24174" y="14765"/>
                    <a:pt x="24322" y="14024"/>
                    <a:pt x="24026" y="13411"/>
                  </a:cubicBezTo>
                  <a:lnTo>
                    <a:pt x="24090" y="13094"/>
                  </a:lnTo>
                  <a:cubicBezTo>
                    <a:pt x="24238" y="12734"/>
                    <a:pt x="24365" y="12354"/>
                    <a:pt x="24470" y="11973"/>
                  </a:cubicBezTo>
                  <a:cubicBezTo>
                    <a:pt x="24499" y="11974"/>
                    <a:pt x="24529" y="11974"/>
                    <a:pt x="24558" y="11974"/>
                  </a:cubicBezTo>
                  <a:cubicBezTo>
                    <a:pt x="25225" y="11974"/>
                    <a:pt x="25867" y="11743"/>
                    <a:pt x="26374" y="11317"/>
                  </a:cubicBezTo>
                  <a:cubicBezTo>
                    <a:pt x="27495" y="10344"/>
                    <a:pt x="27537" y="8779"/>
                    <a:pt x="27537" y="8589"/>
                  </a:cubicBezTo>
                  <a:lnTo>
                    <a:pt x="27537" y="7891"/>
                  </a:lnTo>
                  <a:lnTo>
                    <a:pt x="26839" y="7806"/>
                  </a:lnTo>
                  <a:cubicBezTo>
                    <a:pt x="26608" y="7779"/>
                    <a:pt x="26377" y="7763"/>
                    <a:pt x="26147" y="7763"/>
                  </a:cubicBezTo>
                  <a:cubicBezTo>
                    <a:pt x="25849" y="7763"/>
                    <a:pt x="25551" y="7789"/>
                    <a:pt x="25253" y="7849"/>
                  </a:cubicBezTo>
                  <a:lnTo>
                    <a:pt x="25274" y="7828"/>
                  </a:lnTo>
                  <a:lnTo>
                    <a:pt x="25359" y="7722"/>
                  </a:lnTo>
                  <a:cubicBezTo>
                    <a:pt x="25359" y="7722"/>
                    <a:pt x="26162" y="6136"/>
                    <a:pt x="26183" y="5353"/>
                  </a:cubicBezTo>
                  <a:cubicBezTo>
                    <a:pt x="26205" y="5184"/>
                    <a:pt x="26183" y="5015"/>
                    <a:pt x="26162" y="4824"/>
                  </a:cubicBezTo>
                  <a:cubicBezTo>
                    <a:pt x="26019" y="3680"/>
                    <a:pt x="25047" y="2812"/>
                    <a:pt x="23894" y="2812"/>
                  </a:cubicBezTo>
                  <a:cubicBezTo>
                    <a:pt x="23853" y="2812"/>
                    <a:pt x="23813" y="2813"/>
                    <a:pt x="23772" y="2815"/>
                  </a:cubicBezTo>
                  <a:lnTo>
                    <a:pt x="23667" y="2815"/>
                  </a:lnTo>
                  <a:lnTo>
                    <a:pt x="23476" y="2836"/>
                  </a:lnTo>
                  <a:cubicBezTo>
                    <a:pt x="23434" y="2836"/>
                    <a:pt x="23349" y="2857"/>
                    <a:pt x="23307" y="2857"/>
                  </a:cubicBezTo>
                  <a:cubicBezTo>
                    <a:pt x="23244" y="2879"/>
                    <a:pt x="23180" y="2900"/>
                    <a:pt x="23138" y="2900"/>
                  </a:cubicBezTo>
                  <a:lnTo>
                    <a:pt x="22969" y="2963"/>
                  </a:lnTo>
                  <a:lnTo>
                    <a:pt x="22948" y="2963"/>
                  </a:lnTo>
                  <a:cubicBezTo>
                    <a:pt x="22905" y="2984"/>
                    <a:pt x="22842" y="3006"/>
                    <a:pt x="22799" y="3027"/>
                  </a:cubicBezTo>
                  <a:cubicBezTo>
                    <a:pt x="22757" y="3048"/>
                    <a:pt x="22694" y="3069"/>
                    <a:pt x="22651" y="3090"/>
                  </a:cubicBezTo>
                  <a:lnTo>
                    <a:pt x="22609" y="3111"/>
                  </a:lnTo>
                  <a:cubicBezTo>
                    <a:pt x="22567" y="3132"/>
                    <a:pt x="22525" y="3175"/>
                    <a:pt x="22482" y="3196"/>
                  </a:cubicBezTo>
                  <a:cubicBezTo>
                    <a:pt x="22440" y="3217"/>
                    <a:pt x="22377" y="3259"/>
                    <a:pt x="22334" y="3302"/>
                  </a:cubicBezTo>
                  <a:lnTo>
                    <a:pt x="22292" y="3323"/>
                  </a:lnTo>
                  <a:cubicBezTo>
                    <a:pt x="22207" y="3386"/>
                    <a:pt x="22123" y="3471"/>
                    <a:pt x="22059" y="3555"/>
                  </a:cubicBezTo>
                  <a:cubicBezTo>
                    <a:pt x="21945" y="3517"/>
                    <a:pt x="21511" y="3327"/>
                    <a:pt x="20963" y="3327"/>
                  </a:cubicBezTo>
                  <a:cubicBezTo>
                    <a:pt x="20597" y="3327"/>
                    <a:pt x="20181" y="3412"/>
                    <a:pt x="19775" y="3682"/>
                  </a:cubicBezTo>
                  <a:cubicBezTo>
                    <a:pt x="18252" y="4676"/>
                    <a:pt x="18591" y="6114"/>
                    <a:pt x="18591" y="6114"/>
                  </a:cubicBezTo>
                  <a:cubicBezTo>
                    <a:pt x="17470" y="5142"/>
                    <a:pt x="16222" y="4338"/>
                    <a:pt x="14890" y="3703"/>
                  </a:cubicBezTo>
                  <a:cubicBezTo>
                    <a:pt x="15122" y="3323"/>
                    <a:pt x="15249" y="2857"/>
                    <a:pt x="15228" y="2413"/>
                  </a:cubicBezTo>
                  <a:cubicBezTo>
                    <a:pt x="15134" y="1397"/>
                    <a:pt x="14270" y="666"/>
                    <a:pt x="13291" y="666"/>
                  </a:cubicBezTo>
                  <a:cubicBezTo>
                    <a:pt x="13169" y="666"/>
                    <a:pt x="13046" y="677"/>
                    <a:pt x="12923" y="700"/>
                  </a:cubicBezTo>
                  <a:cubicBezTo>
                    <a:pt x="12754" y="743"/>
                    <a:pt x="12605" y="806"/>
                    <a:pt x="12457" y="912"/>
                  </a:cubicBezTo>
                  <a:cubicBezTo>
                    <a:pt x="12069" y="375"/>
                    <a:pt x="11518" y="0"/>
                    <a:pt x="108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1643;p42"/>
            <p:cNvSpPr/>
            <p:nvPr/>
          </p:nvSpPr>
          <p:spPr>
            <a:xfrm>
              <a:off x="7854736" y="4729749"/>
              <a:ext cx="240057" cy="147174"/>
            </a:xfrm>
            <a:custGeom>
              <a:avLst/>
              <a:gdLst/>
              <a:ahLst/>
              <a:cxnLst/>
              <a:rect l="l" t="t" r="r" b="b"/>
              <a:pathLst>
                <a:path w="5076" h="3112" extrusionOk="0">
                  <a:moveTo>
                    <a:pt x="3645" y="0"/>
                  </a:moveTo>
                  <a:cubicBezTo>
                    <a:pt x="3162" y="0"/>
                    <a:pt x="2586" y="134"/>
                    <a:pt x="2009" y="407"/>
                  </a:cubicBezTo>
                  <a:cubicBezTo>
                    <a:pt x="761" y="978"/>
                    <a:pt x="0" y="1951"/>
                    <a:pt x="275" y="2586"/>
                  </a:cubicBezTo>
                  <a:cubicBezTo>
                    <a:pt x="433" y="2936"/>
                    <a:pt x="863" y="3111"/>
                    <a:pt x="1420" y="3111"/>
                  </a:cubicBezTo>
                  <a:cubicBezTo>
                    <a:pt x="1905" y="3111"/>
                    <a:pt x="2486" y="2978"/>
                    <a:pt x="3067" y="2713"/>
                  </a:cubicBezTo>
                  <a:cubicBezTo>
                    <a:pt x="4315" y="2142"/>
                    <a:pt x="5076" y="1169"/>
                    <a:pt x="4801" y="534"/>
                  </a:cubicBezTo>
                  <a:cubicBezTo>
                    <a:pt x="4642" y="181"/>
                    <a:pt x="4207" y="0"/>
                    <a:pt x="3645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1644;p42"/>
            <p:cNvSpPr/>
            <p:nvPr/>
          </p:nvSpPr>
          <p:spPr>
            <a:xfrm>
              <a:off x="8280797" y="4744978"/>
              <a:ext cx="241097" cy="146607"/>
            </a:xfrm>
            <a:custGeom>
              <a:avLst/>
              <a:gdLst/>
              <a:ahLst/>
              <a:cxnLst/>
              <a:rect l="l" t="t" r="r" b="b"/>
              <a:pathLst>
                <a:path w="5098" h="3100" extrusionOk="0">
                  <a:moveTo>
                    <a:pt x="1458" y="1"/>
                  </a:moveTo>
                  <a:cubicBezTo>
                    <a:pt x="893" y="1"/>
                    <a:pt x="457" y="176"/>
                    <a:pt x="297" y="530"/>
                  </a:cubicBezTo>
                  <a:cubicBezTo>
                    <a:pt x="1" y="1164"/>
                    <a:pt x="783" y="2137"/>
                    <a:pt x="2010" y="2708"/>
                  </a:cubicBezTo>
                  <a:cubicBezTo>
                    <a:pt x="2585" y="2971"/>
                    <a:pt x="3159" y="3099"/>
                    <a:pt x="3641" y="3099"/>
                  </a:cubicBezTo>
                  <a:cubicBezTo>
                    <a:pt x="4205" y="3099"/>
                    <a:pt x="4642" y="2923"/>
                    <a:pt x="4802" y="2581"/>
                  </a:cubicBezTo>
                  <a:cubicBezTo>
                    <a:pt x="5098" y="1947"/>
                    <a:pt x="4336" y="952"/>
                    <a:pt x="3089" y="381"/>
                  </a:cubicBezTo>
                  <a:cubicBezTo>
                    <a:pt x="2514" y="128"/>
                    <a:pt x="1939" y="1"/>
                    <a:pt x="1458" y="1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1645;p42"/>
            <p:cNvSpPr/>
            <p:nvPr/>
          </p:nvSpPr>
          <p:spPr>
            <a:xfrm>
              <a:off x="7704676" y="3971814"/>
              <a:ext cx="959234" cy="902246"/>
            </a:xfrm>
            <a:custGeom>
              <a:avLst/>
              <a:gdLst/>
              <a:ahLst/>
              <a:cxnLst/>
              <a:rect l="l" t="t" r="r" b="b"/>
              <a:pathLst>
                <a:path w="20283" h="19078" extrusionOk="0">
                  <a:moveTo>
                    <a:pt x="10152" y="0"/>
                  </a:moveTo>
                  <a:cubicBezTo>
                    <a:pt x="6155" y="0"/>
                    <a:pt x="1" y="4738"/>
                    <a:pt x="1" y="10533"/>
                  </a:cubicBezTo>
                  <a:cubicBezTo>
                    <a:pt x="1" y="16328"/>
                    <a:pt x="4611" y="19077"/>
                    <a:pt x="10216" y="19077"/>
                  </a:cubicBezTo>
                  <a:cubicBezTo>
                    <a:pt x="15799" y="19077"/>
                    <a:pt x="20283" y="16349"/>
                    <a:pt x="20283" y="10533"/>
                  </a:cubicBezTo>
                  <a:cubicBezTo>
                    <a:pt x="20283" y="4717"/>
                    <a:pt x="13050" y="0"/>
                    <a:pt x="10152" y="0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1646;p42"/>
            <p:cNvSpPr/>
            <p:nvPr/>
          </p:nvSpPr>
          <p:spPr>
            <a:xfrm>
              <a:off x="8098767" y="4365774"/>
              <a:ext cx="201088" cy="135493"/>
            </a:xfrm>
            <a:custGeom>
              <a:avLst/>
              <a:gdLst/>
              <a:ahLst/>
              <a:cxnLst/>
              <a:rect l="l" t="t" r="r" b="b"/>
              <a:pathLst>
                <a:path w="4252" h="2865" extrusionOk="0">
                  <a:moveTo>
                    <a:pt x="2168" y="1"/>
                  </a:moveTo>
                  <a:cubicBezTo>
                    <a:pt x="1907" y="1"/>
                    <a:pt x="1481" y="111"/>
                    <a:pt x="1016" y="680"/>
                  </a:cubicBezTo>
                  <a:cubicBezTo>
                    <a:pt x="233" y="1611"/>
                    <a:pt x="1" y="2499"/>
                    <a:pt x="741" y="2710"/>
                  </a:cubicBezTo>
                  <a:cubicBezTo>
                    <a:pt x="1041" y="2796"/>
                    <a:pt x="1447" y="2865"/>
                    <a:pt x="1869" y="2865"/>
                  </a:cubicBezTo>
                  <a:cubicBezTo>
                    <a:pt x="2486" y="2865"/>
                    <a:pt x="3139" y="2718"/>
                    <a:pt x="3554" y="2266"/>
                  </a:cubicBezTo>
                  <a:cubicBezTo>
                    <a:pt x="4252" y="1505"/>
                    <a:pt x="3363" y="384"/>
                    <a:pt x="2433" y="45"/>
                  </a:cubicBezTo>
                  <a:cubicBezTo>
                    <a:pt x="2433" y="45"/>
                    <a:pt x="2334" y="1"/>
                    <a:pt x="2168" y="1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1647;p42"/>
            <p:cNvSpPr/>
            <p:nvPr/>
          </p:nvSpPr>
          <p:spPr>
            <a:xfrm>
              <a:off x="7629670" y="4434918"/>
              <a:ext cx="175077" cy="112887"/>
            </a:xfrm>
            <a:custGeom>
              <a:avLst/>
              <a:gdLst/>
              <a:ahLst/>
              <a:cxnLst/>
              <a:rect l="l" t="t" r="r" b="b"/>
              <a:pathLst>
                <a:path w="3702" h="2387" extrusionOk="0">
                  <a:moveTo>
                    <a:pt x="2411" y="0"/>
                  </a:moveTo>
                  <a:cubicBezTo>
                    <a:pt x="2411" y="0"/>
                    <a:pt x="0" y="1671"/>
                    <a:pt x="1185" y="2327"/>
                  </a:cubicBezTo>
                  <a:cubicBezTo>
                    <a:pt x="1265" y="2368"/>
                    <a:pt x="1372" y="2386"/>
                    <a:pt x="1496" y="2386"/>
                  </a:cubicBezTo>
                  <a:cubicBezTo>
                    <a:pt x="2263" y="2386"/>
                    <a:pt x="3702" y="1714"/>
                    <a:pt x="3702" y="1714"/>
                  </a:cubicBezTo>
                  <a:lnTo>
                    <a:pt x="2411" y="0"/>
                  </a:ln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1648;p42"/>
            <p:cNvSpPr/>
            <p:nvPr/>
          </p:nvSpPr>
          <p:spPr>
            <a:xfrm>
              <a:off x="7659654" y="4426026"/>
              <a:ext cx="154079" cy="129960"/>
            </a:xfrm>
            <a:custGeom>
              <a:avLst/>
              <a:gdLst/>
              <a:ahLst/>
              <a:cxnLst/>
              <a:rect l="l" t="t" r="r" b="b"/>
              <a:pathLst>
                <a:path w="3258" h="2748" extrusionOk="0">
                  <a:moveTo>
                    <a:pt x="1778" y="0"/>
                  </a:moveTo>
                  <a:cubicBezTo>
                    <a:pt x="1744" y="0"/>
                    <a:pt x="1708" y="12"/>
                    <a:pt x="1672" y="40"/>
                  </a:cubicBezTo>
                  <a:cubicBezTo>
                    <a:pt x="1503" y="146"/>
                    <a:pt x="1" y="1225"/>
                    <a:pt x="43" y="2050"/>
                  </a:cubicBezTo>
                  <a:cubicBezTo>
                    <a:pt x="64" y="2325"/>
                    <a:pt x="234" y="2557"/>
                    <a:pt x="466" y="2663"/>
                  </a:cubicBezTo>
                  <a:cubicBezTo>
                    <a:pt x="593" y="2726"/>
                    <a:pt x="741" y="2748"/>
                    <a:pt x="889" y="2748"/>
                  </a:cubicBezTo>
                  <a:cubicBezTo>
                    <a:pt x="1651" y="2748"/>
                    <a:pt x="2856" y="2198"/>
                    <a:pt x="3131" y="2050"/>
                  </a:cubicBezTo>
                  <a:cubicBezTo>
                    <a:pt x="3237" y="2007"/>
                    <a:pt x="3258" y="1902"/>
                    <a:pt x="3216" y="1817"/>
                  </a:cubicBezTo>
                  <a:cubicBezTo>
                    <a:pt x="3185" y="1755"/>
                    <a:pt x="3120" y="1716"/>
                    <a:pt x="3054" y="1716"/>
                  </a:cubicBezTo>
                  <a:cubicBezTo>
                    <a:pt x="3030" y="1716"/>
                    <a:pt x="3006" y="1721"/>
                    <a:pt x="2983" y="1732"/>
                  </a:cubicBezTo>
                  <a:cubicBezTo>
                    <a:pt x="2352" y="2048"/>
                    <a:pt x="1386" y="2393"/>
                    <a:pt x="881" y="2393"/>
                  </a:cubicBezTo>
                  <a:cubicBezTo>
                    <a:pt x="778" y="2393"/>
                    <a:pt x="693" y="2378"/>
                    <a:pt x="635" y="2346"/>
                  </a:cubicBezTo>
                  <a:cubicBezTo>
                    <a:pt x="424" y="2240"/>
                    <a:pt x="403" y="2113"/>
                    <a:pt x="403" y="2028"/>
                  </a:cubicBezTo>
                  <a:cubicBezTo>
                    <a:pt x="382" y="1542"/>
                    <a:pt x="1291" y="738"/>
                    <a:pt x="1862" y="337"/>
                  </a:cubicBezTo>
                  <a:cubicBezTo>
                    <a:pt x="2016" y="217"/>
                    <a:pt x="1921" y="0"/>
                    <a:pt x="177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1649;p42"/>
            <p:cNvSpPr/>
            <p:nvPr/>
          </p:nvSpPr>
          <p:spPr>
            <a:xfrm>
              <a:off x="8006735" y="3827945"/>
              <a:ext cx="339135" cy="214897"/>
            </a:xfrm>
            <a:custGeom>
              <a:avLst/>
              <a:gdLst/>
              <a:ahLst/>
              <a:cxnLst/>
              <a:rect l="l" t="t" r="r" b="b"/>
              <a:pathLst>
                <a:path w="7171" h="4544" extrusionOk="0">
                  <a:moveTo>
                    <a:pt x="2750" y="1"/>
                  </a:moveTo>
                  <a:cubicBezTo>
                    <a:pt x="2689" y="1"/>
                    <a:pt x="2626" y="6"/>
                    <a:pt x="2560" y="18"/>
                  </a:cubicBezTo>
                  <a:cubicBezTo>
                    <a:pt x="1" y="462"/>
                    <a:pt x="2771" y="4544"/>
                    <a:pt x="2771" y="4544"/>
                  </a:cubicBezTo>
                  <a:cubicBezTo>
                    <a:pt x="3375" y="3633"/>
                    <a:pt x="4134" y="3454"/>
                    <a:pt x="4637" y="3454"/>
                  </a:cubicBezTo>
                  <a:cubicBezTo>
                    <a:pt x="4963" y="3454"/>
                    <a:pt x="5182" y="3529"/>
                    <a:pt x="5182" y="3529"/>
                  </a:cubicBezTo>
                  <a:cubicBezTo>
                    <a:pt x="5182" y="3529"/>
                    <a:pt x="7170" y="1943"/>
                    <a:pt x="5944" y="927"/>
                  </a:cubicBezTo>
                  <a:cubicBezTo>
                    <a:pt x="5681" y="712"/>
                    <a:pt x="5445" y="629"/>
                    <a:pt x="5237" y="629"/>
                  </a:cubicBezTo>
                  <a:cubicBezTo>
                    <a:pt x="4526" y="629"/>
                    <a:pt x="4146" y="1604"/>
                    <a:pt x="4146" y="1604"/>
                  </a:cubicBezTo>
                  <a:cubicBezTo>
                    <a:pt x="4146" y="1604"/>
                    <a:pt x="3788" y="1"/>
                    <a:pt x="2750" y="1"/>
                  </a:cubicBezTo>
                  <a:close/>
                </a:path>
              </a:pathLst>
            </a:custGeom>
            <a:solidFill>
              <a:srgbClr val="CA1E4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1650;p42"/>
            <p:cNvSpPr/>
            <p:nvPr/>
          </p:nvSpPr>
          <p:spPr>
            <a:xfrm>
              <a:off x="7839413" y="4141883"/>
              <a:ext cx="308725" cy="243083"/>
            </a:xfrm>
            <a:custGeom>
              <a:avLst/>
              <a:gdLst/>
              <a:ahLst/>
              <a:cxnLst/>
              <a:rect l="l" t="t" r="r" b="b"/>
              <a:pathLst>
                <a:path w="6528" h="5140" extrusionOk="0">
                  <a:moveTo>
                    <a:pt x="1281" y="1"/>
                  </a:moveTo>
                  <a:cubicBezTo>
                    <a:pt x="538" y="1"/>
                    <a:pt x="0" y="640"/>
                    <a:pt x="70" y="1565"/>
                  </a:cubicBezTo>
                  <a:cubicBezTo>
                    <a:pt x="197" y="3214"/>
                    <a:pt x="3264" y="5139"/>
                    <a:pt x="3264" y="5139"/>
                  </a:cubicBezTo>
                  <a:cubicBezTo>
                    <a:pt x="3264" y="5139"/>
                    <a:pt x="6309" y="3236"/>
                    <a:pt x="6457" y="1565"/>
                  </a:cubicBezTo>
                  <a:cubicBezTo>
                    <a:pt x="6528" y="640"/>
                    <a:pt x="5989" y="1"/>
                    <a:pt x="5247" y="1"/>
                  </a:cubicBezTo>
                  <a:cubicBezTo>
                    <a:pt x="4648" y="1"/>
                    <a:pt x="3916" y="418"/>
                    <a:pt x="3264" y="1438"/>
                  </a:cubicBezTo>
                  <a:cubicBezTo>
                    <a:pt x="2612" y="418"/>
                    <a:pt x="1880" y="1"/>
                    <a:pt x="1281" y="1"/>
                  </a:cubicBezTo>
                  <a:close/>
                </a:path>
              </a:pathLst>
            </a:custGeom>
            <a:solidFill>
              <a:srgbClr val="DB337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1651;p42"/>
            <p:cNvSpPr/>
            <p:nvPr/>
          </p:nvSpPr>
          <p:spPr>
            <a:xfrm>
              <a:off x="7942748" y="4141836"/>
              <a:ext cx="205013" cy="243131"/>
            </a:xfrm>
            <a:custGeom>
              <a:avLst/>
              <a:gdLst/>
              <a:ahLst/>
              <a:cxnLst/>
              <a:rect l="l" t="t" r="r" b="b"/>
              <a:pathLst>
                <a:path w="4335" h="5141" extrusionOk="0">
                  <a:moveTo>
                    <a:pt x="3040" y="0"/>
                  </a:moveTo>
                  <a:cubicBezTo>
                    <a:pt x="3028" y="0"/>
                    <a:pt x="3016" y="0"/>
                    <a:pt x="3003" y="1"/>
                  </a:cubicBezTo>
                  <a:cubicBezTo>
                    <a:pt x="3913" y="529"/>
                    <a:pt x="4272" y="1566"/>
                    <a:pt x="2750" y="3173"/>
                  </a:cubicBezTo>
                  <a:cubicBezTo>
                    <a:pt x="1764" y="4227"/>
                    <a:pt x="903" y="4413"/>
                    <a:pt x="418" y="4413"/>
                  </a:cubicBezTo>
                  <a:cubicBezTo>
                    <a:pt x="153" y="4413"/>
                    <a:pt x="0" y="4358"/>
                    <a:pt x="0" y="4357"/>
                  </a:cubicBezTo>
                  <a:lnTo>
                    <a:pt x="0" y="4357"/>
                  </a:lnTo>
                  <a:cubicBezTo>
                    <a:pt x="592" y="4823"/>
                    <a:pt x="1079" y="5140"/>
                    <a:pt x="1079" y="5140"/>
                  </a:cubicBezTo>
                  <a:cubicBezTo>
                    <a:pt x="1079" y="5140"/>
                    <a:pt x="4124" y="3237"/>
                    <a:pt x="4272" y="1566"/>
                  </a:cubicBezTo>
                  <a:cubicBezTo>
                    <a:pt x="4335" y="629"/>
                    <a:pt x="3783" y="0"/>
                    <a:pt x="3040" y="0"/>
                  </a:cubicBezTo>
                  <a:close/>
                </a:path>
              </a:pathLst>
            </a:custGeom>
            <a:solidFill>
              <a:srgbClr val="9B004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1652;p42"/>
            <p:cNvSpPr/>
            <p:nvPr/>
          </p:nvSpPr>
          <p:spPr>
            <a:xfrm>
              <a:off x="7818746" y="4159855"/>
              <a:ext cx="102057" cy="150059"/>
            </a:xfrm>
            <a:custGeom>
              <a:avLst/>
              <a:gdLst/>
              <a:ahLst/>
              <a:cxnLst/>
              <a:rect l="l" t="t" r="r" b="b"/>
              <a:pathLst>
                <a:path w="2158" h="3173" extrusionOk="0">
                  <a:moveTo>
                    <a:pt x="1649" y="0"/>
                  </a:moveTo>
                  <a:lnTo>
                    <a:pt x="1649" y="0"/>
                  </a:lnTo>
                  <a:cubicBezTo>
                    <a:pt x="1" y="1323"/>
                    <a:pt x="2015" y="3038"/>
                    <a:pt x="2150" y="3165"/>
                  </a:cubicBezTo>
                  <a:lnTo>
                    <a:pt x="2150" y="3165"/>
                  </a:lnTo>
                  <a:cubicBezTo>
                    <a:pt x="933" y="1834"/>
                    <a:pt x="1649" y="1"/>
                    <a:pt x="1649" y="0"/>
                  </a:cubicBezTo>
                  <a:close/>
                  <a:moveTo>
                    <a:pt x="2150" y="3165"/>
                  </a:moveTo>
                  <a:cubicBezTo>
                    <a:pt x="2152" y="3168"/>
                    <a:pt x="2155" y="3170"/>
                    <a:pt x="2157" y="3173"/>
                  </a:cubicBezTo>
                  <a:cubicBezTo>
                    <a:pt x="2158" y="3173"/>
                    <a:pt x="2155" y="3170"/>
                    <a:pt x="2150" y="3165"/>
                  </a:cubicBezTo>
                  <a:close/>
                </a:path>
              </a:pathLst>
            </a:custGeom>
            <a:solidFill>
              <a:srgbClr val="DB8D9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1653;p42"/>
            <p:cNvSpPr/>
            <p:nvPr/>
          </p:nvSpPr>
          <p:spPr>
            <a:xfrm>
              <a:off x="8211466" y="4141883"/>
              <a:ext cx="308773" cy="243083"/>
            </a:xfrm>
            <a:custGeom>
              <a:avLst/>
              <a:gdLst/>
              <a:ahLst/>
              <a:cxnLst/>
              <a:rect l="l" t="t" r="r" b="b"/>
              <a:pathLst>
                <a:path w="6529" h="5140" extrusionOk="0">
                  <a:moveTo>
                    <a:pt x="1281" y="1"/>
                  </a:moveTo>
                  <a:cubicBezTo>
                    <a:pt x="539" y="1"/>
                    <a:pt x="1" y="640"/>
                    <a:pt x="71" y="1565"/>
                  </a:cubicBezTo>
                  <a:cubicBezTo>
                    <a:pt x="198" y="3214"/>
                    <a:pt x="3264" y="5139"/>
                    <a:pt x="3264" y="5139"/>
                  </a:cubicBezTo>
                  <a:cubicBezTo>
                    <a:pt x="3264" y="5139"/>
                    <a:pt x="6310" y="3236"/>
                    <a:pt x="6458" y="1565"/>
                  </a:cubicBezTo>
                  <a:cubicBezTo>
                    <a:pt x="6528" y="640"/>
                    <a:pt x="5990" y="1"/>
                    <a:pt x="5248" y="1"/>
                  </a:cubicBezTo>
                  <a:cubicBezTo>
                    <a:pt x="4648" y="1"/>
                    <a:pt x="3916" y="418"/>
                    <a:pt x="3264" y="1438"/>
                  </a:cubicBezTo>
                  <a:cubicBezTo>
                    <a:pt x="2613" y="418"/>
                    <a:pt x="1881" y="1"/>
                    <a:pt x="1281" y="1"/>
                  </a:cubicBezTo>
                  <a:close/>
                </a:path>
              </a:pathLst>
            </a:custGeom>
            <a:solidFill>
              <a:srgbClr val="DB337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1654;p42"/>
            <p:cNvSpPr/>
            <p:nvPr/>
          </p:nvSpPr>
          <p:spPr>
            <a:xfrm>
              <a:off x="8314800" y="4141836"/>
              <a:ext cx="205060" cy="243131"/>
            </a:xfrm>
            <a:custGeom>
              <a:avLst/>
              <a:gdLst/>
              <a:ahLst/>
              <a:cxnLst/>
              <a:rect l="l" t="t" r="r" b="b"/>
              <a:pathLst>
                <a:path w="4336" h="5141" extrusionOk="0">
                  <a:moveTo>
                    <a:pt x="3042" y="0"/>
                  </a:moveTo>
                  <a:cubicBezTo>
                    <a:pt x="3029" y="0"/>
                    <a:pt x="3017" y="0"/>
                    <a:pt x="3004" y="1"/>
                  </a:cubicBezTo>
                  <a:cubicBezTo>
                    <a:pt x="3913" y="529"/>
                    <a:pt x="4273" y="1566"/>
                    <a:pt x="2750" y="3173"/>
                  </a:cubicBezTo>
                  <a:cubicBezTo>
                    <a:pt x="1781" y="4209"/>
                    <a:pt x="932" y="4398"/>
                    <a:pt x="443" y="4398"/>
                  </a:cubicBezTo>
                  <a:cubicBezTo>
                    <a:pt x="163" y="4398"/>
                    <a:pt x="1" y="4336"/>
                    <a:pt x="1" y="4336"/>
                  </a:cubicBezTo>
                  <a:lnTo>
                    <a:pt x="1" y="4336"/>
                  </a:lnTo>
                  <a:cubicBezTo>
                    <a:pt x="593" y="4823"/>
                    <a:pt x="1079" y="5140"/>
                    <a:pt x="1079" y="5140"/>
                  </a:cubicBezTo>
                  <a:cubicBezTo>
                    <a:pt x="1079" y="5140"/>
                    <a:pt x="4125" y="3237"/>
                    <a:pt x="4273" y="1566"/>
                  </a:cubicBezTo>
                  <a:cubicBezTo>
                    <a:pt x="4335" y="629"/>
                    <a:pt x="3804" y="0"/>
                    <a:pt x="3042" y="0"/>
                  </a:cubicBezTo>
                  <a:close/>
                </a:path>
              </a:pathLst>
            </a:custGeom>
            <a:solidFill>
              <a:srgbClr val="9B004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1655;p42"/>
            <p:cNvSpPr/>
            <p:nvPr/>
          </p:nvSpPr>
          <p:spPr>
            <a:xfrm>
              <a:off x="8188765" y="4159855"/>
              <a:ext cx="105084" cy="150059"/>
            </a:xfrm>
            <a:custGeom>
              <a:avLst/>
              <a:gdLst/>
              <a:ahLst/>
              <a:cxnLst/>
              <a:rect l="l" t="t" r="r" b="b"/>
              <a:pathLst>
                <a:path w="2222" h="3173" extrusionOk="0">
                  <a:moveTo>
                    <a:pt x="1693" y="0"/>
                  </a:moveTo>
                  <a:lnTo>
                    <a:pt x="1693" y="0"/>
                  </a:lnTo>
                  <a:cubicBezTo>
                    <a:pt x="1" y="1375"/>
                    <a:pt x="2222" y="3173"/>
                    <a:pt x="2222" y="3173"/>
                  </a:cubicBezTo>
                  <a:cubicBezTo>
                    <a:pt x="974" y="1840"/>
                    <a:pt x="1693" y="1"/>
                    <a:pt x="1693" y="0"/>
                  </a:cubicBezTo>
                  <a:close/>
                </a:path>
              </a:pathLst>
            </a:custGeom>
            <a:solidFill>
              <a:srgbClr val="DB8D9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1656;p42"/>
            <p:cNvSpPr/>
            <p:nvPr/>
          </p:nvSpPr>
          <p:spPr>
            <a:xfrm>
              <a:off x="8160768" y="4604940"/>
              <a:ext cx="57082" cy="62095"/>
            </a:xfrm>
            <a:custGeom>
              <a:avLst/>
              <a:gdLst/>
              <a:ahLst/>
              <a:cxnLst/>
              <a:rect l="l" t="t" r="r" b="b"/>
              <a:pathLst>
                <a:path w="1207" h="1313" extrusionOk="0">
                  <a:moveTo>
                    <a:pt x="22" y="1"/>
                  </a:moveTo>
                  <a:lnTo>
                    <a:pt x="466" y="635"/>
                  </a:lnTo>
                  <a:lnTo>
                    <a:pt x="1" y="1312"/>
                  </a:lnTo>
                  <a:lnTo>
                    <a:pt x="276" y="1312"/>
                  </a:lnTo>
                  <a:lnTo>
                    <a:pt x="466" y="1016"/>
                  </a:lnTo>
                  <a:cubicBezTo>
                    <a:pt x="508" y="931"/>
                    <a:pt x="551" y="868"/>
                    <a:pt x="593" y="783"/>
                  </a:cubicBezTo>
                  <a:cubicBezTo>
                    <a:pt x="656" y="868"/>
                    <a:pt x="699" y="953"/>
                    <a:pt x="741" y="1016"/>
                  </a:cubicBezTo>
                  <a:lnTo>
                    <a:pt x="931" y="1312"/>
                  </a:lnTo>
                  <a:lnTo>
                    <a:pt x="1206" y="1312"/>
                  </a:lnTo>
                  <a:lnTo>
                    <a:pt x="741" y="635"/>
                  </a:lnTo>
                  <a:lnTo>
                    <a:pt x="1185" y="1"/>
                  </a:lnTo>
                  <a:lnTo>
                    <a:pt x="931" y="1"/>
                  </a:lnTo>
                  <a:lnTo>
                    <a:pt x="741" y="276"/>
                  </a:lnTo>
                  <a:cubicBezTo>
                    <a:pt x="699" y="360"/>
                    <a:pt x="656" y="424"/>
                    <a:pt x="614" y="508"/>
                  </a:cubicBezTo>
                  <a:cubicBezTo>
                    <a:pt x="572" y="424"/>
                    <a:pt x="530" y="360"/>
                    <a:pt x="487" y="276"/>
                  </a:cubicBezTo>
                  <a:lnTo>
                    <a:pt x="297" y="1"/>
                  </a:ln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1657;p42"/>
            <p:cNvSpPr/>
            <p:nvPr/>
          </p:nvSpPr>
          <p:spPr>
            <a:xfrm>
              <a:off x="8731970" y="4194900"/>
              <a:ext cx="155025" cy="124994"/>
            </a:xfrm>
            <a:custGeom>
              <a:avLst/>
              <a:gdLst/>
              <a:ahLst/>
              <a:cxnLst/>
              <a:rect l="l" t="t" r="r" b="b"/>
              <a:pathLst>
                <a:path w="3278" h="2643" extrusionOk="0">
                  <a:moveTo>
                    <a:pt x="2663" y="1"/>
                  </a:moveTo>
                  <a:cubicBezTo>
                    <a:pt x="1" y="1"/>
                    <a:pt x="443" y="2601"/>
                    <a:pt x="443" y="2601"/>
                  </a:cubicBezTo>
                  <a:cubicBezTo>
                    <a:pt x="631" y="2629"/>
                    <a:pt x="806" y="2642"/>
                    <a:pt x="970" y="2642"/>
                  </a:cubicBezTo>
                  <a:cubicBezTo>
                    <a:pt x="3277" y="2642"/>
                    <a:pt x="3277" y="42"/>
                    <a:pt x="3277" y="42"/>
                  </a:cubicBezTo>
                  <a:cubicBezTo>
                    <a:pt x="3056" y="14"/>
                    <a:pt x="2852" y="1"/>
                    <a:pt x="2663" y="1"/>
                  </a:cubicBezTo>
                  <a:close/>
                </a:path>
              </a:pathLst>
            </a:custGeom>
            <a:solidFill>
              <a:srgbClr val="82C8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1658;p42"/>
            <p:cNvSpPr/>
            <p:nvPr/>
          </p:nvSpPr>
          <p:spPr>
            <a:xfrm>
              <a:off x="8750887" y="4217885"/>
              <a:ext cx="93072" cy="95058"/>
            </a:xfrm>
            <a:custGeom>
              <a:avLst/>
              <a:gdLst/>
              <a:ahLst/>
              <a:cxnLst/>
              <a:rect l="l" t="t" r="r" b="b"/>
              <a:pathLst>
                <a:path w="1968" h="2010" extrusionOk="0">
                  <a:moveTo>
                    <a:pt x="1968" y="0"/>
                  </a:moveTo>
                  <a:cubicBezTo>
                    <a:pt x="1566" y="846"/>
                    <a:pt x="1" y="1692"/>
                    <a:pt x="1" y="1692"/>
                  </a:cubicBezTo>
                  <a:cubicBezTo>
                    <a:pt x="1" y="1798"/>
                    <a:pt x="1" y="1904"/>
                    <a:pt x="1" y="2009"/>
                  </a:cubicBezTo>
                  <a:cubicBezTo>
                    <a:pt x="910" y="1671"/>
                    <a:pt x="1629" y="931"/>
                    <a:pt x="1968" y="0"/>
                  </a:cubicBezTo>
                  <a:close/>
                </a:path>
              </a:pathLst>
            </a:custGeom>
            <a:solidFill>
              <a:srgbClr val="62943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1659;p42"/>
            <p:cNvSpPr/>
            <p:nvPr/>
          </p:nvSpPr>
          <p:spPr>
            <a:xfrm>
              <a:off x="8563891" y="4232215"/>
              <a:ext cx="154315" cy="121163"/>
            </a:xfrm>
            <a:custGeom>
              <a:avLst/>
              <a:gdLst/>
              <a:ahLst/>
              <a:cxnLst/>
              <a:rect l="l" t="t" r="r" b="b"/>
              <a:pathLst>
                <a:path w="3263" h="2562" extrusionOk="0">
                  <a:moveTo>
                    <a:pt x="808" y="0"/>
                  </a:moveTo>
                  <a:cubicBezTo>
                    <a:pt x="567" y="0"/>
                    <a:pt x="298" y="25"/>
                    <a:pt x="0" y="78"/>
                  </a:cubicBezTo>
                  <a:cubicBezTo>
                    <a:pt x="0" y="78"/>
                    <a:pt x="123" y="2561"/>
                    <a:pt x="2299" y="2561"/>
                  </a:cubicBezTo>
                  <a:cubicBezTo>
                    <a:pt x="2507" y="2561"/>
                    <a:pt x="2734" y="2539"/>
                    <a:pt x="2982" y="2489"/>
                  </a:cubicBezTo>
                  <a:cubicBezTo>
                    <a:pt x="2982" y="2489"/>
                    <a:pt x="3262" y="0"/>
                    <a:pt x="808" y="0"/>
                  </a:cubicBezTo>
                  <a:close/>
                </a:path>
              </a:pathLst>
            </a:custGeom>
            <a:solidFill>
              <a:srgbClr val="80C35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1660;p42"/>
            <p:cNvSpPr/>
            <p:nvPr/>
          </p:nvSpPr>
          <p:spPr>
            <a:xfrm>
              <a:off x="8607873" y="4255862"/>
              <a:ext cx="97092" cy="90092"/>
            </a:xfrm>
            <a:custGeom>
              <a:avLst/>
              <a:gdLst/>
              <a:ahLst/>
              <a:cxnLst/>
              <a:rect l="l" t="t" r="r" b="b"/>
              <a:pathLst>
                <a:path w="2053" h="1905" extrusionOk="0">
                  <a:moveTo>
                    <a:pt x="1" y="1"/>
                  </a:moveTo>
                  <a:lnTo>
                    <a:pt x="1" y="1"/>
                  </a:lnTo>
                  <a:cubicBezTo>
                    <a:pt x="381" y="910"/>
                    <a:pt x="1122" y="1587"/>
                    <a:pt x="2052" y="1904"/>
                  </a:cubicBezTo>
                  <a:lnTo>
                    <a:pt x="2052" y="1587"/>
                  </a:lnTo>
                  <a:cubicBezTo>
                    <a:pt x="2052" y="1587"/>
                    <a:pt x="445" y="804"/>
                    <a:pt x="1" y="1"/>
                  </a:cubicBezTo>
                  <a:close/>
                </a:path>
              </a:pathLst>
            </a:custGeom>
            <a:solidFill>
              <a:srgbClr val="62943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1661;p42"/>
            <p:cNvSpPr/>
            <p:nvPr/>
          </p:nvSpPr>
          <p:spPr>
            <a:xfrm>
              <a:off x="8641877" y="4138856"/>
              <a:ext cx="172097" cy="319082"/>
            </a:xfrm>
            <a:custGeom>
              <a:avLst/>
              <a:gdLst/>
              <a:ahLst/>
              <a:cxnLst/>
              <a:rect l="l" t="t" r="r" b="b"/>
              <a:pathLst>
                <a:path w="3639" h="6747" extrusionOk="0">
                  <a:moveTo>
                    <a:pt x="1566" y="0"/>
                  </a:moveTo>
                  <a:lnTo>
                    <a:pt x="1079" y="148"/>
                  </a:lnTo>
                  <a:cubicBezTo>
                    <a:pt x="1079" y="148"/>
                    <a:pt x="2391" y="3955"/>
                    <a:pt x="1" y="6472"/>
                  </a:cubicBezTo>
                  <a:cubicBezTo>
                    <a:pt x="267" y="6655"/>
                    <a:pt x="572" y="6746"/>
                    <a:pt x="885" y="6746"/>
                  </a:cubicBezTo>
                  <a:cubicBezTo>
                    <a:pt x="971" y="6746"/>
                    <a:pt x="1057" y="6739"/>
                    <a:pt x="1143" y="6726"/>
                  </a:cubicBezTo>
                  <a:cubicBezTo>
                    <a:pt x="1143" y="6726"/>
                    <a:pt x="3638" y="3130"/>
                    <a:pt x="1566" y="0"/>
                  </a:cubicBezTo>
                  <a:close/>
                </a:path>
              </a:pathLst>
            </a:custGeom>
            <a:solidFill>
              <a:srgbClr val="6BA73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1662;p42"/>
            <p:cNvSpPr/>
            <p:nvPr/>
          </p:nvSpPr>
          <p:spPr>
            <a:xfrm>
              <a:off x="8678907" y="4137863"/>
              <a:ext cx="135067" cy="319082"/>
            </a:xfrm>
            <a:custGeom>
              <a:avLst/>
              <a:gdLst/>
              <a:ahLst/>
              <a:cxnLst/>
              <a:rect l="l" t="t" r="r" b="b"/>
              <a:pathLst>
                <a:path w="2856" h="6747" extrusionOk="0">
                  <a:moveTo>
                    <a:pt x="783" y="0"/>
                  </a:moveTo>
                  <a:lnTo>
                    <a:pt x="592" y="64"/>
                  </a:lnTo>
                  <a:cubicBezTo>
                    <a:pt x="592" y="64"/>
                    <a:pt x="2707" y="2517"/>
                    <a:pt x="0" y="6747"/>
                  </a:cubicBezTo>
                  <a:lnTo>
                    <a:pt x="339" y="6747"/>
                  </a:lnTo>
                  <a:cubicBezTo>
                    <a:pt x="339" y="6747"/>
                    <a:pt x="2855" y="3130"/>
                    <a:pt x="783" y="0"/>
                  </a:cubicBezTo>
                  <a:close/>
                </a:path>
              </a:pathLst>
            </a:custGeom>
            <a:solidFill>
              <a:srgbClr val="62943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1663;p42"/>
            <p:cNvSpPr/>
            <p:nvPr/>
          </p:nvSpPr>
          <p:spPr>
            <a:xfrm>
              <a:off x="8535941" y="3959659"/>
              <a:ext cx="301017" cy="244218"/>
            </a:xfrm>
            <a:custGeom>
              <a:avLst/>
              <a:gdLst/>
              <a:ahLst/>
              <a:cxnLst/>
              <a:rect l="l" t="t" r="r" b="b"/>
              <a:pathLst>
                <a:path w="6365" h="5164" extrusionOk="0">
                  <a:moveTo>
                    <a:pt x="4535" y="0"/>
                  </a:moveTo>
                  <a:cubicBezTo>
                    <a:pt x="3869" y="0"/>
                    <a:pt x="3198" y="379"/>
                    <a:pt x="3002" y="1040"/>
                  </a:cubicBezTo>
                  <a:cubicBezTo>
                    <a:pt x="2726" y="763"/>
                    <a:pt x="2357" y="637"/>
                    <a:pt x="1983" y="637"/>
                  </a:cubicBezTo>
                  <a:cubicBezTo>
                    <a:pt x="1012" y="637"/>
                    <a:pt x="0" y="1486"/>
                    <a:pt x="443" y="2753"/>
                  </a:cubicBezTo>
                  <a:cubicBezTo>
                    <a:pt x="1120" y="4635"/>
                    <a:pt x="4017" y="5164"/>
                    <a:pt x="4017" y="5164"/>
                  </a:cubicBezTo>
                  <a:cubicBezTo>
                    <a:pt x="4017" y="5164"/>
                    <a:pt x="6365" y="3345"/>
                    <a:pt x="6069" y="1357"/>
                  </a:cubicBezTo>
                  <a:cubicBezTo>
                    <a:pt x="5928" y="416"/>
                    <a:pt x="5234" y="0"/>
                    <a:pt x="4535" y="0"/>
                  </a:cubicBezTo>
                  <a:close/>
                </a:path>
              </a:pathLst>
            </a:custGeom>
            <a:solidFill>
              <a:srgbClr val="D36476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1664;p42"/>
            <p:cNvSpPr/>
            <p:nvPr/>
          </p:nvSpPr>
          <p:spPr>
            <a:xfrm>
              <a:off x="8538873" y="4017831"/>
              <a:ext cx="253109" cy="186049"/>
            </a:xfrm>
            <a:custGeom>
              <a:avLst/>
              <a:gdLst/>
              <a:ahLst/>
              <a:cxnLst/>
              <a:rect l="l" t="t" r="r" b="b"/>
              <a:pathLst>
                <a:path w="5352" h="3934" extrusionOk="0">
                  <a:moveTo>
                    <a:pt x="635" y="0"/>
                  </a:moveTo>
                  <a:lnTo>
                    <a:pt x="635" y="0"/>
                  </a:lnTo>
                  <a:cubicBezTo>
                    <a:pt x="275" y="423"/>
                    <a:pt x="169" y="994"/>
                    <a:pt x="381" y="1523"/>
                  </a:cubicBezTo>
                  <a:cubicBezTo>
                    <a:pt x="1058" y="3405"/>
                    <a:pt x="3955" y="3934"/>
                    <a:pt x="3955" y="3934"/>
                  </a:cubicBezTo>
                  <a:cubicBezTo>
                    <a:pt x="4484" y="3490"/>
                    <a:pt x="4949" y="2982"/>
                    <a:pt x="5351" y="2432"/>
                  </a:cubicBezTo>
                  <a:lnTo>
                    <a:pt x="5351" y="2432"/>
                  </a:lnTo>
                  <a:cubicBezTo>
                    <a:pt x="5351" y="2432"/>
                    <a:pt x="4467" y="3034"/>
                    <a:pt x="3365" y="3034"/>
                  </a:cubicBezTo>
                  <a:cubicBezTo>
                    <a:pt x="2840" y="3034"/>
                    <a:pt x="2266" y="2898"/>
                    <a:pt x="1713" y="2496"/>
                  </a:cubicBezTo>
                  <a:cubicBezTo>
                    <a:pt x="0" y="1269"/>
                    <a:pt x="487" y="339"/>
                    <a:pt x="635" y="0"/>
                  </a:cubicBezTo>
                  <a:close/>
                </a:path>
              </a:pathLst>
            </a:custGeom>
            <a:solidFill>
              <a:srgbClr val="B7506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1665;p42"/>
            <p:cNvSpPr/>
            <p:nvPr/>
          </p:nvSpPr>
          <p:spPr>
            <a:xfrm>
              <a:off x="8745921" y="3971057"/>
              <a:ext cx="30173" cy="25160"/>
            </a:xfrm>
            <a:custGeom>
              <a:avLst/>
              <a:gdLst/>
              <a:ahLst/>
              <a:cxnLst/>
              <a:rect l="l" t="t" r="r" b="b"/>
              <a:pathLst>
                <a:path w="638" h="532" extrusionOk="0">
                  <a:moveTo>
                    <a:pt x="305" y="1"/>
                  </a:moveTo>
                  <a:cubicBezTo>
                    <a:pt x="275" y="1"/>
                    <a:pt x="244" y="6"/>
                    <a:pt x="212" y="16"/>
                  </a:cubicBezTo>
                  <a:cubicBezTo>
                    <a:pt x="85" y="37"/>
                    <a:pt x="0" y="143"/>
                    <a:pt x="21" y="270"/>
                  </a:cubicBezTo>
                  <a:cubicBezTo>
                    <a:pt x="35" y="430"/>
                    <a:pt x="166" y="531"/>
                    <a:pt x="298" y="531"/>
                  </a:cubicBezTo>
                  <a:cubicBezTo>
                    <a:pt x="375" y="531"/>
                    <a:pt x="453" y="496"/>
                    <a:pt x="508" y="418"/>
                  </a:cubicBezTo>
                  <a:cubicBezTo>
                    <a:pt x="637" y="234"/>
                    <a:pt x="508" y="1"/>
                    <a:pt x="305" y="1"/>
                  </a:cubicBezTo>
                  <a:close/>
                </a:path>
              </a:pathLst>
            </a:custGeom>
            <a:solidFill>
              <a:srgbClr val="ECC9D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1666;p42"/>
            <p:cNvSpPr/>
            <p:nvPr/>
          </p:nvSpPr>
          <p:spPr>
            <a:xfrm>
              <a:off x="8771932" y="3983826"/>
              <a:ext cx="61055" cy="129061"/>
            </a:xfrm>
            <a:custGeom>
              <a:avLst/>
              <a:gdLst/>
              <a:ahLst/>
              <a:cxnLst/>
              <a:rect l="l" t="t" r="r" b="b"/>
              <a:pathLst>
                <a:path w="1291" h="2729" extrusionOk="0">
                  <a:moveTo>
                    <a:pt x="190" y="0"/>
                  </a:moveTo>
                  <a:cubicBezTo>
                    <a:pt x="190" y="148"/>
                    <a:pt x="127" y="254"/>
                    <a:pt x="0" y="317"/>
                  </a:cubicBezTo>
                  <a:cubicBezTo>
                    <a:pt x="0" y="317"/>
                    <a:pt x="783" y="846"/>
                    <a:pt x="444" y="2728"/>
                  </a:cubicBezTo>
                  <a:cubicBezTo>
                    <a:pt x="444" y="2728"/>
                    <a:pt x="1290" y="740"/>
                    <a:pt x="190" y="0"/>
                  </a:cubicBezTo>
                  <a:close/>
                </a:path>
              </a:pathLst>
            </a:custGeom>
            <a:solidFill>
              <a:srgbClr val="ECC9D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1667;p42"/>
            <p:cNvSpPr/>
            <p:nvPr/>
          </p:nvSpPr>
          <p:spPr>
            <a:xfrm>
              <a:off x="8677914" y="3959801"/>
              <a:ext cx="70040" cy="54055"/>
            </a:xfrm>
            <a:custGeom>
              <a:avLst/>
              <a:gdLst/>
              <a:ahLst/>
              <a:cxnLst/>
              <a:rect l="l" t="t" r="r" b="b"/>
              <a:pathLst>
                <a:path w="1481" h="1143" extrusionOk="0">
                  <a:moveTo>
                    <a:pt x="1481" y="1"/>
                  </a:moveTo>
                  <a:cubicBezTo>
                    <a:pt x="825" y="1"/>
                    <a:pt x="212" y="402"/>
                    <a:pt x="0" y="1037"/>
                  </a:cubicBezTo>
                  <a:lnTo>
                    <a:pt x="127" y="1143"/>
                  </a:lnTo>
                  <a:cubicBezTo>
                    <a:pt x="127" y="1143"/>
                    <a:pt x="486" y="127"/>
                    <a:pt x="1481" y="1"/>
                  </a:cubicBezTo>
                  <a:close/>
                </a:path>
              </a:pathLst>
            </a:custGeom>
            <a:solidFill>
              <a:srgbClr val="B7506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1668;p42"/>
            <p:cNvSpPr/>
            <p:nvPr/>
          </p:nvSpPr>
          <p:spPr>
            <a:xfrm>
              <a:off x="8587869" y="4383887"/>
              <a:ext cx="169071" cy="101963"/>
            </a:xfrm>
            <a:custGeom>
              <a:avLst/>
              <a:gdLst/>
              <a:ahLst/>
              <a:cxnLst/>
              <a:rect l="l" t="t" r="r" b="b"/>
              <a:pathLst>
                <a:path w="3575" h="2156" extrusionOk="0">
                  <a:moveTo>
                    <a:pt x="825" y="1"/>
                  </a:moveTo>
                  <a:lnTo>
                    <a:pt x="1" y="1989"/>
                  </a:lnTo>
                  <a:cubicBezTo>
                    <a:pt x="1" y="1989"/>
                    <a:pt x="878" y="2156"/>
                    <a:pt x="1627" y="2156"/>
                  </a:cubicBezTo>
                  <a:cubicBezTo>
                    <a:pt x="2041" y="2156"/>
                    <a:pt x="2415" y="2105"/>
                    <a:pt x="2581" y="1947"/>
                  </a:cubicBezTo>
                  <a:cubicBezTo>
                    <a:pt x="3575" y="1016"/>
                    <a:pt x="825" y="1"/>
                    <a:pt x="825" y="1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1669;p42"/>
            <p:cNvSpPr/>
            <p:nvPr/>
          </p:nvSpPr>
          <p:spPr>
            <a:xfrm>
              <a:off x="8575525" y="4375280"/>
              <a:ext cx="154410" cy="119697"/>
            </a:xfrm>
            <a:custGeom>
              <a:avLst/>
              <a:gdLst/>
              <a:ahLst/>
              <a:cxnLst/>
              <a:rect l="l" t="t" r="r" b="b"/>
              <a:pathLst>
                <a:path w="3265" h="2531" extrusionOk="0">
                  <a:moveTo>
                    <a:pt x="1078" y="0"/>
                  </a:moveTo>
                  <a:cubicBezTo>
                    <a:pt x="898" y="0"/>
                    <a:pt x="835" y="277"/>
                    <a:pt x="1023" y="352"/>
                  </a:cubicBezTo>
                  <a:cubicBezTo>
                    <a:pt x="1679" y="585"/>
                    <a:pt x="2778" y="1156"/>
                    <a:pt x="2884" y="1642"/>
                  </a:cubicBezTo>
                  <a:cubicBezTo>
                    <a:pt x="2905" y="1769"/>
                    <a:pt x="2842" y="1917"/>
                    <a:pt x="2715" y="2002"/>
                  </a:cubicBezTo>
                  <a:cubicBezTo>
                    <a:pt x="2595" y="2113"/>
                    <a:pt x="2276" y="2155"/>
                    <a:pt x="1887" y="2155"/>
                  </a:cubicBezTo>
                  <a:cubicBezTo>
                    <a:pt x="1386" y="2155"/>
                    <a:pt x="768" y="2085"/>
                    <a:pt x="304" y="2002"/>
                  </a:cubicBezTo>
                  <a:cubicBezTo>
                    <a:pt x="290" y="1999"/>
                    <a:pt x="277" y="1998"/>
                    <a:pt x="265" y="1998"/>
                  </a:cubicBezTo>
                  <a:cubicBezTo>
                    <a:pt x="62" y="1998"/>
                    <a:pt x="0" y="2300"/>
                    <a:pt x="219" y="2340"/>
                  </a:cubicBezTo>
                  <a:cubicBezTo>
                    <a:pt x="769" y="2446"/>
                    <a:pt x="1319" y="2509"/>
                    <a:pt x="1869" y="2530"/>
                  </a:cubicBezTo>
                  <a:cubicBezTo>
                    <a:pt x="2313" y="2530"/>
                    <a:pt x="2757" y="2467"/>
                    <a:pt x="2969" y="2255"/>
                  </a:cubicBezTo>
                  <a:cubicBezTo>
                    <a:pt x="3159" y="2086"/>
                    <a:pt x="3265" y="1833"/>
                    <a:pt x="3223" y="1558"/>
                  </a:cubicBezTo>
                  <a:cubicBezTo>
                    <a:pt x="3053" y="733"/>
                    <a:pt x="1340" y="77"/>
                    <a:pt x="1150" y="14"/>
                  </a:cubicBezTo>
                  <a:cubicBezTo>
                    <a:pt x="1124" y="4"/>
                    <a:pt x="1100" y="0"/>
                    <a:pt x="107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670;p42"/>
            <p:cNvSpPr/>
            <p:nvPr/>
          </p:nvSpPr>
          <p:spPr>
            <a:xfrm>
              <a:off x="7660670" y="3827945"/>
              <a:ext cx="1226295" cy="1063608"/>
            </a:xfrm>
            <a:custGeom>
              <a:avLst/>
              <a:gdLst/>
              <a:ahLst/>
              <a:cxnLst/>
              <a:rect l="l" t="t" r="r" b="b"/>
              <a:pathLst>
                <a:path w="25930" h="22490" extrusionOk="0">
                  <a:moveTo>
                    <a:pt x="10070" y="1"/>
                  </a:moveTo>
                  <a:cubicBezTo>
                    <a:pt x="10008" y="1"/>
                    <a:pt x="9944" y="6"/>
                    <a:pt x="9877" y="18"/>
                  </a:cubicBezTo>
                  <a:cubicBezTo>
                    <a:pt x="8312" y="272"/>
                    <a:pt x="8735" y="1900"/>
                    <a:pt x="9306" y="3127"/>
                  </a:cubicBezTo>
                  <a:cubicBezTo>
                    <a:pt x="5457" y="4184"/>
                    <a:pt x="867" y="8372"/>
                    <a:pt x="761" y="13406"/>
                  </a:cubicBezTo>
                  <a:cubicBezTo>
                    <a:pt x="381" y="13786"/>
                    <a:pt x="0" y="14273"/>
                    <a:pt x="21" y="14696"/>
                  </a:cubicBezTo>
                  <a:cubicBezTo>
                    <a:pt x="42" y="14971"/>
                    <a:pt x="190" y="15203"/>
                    <a:pt x="444" y="15309"/>
                  </a:cubicBezTo>
                  <a:cubicBezTo>
                    <a:pt x="571" y="15372"/>
                    <a:pt x="719" y="15394"/>
                    <a:pt x="846" y="15394"/>
                  </a:cubicBezTo>
                  <a:lnTo>
                    <a:pt x="931" y="15394"/>
                  </a:lnTo>
                  <a:cubicBezTo>
                    <a:pt x="1311" y="17614"/>
                    <a:pt x="2644" y="19539"/>
                    <a:pt x="4590" y="20660"/>
                  </a:cubicBezTo>
                  <a:cubicBezTo>
                    <a:pt x="4336" y="21019"/>
                    <a:pt x="4251" y="21379"/>
                    <a:pt x="4399" y="21675"/>
                  </a:cubicBezTo>
                  <a:cubicBezTo>
                    <a:pt x="4558" y="22015"/>
                    <a:pt x="4990" y="22185"/>
                    <a:pt x="5545" y="22185"/>
                  </a:cubicBezTo>
                  <a:cubicBezTo>
                    <a:pt x="6026" y="22185"/>
                    <a:pt x="6600" y="22057"/>
                    <a:pt x="7170" y="21802"/>
                  </a:cubicBezTo>
                  <a:lnTo>
                    <a:pt x="7212" y="21781"/>
                  </a:lnTo>
                  <a:cubicBezTo>
                    <a:pt x="8502" y="22125"/>
                    <a:pt x="9827" y="22295"/>
                    <a:pt x="11154" y="22295"/>
                  </a:cubicBezTo>
                  <a:cubicBezTo>
                    <a:pt x="12350" y="22295"/>
                    <a:pt x="13547" y="22157"/>
                    <a:pt x="14720" y="21886"/>
                  </a:cubicBezTo>
                  <a:cubicBezTo>
                    <a:pt x="14847" y="21950"/>
                    <a:pt x="14974" y="22034"/>
                    <a:pt x="15122" y="22098"/>
                  </a:cubicBezTo>
                  <a:cubicBezTo>
                    <a:pt x="15697" y="22361"/>
                    <a:pt x="16271" y="22489"/>
                    <a:pt x="16753" y="22489"/>
                  </a:cubicBezTo>
                  <a:cubicBezTo>
                    <a:pt x="17317" y="22489"/>
                    <a:pt x="17754" y="22313"/>
                    <a:pt x="17914" y="21971"/>
                  </a:cubicBezTo>
                  <a:cubicBezTo>
                    <a:pt x="18083" y="21611"/>
                    <a:pt x="17914" y="21167"/>
                    <a:pt x="17533" y="20723"/>
                  </a:cubicBezTo>
                  <a:cubicBezTo>
                    <a:pt x="19859" y="19327"/>
                    <a:pt x="21234" y="17022"/>
                    <a:pt x="21382" y="14082"/>
                  </a:cubicBezTo>
                  <a:cubicBezTo>
                    <a:pt x="21414" y="14084"/>
                    <a:pt x="21446" y="14085"/>
                    <a:pt x="21478" y="14085"/>
                  </a:cubicBezTo>
                  <a:cubicBezTo>
                    <a:pt x="21766" y="14085"/>
                    <a:pt x="22065" y="14000"/>
                    <a:pt x="22313" y="13828"/>
                  </a:cubicBezTo>
                  <a:cubicBezTo>
                    <a:pt x="22524" y="13659"/>
                    <a:pt x="22630" y="13406"/>
                    <a:pt x="22567" y="13131"/>
                  </a:cubicBezTo>
                  <a:cubicBezTo>
                    <a:pt x="22524" y="12940"/>
                    <a:pt x="22418" y="12771"/>
                    <a:pt x="22270" y="12623"/>
                  </a:cubicBezTo>
                  <a:cubicBezTo>
                    <a:pt x="22672" y="11862"/>
                    <a:pt x="22947" y="11016"/>
                    <a:pt x="23074" y="10149"/>
                  </a:cubicBezTo>
                  <a:lnTo>
                    <a:pt x="23074" y="10254"/>
                  </a:lnTo>
                  <a:lnTo>
                    <a:pt x="23074" y="10339"/>
                  </a:lnTo>
                  <a:cubicBezTo>
                    <a:pt x="23271" y="10369"/>
                    <a:pt x="23454" y="10384"/>
                    <a:pt x="23624" y="10384"/>
                  </a:cubicBezTo>
                  <a:cubicBezTo>
                    <a:pt x="25929" y="10384"/>
                    <a:pt x="25929" y="7780"/>
                    <a:pt x="25929" y="7780"/>
                  </a:cubicBezTo>
                  <a:cubicBezTo>
                    <a:pt x="25726" y="7756"/>
                    <a:pt x="25536" y="7745"/>
                    <a:pt x="25360" y="7745"/>
                  </a:cubicBezTo>
                  <a:cubicBezTo>
                    <a:pt x="23816" y="7745"/>
                    <a:pt x="23289" y="8604"/>
                    <a:pt x="23138" y="9345"/>
                  </a:cubicBezTo>
                  <a:cubicBezTo>
                    <a:pt x="23138" y="8774"/>
                    <a:pt x="23053" y="8203"/>
                    <a:pt x="22884" y="7674"/>
                  </a:cubicBezTo>
                  <a:cubicBezTo>
                    <a:pt x="22926" y="7632"/>
                    <a:pt x="22968" y="7589"/>
                    <a:pt x="23011" y="7526"/>
                  </a:cubicBezTo>
                  <a:lnTo>
                    <a:pt x="23032" y="7526"/>
                  </a:lnTo>
                  <a:cubicBezTo>
                    <a:pt x="23053" y="7505"/>
                    <a:pt x="23074" y="7484"/>
                    <a:pt x="23116" y="7441"/>
                  </a:cubicBezTo>
                  <a:lnTo>
                    <a:pt x="23138" y="7420"/>
                  </a:lnTo>
                  <a:lnTo>
                    <a:pt x="23222" y="7336"/>
                  </a:lnTo>
                  <a:lnTo>
                    <a:pt x="23243" y="7315"/>
                  </a:lnTo>
                  <a:cubicBezTo>
                    <a:pt x="23264" y="7272"/>
                    <a:pt x="23307" y="7251"/>
                    <a:pt x="23328" y="7209"/>
                  </a:cubicBezTo>
                  <a:lnTo>
                    <a:pt x="23349" y="7188"/>
                  </a:lnTo>
                  <a:lnTo>
                    <a:pt x="23455" y="7082"/>
                  </a:lnTo>
                  <a:lnTo>
                    <a:pt x="23476" y="7061"/>
                  </a:lnTo>
                  <a:cubicBezTo>
                    <a:pt x="23539" y="6976"/>
                    <a:pt x="23624" y="6892"/>
                    <a:pt x="23687" y="6786"/>
                  </a:cubicBezTo>
                  <a:lnTo>
                    <a:pt x="23730" y="6743"/>
                  </a:lnTo>
                  <a:lnTo>
                    <a:pt x="23814" y="6638"/>
                  </a:lnTo>
                  <a:lnTo>
                    <a:pt x="23835" y="6574"/>
                  </a:lnTo>
                  <a:lnTo>
                    <a:pt x="23920" y="6490"/>
                  </a:lnTo>
                  <a:cubicBezTo>
                    <a:pt x="23920" y="6469"/>
                    <a:pt x="23920" y="6469"/>
                    <a:pt x="23941" y="6447"/>
                  </a:cubicBezTo>
                  <a:cubicBezTo>
                    <a:pt x="24364" y="5792"/>
                    <a:pt x="24724" y="4988"/>
                    <a:pt x="24597" y="4142"/>
                  </a:cubicBezTo>
                  <a:cubicBezTo>
                    <a:pt x="24516" y="3378"/>
                    <a:pt x="23862" y="2805"/>
                    <a:pt x="23107" y="2805"/>
                  </a:cubicBezTo>
                  <a:cubicBezTo>
                    <a:pt x="23068" y="2805"/>
                    <a:pt x="23029" y="2807"/>
                    <a:pt x="22990" y="2810"/>
                  </a:cubicBezTo>
                  <a:lnTo>
                    <a:pt x="22799" y="2810"/>
                  </a:lnTo>
                  <a:lnTo>
                    <a:pt x="22693" y="2831"/>
                  </a:lnTo>
                  <a:lnTo>
                    <a:pt x="22567" y="2852"/>
                  </a:lnTo>
                  <a:lnTo>
                    <a:pt x="22440" y="2894"/>
                  </a:lnTo>
                  <a:lnTo>
                    <a:pt x="22334" y="2937"/>
                  </a:lnTo>
                  <a:cubicBezTo>
                    <a:pt x="22292" y="2958"/>
                    <a:pt x="22249" y="2979"/>
                    <a:pt x="22228" y="3000"/>
                  </a:cubicBezTo>
                  <a:cubicBezTo>
                    <a:pt x="22186" y="3021"/>
                    <a:pt x="22144" y="3042"/>
                    <a:pt x="22122" y="3063"/>
                  </a:cubicBezTo>
                  <a:cubicBezTo>
                    <a:pt x="22080" y="3085"/>
                    <a:pt x="22038" y="3106"/>
                    <a:pt x="22017" y="3148"/>
                  </a:cubicBezTo>
                  <a:cubicBezTo>
                    <a:pt x="21974" y="3169"/>
                    <a:pt x="21953" y="3190"/>
                    <a:pt x="21932" y="3212"/>
                  </a:cubicBezTo>
                  <a:cubicBezTo>
                    <a:pt x="21890" y="3233"/>
                    <a:pt x="21847" y="3275"/>
                    <a:pt x="21826" y="3317"/>
                  </a:cubicBezTo>
                  <a:cubicBezTo>
                    <a:pt x="21805" y="3338"/>
                    <a:pt x="21784" y="3360"/>
                    <a:pt x="21763" y="3381"/>
                  </a:cubicBezTo>
                  <a:cubicBezTo>
                    <a:pt x="21742" y="3402"/>
                    <a:pt x="21699" y="3465"/>
                    <a:pt x="21678" y="3529"/>
                  </a:cubicBezTo>
                  <a:cubicBezTo>
                    <a:pt x="21657" y="3550"/>
                    <a:pt x="21636" y="3571"/>
                    <a:pt x="21636" y="3592"/>
                  </a:cubicBezTo>
                  <a:cubicBezTo>
                    <a:pt x="21594" y="3677"/>
                    <a:pt x="21551" y="3740"/>
                    <a:pt x="21530" y="3825"/>
                  </a:cubicBezTo>
                  <a:cubicBezTo>
                    <a:pt x="21256" y="3551"/>
                    <a:pt x="20892" y="3427"/>
                    <a:pt x="20522" y="3427"/>
                  </a:cubicBezTo>
                  <a:cubicBezTo>
                    <a:pt x="20035" y="3427"/>
                    <a:pt x="19538" y="3642"/>
                    <a:pt x="19225" y="4015"/>
                  </a:cubicBezTo>
                  <a:cubicBezTo>
                    <a:pt x="19183" y="4058"/>
                    <a:pt x="19161" y="4079"/>
                    <a:pt x="19119" y="4121"/>
                  </a:cubicBezTo>
                  <a:lnTo>
                    <a:pt x="19119" y="4142"/>
                  </a:lnTo>
                  <a:cubicBezTo>
                    <a:pt x="19098" y="4184"/>
                    <a:pt x="19056" y="4248"/>
                    <a:pt x="19035" y="4290"/>
                  </a:cubicBezTo>
                  <a:cubicBezTo>
                    <a:pt x="19035" y="4311"/>
                    <a:pt x="19035" y="4311"/>
                    <a:pt x="19035" y="4332"/>
                  </a:cubicBezTo>
                  <a:cubicBezTo>
                    <a:pt x="19013" y="4375"/>
                    <a:pt x="18992" y="4417"/>
                    <a:pt x="18971" y="4438"/>
                  </a:cubicBezTo>
                  <a:lnTo>
                    <a:pt x="18950" y="4481"/>
                  </a:lnTo>
                  <a:cubicBezTo>
                    <a:pt x="18950" y="4544"/>
                    <a:pt x="18929" y="4586"/>
                    <a:pt x="18908" y="4650"/>
                  </a:cubicBezTo>
                  <a:lnTo>
                    <a:pt x="18908" y="4692"/>
                  </a:lnTo>
                  <a:cubicBezTo>
                    <a:pt x="18908" y="4734"/>
                    <a:pt x="18908" y="4777"/>
                    <a:pt x="18908" y="4840"/>
                  </a:cubicBezTo>
                  <a:lnTo>
                    <a:pt x="18908" y="4882"/>
                  </a:lnTo>
                  <a:lnTo>
                    <a:pt x="18908" y="5073"/>
                  </a:lnTo>
                  <a:lnTo>
                    <a:pt x="18908" y="5094"/>
                  </a:lnTo>
                  <a:cubicBezTo>
                    <a:pt x="18908" y="5157"/>
                    <a:pt x="18908" y="5200"/>
                    <a:pt x="18929" y="5263"/>
                  </a:cubicBezTo>
                  <a:cubicBezTo>
                    <a:pt x="18929" y="5326"/>
                    <a:pt x="18929" y="5305"/>
                    <a:pt x="18929" y="5326"/>
                  </a:cubicBezTo>
                  <a:cubicBezTo>
                    <a:pt x="18950" y="5390"/>
                    <a:pt x="18971" y="5453"/>
                    <a:pt x="18992" y="5517"/>
                  </a:cubicBezTo>
                  <a:cubicBezTo>
                    <a:pt x="19479" y="6934"/>
                    <a:pt x="21234" y="7589"/>
                    <a:pt x="22101" y="7822"/>
                  </a:cubicBezTo>
                  <a:cubicBezTo>
                    <a:pt x="22228" y="8647"/>
                    <a:pt x="22228" y="9514"/>
                    <a:pt x="22101" y="10339"/>
                  </a:cubicBezTo>
                  <a:cubicBezTo>
                    <a:pt x="21981" y="9617"/>
                    <a:pt x="21556" y="8553"/>
                    <a:pt x="19980" y="8553"/>
                  </a:cubicBezTo>
                  <a:cubicBezTo>
                    <a:pt x="19894" y="8553"/>
                    <a:pt x="19804" y="8556"/>
                    <a:pt x="19711" y="8562"/>
                  </a:cubicBezTo>
                  <a:cubicBezTo>
                    <a:pt x="17850" y="5961"/>
                    <a:pt x="14974" y="4015"/>
                    <a:pt x="12838" y="3233"/>
                  </a:cubicBezTo>
                  <a:cubicBezTo>
                    <a:pt x="13324" y="2725"/>
                    <a:pt x="14149" y="1646"/>
                    <a:pt x="13261" y="927"/>
                  </a:cubicBezTo>
                  <a:cubicBezTo>
                    <a:pt x="12993" y="712"/>
                    <a:pt x="12754" y="629"/>
                    <a:pt x="12545" y="629"/>
                  </a:cubicBezTo>
                  <a:cubicBezTo>
                    <a:pt x="11830" y="629"/>
                    <a:pt x="11463" y="1604"/>
                    <a:pt x="11463" y="1604"/>
                  </a:cubicBezTo>
                  <a:cubicBezTo>
                    <a:pt x="11463" y="1604"/>
                    <a:pt x="11124" y="1"/>
                    <a:pt x="10070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671;p42"/>
            <p:cNvSpPr/>
            <p:nvPr/>
          </p:nvSpPr>
          <p:spPr>
            <a:xfrm>
              <a:off x="7622647" y="3790677"/>
              <a:ext cx="1302294" cy="1138378"/>
            </a:xfrm>
            <a:custGeom>
              <a:avLst/>
              <a:gdLst/>
              <a:ahLst/>
              <a:cxnLst/>
              <a:rect l="l" t="t" r="r" b="b"/>
              <a:pathLst>
                <a:path w="27537" h="24071" extrusionOk="0">
                  <a:moveTo>
                    <a:pt x="13346" y="2223"/>
                  </a:moveTo>
                  <a:cubicBezTo>
                    <a:pt x="13409" y="2244"/>
                    <a:pt x="13494" y="2286"/>
                    <a:pt x="13557" y="2329"/>
                  </a:cubicBezTo>
                  <a:cubicBezTo>
                    <a:pt x="13663" y="2413"/>
                    <a:pt x="13663" y="2477"/>
                    <a:pt x="13663" y="2498"/>
                  </a:cubicBezTo>
                  <a:cubicBezTo>
                    <a:pt x="13663" y="2667"/>
                    <a:pt x="13494" y="3027"/>
                    <a:pt x="13050" y="3471"/>
                  </a:cubicBezTo>
                  <a:lnTo>
                    <a:pt x="12436" y="4105"/>
                  </a:lnTo>
                  <a:lnTo>
                    <a:pt x="13007" y="2688"/>
                  </a:lnTo>
                  <a:cubicBezTo>
                    <a:pt x="13071" y="2498"/>
                    <a:pt x="13177" y="2329"/>
                    <a:pt x="13346" y="2223"/>
                  </a:cubicBezTo>
                  <a:close/>
                  <a:moveTo>
                    <a:pt x="24217" y="4465"/>
                  </a:moveTo>
                  <a:lnTo>
                    <a:pt x="24217" y="4465"/>
                  </a:lnTo>
                  <a:cubicBezTo>
                    <a:pt x="24428" y="4592"/>
                    <a:pt x="24576" y="4803"/>
                    <a:pt x="24597" y="5036"/>
                  </a:cubicBezTo>
                  <a:cubicBezTo>
                    <a:pt x="24639" y="5480"/>
                    <a:pt x="24555" y="5903"/>
                    <a:pt x="24343" y="6284"/>
                  </a:cubicBezTo>
                  <a:lnTo>
                    <a:pt x="24217" y="4465"/>
                  </a:lnTo>
                  <a:close/>
                  <a:moveTo>
                    <a:pt x="23963" y="4380"/>
                  </a:moveTo>
                  <a:lnTo>
                    <a:pt x="23540" y="7405"/>
                  </a:lnTo>
                  <a:lnTo>
                    <a:pt x="23519" y="7426"/>
                  </a:lnTo>
                  <a:lnTo>
                    <a:pt x="23540" y="7426"/>
                  </a:lnTo>
                  <a:lnTo>
                    <a:pt x="23540" y="7468"/>
                  </a:lnTo>
                  <a:lnTo>
                    <a:pt x="23497" y="7447"/>
                  </a:lnTo>
                  <a:lnTo>
                    <a:pt x="23222" y="7743"/>
                  </a:lnTo>
                  <a:lnTo>
                    <a:pt x="23096" y="7849"/>
                  </a:lnTo>
                  <a:lnTo>
                    <a:pt x="23053" y="7849"/>
                  </a:lnTo>
                  <a:cubicBezTo>
                    <a:pt x="22398" y="7680"/>
                    <a:pt x="20875" y="7151"/>
                    <a:pt x="20473" y="6051"/>
                  </a:cubicBezTo>
                  <a:cubicBezTo>
                    <a:pt x="20473" y="6009"/>
                    <a:pt x="20452" y="5966"/>
                    <a:pt x="20452" y="5945"/>
                  </a:cubicBezTo>
                  <a:lnTo>
                    <a:pt x="20452" y="5903"/>
                  </a:lnTo>
                  <a:lnTo>
                    <a:pt x="20452" y="5818"/>
                  </a:lnTo>
                  <a:lnTo>
                    <a:pt x="20452" y="5797"/>
                  </a:lnTo>
                  <a:cubicBezTo>
                    <a:pt x="20452" y="5755"/>
                    <a:pt x="20452" y="5713"/>
                    <a:pt x="20452" y="5670"/>
                  </a:cubicBezTo>
                  <a:cubicBezTo>
                    <a:pt x="20452" y="5649"/>
                    <a:pt x="20452" y="5607"/>
                    <a:pt x="20452" y="5586"/>
                  </a:cubicBezTo>
                  <a:cubicBezTo>
                    <a:pt x="20452" y="5565"/>
                    <a:pt x="20452" y="5543"/>
                    <a:pt x="20452" y="5522"/>
                  </a:cubicBezTo>
                  <a:lnTo>
                    <a:pt x="20452" y="5501"/>
                  </a:lnTo>
                  <a:cubicBezTo>
                    <a:pt x="20473" y="5480"/>
                    <a:pt x="20473" y="5459"/>
                    <a:pt x="20494" y="5438"/>
                  </a:cubicBezTo>
                  <a:lnTo>
                    <a:pt x="20515" y="5374"/>
                  </a:lnTo>
                  <a:lnTo>
                    <a:pt x="20537" y="5353"/>
                  </a:lnTo>
                  <a:cubicBezTo>
                    <a:pt x="20537" y="5353"/>
                    <a:pt x="20558" y="5332"/>
                    <a:pt x="20579" y="5311"/>
                  </a:cubicBezTo>
                  <a:cubicBezTo>
                    <a:pt x="20748" y="5120"/>
                    <a:pt x="20981" y="5015"/>
                    <a:pt x="21234" y="4994"/>
                  </a:cubicBezTo>
                  <a:cubicBezTo>
                    <a:pt x="21425" y="4994"/>
                    <a:pt x="21594" y="5057"/>
                    <a:pt x="21721" y="5163"/>
                  </a:cubicBezTo>
                  <a:lnTo>
                    <a:pt x="22651" y="6114"/>
                  </a:lnTo>
                  <a:lnTo>
                    <a:pt x="23032" y="4846"/>
                  </a:lnTo>
                  <a:cubicBezTo>
                    <a:pt x="23053" y="4824"/>
                    <a:pt x="23053" y="4782"/>
                    <a:pt x="23074" y="4761"/>
                  </a:cubicBezTo>
                  <a:cubicBezTo>
                    <a:pt x="23074" y="4761"/>
                    <a:pt x="23096" y="4740"/>
                    <a:pt x="23117" y="4697"/>
                  </a:cubicBezTo>
                  <a:cubicBezTo>
                    <a:pt x="23117" y="4697"/>
                    <a:pt x="23117" y="4676"/>
                    <a:pt x="23138" y="4676"/>
                  </a:cubicBezTo>
                  <a:lnTo>
                    <a:pt x="23159" y="4634"/>
                  </a:lnTo>
                  <a:lnTo>
                    <a:pt x="23371" y="4486"/>
                  </a:lnTo>
                  <a:lnTo>
                    <a:pt x="23413" y="4465"/>
                  </a:lnTo>
                  <a:lnTo>
                    <a:pt x="23476" y="4423"/>
                  </a:lnTo>
                  <a:lnTo>
                    <a:pt x="23540" y="4423"/>
                  </a:lnTo>
                  <a:lnTo>
                    <a:pt x="23603" y="4401"/>
                  </a:lnTo>
                  <a:lnTo>
                    <a:pt x="23667" y="4380"/>
                  </a:lnTo>
                  <a:close/>
                  <a:moveTo>
                    <a:pt x="25803" y="9350"/>
                  </a:moveTo>
                  <a:lnTo>
                    <a:pt x="25803" y="9350"/>
                  </a:lnTo>
                  <a:cubicBezTo>
                    <a:pt x="25718" y="9646"/>
                    <a:pt x="25570" y="9900"/>
                    <a:pt x="25359" y="10091"/>
                  </a:cubicBezTo>
                  <a:cubicBezTo>
                    <a:pt x="25168" y="10239"/>
                    <a:pt x="24936" y="10344"/>
                    <a:pt x="24682" y="10365"/>
                  </a:cubicBezTo>
                  <a:lnTo>
                    <a:pt x="24703" y="10281"/>
                  </a:lnTo>
                  <a:cubicBezTo>
                    <a:pt x="24745" y="10027"/>
                    <a:pt x="24893" y="9456"/>
                    <a:pt x="25803" y="9350"/>
                  </a:cubicBezTo>
                  <a:close/>
                  <a:moveTo>
                    <a:pt x="10866" y="1585"/>
                  </a:moveTo>
                  <a:cubicBezTo>
                    <a:pt x="11149" y="1585"/>
                    <a:pt x="11424" y="2257"/>
                    <a:pt x="11485" y="2561"/>
                  </a:cubicBezTo>
                  <a:lnTo>
                    <a:pt x="12056" y="5078"/>
                  </a:lnTo>
                  <a:lnTo>
                    <a:pt x="12309" y="4401"/>
                  </a:lnTo>
                  <a:lnTo>
                    <a:pt x="13367" y="4761"/>
                  </a:lnTo>
                  <a:cubicBezTo>
                    <a:pt x="15038" y="5438"/>
                    <a:pt x="16582" y="6389"/>
                    <a:pt x="17893" y="7637"/>
                  </a:cubicBezTo>
                  <a:lnTo>
                    <a:pt x="17216" y="9223"/>
                  </a:lnTo>
                  <a:lnTo>
                    <a:pt x="17216" y="9223"/>
                  </a:lnTo>
                  <a:lnTo>
                    <a:pt x="18274" y="7997"/>
                  </a:lnTo>
                  <a:cubicBezTo>
                    <a:pt x="18845" y="8547"/>
                    <a:pt x="19352" y="9160"/>
                    <a:pt x="19817" y="9794"/>
                  </a:cubicBezTo>
                  <a:lnTo>
                    <a:pt x="20071" y="10154"/>
                  </a:lnTo>
                  <a:lnTo>
                    <a:pt x="20515" y="10133"/>
                  </a:lnTo>
                  <a:cubicBezTo>
                    <a:pt x="20588" y="10128"/>
                    <a:pt x="20658" y="10126"/>
                    <a:pt x="20725" y="10126"/>
                  </a:cubicBezTo>
                  <a:cubicBezTo>
                    <a:pt x="21556" y="10126"/>
                    <a:pt x="21963" y="10491"/>
                    <a:pt x="22080" y="11254"/>
                  </a:cubicBezTo>
                  <a:lnTo>
                    <a:pt x="22334" y="13094"/>
                  </a:lnTo>
                  <a:lnTo>
                    <a:pt x="22102" y="13559"/>
                  </a:lnTo>
                  <a:lnTo>
                    <a:pt x="22440" y="13940"/>
                  </a:lnTo>
                  <a:lnTo>
                    <a:pt x="22461" y="14067"/>
                  </a:lnTo>
                  <a:cubicBezTo>
                    <a:pt x="22355" y="14067"/>
                    <a:pt x="22250" y="14088"/>
                    <a:pt x="22123" y="14088"/>
                  </a:cubicBezTo>
                  <a:lnTo>
                    <a:pt x="21404" y="14109"/>
                  </a:lnTo>
                  <a:lnTo>
                    <a:pt x="21361" y="14849"/>
                  </a:lnTo>
                  <a:cubicBezTo>
                    <a:pt x="21234" y="17493"/>
                    <a:pt x="20029" y="19565"/>
                    <a:pt x="17914" y="20856"/>
                  </a:cubicBezTo>
                  <a:lnTo>
                    <a:pt x="17110" y="21342"/>
                  </a:lnTo>
                  <a:lnTo>
                    <a:pt x="17724" y="22040"/>
                  </a:lnTo>
                  <a:cubicBezTo>
                    <a:pt x="17829" y="22146"/>
                    <a:pt x="17914" y="22294"/>
                    <a:pt x="17956" y="22421"/>
                  </a:cubicBezTo>
                  <a:cubicBezTo>
                    <a:pt x="17885" y="22452"/>
                    <a:pt x="17749" y="22478"/>
                    <a:pt x="17562" y="22478"/>
                  </a:cubicBezTo>
                  <a:cubicBezTo>
                    <a:pt x="17247" y="22478"/>
                    <a:pt x="16787" y="22405"/>
                    <a:pt x="16243" y="22167"/>
                  </a:cubicBezTo>
                  <a:cubicBezTo>
                    <a:pt x="16137" y="22103"/>
                    <a:pt x="16011" y="22040"/>
                    <a:pt x="15905" y="21976"/>
                  </a:cubicBezTo>
                  <a:lnTo>
                    <a:pt x="15630" y="21807"/>
                  </a:lnTo>
                  <a:lnTo>
                    <a:pt x="15334" y="21871"/>
                  </a:lnTo>
                  <a:cubicBezTo>
                    <a:pt x="14213" y="22133"/>
                    <a:pt x="13074" y="22266"/>
                    <a:pt x="11935" y="22266"/>
                  </a:cubicBezTo>
                  <a:cubicBezTo>
                    <a:pt x="10689" y="22266"/>
                    <a:pt x="9444" y="22107"/>
                    <a:pt x="8228" y="21786"/>
                  </a:cubicBezTo>
                  <a:lnTo>
                    <a:pt x="7931" y="21702"/>
                  </a:lnTo>
                  <a:lnTo>
                    <a:pt x="7657" y="21828"/>
                  </a:lnTo>
                  <a:cubicBezTo>
                    <a:pt x="7122" y="22089"/>
                    <a:pt x="6668" y="22165"/>
                    <a:pt x="6353" y="22165"/>
                  </a:cubicBezTo>
                  <a:cubicBezTo>
                    <a:pt x="6158" y="22165"/>
                    <a:pt x="6016" y="22136"/>
                    <a:pt x="5943" y="22103"/>
                  </a:cubicBezTo>
                  <a:cubicBezTo>
                    <a:pt x="5965" y="22019"/>
                    <a:pt x="5986" y="21955"/>
                    <a:pt x="6049" y="21892"/>
                  </a:cubicBezTo>
                  <a:lnTo>
                    <a:pt x="6514" y="21194"/>
                  </a:lnTo>
                  <a:lnTo>
                    <a:pt x="5795" y="20771"/>
                  </a:lnTo>
                  <a:cubicBezTo>
                    <a:pt x="4040" y="19756"/>
                    <a:pt x="2834" y="18022"/>
                    <a:pt x="2517" y="16034"/>
                  </a:cubicBezTo>
                  <a:lnTo>
                    <a:pt x="2390" y="15357"/>
                  </a:lnTo>
                  <a:lnTo>
                    <a:pt x="1671" y="15378"/>
                  </a:lnTo>
                  <a:lnTo>
                    <a:pt x="1629" y="15378"/>
                  </a:lnTo>
                  <a:cubicBezTo>
                    <a:pt x="1756" y="15145"/>
                    <a:pt x="1925" y="14934"/>
                    <a:pt x="2137" y="14743"/>
                  </a:cubicBezTo>
                  <a:lnTo>
                    <a:pt x="2369" y="14532"/>
                  </a:lnTo>
                  <a:lnTo>
                    <a:pt x="2369" y="14194"/>
                  </a:lnTo>
                  <a:cubicBezTo>
                    <a:pt x="2433" y="9794"/>
                    <a:pt x="6536" y="5713"/>
                    <a:pt x="10321" y="4676"/>
                  </a:cubicBezTo>
                  <a:lnTo>
                    <a:pt x="11210" y="4423"/>
                  </a:lnTo>
                  <a:lnTo>
                    <a:pt x="10829" y="3577"/>
                  </a:lnTo>
                  <a:cubicBezTo>
                    <a:pt x="10364" y="2583"/>
                    <a:pt x="10321" y="1990"/>
                    <a:pt x="10448" y="1779"/>
                  </a:cubicBezTo>
                  <a:cubicBezTo>
                    <a:pt x="10469" y="1737"/>
                    <a:pt x="10512" y="1631"/>
                    <a:pt x="10829" y="1589"/>
                  </a:cubicBezTo>
                  <a:cubicBezTo>
                    <a:pt x="10841" y="1586"/>
                    <a:pt x="10854" y="1585"/>
                    <a:pt x="10866" y="1585"/>
                  </a:cubicBezTo>
                  <a:close/>
                  <a:moveTo>
                    <a:pt x="10833" y="0"/>
                  </a:moveTo>
                  <a:cubicBezTo>
                    <a:pt x="10736" y="0"/>
                    <a:pt x="10636" y="8"/>
                    <a:pt x="10533" y="23"/>
                  </a:cubicBezTo>
                  <a:cubicBezTo>
                    <a:pt x="9898" y="108"/>
                    <a:pt x="9348" y="489"/>
                    <a:pt x="9031" y="1060"/>
                  </a:cubicBezTo>
                  <a:cubicBezTo>
                    <a:pt x="8714" y="1652"/>
                    <a:pt x="8714" y="2456"/>
                    <a:pt x="9052" y="3429"/>
                  </a:cubicBezTo>
                  <a:cubicBezTo>
                    <a:pt x="5076" y="4909"/>
                    <a:pt x="1058" y="9054"/>
                    <a:pt x="783" y="13876"/>
                  </a:cubicBezTo>
                  <a:cubicBezTo>
                    <a:pt x="254" y="14447"/>
                    <a:pt x="0" y="15018"/>
                    <a:pt x="22" y="15547"/>
                  </a:cubicBezTo>
                  <a:cubicBezTo>
                    <a:pt x="64" y="16076"/>
                    <a:pt x="381" y="16562"/>
                    <a:pt x="868" y="16795"/>
                  </a:cubicBezTo>
                  <a:cubicBezTo>
                    <a:pt x="931" y="16837"/>
                    <a:pt x="994" y="16858"/>
                    <a:pt x="1058" y="16879"/>
                  </a:cubicBezTo>
                  <a:cubicBezTo>
                    <a:pt x="1544" y="18868"/>
                    <a:pt x="2708" y="20602"/>
                    <a:pt x="4378" y="21765"/>
                  </a:cubicBezTo>
                  <a:cubicBezTo>
                    <a:pt x="4294" y="22103"/>
                    <a:pt x="4315" y="22463"/>
                    <a:pt x="4463" y="22780"/>
                  </a:cubicBezTo>
                  <a:cubicBezTo>
                    <a:pt x="4738" y="23372"/>
                    <a:pt x="5372" y="23711"/>
                    <a:pt x="6197" y="23753"/>
                  </a:cubicBezTo>
                  <a:cubicBezTo>
                    <a:pt x="6243" y="23755"/>
                    <a:pt x="6288" y="23755"/>
                    <a:pt x="6334" y="23755"/>
                  </a:cubicBezTo>
                  <a:cubicBezTo>
                    <a:pt x="6923" y="23755"/>
                    <a:pt x="7509" y="23629"/>
                    <a:pt x="8058" y="23393"/>
                  </a:cubicBezTo>
                  <a:cubicBezTo>
                    <a:pt x="9343" y="23709"/>
                    <a:pt x="10659" y="23869"/>
                    <a:pt x="11972" y="23869"/>
                  </a:cubicBezTo>
                  <a:cubicBezTo>
                    <a:pt x="13122" y="23869"/>
                    <a:pt x="14271" y="23746"/>
                    <a:pt x="15397" y="23499"/>
                  </a:cubicBezTo>
                  <a:lnTo>
                    <a:pt x="15609" y="23605"/>
                  </a:lnTo>
                  <a:cubicBezTo>
                    <a:pt x="16222" y="23901"/>
                    <a:pt x="16878" y="24049"/>
                    <a:pt x="17576" y="24070"/>
                  </a:cubicBezTo>
                  <a:lnTo>
                    <a:pt x="17724" y="24049"/>
                  </a:lnTo>
                  <a:cubicBezTo>
                    <a:pt x="18548" y="24028"/>
                    <a:pt x="19183" y="23668"/>
                    <a:pt x="19437" y="23076"/>
                  </a:cubicBezTo>
                  <a:cubicBezTo>
                    <a:pt x="19627" y="22653"/>
                    <a:pt x="19606" y="22167"/>
                    <a:pt x="19416" y="21765"/>
                  </a:cubicBezTo>
                  <a:cubicBezTo>
                    <a:pt x="21425" y="20285"/>
                    <a:pt x="22694" y="18043"/>
                    <a:pt x="22926" y="15568"/>
                  </a:cubicBezTo>
                  <a:cubicBezTo>
                    <a:pt x="23011" y="15547"/>
                    <a:pt x="23074" y="15526"/>
                    <a:pt x="23159" y="15505"/>
                  </a:cubicBezTo>
                  <a:lnTo>
                    <a:pt x="23624" y="15230"/>
                  </a:lnTo>
                  <a:lnTo>
                    <a:pt x="23667" y="15209"/>
                  </a:lnTo>
                  <a:cubicBezTo>
                    <a:pt x="24174" y="14765"/>
                    <a:pt x="24322" y="14024"/>
                    <a:pt x="24026" y="13411"/>
                  </a:cubicBezTo>
                  <a:lnTo>
                    <a:pt x="24090" y="13094"/>
                  </a:lnTo>
                  <a:cubicBezTo>
                    <a:pt x="24238" y="12734"/>
                    <a:pt x="24365" y="12354"/>
                    <a:pt x="24470" y="11973"/>
                  </a:cubicBezTo>
                  <a:cubicBezTo>
                    <a:pt x="24499" y="11974"/>
                    <a:pt x="24529" y="11974"/>
                    <a:pt x="24558" y="11974"/>
                  </a:cubicBezTo>
                  <a:cubicBezTo>
                    <a:pt x="25225" y="11974"/>
                    <a:pt x="25867" y="11743"/>
                    <a:pt x="26374" y="11317"/>
                  </a:cubicBezTo>
                  <a:cubicBezTo>
                    <a:pt x="27495" y="10344"/>
                    <a:pt x="27537" y="8779"/>
                    <a:pt x="27537" y="8589"/>
                  </a:cubicBezTo>
                  <a:lnTo>
                    <a:pt x="27537" y="7891"/>
                  </a:lnTo>
                  <a:lnTo>
                    <a:pt x="26839" y="7806"/>
                  </a:lnTo>
                  <a:cubicBezTo>
                    <a:pt x="26608" y="7779"/>
                    <a:pt x="26377" y="7763"/>
                    <a:pt x="26147" y="7763"/>
                  </a:cubicBezTo>
                  <a:cubicBezTo>
                    <a:pt x="25849" y="7763"/>
                    <a:pt x="25551" y="7789"/>
                    <a:pt x="25253" y="7849"/>
                  </a:cubicBezTo>
                  <a:lnTo>
                    <a:pt x="25274" y="7828"/>
                  </a:lnTo>
                  <a:lnTo>
                    <a:pt x="25359" y="7722"/>
                  </a:lnTo>
                  <a:cubicBezTo>
                    <a:pt x="25359" y="7722"/>
                    <a:pt x="26162" y="6136"/>
                    <a:pt x="26183" y="5353"/>
                  </a:cubicBezTo>
                  <a:cubicBezTo>
                    <a:pt x="26205" y="5184"/>
                    <a:pt x="26183" y="5015"/>
                    <a:pt x="26162" y="4824"/>
                  </a:cubicBezTo>
                  <a:cubicBezTo>
                    <a:pt x="26019" y="3680"/>
                    <a:pt x="25047" y="2812"/>
                    <a:pt x="23894" y="2812"/>
                  </a:cubicBezTo>
                  <a:cubicBezTo>
                    <a:pt x="23853" y="2812"/>
                    <a:pt x="23813" y="2813"/>
                    <a:pt x="23772" y="2815"/>
                  </a:cubicBezTo>
                  <a:lnTo>
                    <a:pt x="23667" y="2815"/>
                  </a:lnTo>
                  <a:lnTo>
                    <a:pt x="23476" y="2836"/>
                  </a:lnTo>
                  <a:cubicBezTo>
                    <a:pt x="23434" y="2836"/>
                    <a:pt x="23349" y="2857"/>
                    <a:pt x="23307" y="2857"/>
                  </a:cubicBezTo>
                  <a:cubicBezTo>
                    <a:pt x="23244" y="2879"/>
                    <a:pt x="23180" y="2900"/>
                    <a:pt x="23138" y="2900"/>
                  </a:cubicBezTo>
                  <a:lnTo>
                    <a:pt x="22969" y="2963"/>
                  </a:lnTo>
                  <a:lnTo>
                    <a:pt x="22948" y="2963"/>
                  </a:lnTo>
                  <a:cubicBezTo>
                    <a:pt x="22905" y="2984"/>
                    <a:pt x="22842" y="3006"/>
                    <a:pt x="22799" y="3027"/>
                  </a:cubicBezTo>
                  <a:cubicBezTo>
                    <a:pt x="22757" y="3048"/>
                    <a:pt x="22694" y="3069"/>
                    <a:pt x="22651" y="3090"/>
                  </a:cubicBezTo>
                  <a:lnTo>
                    <a:pt x="22609" y="3111"/>
                  </a:lnTo>
                  <a:cubicBezTo>
                    <a:pt x="22567" y="3132"/>
                    <a:pt x="22525" y="3175"/>
                    <a:pt x="22482" y="3196"/>
                  </a:cubicBezTo>
                  <a:cubicBezTo>
                    <a:pt x="22440" y="3217"/>
                    <a:pt x="22377" y="3259"/>
                    <a:pt x="22334" y="3302"/>
                  </a:cubicBezTo>
                  <a:lnTo>
                    <a:pt x="22292" y="3323"/>
                  </a:lnTo>
                  <a:cubicBezTo>
                    <a:pt x="22207" y="3386"/>
                    <a:pt x="22123" y="3471"/>
                    <a:pt x="22059" y="3555"/>
                  </a:cubicBezTo>
                  <a:cubicBezTo>
                    <a:pt x="21945" y="3517"/>
                    <a:pt x="21511" y="3327"/>
                    <a:pt x="20963" y="3327"/>
                  </a:cubicBezTo>
                  <a:cubicBezTo>
                    <a:pt x="20597" y="3327"/>
                    <a:pt x="20181" y="3412"/>
                    <a:pt x="19775" y="3682"/>
                  </a:cubicBezTo>
                  <a:cubicBezTo>
                    <a:pt x="18252" y="4676"/>
                    <a:pt x="18591" y="6114"/>
                    <a:pt x="18591" y="6114"/>
                  </a:cubicBezTo>
                  <a:cubicBezTo>
                    <a:pt x="17470" y="5142"/>
                    <a:pt x="16222" y="4338"/>
                    <a:pt x="14890" y="3703"/>
                  </a:cubicBezTo>
                  <a:cubicBezTo>
                    <a:pt x="15122" y="3323"/>
                    <a:pt x="15249" y="2857"/>
                    <a:pt x="15228" y="2413"/>
                  </a:cubicBezTo>
                  <a:cubicBezTo>
                    <a:pt x="15134" y="1397"/>
                    <a:pt x="14270" y="666"/>
                    <a:pt x="13291" y="666"/>
                  </a:cubicBezTo>
                  <a:cubicBezTo>
                    <a:pt x="13169" y="666"/>
                    <a:pt x="13046" y="677"/>
                    <a:pt x="12923" y="700"/>
                  </a:cubicBezTo>
                  <a:cubicBezTo>
                    <a:pt x="12754" y="743"/>
                    <a:pt x="12605" y="806"/>
                    <a:pt x="12457" y="912"/>
                  </a:cubicBezTo>
                  <a:cubicBezTo>
                    <a:pt x="12069" y="375"/>
                    <a:pt x="11518" y="0"/>
                    <a:pt x="108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672;p42"/>
            <p:cNvSpPr/>
            <p:nvPr/>
          </p:nvSpPr>
          <p:spPr>
            <a:xfrm>
              <a:off x="7854713" y="4729749"/>
              <a:ext cx="240057" cy="147174"/>
            </a:xfrm>
            <a:custGeom>
              <a:avLst/>
              <a:gdLst/>
              <a:ahLst/>
              <a:cxnLst/>
              <a:rect l="l" t="t" r="r" b="b"/>
              <a:pathLst>
                <a:path w="5076" h="3112" extrusionOk="0">
                  <a:moveTo>
                    <a:pt x="3645" y="0"/>
                  </a:moveTo>
                  <a:cubicBezTo>
                    <a:pt x="3162" y="0"/>
                    <a:pt x="2586" y="134"/>
                    <a:pt x="2009" y="407"/>
                  </a:cubicBezTo>
                  <a:cubicBezTo>
                    <a:pt x="761" y="978"/>
                    <a:pt x="0" y="1951"/>
                    <a:pt x="275" y="2586"/>
                  </a:cubicBezTo>
                  <a:cubicBezTo>
                    <a:pt x="433" y="2936"/>
                    <a:pt x="863" y="3111"/>
                    <a:pt x="1420" y="3111"/>
                  </a:cubicBezTo>
                  <a:cubicBezTo>
                    <a:pt x="1905" y="3111"/>
                    <a:pt x="2486" y="2978"/>
                    <a:pt x="3067" y="2713"/>
                  </a:cubicBezTo>
                  <a:cubicBezTo>
                    <a:pt x="4315" y="2142"/>
                    <a:pt x="5076" y="1169"/>
                    <a:pt x="4801" y="534"/>
                  </a:cubicBezTo>
                  <a:cubicBezTo>
                    <a:pt x="4642" y="181"/>
                    <a:pt x="4207" y="0"/>
                    <a:pt x="36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1673;p42"/>
            <p:cNvSpPr/>
            <p:nvPr/>
          </p:nvSpPr>
          <p:spPr>
            <a:xfrm>
              <a:off x="8280773" y="4744978"/>
              <a:ext cx="241097" cy="146607"/>
            </a:xfrm>
            <a:custGeom>
              <a:avLst/>
              <a:gdLst/>
              <a:ahLst/>
              <a:cxnLst/>
              <a:rect l="l" t="t" r="r" b="b"/>
              <a:pathLst>
                <a:path w="5098" h="3100" extrusionOk="0">
                  <a:moveTo>
                    <a:pt x="1458" y="1"/>
                  </a:moveTo>
                  <a:cubicBezTo>
                    <a:pt x="893" y="1"/>
                    <a:pt x="457" y="176"/>
                    <a:pt x="297" y="530"/>
                  </a:cubicBezTo>
                  <a:cubicBezTo>
                    <a:pt x="1" y="1164"/>
                    <a:pt x="783" y="2137"/>
                    <a:pt x="2010" y="2708"/>
                  </a:cubicBezTo>
                  <a:cubicBezTo>
                    <a:pt x="2585" y="2971"/>
                    <a:pt x="3159" y="3099"/>
                    <a:pt x="3641" y="3099"/>
                  </a:cubicBezTo>
                  <a:cubicBezTo>
                    <a:pt x="4205" y="3099"/>
                    <a:pt x="4642" y="2923"/>
                    <a:pt x="4802" y="2581"/>
                  </a:cubicBezTo>
                  <a:cubicBezTo>
                    <a:pt x="5098" y="1947"/>
                    <a:pt x="4336" y="952"/>
                    <a:pt x="3089" y="381"/>
                  </a:cubicBezTo>
                  <a:cubicBezTo>
                    <a:pt x="2514" y="128"/>
                    <a:pt x="1939" y="1"/>
                    <a:pt x="14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1674;p42"/>
            <p:cNvSpPr/>
            <p:nvPr/>
          </p:nvSpPr>
          <p:spPr>
            <a:xfrm>
              <a:off x="7704653" y="3971814"/>
              <a:ext cx="959234" cy="902246"/>
            </a:xfrm>
            <a:custGeom>
              <a:avLst/>
              <a:gdLst/>
              <a:ahLst/>
              <a:cxnLst/>
              <a:rect l="l" t="t" r="r" b="b"/>
              <a:pathLst>
                <a:path w="20283" h="19078" extrusionOk="0">
                  <a:moveTo>
                    <a:pt x="10152" y="0"/>
                  </a:moveTo>
                  <a:cubicBezTo>
                    <a:pt x="6155" y="0"/>
                    <a:pt x="1" y="4738"/>
                    <a:pt x="1" y="10533"/>
                  </a:cubicBezTo>
                  <a:cubicBezTo>
                    <a:pt x="1" y="16328"/>
                    <a:pt x="4611" y="19077"/>
                    <a:pt x="10216" y="19077"/>
                  </a:cubicBezTo>
                  <a:cubicBezTo>
                    <a:pt x="15799" y="19077"/>
                    <a:pt x="20283" y="16349"/>
                    <a:pt x="20283" y="10533"/>
                  </a:cubicBezTo>
                  <a:cubicBezTo>
                    <a:pt x="20283" y="4717"/>
                    <a:pt x="13050" y="0"/>
                    <a:pt x="101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1675;p42"/>
            <p:cNvSpPr/>
            <p:nvPr/>
          </p:nvSpPr>
          <p:spPr>
            <a:xfrm>
              <a:off x="8098743" y="4365774"/>
              <a:ext cx="201088" cy="135493"/>
            </a:xfrm>
            <a:custGeom>
              <a:avLst/>
              <a:gdLst/>
              <a:ahLst/>
              <a:cxnLst/>
              <a:rect l="l" t="t" r="r" b="b"/>
              <a:pathLst>
                <a:path w="4252" h="2865" extrusionOk="0">
                  <a:moveTo>
                    <a:pt x="2168" y="1"/>
                  </a:moveTo>
                  <a:cubicBezTo>
                    <a:pt x="1907" y="1"/>
                    <a:pt x="1481" y="111"/>
                    <a:pt x="1016" y="680"/>
                  </a:cubicBezTo>
                  <a:cubicBezTo>
                    <a:pt x="233" y="1611"/>
                    <a:pt x="1" y="2499"/>
                    <a:pt x="741" y="2710"/>
                  </a:cubicBezTo>
                  <a:cubicBezTo>
                    <a:pt x="1041" y="2796"/>
                    <a:pt x="1447" y="2865"/>
                    <a:pt x="1869" y="2865"/>
                  </a:cubicBezTo>
                  <a:cubicBezTo>
                    <a:pt x="2486" y="2865"/>
                    <a:pt x="3139" y="2718"/>
                    <a:pt x="3554" y="2266"/>
                  </a:cubicBezTo>
                  <a:cubicBezTo>
                    <a:pt x="4252" y="1505"/>
                    <a:pt x="3363" y="384"/>
                    <a:pt x="2433" y="45"/>
                  </a:cubicBezTo>
                  <a:cubicBezTo>
                    <a:pt x="2433" y="45"/>
                    <a:pt x="2334" y="1"/>
                    <a:pt x="21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1676;p42"/>
            <p:cNvSpPr/>
            <p:nvPr/>
          </p:nvSpPr>
          <p:spPr>
            <a:xfrm>
              <a:off x="7629646" y="4434918"/>
              <a:ext cx="175077" cy="112887"/>
            </a:xfrm>
            <a:custGeom>
              <a:avLst/>
              <a:gdLst/>
              <a:ahLst/>
              <a:cxnLst/>
              <a:rect l="l" t="t" r="r" b="b"/>
              <a:pathLst>
                <a:path w="3702" h="2387" extrusionOk="0">
                  <a:moveTo>
                    <a:pt x="2411" y="0"/>
                  </a:moveTo>
                  <a:cubicBezTo>
                    <a:pt x="2411" y="0"/>
                    <a:pt x="0" y="1671"/>
                    <a:pt x="1185" y="2327"/>
                  </a:cubicBezTo>
                  <a:cubicBezTo>
                    <a:pt x="1265" y="2368"/>
                    <a:pt x="1372" y="2386"/>
                    <a:pt x="1496" y="2386"/>
                  </a:cubicBezTo>
                  <a:cubicBezTo>
                    <a:pt x="2263" y="2386"/>
                    <a:pt x="3702" y="1714"/>
                    <a:pt x="3702" y="1714"/>
                  </a:cubicBezTo>
                  <a:lnTo>
                    <a:pt x="241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1677;p42"/>
            <p:cNvSpPr/>
            <p:nvPr/>
          </p:nvSpPr>
          <p:spPr>
            <a:xfrm>
              <a:off x="7659630" y="4426026"/>
              <a:ext cx="154079" cy="129960"/>
            </a:xfrm>
            <a:custGeom>
              <a:avLst/>
              <a:gdLst/>
              <a:ahLst/>
              <a:cxnLst/>
              <a:rect l="l" t="t" r="r" b="b"/>
              <a:pathLst>
                <a:path w="3258" h="2748" extrusionOk="0">
                  <a:moveTo>
                    <a:pt x="1778" y="0"/>
                  </a:moveTo>
                  <a:cubicBezTo>
                    <a:pt x="1744" y="0"/>
                    <a:pt x="1708" y="12"/>
                    <a:pt x="1672" y="40"/>
                  </a:cubicBezTo>
                  <a:cubicBezTo>
                    <a:pt x="1503" y="146"/>
                    <a:pt x="1" y="1225"/>
                    <a:pt x="43" y="2050"/>
                  </a:cubicBezTo>
                  <a:cubicBezTo>
                    <a:pt x="64" y="2325"/>
                    <a:pt x="234" y="2557"/>
                    <a:pt x="466" y="2663"/>
                  </a:cubicBezTo>
                  <a:cubicBezTo>
                    <a:pt x="593" y="2726"/>
                    <a:pt x="741" y="2748"/>
                    <a:pt x="889" y="2748"/>
                  </a:cubicBezTo>
                  <a:cubicBezTo>
                    <a:pt x="1651" y="2748"/>
                    <a:pt x="2856" y="2198"/>
                    <a:pt x="3131" y="2050"/>
                  </a:cubicBezTo>
                  <a:cubicBezTo>
                    <a:pt x="3237" y="2007"/>
                    <a:pt x="3258" y="1902"/>
                    <a:pt x="3216" y="1817"/>
                  </a:cubicBezTo>
                  <a:cubicBezTo>
                    <a:pt x="3185" y="1755"/>
                    <a:pt x="3120" y="1716"/>
                    <a:pt x="3054" y="1716"/>
                  </a:cubicBezTo>
                  <a:cubicBezTo>
                    <a:pt x="3030" y="1716"/>
                    <a:pt x="3006" y="1721"/>
                    <a:pt x="2983" y="1732"/>
                  </a:cubicBezTo>
                  <a:cubicBezTo>
                    <a:pt x="2352" y="2048"/>
                    <a:pt x="1386" y="2393"/>
                    <a:pt x="881" y="2393"/>
                  </a:cubicBezTo>
                  <a:cubicBezTo>
                    <a:pt x="778" y="2393"/>
                    <a:pt x="693" y="2378"/>
                    <a:pt x="635" y="2346"/>
                  </a:cubicBezTo>
                  <a:cubicBezTo>
                    <a:pt x="424" y="2240"/>
                    <a:pt x="403" y="2113"/>
                    <a:pt x="403" y="2028"/>
                  </a:cubicBezTo>
                  <a:cubicBezTo>
                    <a:pt x="382" y="1542"/>
                    <a:pt x="1291" y="738"/>
                    <a:pt x="1862" y="337"/>
                  </a:cubicBezTo>
                  <a:cubicBezTo>
                    <a:pt x="2016" y="217"/>
                    <a:pt x="1921" y="0"/>
                    <a:pt x="17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1678;p42"/>
            <p:cNvSpPr/>
            <p:nvPr/>
          </p:nvSpPr>
          <p:spPr>
            <a:xfrm>
              <a:off x="8006712" y="3827945"/>
              <a:ext cx="339135" cy="214897"/>
            </a:xfrm>
            <a:custGeom>
              <a:avLst/>
              <a:gdLst/>
              <a:ahLst/>
              <a:cxnLst/>
              <a:rect l="l" t="t" r="r" b="b"/>
              <a:pathLst>
                <a:path w="7171" h="4544" extrusionOk="0">
                  <a:moveTo>
                    <a:pt x="2750" y="1"/>
                  </a:moveTo>
                  <a:cubicBezTo>
                    <a:pt x="2689" y="1"/>
                    <a:pt x="2626" y="6"/>
                    <a:pt x="2560" y="18"/>
                  </a:cubicBezTo>
                  <a:cubicBezTo>
                    <a:pt x="1" y="462"/>
                    <a:pt x="2771" y="4544"/>
                    <a:pt x="2771" y="4544"/>
                  </a:cubicBezTo>
                  <a:cubicBezTo>
                    <a:pt x="3375" y="3633"/>
                    <a:pt x="4134" y="3454"/>
                    <a:pt x="4637" y="3454"/>
                  </a:cubicBezTo>
                  <a:cubicBezTo>
                    <a:pt x="4963" y="3454"/>
                    <a:pt x="5182" y="3529"/>
                    <a:pt x="5182" y="3529"/>
                  </a:cubicBezTo>
                  <a:cubicBezTo>
                    <a:pt x="5182" y="3529"/>
                    <a:pt x="7170" y="1943"/>
                    <a:pt x="5944" y="927"/>
                  </a:cubicBezTo>
                  <a:cubicBezTo>
                    <a:pt x="5681" y="712"/>
                    <a:pt x="5445" y="629"/>
                    <a:pt x="5237" y="629"/>
                  </a:cubicBezTo>
                  <a:cubicBezTo>
                    <a:pt x="4526" y="629"/>
                    <a:pt x="4146" y="1604"/>
                    <a:pt x="4146" y="1604"/>
                  </a:cubicBezTo>
                  <a:cubicBezTo>
                    <a:pt x="4146" y="1604"/>
                    <a:pt x="3788" y="1"/>
                    <a:pt x="27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1679;p42"/>
            <p:cNvSpPr/>
            <p:nvPr/>
          </p:nvSpPr>
          <p:spPr>
            <a:xfrm>
              <a:off x="7839390" y="4141883"/>
              <a:ext cx="308725" cy="243083"/>
            </a:xfrm>
            <a:custGeom>
              <a:avLst/>
              <a:gdLst/>
              <a:ahLst/>
              <a:cxnLst/>
              <a:rect l="l" t="t" r="r" b="b"/>
              <a:pathLst>
                <a:path w="6528" h="5140" extrusionOk="0">
                  <a:moveTo>
                    <a:pt x="1281" y="1"/>
                  </a:moveTo>
                  <a:cubicBezTo>
                    <a:pt x="538" y="1"/>
                    <a:pt x="0" y="640"/>
                    <a:pt x="70" y="1565"/>
                  </a:cubicBezTo>
                  <a:cubicBezTo>
                    <a:pt x="197" y="3214"/>
                    <a:pt x="3264" y="5139"/>
                    <a:pt x="3264" y="5139"/>
                  </a:cubicBezTo>
                  <a:cubicBezTo>
                    <a:pt x="3264" y="5139"/>
                    <a:pt x="6309" y="3236"/>
                    <a:pt x="6457" y="1565"/>
                  </a:cubicBezTo>
                  <a:cubicBezTo>
                    <a:pt x="6528" y="640"/>
                    <a:pt x="5989" y="1"/>
                    <a:pt x="5247" y="1"/>
                  </a:cubicBezTo>
                  <a:cubicBezTo>
                    <a:pt x="4648" y="1"/>
                    <a:pt x="3916" y="418"/>
                    <a:pt x="3264" y="1438"/>
                  </a:cubicBezTo>
                  <a:cubicBezTo>
                    <a:pt x="2612" y="418"/>
                    <a:pt x="1880" y="1"/>
                    <a:pt x="12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1680;p42"/>
            <p:cNvSpPr/>
            <p:nvPr/>
          </p:nvSpPr>
          <p:spPr>
            <a:xfrm>
              <a:off x="7942724" y="4141836"/>
              <a:ext cx="205013" cy="243131"/>
            </a:xfrm>
            <a:custGeom>
              <a:avLst/>
              <a:gdLst/>
              <a:ahLst/>
              <a:cxnLst/>
              <a:rect l="l" t="t" r="r" b="b"/>
              <a:pathLst>
                <a:path w="4335" h="5141" extrusionOk="0">
                  <a:moveTo>
                    <a:pt x="3040" y="0"/>
                  </a:moveTo>
                  <a:cubicBezTo>
                    <a:pt x="3028" y="0"/>
                    <a:pt x="3016" y="0"/>
                    <a:pt x="3003" y="1"/>
                  </a:cubicBezTo>
                  <a:cubicBezTo>
                    <a:pt x="3913" y="529"/>
                    <a:pt x="4272" y="1566"/>
                    <a:pt x="2750" y="3173"/>
                  </a:cubicBezTo>
                  <a:cubicBezTo>
                    <a:pt x="1764" y="4227"/>
                    <a:pt x="903" y="4413"/>
                    <a:pt x="418" y="4413"/>
                  </a:cubicBezTo>
                  <a:cubicBezTo>
                    <a:pt x="153" y="4413"/>
                    <a:pt x="0" y="4358"/>
                    <a:pt x="0" y="4357"/>
                  </a:cubicBezTo>
                  <a:lnTo>
                    <a:pt x="0" y="4357"/>
                  </a:lnTo>
                  <a:cubicBezTo>
                    <a:pt x="592" y="4823"/>
                    <a:pt x="1079" y="5140"/>
                    <a:pt x="1079" y="5140"/>
                  </a:cubicBezTo>
                  <a:cubicBezTo>
                    <a:pt x="1079" y="5140"/>
                    <a:pt x="4124" y="3237"/>
                    <a:pt x="4272" y="1566"/>
                  </a:cubicBezTo>
                  <a:cubicBezTo>
                    <a:pt x="4335" y="629"/>
                    <a:pt x="3783" y="0"/>
                    <a:pt x="3040" y="0"/>
                  </a:cubicBezTo>
                  <a:close/>
                </a:path>
              </a:pathLst>
            </a:custGeom>
            <a:solidFill>
              <a:srgbClr val="9B00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1681;p42"/>
            <p:cNvSpPr/>
            <p:nvPr/>
          </p:nvSpPr>
          <p:spPr>
            <a:xfrm>
              <a:off x="7818723" y="4159855"/>
              <a:ext cx="102057" cy="150059"/>
            </a:xfrm>
            <a:custGeom>
              <a:avLst/>
              <a:gdLst/>
              <a:ahLst/>
              <a:cxnLst/>
              <a:rect l="l" t="t" r="r" b="b"/>
              <a:pathLst>
                <a:path w="2158" h="3173" extrusionOk="0">
                  <a:moveTo>
                    <a:pt x="1649" y="0"/>
                  </a:moveTo>
                  <a:lnTo>
                    <a:pt x="1649" y="0"/>
                  </a:lnTo>
                  <a:cubicBezTo>
                    <a:pt x="1" y="1323"/>
                    <a:pt x="2015" y="3038"/>
                    <a:pt x="2150" y="3165"/>
                  </a:cubicBezTo>
                  <a:lnTo>
                    <a:pt x="2150" y="3165"/>
                  </a:lnTo>
                  <a:cubicBezTo>
                    <a:pt x="933" y="1834"/>
                    <a:pt x="1649" y="1"/>
                    <a:pt x="1649" y="0"/>
                  </a:cubicBezTo>
                  <a:close/>
                  <a:moveTo>
                    <a:pt x="2150" y="3165"/>
                  </a:moveTo>
                  <a:cubicBezTo>
                    <a:pt x="2152" y="3168"/>
                    <a:pt x="2155" y="3170"/>
                    <a:pt x="2157" y="3173"/>
                  </a:cubicBezTo>
                  <a:cubicBezTo>
                    <a:pt x="2158" y="3173"/>
                    <a:pt x="2155" y="3170"/>
                    <a:pt x="2150" y="3165"/>
                  </a:cubicBezTo>
                  <a:close/>
                </a:path>
              </a:pathLst>
            </a:custGeom>
            <a:solidFill>
              <a:srgbClr val="DB8D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1682;p42"/>
            <p:cNvSpPr/>
            <p:nvPr/>
          </p:nvSpPr>
          <p:spPr>
            <a:xfrm>
              <a:off x="8211442" y="4141883"/>
              <a:ext cx="308773" cy="243083"/>
            </a:xfrm>
            <a:custGeom>
              <a:avLst/>
              <a:gdLst/>
              <a:ahLst/>
              <a:cxnLst/>
              <a:rect l="l" t="t" r="r" b="b"/>
              <a:pathLst>
                <a:path w="6529" h="5140" extrusionOk="0">
                  <a:moveTo>
                    <a:pt x="1281" y="1"/>
                  </a:moveTo>
                  <a:cubicBezTo>
                    <a:pt x="539" y="1"/>
                    <a:pt x="1" y="640"/>
                    <a:pt x="71" y="1565"/>
                  </a:cubicBezTo>
                  <a:cubicBezTo>
                    <a:pt x="198" y="3214"/>
                    <a:pt x="3264" y="5139"/>
                    <a:pt x="3264" y="5139"/>
                  </a:cubicBezTo>
                  <a:cubicBezTo>
                    <a:pt x="3264" y="5139"/>
                    <a:pt x="6310" y="3236"/>
                    <a:pt x="6458" y="1565"/>
                  </a:cubicBezTo>
                  <a:cubicBezTo>
                    <a:pt x="6528" y="640"/>
                    <a:pt x="5990" y="1"/>
                    <a:pt x="5248" y="1"/>
                  </a:cubicBezTo>
                  <a:cubicBezTo>
                    <a:pt x="4648" y="1"/>
                    <a:pt x="3916" y="418"/>
                    <a:pt x="3264" y="1438"/>
                  </a:cubicBezTo>
                  <a:cubicBezTo>
                    <a:pt x="2613" y="418"/>
                    <a:pt x="1881" y="1"/>
                    <a:pt x="12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1683;p42"/>
            <p:cNvSpPr/>
            <p:nvPr/>
          </p:nvSpPr>
          <p:spPr>
            <a:xfrm>
              <a:off x="8314777" y="4141836"/>
              <a:ext cx="205060" cy="243131"/>
            </a:xfrm>
            <a:custGeom>
              <a:avLst/>
              <a:gdLst/>
              <a:ahLst/>
              <a:cxnLst/>
              <a:rect l="l" t="t" r="r" b="b"/>
              <a:pathLst>
                <a:path w="4336" h="5141" extrusionOk="0">
                  <a:moveTo>
                    <a:pt x="3042" y="0"/>
                  </a:moveTo>
                  <a:cubicBezTo>
                    <a:pt x="3029" y="0"/>
                    <a:pt x="3017" y="0"/>
                    <a:pt x="3004" y="1"/>
                  </a:cubicBezTo>
                  <a:cubicBezTo>
                    <a:pt x="3913" y="529"/>
                    <a:pt x="4273" y="1566"/>
                    <a:pt x="2750" y="3173"/>
                  </a:cubicBezTo>
                  <a:cubicBezTo>
                    <a:pt x="1781" y="4209"/>
                    <a:pt x="932" y="4398"/>
                    <a:pt x="443" y="4398"/>
                  </a:cubicBezTo>
                  <a:cubicBezTo>
                    <a:pt x="163" y="4398"/>
                    <a:pt x="1" y="4336"/>
                    <a:pt x="1" y="4336"/>
                  </a:cubicBezTo>
                  <a:lnTo>
                    <a:pt x="1" y="4336"/>
                  </a:lnTo>
                  <a:cubicBezTo>
                    <a:pt x="593" y="4823"/>
                    <a:pt x="1079" y="5140"/>
                    <a:pt x="1079" y="5140"/>
                  </a:cubicBezTo>
                  <a:cubicBezTo>
                    <a:pt x="1079" y="5140"/>
                    <a:pt x="4125" y="3237"/>
                    <a:pt x="4273" y="1566"/>
                  </a:cubicBezTo>
                  <a:cubicBezTo>
                    <a:pt x="4335" y="629"/>
                    <a:pt x="3804" y="0"/>
                    <a:pt x="3042" y="0"/>
                  </a:cubicBezTo>
                  <a:close/>
                </a:path>
              </a:pathLst>
            </a:custGeom>
            <a:solidFill>
              <a:srgbClr val="9B00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1684;p42"/>
            <p:cNvSpPr/>
            <p:nvPr/>
          </p:nvSpPr>
          <p:spPr>
            <a:xfrm>
              <a:off x="8188741" y="4159855"/>
              <a:ext cx="105084" cy="150059"/>
            </a:xfrm>
            <a:custGeom>
              <a:avLst/>
              <a:gdLst/>
              <a:ahLst/>
              <a:cxnLst/>
              <a:rect l="l" t="t" r="r" b="b"/>
              <a:pathLst>
                <a:path w="2222" h="3173" extrusionOk="0">
                  <a:moveTo>
                    <a:pt x="1693" y="0"/>
                  </a:moveTo>
                  <a:lnTo>
                    <a:pt x="1693" y="0"/>
                  </a:lnTo>
                  <a:cubicBezTo>
                    <a:pt x="1" y="1375"/>
                    <a:pt x="2222" y="3173"/>
                    <a:pt x="2222" y="3173"/>
                  </a:cubicBezTo>
                  <a:cubicBezTo>
                    <a:pt x="974" y="1840"/>
                    <a:pt x="1693" y="1"/>
                    <a:pt x="1693" y="0"/>
                  </a:cubicBezTo>
                  <a:close/>
                </a:path>
              </a:pathLst>
            </a:custGeom>
            <a:solidFill>
              <a:srgbClr val="DB8D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1685;p42"/>
            <p:cNvSpPr/>
            <p:nvPr/>
          </p:nvSpPr>
          <p:spPr>
            <a:xfrm>
              <a:off x="8160744" y="4604940"/>
              <a:ext cx="57082" cy="62095"/>
            </a:xfrm>
            <a:custGeom>
              <a:avLst/>
              <a:gdLst/>
              <a:ahLst/>
              <a:cxnLst/>
              <a:rect l="l" t="t" r="r" b="b"/>
              <a:pathLst>
                <a:path w="1207" h="1313" extrusionOk="0">
                  <a:moveTo>
                    <a:pt x="22" y="1"/>
                  </a:moveTo>
                  <a:lnTo>
                    <a:pt x="466" y="635"/>
                  </a:lnTo>
                  <a:lnTo>
                    <a:pt x="1" y="1312"/>
                  </a:lnTo>
                  <a:lnTo>
                    <a:pt x="276" y="1312"/>
                  </a:lnTo>
                  <a:lnTo>
                    <a:pt x="466" y="1016"/>
                  </a:lnTo>
                  <a:cubicBezTo>
                    <a:pt x="508" y="931"/>
                    <a:pt x="551" y="868"/>
                    <a:pt x="593" y="783"/>
                  </a:cubicBezTo>
                  <a:cubicBezTo>
                    <a:pt x="656" y="868"/>
                    <a:pt x="699" y="953"/>
                    <a:pt x="741" y="1016"/>
                  </a:cubicBezTo>
                  <a:lnTo>
                    <a:pt x="931" y="1312"/>
                  </a:lnTo>
                  <a:lnTo>
                    <a:pt x="1206" y="1312"/>
                  </a:lnTo>
                  <a:lnTo>
                    <a:pt x="741" y="635"/>
                  </a:lnTo>
                  <a:lnTo>
                    <a:pt x="1185" y="1"/>
                  </a:lnTo>
                  <a:lnTo>
                    <a:pt x="931" y="1"/>
                  </a:lnTo>
                  <a:lnTo>
                    <a:pt x="741" y="276"/>
                  </a:lnTo>
                  <a:cubicBezTo>
                    <a:pt x="699" y="360"/>
                    <a:pt x="656" y="424"/>
                    <a:pt x="614" y="508"/>
                  </a:cubicBezTo>
                  <a:cubicBezTo>
                    <a:pt x="572" y="424"/>
                    <a:pt x="530" y="360"/>
                    <a:pt x="487" y="276"/>
                  </a:cubicBezTo>
                  <a:lnTo>
                    <a:pt x="29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1686;p42"/>
            <p:cNvSpPr/>
            <p:nvPr/>
          </p:nvSpPr>
          <p:spPr>
            <a:xfrm>
              <a:off x="8731946" y="4194900"/>
              <a:ext cx="155025" cy="124994"/>
            </a:xfrm>
            <a:custGeom>
              <a:avLst/>
              <a:gdLst/>
              <a:ahLst/>
              <a:cxnLst/>
              <a:rect l="l" t="t" r="r" b="b"/>
              <a:pathLst>
                <a:path w="3278" h="2643" extrusionOk="0">
                  <a:moveTo>
                    <a:pt x="2663" y="1"/>
                  </a:moveTo>
                  <a:cubicBezTo>
                    <a:pt x="1" y="1"/>
                    <a:pt x="443" y="2601"/>
                    <a:pt x="443" y="2601"/>
                  </a:cubicBezTo>
                  <a:cubicBezTo>
                    <a:pt x="631" y="2629"/>
                    <a:pt x="806" y="2642"/>
                    <a:pt x="970" y="2642"/>
                  </a:cubicBezTo>
                  <a:cubicBezTo>
                    <a:pt x="3277" y="2642"/>
                    <a:pt x="3277" y="42"/>
                    <a:pt x="3277" y="42"/>
                  </a:cubicBezTo>
                  <a:cubicBezTo>
                    <a:pt x="3056" y="14"/>
                    <a:pt x="2852" y="1"/>
                    <a:pt x="26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687;p42"/>
            <p:cNvSpPr/>
            <p:nvPr/>
          </p:nvSpPr>
          <p:spPr>
            <a:xfrm>
              <a:off x="8750863" y="4217885"/>
              <a:ext cx="93072" cy="95058"/>
            </a:xfrm>
            <a:custGeom>
              <a:avLst/>
              <a:gdLst/>
              <a:ahLst/>
              <a:cxnLst/>
              <a:rect l="l" t="t" r="r" b="b"/>
              <a:pathLst>
                <a:path w="1968" h="2010" extrusionOk="0">
                  <a:moveTo>
                    <a:pt x="1968" y="0"/>
                  </a:moveTo>
                  <a:cubicBezTo>
                    <a:pt x="1566" y="846"/>
                    <a:pt x="1" y="1692"/>
                    <a:pt x="1" y="1692"/>
                  </a:cubicBezTo>
                  <a:cubicBezTo>
                    <a:pt x="1" y="1798"/>
                    <a:pt x="1" y="1904"/>
                    <a:pt x="1" y="2009"/>
                  </a:cubicBezTo>
                  <a:cubicBezTo>
                    <a:pt x="910" y="1671"/>
                    <a:pt x="1629" y="931"/>
                    <a:pt x="19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1688;p42"/>
            <p:cNvSpPr/>
            <p:nvPr/>
          </p:nvSpPr>
          <p:spPr>
            <a:xfrm>
              <a:off x="8563867" y="4232215"/>
              <a:ext cx="154315" cy="121163"/>
            </a:xfrm>
            <a:custGeom>
              <a:avLst/>
              <a:gdLst/>
              <a:ahLst/>
              <a:cxnLst/>
              <a:rect l="l" t="t" r="r" b="b"/>
              <a:pathLst>
                <a:path w="3263" h="2562" extrusionOk="0">
                  <a:moveTo>
                    <a:pt x="808" y="0"/>
                  </a:moveTo>
                  <a:cubicBezTo>
                    <a:pt x="567" y="0"/>
                    <a:pt x="298" y="25"/>
                    <a:pt x="0" y="78"/>
                  </a:cubicBezTo>
                  <a:cubicBezTo>
                    <a:pt x="0" y="78"/>
                    <a:pt x="123" y="2561"/>
                    <a:pt x="2299" y="2561"/>
                  </a:cubicBezTo>
                  <a:cubicBezTo>
                    <a:pt x="2507" y="2561"/>
                    <a:pt x="2734" y="2539"/>
                    <a:pt x="2982" y="2489"/>
                  </a:cubicBezTo>
                  <a:cubicBezTo>
                    <a:pt x="2982" y="2489"/>
                    <a:pt x="3262" y="0"/>
                    <a:pt x="8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1689;p42"/>
            <p:cNvSpPr/>
            <p:nvPr/>
          </p:nvSpPr>
          <p:spPr>
            <a:xfrm>
              <a:off x="8607850" y="4255862"/>
              <a:ext cx="97092" cy="90092"/>
            </a:xfrm>
            <a:custGeom>
              <a:avLst/>
              <a:gdLst/>
              <a:ahLst/>
              <a:cxnLst/>
              <a:rect l="l" t="t" r="r" b="b"/>
              <a:pathLst>
                <a:path w="2053" h="1905" extrusionOk="0">
                  <a:moveTo>
                    <a:pt x="1" y="1"/>
                  </a:moveTo>
                  <a:lnTo>
                    <a:pt x="1" y="1"/>
                  </a:lnTo>
                  <a:cubicBezTo>
                    <a:pt x="381" y="910"/>
                    <a:pt x="1122" y="1587"/>
                    <a:pt x="2052" y="1904"/>
                  </a:cubicBezTo>
                  <a:lnTo>
                    <a:pt x="2052" y="1587"/>
                  </a:lnTo>
                  <a:cubicBezTo>
                    <a:pt x="2052" y="1587"/>
                    <a:pt x="445" y="804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1690;p42"/>
            <p:cNvSpPr/>
            <p:nvPr/>
          </p:nvSpPr>
          <p:spPr>
            <a:xfrm>
              <a:off x="8641853" y="4138856"/>
              <a:ext cx="172097" cy="319082"/>
            </a:xfrm>
            <a:custGeom>
              <a:avLst/>
              <a:gdLst/>
              <a:ahLst/>
              <a:cxnLst/>
              <a:rect l="l" t="t" r="r" b="b"/>
              <a:pathLst>
                <a:path w="3639" h="6747" extrusionOk="0">
                  <a:moveTo>
                    <a:pt x="1566" y="0"/>
                  </a:moveTo>
                  <a:lnTo>
                    <a:pt x="1079" y="148"/>
                  </a:lnTo>
                  <a:cubicBezTo>
                    <a:pt x="1079" y="148"/>
                    <a:pt x="2391" y="3955"/>
                    <a:pt x="1" y="6472"/>
                  </a:cubicBezTo>
                  <a:cubicBezTo>
                    <a:pt x="267" y="6655"/>
                    <a:pt x="572" y="6746"/>
                    <a:pt x="885" y="6746"/>
                  </a:cubicBezTo>
                  <a:cubicBezTo>
                    <a:pt x="971" y="6746"/>
                    <a:pt x="1057" y="6739"/>
                    <a:pt x="1143" y="6726"/>
                  </a:cubicBezTo>
                  <a:cubicBezTo>
                    <a:pt x="1143" y="6726"/>
                    <a:pt x="3638" y="3130"/>
                    <a:pt x="1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1691;p42"/>
            <p:cNvSpPr/>
            <p:nvPr/>
          </p:nvSpPr>
          <p:spPr>
            <a:xfrm>
              <a:off x="8678883" y="4137863"/>
              <a:ext cx="135067" cy="319082"/>
            </a:xfrm>
            <a:custGeom>
              <a:avLst/>
              <a:gdLst/>
              <a:ahLst/>
              <a:cxnLst/>
              <a:rect l="l" t="t" r="r" b="b"/>
              <a:pathLst>
                <a:path w="2856" h="6747" extrusionOk="0">
                  <a:moveTo>
                    <a:pt x="783" y="0"/>
                  </a:moveTo>
                  <a:lnTo>
                    <a:pt x="592" y="64"/>
                  </a:lnTo>
                  <a:cubicBezTo>
                    <a:pt x="592" y="64"/>
                    <a:pt x="2707" y="2517"/>
                    <a:pt x="0" y="6747"/>
                  </a:cubicBezTo>
                  <a:lnTo>
                    <a:pt x="339" y="6747"/>
                  </a:lnTo>
                  <a:cubicBezTo>
                    <a:pt x="339" y="6747"/>
                    <a:pt x="2855" y="3130"/>
                    <a:pt x="7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1692;p42"/>
            <p:cNvSpPr/>
            <p:nvPr/>
          </p:nvSpPr>
          <p:spPr>
            <a:xfrm>
              <a:off x="8535917" y="3959659"/>
              <a:ext cx="301017" cy="244218"/>
            </a:xfrm>
            <a:custGeom>
              <a:avLst/>
              <a:gdLst/>
              <a:ahLst/>
              <a:cxnLst/>
              <a:rect l="l" t="t" r="r" b="b"/>
              <a:pathLst>
                <a:path w="6365" h="5164" extrusionOk="0">
                  <a:moveTo>
                    <a:pt x="4535" y="0"/>
                  </a:moveTo>
                  <a:cubicBezTo>
                    <a:pt x="3869" y="0"/>
                    <a:pt x="3198" y="379"/>
                    <a:pt x="3002" y="1040"/>
                  </a:cubicBezTo>
                  <a:cubicBezTo>
                    <a:pt x="2726" y="763"/>
                    <a:pt x="2357" y="637"/>
                    <a:pt x="1983" y="637"/>
                  </a:cubicBezTo>
                  <a:cubicBezTo>
                    <a:pt x="1012" y="637"/>
                    <a:pt x="0" y="1486"/>
                    <a:pt x="443" y="2753"/>
                  </a:cubicBezTo>
                  <a:cubicBezTo>
                    <a:pt x="1120" y="4635"/>
                    <a:pt x="4017" y="5164"/>
                    <a:pt x="4017" y="5164"/>
                  </a:cubicBezTo>
                  <a:cubicBezTo>
                    <a:pt x="4017" y="5164"/>
                    <a:pt x="6365" y="3345"/>
                    <a:pt x="6069" y="1357"/>
                  </a:cubicBezTo>
                  <a:cubicBezTo>
                    <a:pt x="5928" y="416"/>
                    <a:pt x="5234" y="0"/>
                    <a:pt x="45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1693;p42"/>
            <p:cNvSpPr/>
            <p:nvPr/>
          </p:nvSpPr>
          <p:spPr>
            <a:xfrm>
              <a:off x="8538850" y="4017831"/>
              <a:ext cx="253109" cy="186049"/>
            </a:xfrm>
            <a:custGeom>
              <a:avLst/>
              <a:gdLst/>
              <a:ahLst/>
              <a:cxnLst/>
              <a:rect l="l" t="t" r="r" b="b"/>
              <a:pathLst>
                <a:path w="5352" h="3934" extrusionOk="0">
                  <a:moveTo>
                    <a:pt x="635" y="0"/>
                  </a:moveTo>
                  <a:lnTo>
                    <a:pt x="635" y="0"/>
                  </a:lnTo>
                  <a:cubicBezTo>
                    <a:pt x="275" y="423"/>
                    <a:pt x="169" y="994"/>
                    <a:pt x="381" y="1523"/>
                  </a:cubicBezTo>
                  <a:cubicBezTo>
                    <a:pt x="1058" y="3405"/>
                    <a:pt x="3955" y="3934"/>
                    <a:pt x="3955" y="3934"/>
                  </a:cubicBezTo>
                  <a:cubicBezTo>
                    <a:pt x="4484" y="3490"/>
                    <a:pt x="4949" y="2982"/>
                    <a:pt x="5351" y="2432"/>
                  </a:cubicBezTo>
                  <a:lnTo>
                    <a:pt x="5351" y="2432"/>
                  </a:lnTo>
                  <a:cubicBezTo>
                    <a:pt x="5351" y="2432"/>
                    <a:pt x="4467" y="3034"/>
                    <a:pt x="3365" y="3034"/>
                  </a:cubicBezTo>
                  <a:cubicBezTo>
                    <a:pt x="2840" y="3034"/>
                    <a:pt x="2266" y="2898"/>
                    <a:pt x="1713" y="2496"/>
                  </a:cubicBezTo>
                  <a:cubicBezTo>
                    <a:pt x="0" y="1269"/>
                    <a:pt x="487" y="339"/>
                    <a:pt x="635" y="0"/>
                  </a:cubicBezTo>
                  <a:close/>
                </a:path>
              </a:pathLst>
            </a:custGeom>
            <a:solidFill>
              <a:srgbClr val="B750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1694;p42"/>
            <p:cNvSpPr/>
            <p:nvPr/>
          </p:nvSpPr>
          <p:spPr>
            <a:xfrm>
              <a:off x="8745897" y="3971057"/>
              <a:ext cx="30173" cy="25160"/>
            </a:xfrm>
            <a:custGeom>
              <a:avLst/>
              <a:gdLst/>
              <a:ahLst/>
              <a:cxnLst/>
              <a:rect l="l" t="t" r="r" b="b"/>
              <a:pathLst>
                <a:path w="638" h="532" extrusionOk="0">
                  <a:moveTo>
                    <a:pt x="305" y="1"/>
                  </a:moveTo>
                  <a:cubicBezTo>
                    <a:pt x="275" y="1"/>
                    <a:pt x="244" y="6"/>
                    <a:pt x="212" y="16"/>
                  </a:cubicBezTo>
                  <a:cubicBezTo>
                    <a:pt x="85" y="37"/>
                    <a:pt x="0" y="143"/>
                    <a:pt x="21" y="270"/>
                  </a:cubicBezTo>
                  <a:cubicBezTo>
                    <a:pt x="35" y="430"/>
                    <a:pt x="166" y="531"/>
                    <a:pt x="298" y="531"/>
                  </a:cubicBezTo>
                  <a:cubicBezTo>
                    <a:pt x="375" y="531"/>
                    <a:pt x="453" y="496"/>
                    <a:pt x="508" y="418"/>
                  </a:cubicBezTo>
                  <a:cubicBezTo>
                    <a:pt x="637" y="234"/>
                    <a:pt x="508" y="1"/>
                    <a:pt x="305" y="1"/>
                  </a:cubicBezTo>
                  <a:close/>
                </a:path>
              </a:pathLst>
            </a:custGeom>
            <a:solidFill>
              <a:srgbClr val="ECC9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1695;p42"/>
            <p:cNvSpPr/>
            <p:nvPr/>
          </p:nvSpPr>
          <p:spPr>
            <a:xfrm>
              <a:off x="8771908" y="3983826"/>
              <a:ext cx="61055" cy="129061"/>
            </a:xfrm>
            <a:custGeom>
              <a:avLst/>
              <a:gdLst/>
              <a:ahLst/>
              <a:cxnLst/>
              <a:rect l="l" t="t" r="r" b="b"/>
              <a:pathLst>
                <a:path w="1291" h="2729" extrusionOk="0">
                  <a:moveTo>
                    <a:pt x="190" y="0"/>
                  </a:moveTo>
                  <a:cubicBezTo>
                    <a:pt x="190" y="148"/>
                    <a:pt x="127" y="254"/>
                    <a:pt x="0" y="317"/>
                  </a:cubicBezTo>
                  <a:cubicBezTo>
                    <a:pt x="0" y="317"/>
                    <a:pt x="783" y="846"/>
                    <a:pt x="444" y="2728"/>
                  </a:cubicBezTo>
                  <a:cubicBezTo>
                    <a:pt x="444" y="2728"/>
                    <a:pt x="1290" y="740"/>
                    <a:pt x="190" y="0"/>
                  </a:cubicBezTo>
                  <a:close/>
                </a:path>
              </a:pathLst>
            </a:custGeom>
            <a:solidFill>
              <a:srgbClr val="ECC9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1696;p42"/>
            <p:cNvSpPr/>
            <p:nvPr/>
          </p:nvSpPr>
          <p:spPr>
            <a:xfrm>
              <a:off x="8677890" y="3959801"/>
              <a:ext cx="70040" cy="54055"/>
            </a:xfrm>
            <a:custGeom>
              <a:avLst/>
              <a:gdLst/>
              <a:ahLst/>
              <a:cxnLst/>
              <a:rect l="l" t="t" r="r" b="b"/>
              <a:pathLst>
                <a:path w="1481" h="1143" extrusionOk="0">
                  <a:moveTo>
                    <a:pt x="1481" y="1"/>
                  </a:moveTo>
                  <a:cubicBezTo>
                    <a:pt x="825" y="1"/>
                    <a:pt x="212" y="402"/>
                    <a:pt x="0" y="1037"/>
                  </a:cubicBezTo>
                  <a:lnTo>
                    <a:pt x="127" y="1143"/>
                  </a:lnTo>
                  <a:cubicBezTo>
                    <a:pt x="127" y="1143"/>
                    <a:pt x="486" y="127"/>
                    <a:pt x="1481" y="1"/>
                  </a:cubicBezTo>
                  <a:close/>
                </a:path>
              </a:pathLst>
            </a:custGeom>
            <a:solidFill>
              <a:srgbClr val="B750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1697;p42"/>
            <p:cNvSpPr/>
            <p:nvPr/>
          </p:nvSpPr>
          <p:spPr>
            <a:xfrm>
              <a:off x="8587845" y="4383887"/>
              <a:ext cx="169071" cy="101963"/>
            </a:xfrm>
            <a:custGeom>
              <a:avLst/>
              <a:gdLst/>
              <a:ahLst/>
              <a:cxnLst/>
              <a:rect l="l" t="t" r="r" b="b"/>
              <a:pathLst>
                <a:path w="3575" h="2156" extrusionOk="0">
                  <a:moveTo>
                    <a:pt x="825" y="1"/>
                  </a:moveTo>
                  <a:lnTo>
                    <a:pt x="1" y="1989"/>
                  </a:lnTo>
                  <a:cubicBezTo>
                    <a:pt x="1" y="1989"/>
                    <a:pt x="878" y="2156"/>
                    <a:pt x="1627" y="2156"/>
                  </a:cubicBezTo>
                  <a:cubicBezTo>
                    <a:pt x="2041" y="2156"/>
                    <a:pt x="2415" y="2105"/>
                    <a:pt x="2581" y="1947"/>
                  </a:cubicBezTo>
                  <a:cubicBezTo>
                    <a:pt x="3575" y="1016"/>
                    <a:pt x="825" y="1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1698;p42"/>
            <p:cNvSpPr/>
            <p:nvPr/>
          </p:nvSpPr>
          <p:spPr>
            <a:xfrm>
              <a:off x="8575502" y="4375280"/>
              <a:ext cx="154410" cy="119697"/>
            </a:xfrm>
            <a:custGeom>
              <a:avLst/>
              <a:gdLst/>
              <a:ahLst/>
              <a:cxnLst/>
              <a:rect l="l" t="t" r="r" b="b"/>
              <a:pathLst>
                <a:path w="3265" h="2531" extrusionOk="0">
                  <a:moveTo>
                    <a:pt x="1078" y="0"/>
                  </a:moveTo>
                  <a:cubicBezTo>
                    <a:pt x="898" y="0"/>
                    <a:pt x="835" y="277"/>
                    <a:pt x="1023" y="352"/>
                  </a:cubicBezTo>
                  <a:cubicBezTo>
                    <a:pt x="1679" y="585"/>
                    <a:pt x="2778" y="1156"/>
                    <a:pt x="2884" y="1642"/>
                  </a:cubicBezTo>
                  <a:cubicBezTo>
                    <a:pt x="2905" y="1769"/>
                    <a:pt x="2842" y="1917"/>
                    <a:pt x="2715" y="2002"/>
                  </a:cubicBezTo>
                  <a:cubicBezTo>
                    <a:pt x="2595" y="2113"/>
                    <a:pt x="2276" y="2155"/>
                    <a:pt x="1887" y="2155"/>
                  </a:cubicBezTo>
                  <a:cubicBezTo>
                    <a:pt x="1386" y="2155"/>
                    <a:pt x="768" y="2085"/>
                    <a:pt x="304" y="2002"/>
                  </a:cubicBezTo>
                  <a:cubicBezTo>
                    <a:pt x="290" y="1999"/>
                    <a:pt x="277" y="1998"/>
                    <a:pt x="265" y="1998"/>
                  </a:cubicBezTo>
                  <a:cubicBezTo>
                    <a:pt x="62" y="1998"/>
                    <a:pt x="0" y="2300"/>
                    <a:pt x="219" y="2340"/>
                  </a:cubicBezTo>
                  <a:cubicBezTo>
                    <a:pt x="769" y="2446"/>
                    <a:pt x="1319" y="2509"/>
                    <a:pt x="1869" y="2530"/>
                  </a:cubicBezTo>
                  <a:cubicBezTo>
                    <a:pt x="2313" y="2530"/>
                    <a:pt x="2757" y="2467"/>
                    <a:pt x="2969" y="2255"/>
                  </a:cubicBezTo>
                  <a:cubicBezTo>
                    <a:pt x="3159" y="2086"/>
                    <a:pt x="3265" y="1833"/>
                    <a:pt x="3223" y="1558"/>
                  </a:cubicBezTo>
                  <a:cubicBezTo>
                    <a:pt x="3053" y="733"/>
                    <a:pt x="1340" y="77"/>
                    <a:pt x="1150" y="14"/>
                  </a:cubicBezTo>
                  <a:cubicBezTo>
                    <a:pt x="1124" y="4"/>
                    <a:pt x="1100" y="0"/>
                    <a:pt x="10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7" name="Rectangle: Rounded Corners 33">
            <a:extLst>
              <a:ext uri="{FF2B5EF4-FFF2-40B4-BE49-F238E27FC236}">
                <a16:creationId xmlns:a16="http://schemas.microsoft.com/office/drawing/2014/main" id="{C5E2F0BB-85A0-403A-A6C5-5B9EB3E5B1A3}"/>
              </a:ext>
            </a:extLst>
          </p:cNvPr>
          <p:cNvSpPr/>
          <p:nvPr/>
        </p:nvSpPr>
        <p:spPr>
          <a:xfrm>
            <a:off x="1932629" y="2649973"/>
            <a:ext cx="8561706" cy="1138007"/>
          </a:xfrm>
          <a:custGeom>
            <a:avLst/>
            <a:gdLst>
              <a:gd name="connsiteX0" fmla="*/ 0 w 8561706"/>
              <a:gd name="connsiteY0" fmla="*/ 147975 h 1138007"/>
              <a:gd name="connsiteX1" fmla="*/ 147975 w 8561706"/>
              <a:gd name="connsiteY1" fmla="*/ 0 h 1138007"/>
              <a:gd name="connsiteX2" fmla="*/ 821044 w 8561706"/>
              <a:gd name="connsiteY2" fmla="*/ 0 h 1138007"/>
              <a:gd name="connsiteX3" fmla="*/ 1494112 w 8561706"/>
              <a:gd name="connsiteY3" fmla="*/ 0 h 1138007"/>
              <a:gd name="connsiteX4" fmla="*/ 2167181 w 8561706"/>
              <a:gd name="connsiteY4" fmla="*/ 0 h 1138007"/>
              <a:gd name="connsiteX5" fmla="*/ 2592277 w 8561706"/>
              <a:gd name="connsiteY5" fmla="*/ 0 h 1138007"/>
              <a:gd name="connsiteX6" fmla="*/ 3017373 w 8561706"/>
              <a:gd name="connsiteY6" fmla="*/ 0 h 1138007"/>
              <a:gd name="connsiteX7" fmla="*/ 3773099 w 8561706"/>
              <a:gd name="connsiteY7" fmla="*/ 0 h 1138007"/>
              <a:gd name="connsiteX8" fmla="*/ 4363511 w 8561706"/>
              <a:gd name="connsiteY8" fmla="*/ 0 h 1138007"/>
              <a:gd name="connsiteX9" fmla="*/ 4871264 w 8561706"/>
              <a:gd name="connsiteY9" fmla="*/ 0 h 1138007"/>
              <a:gd name="connsiteX10" fmla="*/ 5296360 w 8561706"/>
              <a:gd name="connsiteY10" fmla="*/ 0 h 1138007"/>
              <a:gd name="connsiteX11" fmla="*/ 5721456 w 8561706"/>
              <a:gd name="connsiteY11" fmla="*/ 0 h 1138007"/>
              <a:gd name="connsiteX12" fmla="*/ 6229210 w 8561706"/>
              <a:gd name="connsiteY12" fmla="*/ 0 h 1138007"/>
              <a:gd name="connsiteX13" fmla="*/ 6902278 w 8561706"/>
              <a:gd name="connsiteY13" fmla="*/ 0 h 1138007"/>
              <a:gd name="connsiteX14" fmla="*/ 7327374 w 8561706"/>
              <a:gd name="connsiteY14" fmla="*/ 0 h 1138007"/>
              <a:gd name="connsiteX15" fmla="*/ 8413731 w 8561706"/>
              <a:gd name="connsiteY15" fmla="*/ 0 h 1138007"/>
              <a:gd name="connsiteX16" fmla="*/ 8561706 w 8561706"/>
              <a:gd name="connsiteY16" fmla="*/ 147975 h 1138007"/>
              <a:gd name="connsiteX17" fmla="*/ 8561706 w 8561706"/>
              <a:gd name="connsiteY17" fmla="*/ 543742 h 1138007"/>
              <a:gd name="connsiteX18" fmla="*/ 8561706 w 8561706"/>
              <a:gd name="connsiteY18" fmla="*/ 990032 h 1138007"/>
              <a:gd name="connsiteX19" fmla="*/ 8413731 w 8561706"/>
              <a:gd name="connsiteY19" fmla="*/ 1138007 h 1138007"/>
              <a:gd name="connsiteX20" fmla="*/ 8071293 w 8561706"/>
              <a:gd name="connsiteY20" fmla="*/ 1138007 h 1138007"/>
              <a:gd name="connsiteX21" fmla="*/ 7646197 w 8561706"/>
              <a:gd name="connsiteY21" fmla="*/ 1138007 h 1138007"/>
              <a:gd name="connsiteX22" fmla="*/ 6890470 w 8561706"/>
              <a:gd name="connsiteY22" fmla="*/ 1138007 h 1138007"/>
              <a:gd name="connsiteX23" fmla="*/ 6548032 w 8561706"/>
              <a:gd name="connsiteY23" fmla="*/ 1138007 h 1138007"/>
              <a:gd name="connsiteX24" fmla="*/ 5792306 w 8561706"/>
              <a:gd name="connsiteY24" fmla="*/ 1138007 h 1138007"/>
              <a:gd name="connsiteX25" fmla="*/ 5036579 w 8561706"/>
              <a:gd name="connsiteY25" fmla="*/ 1138007 h 1138007"/>
              <a:gd name="connsiteX26" fmla="*/ 4611483 w 8561706"/>
              <a:gd name="connsiteY26" fmla="*/ 1138007 h 1138007"/>
              <a:gd name="connsiteX27" fmla="*/ 4269045 w 8561706"/>
              <a:gd name="connsiteY27" fmla="*/ 1138007 h 1138007"/>
              <a:gd name="connsiteX28" fmla="*/ 3595976 w 8561706"/>
              <a:gd name="connsiteY28" fmla="*/ 1138007 h 1138007"/>
              <a:gd name="connsiteX29" fmla="*/ 3253538 w 8561706"/>
              <a:gd name="connsiteY29" fmla="*/ 1138007 h 1138007"/>
              <a:gd name="connsiteX30" fmla="*/ 2663126 w 8561706"/>
              <a:gd name="connsiteY30" fmla="*/ 1138007 h 1138007"/>
              <a:gd name="connsiteX31" fmla="*/ 2320688 w 8561706"/>
              <a:gd name="connsiteY31" fmla="*/ 1138007 h 1138007"/>
              <a:gd name="connsiteX32" fmla="*/ 1730277 w 8561706"/>
              <a:gd name="connsiteY32" fmla="*/ 1138007 h 1138007"/>
              <a:gd name="connsiteX33" fmla="*/ 1222523 w 8561706"/>
              <a:gd name="connsiteY33" fmla="*/ 1138007 h 1138007"/>
              <a:gd name="connsiteX34" fmla="*/ 147975 w 8561706"/>
              <a:gd name="connsiteY34" fmla="*/ 1138007 h 1138007"/>
              <a:gd name="connsiteX35" fmla="*/ 0 w 8561706"/>
              <a:gd name="connsiteY35" fmla="*/ 990032 h 1138007"/>
              <a:gd name="connsiteX36" fmla="*/ 0 w 8561706"/>
              <a:gd name="connsiteY36" fmla="*/ 577424 h 1138007"/>
              <a:gd name="connsiteX37" fmla="*/ 0 w 8561706"/>
              <a:gd name="connsiteY37" fmla="*/ 147975 h 113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8561706" h="1138007" fill="none" extrusionOk="0">
                <a:moveTo>
                  <a:pt x="0" y="147975"/>
                </a:moveTo>
                <a:cubicBezTo>
                  <a:pt x="-3291" y="79650"/>
                  <a:pt x="65454" y="14925"/>
                  <a:pt x="147975" y="0"/>
                </a:cubicBezTo>
                <a:cubicBezTo>
                  <a:pt x="461699" y="-9227"/>
                  <a:pt x="585222" y="13476"/>
                  <a:pt x="821044" y="0"/>
                </a:cubicBezTo>
                <a:cubicBezTo>
                  <a:pt x="1056866" y="-13476"/>
                  <a:pt x="1315400" y="55817"/>
                  <a:pt x="1494112" y="0"/>
                </a:cubicBezTo>
                <a:cubicBezTo>
                  <a:pt x="1672824" y="-55817"/>
                  <a:pt x="1895877" y="63572"/>
                  <a:pt x="2167181" y="0"/>
                </a:cubicBezTo>
                <a:cubicBezTo>
                  <a:pt x="2438485" y="-63572"/>
                  <a:pt x="2390665" y="4737"/>
                  <a:pt x="2592277" y="0"/>
                </a:cubicBezTo>
                <a:cubicBezTo>
                  <a:pt x="2793889" y="-4737"/>
                  <a:pt x="2844393" y="15340"/>
                  <a:pt x="3017373" y="0"/>
                </a:cubicBezTo>
                <a:cubicBezTo>
                  <a:pt x="3190353" y="-15340"/>
                  <a:pt x="3519040" y="46758"/>
                  <a:pt x="3773099" y="0"/>
                </a:cubicBezTo>
                <a:cubicBezTo>
                  <a:pt x="4027158" y="-46758"/>
                  <a:pt x="4078498" y="26538"/>
                  <a:pt x="4363511" y="0"/>
                </a:cubicBezTo>
                <a:cubicBezTo>
                  <a:pt x="4648524" y="-26538"/>
                  <a:pt x="4681757" y="1556"/>
                  <a:pt x="4871264" y="0"/>
                </a:cubicBezTo>
                <a:cubicBezTo>
                  <a:pt x="5060771" y="-1556"/>
                  <a:pt x="5112433" y="4403"/>
                  <a:pt x="5296360" y="0"/>
                </a:cubicBezTo>
                <a:cubicBezTo>
                  <a:pt x="5480287" y="-4403"/>
                  <a:pt x="5590034" y="50617"/>
                  <a:pt x="5721456" y="0"/>
                </a:cubicBezTo>
                <a:cubicBezTo>
                  <a:pt x="5852878" y="-50617"/>
                  <a:pt x="6031360" y="41292"/>
                  <a:pt x="6229210" y="0"/>
                </a:cubicBezTo>
                <a:cubicBezTo>
                  <a:pt x="6427060" y="-41292"/>
                  <a:pt x="6603998" y="68376"/>
                  <a:pt x="6902278" y="0"/>
                </a:cubicBezTo>
                <a:cubicBezTo>
                  <a:pt x="7200558" y="-68376"/>
                  <a:pt x="7175472" y="29595"/>
                  <a:pt x="7327374" y="0"/>
                </a:cubicBezTo>
                <a:cubicBezTo>
                  <a:pt x="7479276" y="-29595"/>
                  <a:pt x="7967342" y="77832"/>
                  <a:pt x="8413731" y="0"/>
                </a:cubicBezTo>
                <a:cubicBezTo>
                  <a:pt x="8480264" y="2522"/>
                  <a:pt x="8574959" y="66791"/>
                  <a:pt x="8561706" y="147975"/>
                </a:cubicBezTo>
                <a:cubicBezTo>
                  <a:pt x="8576619" y="277050"/>
                  <a:pt x="8553385" y="463575"/>
                  <a:pt x="8561706" y="543742"/>
                </a:cubicBezTo>
                <a:cubicBezTo>
                  <a:pt x="8570027" y="623909"/>
                  <a:pt x="8525575" y="775865"/>
                  <a:pt x="8561706" y="990032"/>
                </a:cubicBezTo>
                <a:cubicBezTo>
                  <a:pt x="8553968" y="1080700"/>
                  <a:pt x="8477604" y="1137873"/>
                  <a:pt x="8413731" y="1138007"/>
                </a:cubicBezTo>
                <a:cubicBezTo>
                  <a:pt x="8246486" y="1154820"/>
                  <a:pt x="8242124" y="1126379"/>
                  <a:pt x="8071293" y="1138007"/>
                </a:cubicBezTo>
                <a:cubicBezTo>
                  <a:pt x="7900462" y="1149635"/>
                  <a:pt x="7741080" y="1125727"/>
                  <a:pt x="7646197" y="1138007"/>
                </a:cubicBezTo>
                <a:cubicBezTo>
                  <a:pt x="7551314" y="1150287"/>
                  <a:pt x="7202446" y="1117213"/>
                  <a:pt x="6890470" y="1138007"/>
                </a:cubicBezTo>
                <a:cubicBezTo>
                  <a:pt x="6578494" y="1158801"/>
                  <a:pt x="6630614" y="1110819"/>
                  <a:pt x="6548032" y="1138007"/>
                </a:cubicBezTo>
                <a:cubicBezTo>
                  <a:pt x="6465450" y="1165195"/>
                  <a:pt x="6147123" y="1133043"/>
                  <a:pt x="5792306" y="1138007"/>
                </a:cubicBezTo>
                <a:cubicBezTo>
                  <a:pt x="5437489" y="1142971"/>
                  <a:pt x="5228960" y="1093574"/>
                  <a:pt x="5036579" y="1138007"/>
                </a:cubicBezTo>
                <a:cubicBezTo>
                  <a:pt x="4844198" y="1182440"/>
                  <a:pt x="4755113" y="1132772"/>
                  <a:pt x="4611483" y="1138007"/>
                </a:cubicBezTo>
                <a:cubicBezTo>
                  <a:pt x="4467853" y="1143242"/>
                  <a:pt x="4353315" y="1112688"/>
                  <a:pt x="4269045" y="1138007"/>
                </a:cubicBezTo>
                <a:cubicBezTo>
                  <a:pt x="4184775" y="1163326"/>
                  <a:pt x="3791585" y="1082484"/>
                  <a:pt x="3595976" y="1138007"/>
                </a:cubicBezTo>
                <a:cubicBezTo>
                  <a:pt x="3400367" y="1193530"/>
                  <a:pt x="3377440" y="1128124"/>
                  <a:pt x="3253538" y="1138007"/>
                </a:cubicBezTo>
                <a:cubicBezTo>
                  <a:pt x="3129636" y="1147890"/>
                  <a:pt x="2800813" y="1130383"/>
                  <a:pt x="2663126" y="1138007"/>
                </a:cubicBezTo>
                <a:cubicBezTo>
                  <a:pt x="2525439" y="1145631"/>
                  <a:pt x="2389292" y="1107671"/>
                  <a:pt x="2320688" y="1138007"/>
                </a:cubicBezTo>
                <a:cubicBezTo>
                  <a:pt x="2252084" y="1168343"/>
                  <a:pt x="1868152" y="1081987"/>
                  <a:pt x="1730277" y="1138007"/>
                </a:cubicBezTo>
                <a:cubicBezTo>
                  <a:pt x="1592402" y="1194027"/>
                  <a:pt x="1404215" y="1091897"/>
                  <a:pt x="1222523" y="1138007"/>
                </a:cubicBezTo>
                <a:cubicBezTo>
                  <a:pt x="1040831" y="1184117"/>
                  <a:pt x="362981" y="1080129"/>
                  <a:pt x="147975" y="1138007"/>
                </a:cubicBezTo>
                <a:cubicBezTo>
                  <a:pt x="55338" y="1119353"/>
                  <a:pt x="11070" y="1050032"/>
                  <a:pt x="0" y="990032"/>
                </a:cubicBezTo>
                <a:cubicBezTo>
                  <a:pt x="-37627" y="888777"/>
                  <a:pt x="10659" y="781052"/>
                  <a:pt x="0" y="577424"/>
                </a:cubicBezTo>
                <a:cubicBezTo>
                  <a:pt x="-10659" y="373796"/>
                  <a:pt x="2943" y="284802"/>
                  <a:pt x="0" y="147975"/>
                </a:cubicBezTo>
                <a:close/>
              </a:path>
              <a:path w="8561706" h="1138007" stroke="0" extrusionOk="0">
                <a:moveTo>
                  <a:pt x="0" y="147975"/>
                </a:moveTo>
                <a:cubicBezTo>
                  <a:pt x="-15050" y="79802"/>
                  <a:pt x="61753" y="23372"/>
                  <a:pt x="147975" y="0"/>
                </a:cubicBezTo>
                <a:cubicBezTo>
                  <a:pt x="366371" y="-53511"/>
                  <a:pt x="532260" y="31814"/>
                  <a:pt x="903701" y="0"/>
                </a:cubicBezTo>
                <a:cubicBezTo>
                  <a:pt x="1275142" y="-31814"/>
                  <a:pt x="1371651" y="22160"/>
                  <a:pt x="1494112" y="0"/>
                </a:cubicBezTo>
                <a:cubicBezTo>
                  <a:pt x="1616573" y="-22160"/>
                  <a:pt x="1800645" y="6006"/>
                  <a:pt x="1919208" y="0"/>
                </a:cubicBezTo>
                <a:cubicBezTo>
                  <a:pt x="2037771" y="-6006"/>
                  <a:pt x="2312557" y="46546"/>
                  <a:pt x="2509620" y="0"/>
                </a:cubicBezTo>
                <a:cubicBezTo>
                  <a:pt x="2706683" y="-46546"/>
                  <a:pt x="2691880" y="34709"/>
                  <a:pt x="2852058" y="0"/>
                </a:cubicBezTo>
                <a:cubicBezTo>
                  <a:pt x="3012236" y="-34709"/>
                  <a:pt x="3112679" y="44567"/>
                  <a:pt x="3359812" y="0"/>
                </a:cubicBezTo>
                <a:cubicBezTo>
                  <a:pt x="3606945" y="-44567"/>
                  <a:pt x="3689105" y="90"/>
                  <a:pt x="3950223" y="0"/>
                </a:cubicBezTo>
                <a:cubicBezTo>
                  <a:pt x="4211341" y="-90"/>
                  <a:pt x="4283733" y="70717"/>
                  <a:pt x="4540634" y="0"/>
                </a:cubicBezTo>
                <a:cubicBezTo>
                  <a:pt x="4797535" y="-70717"/>
                  <a:pt x="4985208" y="38634"/>
                  <a:pt x="5213703" y="0"/>
                </a:cubicBezTo>
                <a:cubicBezTo>
                  <a:pt x="5442198" y="-38634"/>
                  <a:pt x="5465740" y="23639"/>
                  <a:pt x="5638799" y="0"/>
                </a:cubicBezTo>
                <a:cubicBezTo>
                  <a:pt x="5811858" y="-23639"/>
                  <a:pt x="5953802" y="49288"/>
                  <a:pt x="6146552" y="0"/>
                </a:cubicBezTo>
                <a:cubicBezTo>
                  <a:pt x="6339302" y="-49288"/>
                  <a:pt x="6666930" y="40062"/>
                  <a:pt x="6819621" y="0"/>
                </a:cubicBezTo>
                <a:cubicBezTo>
                  <a:pt x="6972312" y="-40062"/>
                  <a:pt x="7074581" y="51692"/>
                  <a:pt x="7327374" y="0"/>
                </a:cubicBezTo>
                <a:cubicBezTo>
                  <a:pt x="7580167" y="-51692"/>
                  <a:pt x="7679232" y="4999"/>
                  <a:pt x="7835128" y="0"/>
                </a:cubicBezTo>
                <a:cubicBezTo>
                  <a:pt x="7991024" y="-4999"/>
                  <a:pt x="8226961" y="59267"/>
                  <a:pt x="8413731" y="0"/>
                </a:cubicBezTo>
                <a:cubicBezTo>
                  <a:pt x="8493713" y="690"/>
                  <a:pt x="8573018" y="51123"/>
                  <a:pt x="8561706" y="147975"/>
                </a:cubicBezTo>
                <a:cubicBezTo>
                  <a:pt x="8567778" y="360018"/>
                  <a:pt x="8548363" y="486897"/>
                  <a:pt x="8561706" y="577424"/>
                </a:cubicBezTo>
                <a:cubicBezTo>
                  <a:pt x="8575049" y="667951"/>
                  <a:pt x="8524453" y="892431"/>
                  <a:pt x="8561706" y="990032"/>
                </a:cubicBezTo>
                <a:cubicBezTo>
                  <a:pt x="8560395" y="1070383"/>
                  <a:pt x="8481703" y="1140603"/>
                  <a:pt x="8413731" y="1138007"/>
                </a:cubicBezTo>
                <a:cubicBezTo>
                  <a:pt x="8271673" y="1145736"/>
                  <a:pt x="8178422" y="1087078"/>
                  <a:pt x="7988635" y="1138007"/>
                </a:cubicBezTo>
                <a:cubicBezTo>
                  <a:pt x="7798848" y="1188936"/>
                  <a:pt x="7565774" y="1123984"/>
                  <a:pt x="7315566" y="1138007"/>
                </a:cubicBezTo>
                <a:cubicBezTo>
                  <a:pt x="7065358" y="1152030"/>
                  <a:pt x="6966966" y="1092235"/>
                  <a:pt x="6642498" y="1138007"/>
                </a:cubicBezTo>
                <a:cubicBezTo>
                  <a:pt x="6318030" y="1183779"/>
                  <a:pt x="6290987" y="1131338"/>
                  <a:pt x="6134744" y="1138007"/>
                </a:cubicBezTo>
                <a:cubicBezTo>
                  <a:pt x="5978501" y="1144676"/>
                  <a:pt x="5956133" y="1105643"/>
                  <a:pt x="5792306" y="1138007"/>
                </a:cubicBezTo>
                <a:cubicBezTo>
                  <a:pt x="5628479" y="1170371"/>
                  <a:pt x="5589438" y="1120024"/>
                  <a:pt x="5449867" y="1138007"/>
                </a:cubicBezTo>
                <a:cubicBezTo>
                  <a:pt x="5310296" y="1155990"/>
                  <a:pt x="5171251" y="1114739"/>
                  <a:pt x="5024771" y="1138007"/>
                </a:cubicBezTo>
                <a:cubicBezTo>
                  <a:pt x="4878291" y="1161275"/>
                  <a:pt x="4796969" y="1109138"/>
                  <a:pt x="4682333" y="1138007"/>
                </a:cubicBezTo>
                <a:cubicBezTo>
                  <a:pt x="4567697" y="1166876"/>
                  <a:pt x="4185807" y="1049158"/>
                  <a:pt x="3926606" y="1138007"/>
                </a:cubicBezTo>
                <a:cubicBezTo>
                  <a:pt x="3667405" y="1226856"/>
                  <a:pt x="3673899" y="1119820"/>
                  <a:pt x="3501510" y="1138007"/>
                </a:cubicBezTo>
                <a:cubicBezTo>
                  <a:pt x="3329121" y="1156194"/>
                  <a:pt x="3054551" y="1109561"/>
                  <a:pt x="2828442" y="1138007"/>
                </a:cubicBezTo>
                <a:cubicBezTo>
                  <a:pt x="2602333" y="1166453"/>
                  <a:pt x="2561210" y="1118056"/>
                  <a:pt x="2486003" y="1138007"/>
                </a:cubicBezTo>
                <a:cubicBezTo>
                  <a:pt x="2410796" y="1157958"/>
                  <a:pt x="2095533" y="1119211"/>
                  <a:pt x="1895592" y="1138007"/>
                </a:cubicBezTo>
                <a:cubicBezTo>
                  <a:pt x="1695651" y="1156803"/>
                  <a:pt x="1557732" y="1092471"/>
                  <a:pt x="1222523" y="1138007"/>
                </a:cubicBezTo>
                <a:cubicBezTo>
                  <a:pt x="887314" y="1183543"/>
                  <a:pt x="684866" y="1111773"/>
                  <a:pt x="147975" y="1138007"/>
                </a:cubicBezTo>
                <a:cubicBezTo>
                  <a:pt x="49663" y="1124793"/>
                  <a:pt x="-8977" y="1091065"/>
                  <a:pt x="0" y="990032"/>
                </a:cubicBezTo>
                <a:cubicBezTo>
                  <a:pt x="-26663" y="829448"/>
                  <a:pt x="28084" y="788320"/>
                  <a:pt x="0" y="594265"/>
                </a:cubicBezTo>
                <a:cubicBezTo>
                  <a:pt x="-28084" y="400210"/>
                  <a:pt x="33795" y="279974"/>
                  <a:pt x="0" y="147975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39500498">
                  <a:prstGeom prst="roundRect">
                    <a:avLst>
                      <a:gd name="adj" fmla="val 13003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1219170"/>
            <a:r>
              <a:rPr lang="en-US" sz="4800" b="1" kern="0" dirty="0">
                <a:solidFill>
                  <a:srgbClr val="CA1E49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VD: </a:t>
            </a:r>
            <a:r>
              <a:rPr lang="vi-VN" sz="4800" b="1" kern="0" dirty="0">
                <a:solidFill>
                  <a:srgbClr val="CA1E49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Mặt trời giữa trưa chói lóa.</a:t>
            </a:r>
            <a:endParaRPr lang="en-US" sz="5867" b="1" dirty="0">
              <a:solidFill>
                <a:srgbClr val="CA1E49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98" name="Rectangle: Rounded Corners 33">
            <a:extLst>
              <a:ext uri="{FF2B5EF4-FFF2-40B4-BE49-F238E27FC236}">
                <a16:creationId xmlns:a16="http://schemas.microsoft.com/office/drawing/2014/main" id="{F4BBF044-A6DB-45DE-A858-05743FEA21E0}"/>
              </a:ext>
            </a:extLst>
          </p:cNvPr>
          <p:cNvSpPr/>
          <p:nvPr/>
        </p:nvSpPr>
        <p:spPr>
          <a:xfrm>
            <a:off x="1996425" y="4010940"/>
            <a:ext cx="8561706" cy="1138007"/>
          </a:xfrm>
          <a:custGeom>
            <a:avLst/>
            <a:gdLst>
              <a:gd name="connsiteX0" fmla="*/ 0 w 8561706"/>
              <a:gd name="connsiteY0" fmla="*/ 147975 h 1138007"/>
              <a:gd name="connsiteX1" fmla="*/ 147975 w 8561706"/>
              <a:gd name="connsiteY1" fmla="*/ 0 h 1138007"/>
              <a:gd name="connsiteX2" fmla="*/ 821044 w 8561706"/>
              <a:gd name="connsiteY2" fmla="*/ 0 h 1138007"/>
              <a:gd name="connsiteX3" fmla="*/ 1494112 w 8561706"/>
              <a:gd name="connsiteY3" fmla="*/ 0 h 1138007"/>
              <a:gd name="connsiteX4" fmla="*/ 2167181 w 8561706"/>
              <a:gd name="connsiteY4" fmla="*/ 0 h 1138007"/>
              <a:gd name="connsiteX5" fmla="*/ 2592277 w 8561706"/>
              <a:gd name="connsiteY5" fmla="*/ 0 h 1138007"/>
              <a:gd name="connsiteX6" fmla="*/ 3017373 w 8561706"/>
              <a:gd name="connsiteY6" fmla="*/ 0 h 1138007"/>
              <a:gd name="connsiteX7" fmla="*/ 3773099 w 8561706"/>
              <a:gd name="connsiteY7" fmla="*/ 0 h 1138007"/>
              <a:gd name="connsiteX8" fmla="*/ 4363511 w 8561706"/>
              <a:gd name="connsiteY8" fmla="*/ 0 h 1138007"/>
              <a:gd name="connsiteX9" fmla="*/ 4871264 w 8561706"/>
              <a:gd name="connsiteY9" fmla="*/ 0 h 1138007"/>
              <a:gd name="connsiteX10" fmla="*/ 5296360 w 8561706"/>
              <a:gd name="connsiteY10" fmla="*/ 0 h 1138007"/>
              <a:gd name="connsiteX11" fmla="*/ 5721456 w 8561706"/>
              <a:gd name="connsiteY11" fmla="*/ 0 h 1138007"/>
              <a:gd name="connsiteX12" fmla="*/ 6229210 w 8561706"/>
              <a:gd name="connsiteY12" fmla="*/ 0 h 1138007"/>
              <a:gd name="connsiteX13" fmla="*/ 6902278 w 8561706"/>
              <a:gd name="connsiteY13" fmla="*/ 0 h 1138007"/>
              <a:gd name="connsiteX14" fmla="*/ 7327374 w 8561706"/>
              <a:gd name="connsiteY14" fmla="*/ 0 h 1138007"/>
              <a:gd name="connsiteX15" fmla="*/ 8413731 w 8561706"/>
              <a:gd name="connsiteY15" fmla="*/ 0 h 1138007"/>
              <a:gd name="connsiteX16" fmla="*/ 8561706 w 8561706"/>
              <a:gd name="connsiteY16" fmla="*/ 147975 h 1138007"/>
              <a:gd name="connsiteX17" fmla="*/ 8561706 w 8561706"/>
              <a:gd name="connsiteY17" fmla="*/ 543742 h 1138007"/>
              <a:gd name="connsiteX18" fmla="*/ 8561706 w 8561706"/>
              <a:gd name="connsiteY18" fmla="*/ 990032 h 1138007"/>
              <a:gd name="connsiteX19" fmla="*/ 8413731 w 8561706"/>
              <a:gd name="connsiteY19" fmla="*/ 1138007 h 1138007"/>
              <a:gd name="connsiteX20" fmla="*/ 8071293 w 8561706"/>
              <a:gd name="connsiteY20" fmla="*/ 1138007 h 1138007"/>
              <a:gd name="connsiteX21" fmla="*/ 7646197 w 8561706"/>
              <a:gd name="connsiteY21" fmla="*/ 1138007 h 1138007"/>
              <a:gd name="connsiteX22" fmla="*/ 6890470 w 8561706"/>
              <a:gd name="connsiteY22" fmla="*/ 1138007 h 1138007"/>
              <a:gd name="connsiteX23" fmla="*/ 6548032 w 8561706"/>
              <a:gd name="connsiteY23" fmla="*/ 1138007 h 1138007"/>
              <a:gd name="connsiteX24" fmla="*/ 5792306 w 8561706"/>
              <a:gd name="connsiteY24" fmla="*/ 1138007 h 1138007"/>
              <a:gd name="connsiteX25" fmla="*/ 5036579 w 8561706"/>
              <a:gd name="connsiteY25" fmla="*/ 1138007 h 1138007"/>
              <a:gd name="connsiteX26" fmla="*/ 4611483 w 8561706"/>
              <a:gd name="connsiteY26" fmla="*/ 1138007 h 1138007"/>
              <a:gd name="connsiteX27" fmla="*/ 4269045 w 8561706"/>
              <a:gd name="connsiteY27" fmla="*/ 1138007 h 1138007"/>
              <a:gd name="connsiteX28" fmla="*/ 3595976 w 8561706"/>
              <a:gd name="connsiteY28" fmla="*/ 1138007 h 1138007"/>
              <a:gd name="connsiteX29" fmla="*/ 3253538 w 8561706"/>
              <a:gd name="connsiteY29" fmla="*/ 1138007 h 1138007"/>
              <a:gd name="connsiteX30" fmla="*/ 2663126 w 8561706"/>
              <a:gd name="connsiteY30" fmla="*/ 1138007 h 1138007"/>
              <a:gd name="connsiteX31" fmla="*/ 2320688 w 8561706"/>
              <a:gd name="connsiteY31" fmla="*/ 1138007 h 1138007"/>
              <a:gd name="connsiteX32" fmla="*/ 1730277 w 8561706"/>
              <a:gd name="connsiteY32" fmla="*/ 1138007 h 1138007"/>
              <a:gd name="connsiteX33" fmla="*/ 1222523 w 8561706"/>
              <a:gd name="connsiteY33" fmla="*/ 1138007 h 1138007"/>
              <a:gd name="connsiteX34" fmla="*/ 147975 w 8561706"/>
              <a:gd name="connsiteY34" fmla="*/ 1138007 h 1138007"/>
              <a:gd name="connsiteX35" fmla="*/ 0 w 8561706"/>
              <a:gd name="connsiteY35" fmla="*/ 990032 h 1138007"/>
              <a:gd name="connsiteX36" fmla="*/ 0 w 8561706"/>
              <a:gd name="connsiteY36" fmla="*/ 577424 h 1138007"/>
              <a:gd name="connsiteX37" fmla="*/ 0 w 8561706"/>
              <a:gd name="connsiteY37" fmla="*/ 147975 h 113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8561706" h="1138007" fill="none" extrusionOk="0">
                <a:moveTo>
                  <a:pt x="0" y="147975"/>
                </a:moveTo>
                <a:cubicBezTo>
                  <a:pt x="-3291" y="79650"/>
                  <a:pt x="65454" y="14925"/>
                  <a:pt x="147975" y="0"/>
                </a:cubicBezTo>
                <a:cubicBezTo>
                  <a:pt x="461699" y="-9227"/>
                  <a:pt x="585222" y="13476"/>
                  <a:pt x="821044" y="0"/>
                </a:cubicBezTo>
                <a:cubicBezTo>
                  <a:pt x="1056866" y="-13476"/>
                  <a:pt x="1315400" y="55817"/>
                  <a:pt x="1494112" y="0"/>
                </a:cubicBezTo>
                <a:cubicBezTo>
                  <a:pt x="1672824" y="-55817"/>
                  <a:pt x="1895877" y="63572"/>
                  <a:pt x="2167181" y="0"/>
                </a:cubicBezTo>
                <a:cubicBezTo>
                  <a:pt x="2438485" y="-63572"/>
                  <a:pt x="2390665" y="4737"/>
                  <a:pt x="2592277" y="0"/>
                </a:cubicBezTo>
                <a:cubicBezTo>
                  <a:pt x="2793889" y="-4737"/>
                  <a:pt x="2844393" y="15340"/>
                  <a:pt x="3017373" y="0"/>
                </a:cubicBezTo>
                <a:cubicBezTo>
                  <a:pt x="3190353" y="-15340"/>
                  <a:pt x="3519040" y="46758"/>
                  <a:pt x="3773099" y="0"/>
                </a:cubicBezTo>
                <a:cubicBezTo>
                  <a:pt x="4027158" y="-46758"/>
                  <a:pt x="4078498" y="26538"/>
                  <a:pt x="4363511" y="0"/>
                </a:cubicBezTo>
                <a:cubicBezTo>
                  <a:pt x="4648524" y="-26538"/>
                  <a:pt x="4681757" y="1556"/>
                  <a:pt x="4871264" y="0"/>
                </a:cubicBezTo>
                <a:cubicBezTo>
                  <a:pt x="5060771" y="-1556"/>
                  <a:pt x="5112433" y="4403"/>
                  <a:pt x="5296360" y="0"/>
                </a:cubicBezTo>
                <a:cubicBezTo>
                  <a:pt x="5480287" y="-4403"/>
                  <a:pt x="5590034" y="50617"/>
                  <a:pt x="5721456" y="0"/>
                </a:cubicBezTo>
                <a:cubicBezTo>
                  <a:pt x="5852878" y="-50617"/>
                  <a:pt x="6031360" y="41292"/>
                  <a:pt x="6229210" y="0"/>
                </a:cubicBezTo>
                <a:cubicBezTo>
                  <a:pt x="6427060" y="-41292"/>
                  <a:pt x="6603998" y="68376"/>
                  <a:pt x="6902278" y="0"/>
                </a:cubicBezTo>
                <a:cubicBezTo>
                  <a:pt x="7200558" y="-68376"/>
                  <a:pt x="7175472" y="29595"/>
                  <a:pt x="7327374" y="0"/>
                </a:cubicBezTo>
                <a:cubicBezTo>
                  <a:pt x="7479276" y="-29595"/>
                  <a:pt x="7967342" y="77832"/>
                  <a:pt x="8413731" y="0"/>
                </a:cubicBezTo>
                <a:cubicBezTo>
                  <a:pt x="8480264" y="2522"/>
                  <a:pt x="8574959" y="66791"/>
                  <a:pt x="8561706" y="147975"/>
                </a:cubicBezTo>
                <a:cubicBezTo>
                  <a:pt x="8576619" y="277050"/>
                  <a:pt x="8553385" y="463575"/>
                  <a:pt x="8561706" y="543742"/>
                </a:cubicBezTo>
                <a:cubicBezTo>
                  <a:pt x="8570027" y="623909"/>
                  <a:pt x="8525575" y="775865"/>
                  <a:pt x="8561706" y="990032"/>
                </a:cubicBezTo>
                <a:cubicBezTo>
                  <a:pt x="8553968" y="1080700"/>
                  <a:pt x="8477604" y="1137873"/>
                  <a:pt x="8413731" y="1138007"/>
                </a:cubicBezTo>
                <a:cubicBezTo>
                  <a:pt x="8246486" y="1154820"/>
                  <a:pt x="8242124" y="1126379"/>
                  <a:pt x="8071293" y="1138007"/>
                </a:cubicBezTo>
                <a:cubicBezTo>
                  <a:pt x="7900462" y="1149635"/>
                  <a:pt x="7741080" y="1125727"/>
                  <a:pt x="7646197" y="1138007"/>
                </a:cubicBezTo>
                <a:cubicBezTo>
                  <a:pt x="7551314" y="1150287"/>
                  <a:pt x="7202446" y="1117213"/>
                  <a:pt x="6890470" y="1138007"/>
                </a:cubicBezTo>
                <a:cubicBezTo>
                  <a:pt x="6578494" y="1158801"/>
                  <a:pt x="6630614" y="1110819"/>
                  <a:pt x="6548032" y="1138007"/>
                </a:cubicBezTo>
                <a:cubicBezTo>
                  <a:pt x="6465450" y="1165195"/>
                  <a:pt x="6147123" y="1133043"/>
                  <a:pt x="5792306" y="1138007"/>
                </a:cubicBezTo>
                <a:cubicBezTo>
                  <a:pt x="5437489" y="1142971"/>
                  <a:pt x="5228960" y="1093574"/>
                  <a:pt x="5036579" y="1138007"/>
                </a:cubicBezTo>
                <a:cubicBezTo>
                  <a:pt x="4844198" y="1182440"/>
                  <a:pt x="4755113" y="1132772"/>
                  <a:pt x="4611483" y="1138007"/>
                </a:cubicBezTo>
                <a:cubicBezTo>
                  <a:pt x="4467853" y="1143242"/>
                  <a:pt x="4353315" y="1112688"/>
                  <a:pt x="4269045" y="1138007"/>
                </a:cubicBezTo>
                <a:cubicBezTo>
                  <a:pt x="4184775" y="1163326"/>
                  <a:pt x="3791585" y="1082484"/>
                  <a:pt x="3595976" y="1138007"/>
                </a:cubicBezTo>
                <a:cubicBezTo>
                  <a:pt x="3400367" y="1193530"/>
                  <a:pt x="3377440" y="1128124"/>
                  <a:pt x="3253538" y="1138007"/>
                </a:cubicBezTo>
                <a:cubicBezTo>
                  <a:pt x="3129636" y="1147890"/>
                  <a:pt x="2800813" y="1130383"/>
                  <a:pt x="2663126" y="1138007"/>
                </a:cubicBezTo>
                <a:cubicBezTo>
                  <a:pt x="2525439" y="1145631"/>
                  <a:pt x="2389292" y="1107671"/>
                  <a:pt x="2320688" y="1138007"/>
                </a:cubicBezTo>
                <a:cubicBezTo>
                  <a:pt x="2252084" y="1168343"/>
                  <a:pt x="1868152" y="1081987"/>
                  <a:pt x="1730277" y="1138007"/>
                </a:cubicBezTo>
                <a:cubicBezTo>
                  <a:pt x="1592402" y="1194027"/>
                  <a:pt x="1404215" y="1091897"/>
                  <a:pt x="1222523" y="1138007"/>
                </a:cubicBezTo>
                <a:cubicBezTo>
                  <a:pt x="1040831" y="1184117"/>
                  <a:pt x="362981" y="1080129"/>
                  <a:pt x="147975" y="1138007"/>
                </a:cubicBezTo>
                <a:cubicBezTo>
                  <a:pt x="55338" y="1119353"/>
                  <a:pt x="11070" y="1050032"/>
                  <a:pt x="0" y="990032"/>
                </a:cubicBezTo>
                <a:cubicBezTo>
                  <a:pt x="-37627" y="888777"/>
                  <a:pt x="10659" y="781052"/>
                  <a:pt x="0" y="577424"/>
                </a:cubicBezTo>
                <a:cubicBezTo>
                  <a:pt x="-10659" y="373796"/>
                  <a:pt x="2943" y="284802"/>
                  <a:pt x="0" y="147975"/>
                </a:cubicBezTo>
                <a:close/>
              </a:path>
              <a:path w="8561706" h="1138007" stroke="0" extrusionOk="0">
                <a:moveTo>
                  <a:pt x="0" y="147975"/>
                </a:moveTo>
                <a:cubicBezTo>
                  <a:pt x="-15050" y="79802"/>
                  <a:pt x="61753" y="23372"/>
                  <a:pt x="147975" y="0"/>
                </a:cubicBezTo>
                <a:cubicBezTo>
                  <a:pt x="366371" y="-53511"/>
                  <a:pt x="532260" y="31814"/>
                  <a:pt x="903701" y="0"/>
                </a:cubicBezTo>
                <a:cubicBezTo>
                  <a:pt x="1275142" y="-31814"/>
                  <a:pt x="1371651" y="22160"/>
                  <a:pt x="1494112" y="0"/>
                </a:cubicBezTo>
                <a:cubicBezTo>
                  <a:pt x="1616573" y="-22160"/>
                  <a:pt x="1800645" y="6006"/>
                  <a:pt x="1919208" y="0"/>
                </a:cubicBezTo>
                <a:cubicBezTo>
                  <a:pt x="2037771" y="-6006"/>
                  <a:pt x="2312557" y="46546"/>
                  <a:pt x="2509620" y="0"/>
                </a:cubicBezTo>
                <a:cubicBezTo>
                  <a:pt x="2706683" y="-46546"/>
                  <a:pt x="2691880" y="34709"/>
                  <a:pt x="2852058" y="0"/>
                </a:cubicBezTo>
                <a:cubicBezTo>
                  <a:pt x="3012236" y="-34709"/>
                  <a:pt x="3112679" y="44567"/>
                  <a:pt x="3359812" y="0"/>
                </a:cubicBezTo>
                <a:cubicBezTo>
                  <a:pt x="3606945" y="-44567"/>
                  <a:pt x="3689105" y="90"/>
                  <a:pt x="3950223" y="0"/>
                </a:cubicBezTo>
                <a:cubicBezTo>
                  <a:pt x="4211341" y="-90"/>
                  <a:pt x="4283733" y="70717"/>
                  <a:pt x="4540634" y="0"/>
                </a:cubicBezTo>
                <a:cubicBezTo>
                  <a:pt x="4797535" y="-70717"/>
                  <a:pt x="4985208" y="38634"/>
                  <a:pt x="5213703" y="0"/>
                </a:cubicBezTo>
                <a:cubicBezTo>
                  <a:pt x="5442198" y="-38634"/>
                  <a:pt x="5465740" y="23639"/>
                  <a:pt x="5638799" y="0"/>
                </a:cubicBezTo>
                <a:cubicBezTo>
                  <a:pt x="5811858" y="-23639"/>
                  <a:pt x="5953802" y="49288"/>
                  <a:pt x="6146552" y="0"/>
                </a:cubicBezTo>
                <a:cubicBezTo>
                  <a:pt x="6339302" y="-49288"/>
                  <a:pt x="6666930" y="40062"/>
                  <a:pt x="6819621" y="0"/>
                </a:cubicBezTo>
                <a:cubicBezTo>
                  <a:pt x="6972312" y="-40062"/>
                  <a:pt x="7074581" y="51692"/>
                  <a:pt x="7327374" y="0"/>
                </a:cubicBezTo>
                <a:cubicBezTo>
                  <a:pt x="7580167" y="-51692"/>
                  <a:pt x="7679232" y="4999"/>
                  <a:pt x="7835128" y="0"/>
                </a:cubicBezTo>
                <a:cubicBezTo>
                  <a:pt x="7991024" y="-4999"/>
                  <a:pt x="8226961" y="59267"/>
                  <a:pt x="8413731" y="0"/>
                </a:cubicBezTo>
                <a:cubicBezTo>
                  <a:pt x="8493713" y="690"/>
                  <a:pt x="8573018" y="51123"/>
                  <a:pt x="8561706" y="147975"/>
                </a:cubicBezTo>
                <a:cubicBezTo>
                  <a:pt x="8567778" y="360018"/>
                  <a:pt x="8548363" y="486897"/>
                  <a:pt x="8561706" y="577424"/>
                </a:cubicBezTo>
                <a:cubicBezTo>
                  <a:pt x="8575049" y="667951"/>
                  <a:pt x="8524453" y="892431"/>
                  <a:pt x="8561706" y="990032"/>
                </a:cubicBezTo>
                <a:cubicBezTo>
                  <a:pt x="8560395" y="1070383"/>
                  <a:pt x="8481703" y="1140603"/>
                  <a:pt x="8413731" y="1138007"/>
                </a:cubicBezTo>
                <a:cubicBezTo>
                  <a:pt x="8271673" y="1145736"/>
                  <a:pt x="8178422" y="1087078"/>
                  <a:pt x="7988635" y="1138007"/>
                </a:cubicBezTo>
                <a:cubicBezTo>
                  <a:pt x="7798848" y="1188936"/>
                  <a:pt x="7565774" y="1123984"/>
                  <a:pt x="7315566" y="1138007"/>
                </a:cubicBezTo>
                <a:cubicBezTo>
                  <a:pt x="7065358" y="1152030"/>
                  <a:pt x="6966966" y="1092235"/>
                  <a:pt x="6642498" y="1138007"/>
                </a:cubicBezTo>
                <a:cubicBezTo>
                  <a:pt x="6318030" y="1183779"/>
                  <a:pt x="6290987" y="1131338"/>
                  <a:pt x="6134744" y="1138007"/>
                </a:cubicBezTo>
                <a:cubicBezTo>
                  <a:pt x="5978501" y="1144676"/>
                  <a:pt x="5956133" y="1105643"/>
                  <a:pt x="5792306" y="1138007"/>
                </a:cubicBezTo>
                <a:cubicBezTo>
                  <a:pt x="5628479" y="1170371"/>
                  <a:pt x="5589438" y="1120024"/>
                  <a:pt x="5449867" y="1138007"/>
                </a:cubicBezTo>
                <a:cubicBezTo>
                  <a:pt x="5310296" y="1155990"/>
                  <a:pt x="5171251" y="1114739"/>
                  <a:pt x="5024771" y="1138007"/>
                </a:cubicBezTo>
                <a:cubicBezTo>
                  <a:pt x="4878291" y="1161275"/>
                  <a:pt x="4796969" y="1109138"/>
                  <a:pt x="4682333" y="1138007"/>
                </a:cubicBezTo>
                <a:cubicBezTo>
                  <a:pt x="4567697" y="1166876"/>
                  <a:pt x="4185807" y="1049158"/>
                  <a:pt x="3926606" y="1138007"/>
                </a:cubicBezTo>
                <a:cubicBezTo>
                  <a:pt x="3667405" y="1226856"/>
                  <a:pt x="3673899" y="1119820"/>
                  <a:pt x="3501510" y="1138007"/>
                </a:cubicBezTo>
                <a:cubicBezTo>
                  <a:pt x="3329121" y="1156194"/>
                  <a:pt x="3054551" y="1109561"/>
                  <a:pt x="2828442" y="1138007"/>
                </a:cubicBezTo>
                <a:cubicBezTo>
                  <a:pt x="2602333" y="1166453"/>
                  <a:pt x="2561210" y="1118056"/>
                  <a:pt x="2486003" y="1138007"/>
                </a:cubicBezTo>
                <a:cubicBezTo>
                  <a:pt x="2410796" y="1157958"/>
                  <a:pt x="2095533" y="1119211"/>
                  <a:pt x="1895592" y="1138007"/>
                </a:cubicBezTo>
                <a:cubicBezTo>
                  <a:pt x="1695651" y="1156803"/>
                  <a:pt x="1557732" y="1092471"/>
                  <a:pt x="1222523" y="1138007"/>
                </a:cubicBezTo>
                <a:cubicBezTo>
                  <a:pt x="887314" y="1183543"/>
                  <a:pt x="684866" y="1111773"/>
                  <a:pt x="147975" y="1138007"/>
                </a:cubicBezTo>
                <a:cubicBezTo>
                  <a:pt x="49663" y="1124793"/>
                  <a:pt x="-8977" y="1091065"/>
                  <a:pt x="0" y="990032"/>
                </a:cubicBezTo>
                <a:cubicBezTo>
                  <a:pt x="-26663" y="829448"/>
                  <a:pt x="28084" y="788320"/>
                  <a:pt x="0" y="594265"/>
                </a:cubicBezTo>
                <a:cubicBezTo>
                  <a:pt x="-28084" y="400210"/>
                  <a:pt x="33795" y="279974"/>
                  <a:pt x="0" y="147975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39500498">
                  <a:prstGeom prst="roundRect">
                    <a:avLst>
                      <a:gd name="adj" fmla="val 13003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1219170"/>
            <a:r>
              <a:rPr lang="vi-VN" sz="4800" b="1" kern="0" dirty="0">
                <a:solidFill>
                  <a:srgbClr val="CA1E49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Hàng cây trường em xanh thắm.</a:t>
            </a:r>
            <a:endParaRPr lang="en-US" sz="5867" b="1" dirty="0">
              <a:solidFill>
                <a:srgbClr val="CA1E49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631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" grpId="0"/>
      <p:bldP spid="97" grpId="0" animBg="1"/>
      <p:bldP spid="9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矩形: 圆角 30">
            <a:extLst>
              <a:ext uri="{FF2B5EF4-FFF2-40B4-BE49-F238E27FC236}">
                <a16:creationId xmlns:a16="http://schemas.microsoft.com/office/drawing/2014/main" id="{FE557F12-4F63-4744-88FD-857E1C5CB9D5}"/>
              </a:ext>
            </a:extLst>
          </p:cNvPr>
          <p:cNvSpPr/>
          <p:nvPr/>
        </p:nvSpPr>
        <p:spPr>
          <a:xfrm>
            <a:off x="329852" y="608019"/>
            <a:ext cx="11635907" cy="6087903"/>
          </a:xfrm>
          <a:prstGeom prst="roundRect">
            <a:avLst>
              <a:gd name="adj" fmla="val 38426"/>
            </a:avLst>
          </a:prstGeom>
          <a:solidFill>
            <a:srgbClr val="FF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zh-CN" altLang="en-US" sz="8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字魂80号-萌趣小鱼体" panose="00000500000000000000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99" name="Rounded Rectangle 16">
            <a:extLst>
              <a:ext uri="{FF2B5EF4-FFF2-40B4-BE49-F238E27FC236}">
                <a16:creationId xmlns:a16="http://schemas.microsoft.com/office/drawing/2014/main" id="{4F9FAF18-E331-44E3-A325-061905228620}"/>
              </a:ext>
            </a:extLst>
          </p:cNvPr>
          <p:cNvSpPr/>
          <p:nvPr/>
        </p:nvSpPr>
        <p:spPr>
          <a:xfrm>
            <a:off x="-460555" y="1566740"/>
            <a:ext cx="3645680" cy="798653"/>
          </a:xfrm>
          <a:prstGeom prst="roundRect">
            <a:avLst>
              <a:gd name="adj" fmla="val 50000"/>
            </a:avLst>
          </a:prstGeom>
          <a:solidFill>
            <a:srgbClr val="175D2D"/>
          </a:solidFill>
          <a:ln w="12700" cap="flat" cmpd="sng" algn="ctr">
            <a:solidFill>
              <a:srgbClr val="205626"/>
            </a:solidFill>
            <a:prstDash val="solid"/>
            <a:miter lim="800000"/>
          </a:ln>
          <a:effectLst/>
        </p:spPr>
        <p:txBody>
          <a:bodyPr lIns="91440" tIns="45720" rIns="91440" bIns="45720" rtlCol="0" anchor="ctr"/>
          <a:lstStyle/>
          <a:p>
            <a:pPr algn="ctr" defTabSz="914377">
              <a:buClr>
                <a:srgbClr val="000000"/>
              </a:buClr>
              <a:defRPr/>
            </a:pPr>
            <a:endParaRPr lang="en-US" sz="1867" kern="0">
              <a:solidFill>
                <a:prstClr val="white"/>
              </a:solidFill>
              <a:latin typeface="Calibri"/>
              <a:sym typeface="Arial" panose="020B0604020202090204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6644161B-2122-4C9B-9D33-DC52C3995EF5}"/>
              </a:ext>
            </a:extLst>
          </p:cNvPr>
          <p:cNvSpPr txBox="1"/>
          <p:nvPr/>
        </p:nvSpPr>
        <p:spPr>
          <a:xfrm>
            <a:off x="299540" y="1584544"/>
            <a:ext cx="2207173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defTabSz="914377"/>
            <a:r>
              <a:rPr lang="en-US" sz="4000">
                <a:solidFill>
                  <a:srgbClr val="FFFFFF"/>
                </a:solidFill>
                <a:latin typeface="UVN Dzung Dakao" panose="00000400000000000000" pitchFamily="2" charset="0"/>
              </a:rPr>
              <a:t>Luật chơi</a:t>
            </a:r>
          </a:p>
        </p:txBody>
      </p:sp>
      <p:pic>
        <p:nvPicPr>
          <p:cNvPr id="101" name="Google Shape;62;p2">
            <a:extLst>
              <a:ext uri="{FF2B5EF4-FFF2-40B4-BE49-F238E27FC236}">
                <a16:creationId xmlns:a16="http://schemas.microsoft.com/office/drawing/2014/main" id="{47BC66C7-FB42-4C4A-98E1-2C04C82D281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16645">
            <a:off x="2506714" y="1505713"/>
            <a:ext cx="1527724" cy="95869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2" name="Group 101">
            <a:extLst>
              <a:ext uri="{FF2B5EF4-FFF2-40B4-BE49-F238E27FC236}">
                <a16:creationId xmlns:a16="http://schemas.microsoft.com/office/drawing/2014/main" id="{88E70DE1-59F7-44CA-B716-7977A4C10551}"/>
              </a:ext>
            </a:extLst>
          </p:cNvPr>
          <p:cNvGrpSpPr/>
          <p:nvPr/>
        </p:nvGrpSpPr>
        <p:grpSpPr>
          <a:xfrm>
            <a:off x="694742" y="2851760"/>
            <a:ext cx="1280231" cy="994921"/>
            <a:chOff x="615911" y="2615268"/>
            <a:chExt cx="1280231" cy="994921"/>
          </a:xfrm>
        </p:grpSpPr>
        <p:pic>
          <p:nvPicPr>
            <p:cNvPr id="103" name="Picture 102">
              <a:extLst>
                <a:ext uri="{FF2B5EF4-FFF2-40B4-BE49-F238E27FC236}">
                  <a16:creationId xmlns:a16="http://schemas.microsoft.com/office/drawing/2014/main" id="{206FFCD1-110A-4FC2-B152-2810DA1D14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911" y="2615268"/>
              <a:ext cx="994921" cy="994921"/>
            </a:xfrm>
            <a:prstGeom prst="rect">
              <a:avLst/>
            </a:prstGeom>
          </p:spPr>
        </p:pic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332157CA-C024-4585-B078-87273B0AE888}"/>
                </a:ext>
              </a:extLst>
            </p:cNvPr>
            <p:cNvSpPr txBox="1"/>
            <p:nvPr/>
          </p:nvSpPr>
          <p:spPr>
            <a:xfrm>
              <a:off x="716583" y="2778148"/>
              <a:ext cx="117955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/>
              <a:r>
                <a:rPr lang="en-US" sz="4400">
                  <a:solidFill>
                    <a:srgbClr val="FFFFFF"/>
                  </a:solidFill>
                  <a:latin typeface="UVN Dzung Dakao" panose="00000400000000000000" pitchFamily="2" charset="0"/>
                </a:rPr>
                <a:t>01</a:t>
              </a:r>
            </a:p>
          </p:txBody>
        </p:sp>
      </p:grpSp>
      <p:sp>
        <p:nvSpPr>
          <p:cNvPr id="105" name="TextBox 104">
            <a:extLst>
              <a:ext uri="{FF2B5EF4-FFF2-40B4-BE49-F238E27FC236}">
                <a16:creationId xmlns:a16="http://schemas.microsoft.com/office/drawing/2014/main" id="{AA20A299-9865-408E-828C-3FF1743C8927}"/>
              </a:ext>
            </a:extLst>
          </p:cNvPr>
          <p:cNvSpPr txBox="1"/>
          <p:nvPr/>
        </p:nvSpPr>
        <p:spPr>
          <a:xfrm>
            <a:off x="1847316" y="2684421"/>
            <a:ext cx="4364299" cy="58477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defTabSz="914377"/>
            <a:r>
              <a:rPr lang="en-US" sz="3200">
                <a:solidFill>
                  <a:prstClr val="black"/>
                </a:solidFill>
                <a:cs typeface="Arial" panose="020B0604020202020204" pitchFamily="34" charset="0"/>
              </a:rPr>
              <a:t>Chia lớp thành 2 đội: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E53A5C48-B117-4DD8-BD7F-D5691BF8BAE5}"/>
              </a:ext>
            </a:extLst>
          </p:cNvPr>
          <p:cNvSpPr txBox="1"/>
          <p:nvPr/>
        </p:nvSpPr>
        <p:spPr>
          <a:xfrm>
            <a:off x="1880960" y="3194692"/>
            <a:ext cx="4364299" cy="52322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defTabSz="914377"/>
            <a:r>
              <a:rPr lang="en-US" sz="2800">
                <a:solidFill>
                  <a:prstClr val="black"/>
                </a:solidFill>
                <a:cs typeface="Arial" panose="020B0604020202020204" pitchFamily="34" charset="0"/>
                <a:sym typeface="Wingdings"/>
              </a:rPr>
              <a:t> Đội A</a:t>
            </a:r>
            <a:endParaRPr lang="en-US" sz="280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6721FDE8-F7F3-496E-8AFA-DBCD0B428FCA}"/>
              </a:ext>
            </a:extLst>
          </p:cNvPr>
          <p:cNvSpPr txBox="1"/>
          <p:nvPr/>
        </p:nvSpPr>
        <p:spPr>
          <a:xfrm>
            <a:off x="1847315" y="3717910"/>
            <a:ext cx="4364299" cy="52322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defTabSz="914377"/>
            <a:r>
              <a:rPr lang="en-US" sz="2800">
                <a:solidFill>
                  <a:prstClr val="black"/>
                </a:solidFill>
                <a:cs typeface="Arial" panose="020B0604020202020204" pitchFamily="34" charset="0"/>
                <a:sym typeface="Wingdings"/>
              </a:rPr>
              <a:t> Đội B</a:t>
            </a:r>
            <a:endParaRPr lang="en-US" sz="280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1CBE8068-FBDC-45F5-9469-7DA6F256B7FF}"/>
              </a:ext>
            </a:extLst>
          </p:cNvPr>
          <p:cNvGrpSpPr/>
          <p:nvPr/>
        </p:nvGrpSpPr>
        <p:grpSpPr>
          <a:xfrm>
            <a:off x="657921" y="4799988"/>
            <a:ext cx="1031743" cy="977441"/>
            <a:chOff x="642153" y="4594580"/>
            <a:chExt cx="1031743" cy="977441"/>
          </a:xfrm>
        </p:grpSpPr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B1981323-F030-44A8-A0EA-D25F68C74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153" y="4594580"/>
              <a:ext cx="1031743" cy="977441"/>
            </a:xfrm>
            <a:prstGeom prst="rect">
              <a:avLst/>
            </a:prstGeom>
          </p:spPr>
        </p:pic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6E9D2366-1D59-4960-A0D6-4ED8B65529AC}"/>
                </a:ext>
              </a:extLst>
            </p:cNvPr>
            <p:cNvSpPr txBox="1"/>
            <p:nvPr/>
          </p:nvSpPr>
          <p:spPr>
            <a:xfrm>
              <a:off x="772505" y="4698579"/>
              <a:ext cx="90139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/>
              <a:r>
                <a:rPr lang="en-US" sz="4400">
                  <a:solidFill>
                    <a:srgbClr val="FFFFFF"/>
                  </a:solidFill>
                  <a:latin typeface="UVN Dzung Dakao" panose="00000400000000000000" pitchFamily="2" charset="0"/>
                </a:rPr>
                <a:t>02</a:t>
              </a:r>
            </a:p>
          </p:txBody>
        </p:sp>
      </p:grpSp>
      <p:sp>
        <p:nvSpPr>
          <p:cNvPr id="111" name="TextBox 110">
            <a:extLst>
              <a:ext uri="{FF2B5EF4-FFF2-40B4-BE49-F238E27FC236}">
                <a16:creationId xmlns:a16="http://schemas.microsoft.com/office/drawing/2014/main" id="{B8724F1C-BDE9-481C-A087-EA2D4C2C08A4}"/>
              </a:ext>
            </a:extLst>
          </p:cNvPr>
          <p:cNvSpPr txBox="1"/>
          <p:nvPr/>
        </p:nvSpPr>
        <p:spPr>
          <a:xfrm>
            <a:off x="1552354" y="4682401"/>
            <a:ext cx="10331960" cy="156966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571500" indent="-571500" defTabSz="914377">
              <a:buFont typeface="Arial" panose="020B0604020202020204" pitchFamily="34" charset="0"/>
              <a:buChar char="•"/>
            </a:pPr>
            <a:r>
              <a:rPr lang="nl-NL" sz="3200" dirty="0">
                <a:latin typeface="Calibri" panose="020F0502020204030204" pitchFamily="34" charset="0"/>
                <a:cs typeface="Calibri" panose="020F0502020204030204" pitchFamily="34" charset="0"/>
              </a:rPr>
              <a:t>Các thành viên trong đội tìm sự vật và đặc điểm có trong lớp học và viết lên bảng.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 defTabSz="914377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Đội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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chiến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thắng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sz="32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2" name="Picture 111">
            <a:extLst>
              <a:ext uri="{FF2B5EF4-FFF2-40B4-BE49-F238E27FC236}">
                <a16:creationId xmlns:a16="http://schemas.microsoft.com/office/drawing/2014/main" id="{33E7E8F9-6E80-4EEC-AFF4-0470E3FEB6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785" y="1166161"/>
            <a:ext cx="5249487" cy="3519739"/>
          </a:xfrm>
          <a:prstGeom prst="rect">
            <a:avLst/>
          </a:prstGeom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id="{5C3F6501-455F-4C31-B851-D80F6EB25A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63109" y="506361"/>
            <a:ext cx="4865030" cy="1487553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9101ACA9-1FBB-4446-B059-B7F36A6971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00656" y="-32691"/>
            <a:ext cx="2889754" cy="146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604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  <p:bldP spid="100" grpId="0"/>
      <p:bldP spid="105" grpId="0"/>
      <p:bldP spid="106" grpId="0"/>
      <p:bldP spid="107" grpId="0"/>
      <p:bldP spid="1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Google Shape;1147;p34"/>
          <p:cNvSpPr/>
          <p:nvPr/>
        </p:nvSpPr>
        <p:spPr>
          <a:xfrm>
            <a:off x="-557233" y="718867"/>
            <a:ext cx="2218913" cy="113399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48" name="Google Shape;1148;p34"/>
          <p:cNvSpPr/>
          <p:nvPr/>
        </p:nvSpPr>
        <p:spPr>
          <a:xfrm>
            <a:off x="11058834" y="2134467"/>
            <a:ext cx="2218913" cy="113399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150" name="Google Shape;1150;p34"/>
          <p:cNvGrpSpPr/>
          <p:nvPr/>
        </p:nvGrpSpPr>
        <p:grpSpPr>
          <a:xfrm rot="21039825">
            <a:off x="1135388" y="3417533"/>
            <a:ext cx="3281211" cy="2764951"/>
            <a:chOff x="549228" y="3196461"/>
            <a:chExt cx="1962357" cy="1623443"/>
          </a:xfrm>
        </p:grpSpPr>
        <p:sp>
          <p:nvSpPr>
            <p:cNvPr id="1151" name="Google Shape;1151;p34"/>
            <p:cNvSpPr/>
            <p:nvPr/>
          </p:nvSpPr>
          <p:spPr>
            <a:xfrm>
              <a:off x="597784" y="3248692"/>
              <a:ext cx="1856910" cy="1517667"/>
            </a:xfrm>
            <a:custGeom>
              <a:avLst/>
              <a:gdLst/>
              <a:ahLst/>
              <a:cxnLst/>
              <a:rect l="l" t="t" r="r" b="b"/>
              <a:pathLst>
                <a:path w="28299" h="23129" extrusionOk="0">
                  <a:moveTo>
                    <a:pt x="20050" y="12058"/>
                  </a:moveTo>
                  <a:lnTo>
                    <a:pt x="20093" y="12143"/>
                  </a:lnTo>
                  <a:lnTo>
                    <a:pt x="19923" y="12206"/>
                  </a:lnTo>
                  <a:cubicBezTo>
                    <a:pt x="19923" y="12164"/>
                    <a:pt x="19902" y="12100"/>
                    <a:pt x="19902" y="12058"/>
                  </a:cubicBezTo>
                  <a:close/>
                  <a:moveTo>
                    <a:pt x="8443" y="0"/>
                  </a:moveTo>
                  <a:cubicBezTo>
                    <a:pt x="8408" y="0"/>
                    <a:pt x="8371" y="1"/>
                    <a:pt x="8333" y="3"/>
                  </a:cubicBezTo>
                  <a:cubicBezTo>
                    <a:pt x="7128" y="88"/>
                    <a:pt x="7149" y="1928"/>
                    <a:pt x="7149" y="1928"/>
                  </a:cubicBezTo>
                  <a:cubicBezTo>
                    <a:pt x="7149" y="1928"/>
                    <a:pt x="6661" y="1206"/>
                    <a:pt x="6053" y="1206"/>
                  </a:cubicBezTo>
                  <a:cubicBezTo>
                    <a:pt x="5803" y="1206"/>
                    <a:pt x="5532" y="1328"/>
                    <a:pt x="5267" y="1674"/>
                  </a:cubicBezTo>
                  <a:cubicBezTo>
                    <a:pt x="4548" y="2583"/>
                    <a:pt x="5584" y="3429"/>
                    <a:pt x="6197" y="3810"/>
                  </a:cubicBezTo>
                  <a:cubicBezTo>
                    <a:pt x="3025" y="5798"/>
                    <a:pt x="1" y="10789"/>
                    <a:pt x="1143" y="15611"/>
                  </a:cubicBezTo>
                  <a:cubicBezTo>
                    <a:pt x="1270" y="16182"/>
                    <a:pt x="1439" y="16753"/>
                    <a:pt x="1671" y="17282"/>
                  </a:cubicBezTo>
                  <a:cubicBezTo>
                    <a:pt x="1621" y="17280"/>
                    <a:pt x="1571" y="17278"/>
                    <a:pt x="1522" y="17278"/>
                  </a:cubicBezTo>
                  <a:cubicBezTo>
                    <a:pt x="1153" y="17278"/>
                    <a:pt x="813" y="17352"/>
                    <a:pt x="720" y="17557"/>
                  </a:cubicBezTo>
                  <a:cubicBezTo>
                    <a:pt x="572" y="17811"/>
                    <a:pt x="889" y="18128"/>
                    <a:pt x="995" y="18234"/>
                  </a:cubicBezTo>
                  <a:cubicBezTo>
                    <a:pt x="1587" y="18784"/>
                    <a:pt x="2264" y="19228"/>
                    <a:pt x="3025" y="19524"/>
                  </a:cubicBezTo>
                  <a:cubicBezTo>
                    <a:pt x="3681" y="20285"/>
                    <a:pt x="4484" y="20920"/>
                    <a:pt x="5415" y="21364"/>
                  </a:cubicBezTo>
                  <a:cubicBezTo>
                    <a:pt x="6007" y="21660"/>
                    <a:pt x="6663" y="21893"/>
                    <a:pt x="7318" y="22019"/>
                  </a:cubicBezTo>
                  <a:cubicBezTo>
                    <a:pt x="7213" y="22421"/>
                    <a:pt x="7234" y="22781"/>
                    <a:pt x="7466" y="22971"/>
                  </a:cubicBezTo>
                  <a:cubicBezTo>
                    <a:pt x="7585" y="23078"/>
                    <a:pt x="7744" y="23129"/>
                    <a:pt x="7924" y="23129"/>
                  </a:cubicBezTo>
                  <a:cubicBezTo>
                    <a:pt x="8353" y="23129"/>
                    <a:pt x="8909" y="22843"/>
                    <a:pt x="9370" y="22337"/>
                  </a:cubicBezTo>
                  <a:cubicBezTo>
                    <a:pt x="9391" y="22316"/>
                    <a:pt x="9412" y="22273"/>
                    <a:pt x="9433" y="22252"/>
                  </a:cubicBezTo>
                  <a:lnTo>
                    <a:pt x="9497" y="22252"/>
                  </a:lnTo>
                  <a:cubicBezTo>
                    <a:pt x="10512" y="22252"/>
                    <a:pt x="11506" y="22125"/>
                    <a:pt x="12479" y="21893"/>
                  </a:cubicBezTo>
                  <a:cubicBezTo>
                    <a:pt x="13748" y="21618"/>
                    <a:pt x="14932" y="21131"/>
                    <a:pt x="16053" y="20476"/>
                  </a:cubicBezTo>
                  <a:cubicBezTo>
                    <a:pt x="16465" y="20616"/>
                    <a:pt x="16861" y="20685"/>
                    <a:pt x="17206" y="20685"/>
                  </a:cubicBezTo>
                  <a:cubicBezTo>
                    <a:pt x="17746" y="20685"/>
                    <a:pt x="18161" y="20515"/>
                    <a:pt x="18316" y="20179"/>
                  </a:cubicBezTo>
                  <a:cubicBezTo>
                    <a:pt x="18485" y="19820"/>
                    <a:pt x="18316" y="19376"/>
                    <a:pt x="17956" y="18953"/>
                  </a:cubicBezTo>
                  <a:cubicBezTo>
                    <a:pt x="18675" y="18191"/>
                    <a:pt x="19225" y="17282"/>
                    <a:pt x="19564" y="16309"/>
                  </a:cubicBezTo>
                  <a:cubicBezTo>
                    <a:pt x="19775" y="16351"/>
                    <a:pt x="20008" y="16394"/>
                    <a:pt x="20241" y="16394"/>
                  </a:cubicBezTo>
                  <a:lnTo>
                    <a:pt x="20346" y="16394"/>
                  </a:lnTo>
                  <a:cubicBezTo>
                    <a:pt x="22863" y="16309"/>
                    <a:pt x="23963" y="14638"/>
                    <a:pt x="24428" y="13264"/>
                  </a:cubicBezTo>
                  <a:cubicBezTo>
                    <a:pt x="24470" y="13137"/>
                    <a:pt x="24597" y="12777"/>
                    <a:pt x="24386" y="12629"/>
                  </a:cubicBezTo>
                  <a:cubicBezTo>
                    <a:pt x="24343" y="12595"/>
                    <a:pt x="24283" y="12580"/>
                    <a:pt x="24212" y="12580"/>
                  </a:cubicBezTo>
                  <a:cubicBezTo>
                    <a:pt x="23934" y="12580"/>
                    <a:pt x="23479" y="12812"/>
                    <a:pt x="23159" y="13031"/>
                  </a:cubicBezTo>
                  <a:cubicBezTo>
                    <a:pt x="23223" y="12756"/>
                    <a:pt x="23265" y="12397"/>
                    <a:pt x="23053" y="12164"/>
                  </a:cubicBezTo>
                  <a:cubicBezTo>
                    <a:pt x="22942" y="12052"/>
                    <a:pt x="22801" y="12000"/>
                    <a:pt x="22624" y="12000"/>
                  </a:cubicBezTo>
                  <a:cubicBezTo>
                    <a:pt x="22466" y="12000"/>
                    <a:pt x="22279" y="12042"/>
                    <a:pt x="22059" y="12122"/>
                  </a:cubicBezTo>
                  <a:cubicBezTo>
                    <a:pt x="22038" y="12058"/>
                    <a:pt x="21996" y="11995"/>
                    <a:pt x="21954" y="11931"/>
                  </a:cubicBezTo>
                  <a:lnTo>
                    <a:pt x="23223" y="11847"/>
                  </a:lnTo>
                  <a:cubicBezTo>
                    <a:pt x="23478" y="11899"/>
                    <a:pt x="23733" y="11927"/>
                    <a:pt x="23985" y="11927"/>
                  </a:cubicBezTo>
                  <a:cubicBezTo>
                    <a:pt x="24339" y="11927"/>
                    <a:pt x="24687" y="11873"/>
                    <a:pt x="25020" y="11762"/>
                  </a:cubicBezTo>
                  <a:cubicBezTo>
                    <a:pt x="27262" y="11022"/>
                    <a:pt x="28298" y="8082"/>
                    <a:pt x="27326" y="5206"/>
                  </a:cubicBezTo>
                  <a:cubicBezTo>
                    <a:pt x="26527" y="2792"/>
                    <a:pt x="24566" y="1197"/>
                    <a:pt x="22643" y="1197"/>
                  </a:cubicBezTo>
                  <a:cubicBezTo>
                    <a:pt x="22275" y="1197"/>
                    <a:pt x="21909" y="1255"/>
                    <a:pt x="21552" y="1378"/>
                  </a:cubicBezTo>
                  <a:cubicBezTo>
                    <a:pt x="21340" y="1441"/>
                    <a:pt x="21150" y="1526"/>
                    <a:pt x="20960" y="1632"/>
                  </a:cubicBezTo>
                  <a:cubicBezTo>
                    <a:pt x="20917" y="1653"/>
                    <a:pt x="20896" y="1674"/>
                    <a:pt x="20875" y="1695"/>
                  </a:cubicBezTo>
                  <a:cubicBezTo>
                    <a:pt x="20410" y="1970"/>
                    <a:pt x="20008" y="2372"/>
                    <a:pt x="19712" y="2816"/>
                  </a:cubicBezTo>
                  <a:cubicBezTo>
                    <a:pt x="18697" y="4021"/>
                    <a:pt x="17724" y="5269"/>
                    <a:pt x="16835" y="6559"/>
                  </a:cubicBezTo>
                  <a:cubicBezTo>
                    <a:pt x="14615" y="4508"/>
                    <a:pt x="11654" y="3281"/>
                    <a:pt x="9581" y="3006"/>
                  </a:cubicBezTo>
                  <a:cubicBezTo>
                    <a:pt x="9871" y="1725"/>
                    <a:pt x="9958" y="0"/>
                    <a:pt x="84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34"/>
            <p:cNvSpPr/>
            <p:nvPr/>
          </p:nvSpPr>
          <p:spPr>
            <a:xfrm>
              <a:off x="549228" y="3196461"/>
              <a:ext cx="1962357" cy="1623443"/>
            </a:xfrm>
            <a:custGeom>
              <a:avLst/>
              <a:gdLst/>
              <a:ahLst/>
              <a:cxnLst/>
              <a:rect l="l" t="t" r="r" b="b"/>
              <a:pathLst>
                <a:path w="29906" h="24741" extrusionOk="0">
                  <a:moveTo>
                    <a:pt x="6810" y="2787"/>
                  </a:moveTo>
                  <a:cubicBezTo>
                    <a:pt x="6980" y="2872"/>
                    <a:pt x="7128" y="2999"/>
                    <a:pt x="7233" y="3147"/>
                  </a:cubicBezTo>
                  <a:lnTo>
                    <a:pt x="8079" y="4394"/>
                  </a:lnTo>
                  <a:lnTo>
                    <a:pt x="7360" y="3929"/>
                  </a:lnTo>
                  <a:cubicBezTo>
                    <a:pt x="6853" y="3612"/>
                    <a:pt x="6599" y="3295"/>
                    <a:pt x="6557" y="3125"/>
                  </a:cubicBezTo>
                  <a:cubicBezTo>
                    <a:pt x="6557" y="3104"/>
                    <a:pt x="6557" y="3062"/>
                    <a:pt x="6641" y="2956"/>
                  </a:cubicBezTo>
                  <a:cubicBezTo>
                    <a:pt x="6684" y="2893"/>
                    <a:pt x="6747" y="2829"/>
                    <a:pt x="6810" y="2787"/>
                  </a:cubicBezTo>
                  <a:close/>
                  <a:moveTo>
                    <a:pt x="21319" y="12029"/>
                  </a:moveTo>
                  <a:lnTo>
                    <a:pt x="19712" y="12114"/>
                  </a:lnTo>
                  <a:lnTo>
                    <a:pt x="19860" y="12981"/>
                  </a:lnTo>
                  <a:lnTo>
                    <a:pt x="20029" y="14123"/>
                  </a:lnTo>
                  <a:lnTo>
                    <a:pt x="20959" y="13742"/>
                  </a:lnTo>
                  <a:lnTo>
                    <a:pt x="21150" y="13658"/>
                  </a:lnTo>
                  <a:lnTo>
                    <a:pt x="21848" y="13341"/>
                  </a:lnTo>
                  <a:lnTo>
                    <a:pt x="21319" y="12029"/>
                  </a:lnTo>
                  <a:close/>
                  <a:moveTo>
                    <a:pt x="9211" y="1620"/>
                  </a:moveTo>
                  <a:cubicBezTo>
                    <a:pt x="9446" y="1620"/>
                    <a:pt x="9499" y="1690"/>
                    <a:pt x="9518" y="1708"/>
                  </a:cubicBezTo>
                  <a:cubicBezTo>
                    <a:pt x="9687" y="1899"/>
                    <a:pt x="9793" y="2533"/>
                    <a:pt x="9560" y="3654"/>
                  </a:cubicBezTo>
                  <a:lnTo>
                    <a:pt x="9370" y="4479"/>
                  </a:lnTo>
                  <a:lnTo>
                    <a:pt x="10215" y="4585"/>
                  </a:lnTo>
                  <a:cubicBezTo>
                    <a:pt x="12077" y="4839"/>
                    <a:pt x="14890" y="5981"/>
                    <a:pt x="17026" y="7948"/>
                  </a:cubicBezTo>
                  <a:lnTo>
                    <a:pt x="17702" y="8561"/>
                  </a:lnTo>
                  <a:lnTo>
                    <a:pt x="18231" y="7821"/>
                  </a:lnTo>
                  <a:cubicBezTo>
                    <a:pt x="19098" y="6531"/>
                    <a:pt x="20029" y="5325"/>
                    <a:pt x="21023" y="4141"/>
                  </a:cubicBezTo>
                  <a:lnTo>
                    <a:pt x="21086" y="4056"/>
                  </a:lnTo>
                  <a:cubicBezTo>
                    <a:pt x="21319" y="3696"/>
                    <a:pt x="21636" y="3400"/>
                    <a:pt x="21996" y="3168"/>
                  </a:cubicBezTo>
                  <a:lnTo>
                    <a:pt x="22059" y="3125"/>
                  </a:lnTo>
                  <a:cubicBezTo>
                    <a:pt x="22207" y="3041"/>
                    <a:pt x="22355" y="2977"/>
                    <a:pt x="22524" y="2914"/>
                  </a:cubicBezTo>
                  <a:cubicBezTo>
                    <a:pt x="22784" y="2828"/>
                    <a:pt x="23055" y="2785"/>
                    <a:pt x="23334" y="2785"/>
                  </a:cubicBezTo>
                  <a:cubicBezTo>
                    <a:pt x="23941" y="2785"/>
                    <a:pt x="24580" y="2988"/>
                    <a:pt x="25189" y="3379"/>
                  </a:cubicBezTo>
                  <a:cubicBezTo>
                    <a:pt x="26204" y="4077"/>
                    <a:pt x="26945" y="5092"/>
                    <a:pt x="27304" y="6256"/>
                  </a:cubicBezTo>
                  <a:cubicBezTo>
                    <a:pt x="28129" y="8709"/>
                    <a:pt x="27325" y="11204"/>
                    <a:pt x="25507" y="11818"/>
                  </a:cubicBezTo>
                  <a:cubicBezTo>
                    <a:pt x="25247" y="11904"/>
                    <a:pt x="24981" y="11947"/>
                    <a:pt x="24712" y="11947"/>
                  </a:cubicBezTo>
                  <a:cubicBezTo>
                    <a:pt x="24520" y="11947"/>
                    <a:pt x="24326" y="11925"/>
                    <a:pt x="24132" y="11881"/>
                  </a:cubicBezTo>
                  <a:lnTo>
                    <a:pt x="24026" y="11860"/>
                  </a:lnTo>
                  <a:lnTo>
                    <a:pt x="21319" y="12029"/>
                  </a:lnTo>
                  <a:lnTo>
                    <a:pt x="22017" y="13150"/>
                  </a:lnTo>
                  <a:cubicBezTo>
                    <a:pt x="22038" y="13171"/>
                    <a:pt x="22038" y="13193"/>
                    <a:pt x="22059" y="13214"/>
                  </a:cubicBezTo>
                  <a:lnTo>
                    <a:pt x="22313" y="13933"/>
                  </a:lnTo>
                  <a:lnTo>
                    <a:pt x="23053" y="13679"/>
                  </a:lnTo>
                  <a:lnTo>
                    <a:pt x="23138" y="13658"/>
                  </a:lnTo>
                  <a:lnTo>
                    <a:pt x="22651" y="15667"/>
                  </a:lnTo>
                  <a:lnTo>
                    <a:pt x="22651" y="15667"/>
                  </a:lnTo>
                  <a:lnTo>
                    <a:pt x="24005" y="14694"/>
                  </a:lnTo>
                  <a:lnTo>
                    <a:pt x="24005" y="14694"/>
                  </a:lnTo>
                  <a:cubicBezTo>
                    <a:pt x="23422" y="15734"/>
                    <a:pt x="22307" y="16365"/>
                    <a:pt x="21124" y="16365"/>
                  </a:cubicBezTo>
                  <a:cubicBezTo>
                    <a:pt x="21104" y="16365"/>
                    <a:pt x="21085" y="16365"/>
                    <a:pt x="21065" y="16365"/>
                  </a:cubicBezTo>
                  <a:cubicBezTo>
                    <a:pt x="20875" y="16365"/>
                    <a:pt x="20684" y="16344"/>
                    <a:pt x="20515" y="16301"/>
                  </a:cubicBezTo>
                  <a:lnTo>
                    <a:pt x="19817" y="16132"/>
                  </a:lnTo>
                  <a:lnTo>
                    <a:pt x="19564" y="16809"/>
                  </a:lnTo>
                  <a:cubicBezTo>
                    <a:pt x="19267" y="17697"/>
                    <a:pt x="18760" y="18501"/>
                    <a:pt x="18125" y="19199"/>
                  </a:cubicBezTo>
                  <a:lnTo>
                    <a:pt x="17660" y="19728"/>
                  </a:lnTo>
                  <a:lnTo>
                    <a:pt x="18104" y="20256"/>
                  </a:lnTo>
                  <a:cubicBezTo>
                    <a:pt x="18210" y="20362"/>
                    <a:pt x="18295" y="20489"/>
                    <a:pt x="18337" y="20616"/>
                  </a:cubicBezTo>
                  <a:cubicBezTo>
                    <a:pt x="18266" y="20646"/>
                    <a:pt x="18126" y="20677"/>
                    <a:pt x="17923" y="20677"/>
                  </a:cubicBezTo>
                  <a:cubicBezTo>
                    <a:pt x="17704" y="20677"/>
                    <a:pt x="17409" y="20641"/>
                    <a:pt x="17047" y="20531"/>
                  </a:cubicBezTo>
                  <a:lnTo>
                    <a:pt x="16708" y="20404"/>
                  </a:lnTo>
                  <a:lnTo>
                    <a:pt x="16391" y="20595"/>
                  </a:lnTo>
                  <a:cubicBezTo>
                    <a:pt x="15355" y="21208"/>
                    <a:pt x="14234" y="21652"/>
                    <a:pt x="13050" y="21927"/>
                  </a:cubicBezTo>
                  <a:cubicBezTo>
                    <a:pt x="12140" y="22139"/>
                    <a:pt x="11188" y="22244"/>
                    <a:pt x="10237" y="22266"/>
                  </a:cubicBezTo>
                  <a:lnTo>
                    <a:pt x="9814" y="22266"/>
                  </a:lnTo>
                  <a:lnTo>
                    <a:pt x="9560" y="22541"/>
                  </a:lnTo>
                  <a:lnTo>
                    <a:pt x="9518" y="22604"/>
                  </a:lnTo>
                  <a:cubicBezTo>
                    <a:pt x="9327" y="22815"/>
                    <a:pt x="9095" y="23006"/>
                    <a:pt x="8820" y="23112"/>
                  </a:cubicBezTo>
                  <a:cubicBezTo>
                    <a:pt x="8820" y="23090"/>
                    <a:pt x="8820" y="23069"/>
                    <a:pt x="8820" y="23048"/>
                  </a:cubicBezTo>
                  <a:lnTo>
                    <a:pt x="9052" y="22244"/>
                  </a:lnTo>
                  <a:lnTo>
                    <a:pt x="8227" y="22075"/>
                  </a:lnTo>
                  <a:cubicBezTo>
                    <a:pt x="7635" y="21927"/>
                    <a:pt x="7064" y="21737"/>
                    <a:pt x="6514" y="21462"/>
                  </a:cubicBezTo>
                  <a:cubicBezTo>
                    <a:pt x="5690" y="21060"/>
                    <a:pt x="4949" y="20489"/>
                    <a:pt x="4378" y="19791"/>
                  </a:cubicBezTo>
                  <a:lnTo>
                    <a:pt x="4230" y="19643"/>
                  </a:lnTo>
                  <a:lnTo>
                    <a:pt x="4040" y="19558"/>
                  </a:lnTo>
                  <a:cubicBezTo>
                    <a:pt x="3596" y="19410"/>
                    <a:pt x="3194" y="19178"/>
                    <a:pt x="2834" y="18903"/>
                  </a:cubicBezTo>
                  <a:lnTo>
                    <a:pt x="2834" y="18903"/>
                  </a:lnTo>
                  <a:lnTo>
                    <a:pt x="3638" y="18924"/>
                  </a:lnTo>
                  <a:lnTo>
                    <a:pt x="3152" y="17782"/>
                  </a:lnTo>
                  <a:cubicBezTo>
                    <a:pt x="2940" y="17274"/>
                    <a:pt x="2771" y="16767"/>
                    <a:pt x="2644" y="16238"/>
                  </a:cubicBezTo>
                  <a:cubicBezTo>
                    <a:pt x="1629" y="11924"/>
                    <a:pt x="4294" y="7186"/>
                    <a:pt x="7339" y="5304"/>
                  </a:cubicBezTo>
                  <a:lnTo>
                    <a:pt x="8270" y="4712"/>
                  </a:lnTo>
                  <a:lnTo>
                    <a:pt x="8693" y="5325"/>
                  </a:lnTo>
                  <a:lnTo>
                    <a:pt x="8693" y="2724"/>
                  </a:lnTo>
                  <a:cubicBezTo>
                    <a:pt x="8693" y="2406"/>
                    <a:pt x="8798" y="1624"/>
                    <a:pt x="9116" y="1624"/>
                  </a:cubicBezTo>
                  <a:cubicBezTo>
                    <a:pt x="9150" y="1622"/>
                    <a:pt x="9182" y="1620"/>
                    <a:pt x="9211" y="1620"/>
                  </a:cubicBezTo>
                  <a:close/>
                  <a:moveTo>
                    <a:pt x="9260" y="0"/>
                  </a:moveTo>
                  <a:cubicBezTo>
                    <a:pt x="9177" y="0"/>
                    <a:pt x="9094" y="6"/>
                    <a:pt x="9010" y="17"/>
                  </a:cubicBezTo>
                  <a:cubicBezTo>
                    <a:pt x="8185" y="59"/>
                    <a:pt x="7656" y="609"/>
                    <a:pt x="7360" y="1307"/>
                  </a:cubicBezTo>
                  <a:cubicBezTo>
                    <a:pt x="7191" y="1243"/>
                    <a:pt x="7022" y="1201"/>
                    <a:pt x="6853" y="1201"/>
                  </a:cubicBezTo>
                  <a:cubicBezTo>
                    <a:pt x="6261" y="1201"/>
                    <a:pt x="5711" y="1497"/>
                    <a:pt x="5372" y="1983"/>
                  </a:cubicBezTo>
                  <a:cubicBezTo>
                    <a:pt x="5055" y="2385"/>
                    <a:pt x="4907" y="2893"/>
                    <a:pt x="4992" y="3400"/>
                  </a:cubicBezTo>
                  <a:cubicBezTo>
                    <a:pt x="5097" y="3845"/>
                    <a:pt x="5309" y="4246"/>
                    <a:pt x="5626" y="4564"/>
                  </a:cubicBezTo>
                  <a:cubicBezTo>
                    <a:pt x="2432" y="7080"/>
                    <a:pt x="0" y="11945"/>
                    <a:pt x="1100" y="16598"/>
                  </a:cubicBezTo>
                  <a:cubicBezTo>
                    <a:pt x="1164" y="16873"/>
                    <a:pt x="1248" y="17169"/>
                    <a:pt x="1333" y="17444"/>
                  </a:cubicBezTo>
                  <a:cubicBezTo>
                    <a:pt x="1100" y="17549"/>
                    <a:pt x="889" y="17740"/>
                    <a:pt x="762" y="17972"/>
                  </a:cubicBezTo>
                  <a:cubicBezTo>
                    <a:pt x="614" y="18268"/>
                    <a:pt x="466" y="18861"/>
                    <a:pt x="1206" y="19580"/>
                  </a:cubicBezTo>
                  <a:cubicBezTo>
                    <a:pt x="1798" y="20172"/>
                    <a:pt x="2517" y="20658"/>
                    <a:pt x="3300" y="20975"/>
                  </a:cubicBezTo>
                  <a:cubicBezTo>
                    <a:pt x="3998" y="21779"/>
                    <a:pt x="4844" y="22414"/>
                    <a:pt x="5795" y="22879"/>
                  </a:cubicBezTo>
                  <a:cubicBezTo>
                    <a:pt x="6261" y="23112"/>
                    <a:pt x="6726" y="23302"/>
                    <a:pt x="7212" y="23429"/>
                  </a:cubicBezTo>
                  <a:cubicBezTo>
                    <a:pt x="7255" y="23788"/>
                    <a:pt x="7424" y="24127"/>
                    <a:pt x="7678" y="24381"/>
                  </a:cubicBezTo>
                  <a:cubicBezTo>
                    <a:pt x="7953" y="24613"/>
                    <a:pt x="8312" y="24740"/>
                    <a:pt x="8672" y="24740"/>
                  </a:cubicBezTo>
                  <a:cubicBezTo>
                    <a:pt x="8883" y="24719"/>
                    <a:pt x="9095" y="24677"/>
                    <a:pt x="9306" y="24613"/>
                  </a:cubicBezTo>
                  <a:cubicBezTo>
                    <a:pt x="9750" y="24444"/>
                    <a:pt x="10152" y="24190"/>
                    <a:pt x="10490" y="23852"/>
                  </a:cubicBezTo>
                  <a:cubicBezTo>
                    <a:pt x="11484" y="23809"/>
                    <a:pt x="12457" y="23683"/>
                    <a:pt x="13409" y="23471"/>
                  </a:cubicBezTo>
                  <a:cubicBezTo>
                    <a:pt x="14615" y="23175"/>
                    <a:pt x="15799" y="22731"/>
                    <a:pt x="16899" y="22139"/>
                  </a:cubicBezTo>
                  <a:cubicBezTo>
                    <a:pt x="17252" y="22228"/>
                    <a:pt x="17591" y="22272"/>
                    <a:pt x="17907" y="22272"/>
                  </a:cubicBezTo>
                  <a:cubicBezTo>
                    <a:pt x="18784" y="22272"/>
                    <a:pt x="19480" y="21936"/>
                    <a:pt x="19775" y="21314"/>
                  </a:cubicBezTo>
                  <a:cubicBezTo>
                    <a:pt x="19987" y="20827"/>
                    <a:pt x="19965" y="20256"/>
                    <a:pt x="19690" y="19812"/>
                  </a:cubicBezTo>
                  <a:cubicBezTo>
                    <a:pt x="20135" y="19241"/>
                    <a:pt x="20515" y="18628"/>
                    <a:pt x="20811" y="17972"/>
                  </a:cubicBezTo>
                  <a:lnTo>
                    <a:pt x="21107" y="17972"/>
                  </a:lnTo>
                  <a:cubicBezTo>
                    <a:pt x="23413" y="17888"/>
                    <a:pt x="25126" y="16598"/>
                    <a:pt x="25930" y="14313"/>
                  </a:cubicBezTo>
                  <a:cubicBezTo>
                    <a:pt x="26056" y="13996"/>
                    <a:pt x="26078" y="13637"/>
                    <a:pt x="25993" y="13319"/>
                  </a:cubicBezTo>
                  <a:lnTo>
                    <a:pt x="26014" y="13319"/>
                  </a:lnTo>
                  <a:cubicBezTo>
                    <a:pt x="28658" y="12431"/>
                    <a:pt x="29906" y="9026"/>
                    <a:pt x="28806" y="5748"/>
                  </a:cubicBezTo>
                  <a:cubicBezTo>
                    <a:pt x="28319" y="4246"/>
                    <a:pt x="27368" y="2956"/>
                    <a:pt x="26078" y="2068"/>
                  </a:cubicBezTo>
                  <a:cubicBezTo>
                    <a:pt x="25201" y="1488"/>
                    <a:pt x="24277" y="1192"/>
                    <a:pt x="23363" y="1192"/>
                  </a:cubicBezTo>
                  <a:cubicBezTo>
                    <a:pt x="22910" y="1192"/>
                    <a:pt x="22459" y="1265"/>
                    <a:pt x="22017" y="1412"/>
                  </a:cubicBezTo>
                  <a:cubicBezTo>
                    <a:pt x="21911" y="1455"/>
                    <a:pt x="21784" y="1497"/>
                    <a:pt x="21678" y="1539"/>
                  </a:cubicBezTo>
                  <a:lnTo>
                    <a:pt x="21594" y="1603"/>
                  </a:lnTo>
                  <a:lnTo>
                    <a:pt x="21488" y="1645"/>
                  </a:lnTo>
                  <a:lnTo>
                    <a:pt x="21298" y="1751"/>
                  </a:lnTo>
                  <a:cubicBezTo>
                    <a:pt x="21255" y="1772"/>
                    <a:pt x="21192" y="1793"/>
                    <a:pt x="21150" y="1835"/>
                  </a:cubicBezTo>
                  <a:cubicBezTo>
                    <a:pt x="20621" y="2174"/>
                    <a:pt x="20156" y="2618"/>
                    <a:pt x="19817" y="3125"/>
                  </a:cubicBezTo>
                  <a:cubicBezTo>
                    <a:pt x="19141" y="3908"/>
                    <a:pt x="18337" y="4944"/>
                    <a:pt x="17427" y="6192"/>
                  </a:cubicBezTo>
                  <a:cubicBezTo>
                    <a:pt x="15630" y="4733"/>
                    <a:pt x="13515" y="3696"/>
                    <a:pt x="11252" y="3168"/>
                  </a:cubicBezTo>
                  <a:cubicBezTo>
                    <a:pt x="11379" y="2047"/>
                    <a:pt x="11210" y="1222"/>
                    <a:pt x="10744" y="672"/>
                  </a:cubicBezTo>
                  <a:cubicBezTo>
                    <a:pt x="10375" y="248"/>
                    <a:pt x="9829" y="0"/>
                    <a:pt x="92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34"/>
            <p:cNvSpPr/>
            <p:nvPr/>
          </p:nvSpPr>
          <p:spPr>
            <a:xfrm>
              <a:off x="1724419" y="4008531"/>
              <a:ext cx="478352" cy="302169"/>
            </a:xfrm>
            <a:custGeom>
              <a:avLst/>
              <a:gdLst/>
              <a:ahLst/>
              <a:cxnLst/>
              <a:rect l="l" t="t" r="r" b="b"/>
              <a:pathLst>
                <a:path w="7290" h="4605" extrusionOk="0">
                  <a:moveTo>
                    <a:pt x="4120" y="0"/>
                  </a:moveTo>
                  <a:cubicBezTo>
                    <a:pt x="3949" y="0"/>
                    <a:pt x="3736" y="57"/>
                    <a:pt x="3472" y="203"/>
                  </a:cubicBezTo>
                  <a:cubicBezTo>
                    <a:pt x="2876" y="524"/>
                    <a:pt x="2343" y="752"/>
                    <a:pt x="1876" y="752"/>
                  </a:cubicBezTo>
                  <a:cubicBezTo>
                    <a:pt x="1449" y="752"/>
                    <a:pt x="1078" y="561"/>
                    <a:pt x="765" y="76"/>
                  </a:cubicBezTo>
                  <a:lnTo>
                    <a:pt x="765" y="76"/>
                  </a:lnTo>
                  <a:cubicBezTo>
                    <a:pt x="765" y="76"/>
                    <a:pt x="0" y="4604"/>
                    <a:pt x="3070" y="4604"/>
                  </a:cubicBezTo>
                  <a:cubicBezTo>
                    <a:pt x="3105" y="4604"/>
                    <a:pt x="3140" y="4603"/>
                    <a:pt x="3176" y="4602"/>
                  </a:cubicBezTo>
                  <a:cubicBezTo>
                    <a:pt x="5651" y="4518"/>
                    <a:pt x="6708" y="2847"/>
                    <a:pt x="7152" y="1557"/>
                  </a:cubicBezTo>
                  <a:cubicBezTo>
                    <a:pt x="7290" y="1164"/>
                    <a:pt x="7209" y="1029"/>
                    <a:pt x="7031" y="1029"/>
                  </a:cubicBezTo>
                  <a:cubicBezTo>
                    <a:pt x="6634" y="1029"/>
                    <a:pt x="5757" y="1705"/>
                    <a:pt x="5757" y="1705"/>
                  </a:cubicBezTo>
                  <a:cubicBezTo>
                    <a:pt x="5757" y="1705"/>
                    <a:pt x="6280" y="478"/>
                    <a:pt x="5440" y="478"/>
                  </a:cubicBezTo>
                  <a:cubicBezTo>
                    <a:pt x="5281" y="478"/>
                    <a:pt x="5074" y="522"/>
                    <a:pt x="4805" y="626"/>
                  </a:cubicBezTo>
                  <a:cubicBezTo>
                    <a:pt x="4805" y="626"/>
                    <a:pt x="4692" y="0"/>
                    <a:pt x="4120" y="0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34"/>
            <p:cNvSpPr/>
            <p:nvPr/>
          </p:nvSpPr>
          <p:spPr>
            <a:xfrm>
              <a:off x="1913394" y="4049607"/>
              <a:ext cx="126314" cy="69423"/>
            </a:xfrm>
            <a:custGeom>
              <a:avLst/>
              <a:gdLst/>
              <a:ahLst/>
              <a:cxnLst/>
              <a:rect l="l" t="t" r="r" b="b"/>
              <a:pathLst>
                <a:path w="1925" h="1058" extrusionOk="0">
                  <a:moveTo>
                    <a:pt x="1925" y="0"/>
                  </a:moveTo>
                  <a:lnTo>
                    <a:pt x="0" y="1058"/>
                  </a:lnTo>
                  <a:cubicBezTo>
                    <a:pt x="740" y="952"/>
                    <a:pt x="1438" y="571"/>
                    <a:pt x="1925" y="0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34"/>
            <p:cNvSpPr/>
            <p:nvPr/>
          </p:nvSpPr>
          <p:spPr>
            <a:xfrm>
              <a:off x="1901321" y="4040683"/>
              <a:ext cx="148099" cy="86746"/>
            </a:xfrm>
            <a:custGeom>
              <a:avLst/>
              <a:gdLst/>
              <a:ahLst/>
              <a:cxnLst/>
              <a:rect l="l" t="t" r="r" b="b"/>
              <a:pathLst>
                <a:path w="2257" h="1322" extrusionOk="0">
                  <a:moveTo>
                    <a:pt x="2110" y="1"/>
                  </a:moveTo>
                  <a:cubicBezTo>
                    <a:pt x="2077" y="1"/>
                    <a:pt x="2047" y="17"/>
                    <a:pt x="2024" y="52"/>
                  </a:cubicBezTo>
                  <a:cubicBezTo>
                    <a:pt x="1538" y="601"/>
                    <a:pt x="882" y="961"/>
                    <a:pt x="163" y="1067"/>
                  </a:cubicBezTo>
                  <a:cubicBezTo>
                    <a:pt x="0" y="1067"/>
                    <a:pt x="14" y="1322"/>
                    <a:pt x="166" y="1322"/>
                  </a:cubicBezTo>
                  <a:cubicBezTo>
                    <a:pt x="172" y="1322"/>
                    <a:pt x="178" y="1321"/>
                    <a:pt x="184" y="1321"/>
                  </a:cubicBezTo>
                  <a:lnTo>
                    <a:pt x="205" y="1299"/>
                  </a:lnTo>
                  <a:cubicBezTo>
                    <a:pt x="988" y="1194"/>
                    <a:pt x="1707" y="813"/>
                    <a:pt x="2215" y="200"/>
                  </a:cubicBezTo>
                  <a:cubicBezTo>
                    <a:pt x="2257" y="136"/>
                    <a:pt x="2257" y="73"/>
                    <a:pt x="2193" y="30"/>
                  </a:cubicBezTo>
                  <a:cubicBezTo>
                    <a:pt x="2165" y="11"/>
                    <a:pt x="2136" y="1"/>
                    <a:pt x="2110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34"/>
            <p:cNvSpPr/>
            <p:nvPr/>
          </p:nvSpPr>
          <p:spPr>
            <a:xfrm>
              <a:off x="1975796" y="4120341"/>
              <a:ext cx="126379" cy="69489"/>
            </a:xfrm>
            <a:custGeom>
              <a:avLst/>
              <a:gdLst/>
              <a:ahLst/>
              <a:cxnLst/>
              <a:rect l="l" t="t" r="r" b="b"/>
              <a:pathLst>
                <a:path w="1926" h="1059" extrusionOk="0">
                  <a:moveTo>
                    <a:pt x="1926" y="1"/>
                  </a:moveTo>
                  <a:lnTo>
                    <a:pt x="1" y="1058"/>
                  </a:lnTo>
                  <a:cubicBezTo>
                    <a:pt x="741" y="953"/>
                    <a:pt x="1439" y="593"/>
                    <a:pt x="1926" y="1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34"/>
            <p:cNvSpPr/>
            <p:nvPr/>
          </p:nvSpPr>
          <p:spPr>
            <a:xfrm>
              <a:off x="1962410" y="4111024"/>
              <a:ext cx="151708" cy="87206"/>
            </a:xfrm>
            <a:custGeom>
              <a:avLst/>
              <a:gdLst/>
              <a:ahLst/>
              <a:cxnLst/>
              <a:rect l="l" t="t" r="r" b="b"/>
              <a:pathLst>
                <a:path w="2312" h="1329" extrusionOk="0">
                  <a:moveTo>
                    <a:pt x="2127" y="1"/>
                  </a:moveTo>
                  <a:cubicBezTo>
                    <a:pt x="2090" y="1"/>
                    <a:pt x="2053" y="17"/>
                    <a:pt x="2024" y="58"/>
                  </a:cubicBezTo>
                  <a:cubicBezTo>
                    <a:pt x="1537" y="608"/>
                    <a:pt x="882" y="968"/>
                    <a:pt x="184" y="1073"/>
                  </a:cubicBezTo>
                  <a:cubicBezTo>
                    <a:pt x="0" y="1073"/>
                    <a:pt x="13" y="1328"/>
                    <a:pt x="166" y="1328"/>
                  </a:cubicBezTo>
                  <a:cubicBezTo>
                    <a:pt x="171" y="1328"/>
                    <a:pt x="178" y="1328"/>
                    <a:pt x="184" y="1327"/>
                  </a:cubicBezTo>
                  <a:lnTo>
                    <a:pt x="205" y="1306"/>
                  </a:lnTo>
                  <a:cubicBezTo>
                    <a:pt x="987" y="1200"/>
                    <a:pt x="1707" y="820"/>
                    <a:pt x="2235" y="206"/>
                  </a:cubicBezTo>
                  <a:cubicBezTo>
                    <a:pt x="2312" y="114"/>
                    <a:pt x="2222" y="1"/>
                    <a:pt x="2127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34"/>
            <p:cNvSpPr/>
            <p:nvPr/>
          </p:nvSpPr>
          <p:spPr>
            <a:xfrm>
              <a:off x="1738526" y="4000591"/>
              <a:ext cx="477433" cy="318376"/>
            </a:xfrm>
            <a:custGeom>
              <a:avLst/>
              <a:gdLst/>
              <a:ahLst/>
              <a:cxnLst/>
              <a:rect l="l" t="t" r="r" b="b"/>
              <a:pathLst>
                <a:path w="7276" h="4852" extrusionOk="0">
                  <a:moveTo>
                    <a:pt x="3901" y="0"/>
                  </a:moveTo>
                  <a:cubicBezTo>
                    <a:pt x="3696" y="0"/>
                    <a:pt x="3462" y="71"/>
                    <a:pt x="3194" y="218"/>
                  </a:cubicBezTo>
                  <a:cubicBezTo>
                    <a:pt x="3130" y="240"/>
                    <a:pt x="3109" y="324"/>
                    <a:pt x="3152" y="388"/>
                  </a:cubicBezTo>
                  <a:cubicBezTo>
                    <a:pt x="3165" y="429"/>
                    <a:pt x="3205" y="452"/>
                    <a:pt x="3249" y="452"/>
                  </a:cubicBezTo>
                  <a:cubicBezTo>
                    <a:pt x="3273" y="452"/>
                    <a:pt x="3298" y="445"/>
                    <a:pt x="3321" y="430"/>
                  </a:cubicBezTo>
                  <a:cubicBezTo>
                    <a:pt x="3476" y="317"/>
                    <a:pt x="3659" y="261"/>
                    <a:pt x="3846" y="261"/>
                  </a:cubicBezTo>
                  <a:cubicBezTo>
                    <a:pt x="3939" y="261"/>
                    <a:pt x="4033" y="275"/>
                    <a:pt x="4125" y="303"/>
                  </a:cubicBezTo>
                  <a:cubicBezTo>
                    <a:pt x="4315" y="409"/>
                    <a:pt x="4421" y="578"/>
                    <a:pt x="4463" y="789"/>
                  </a:cubicBezTo>
                  <a:cubicBezTo>
                    <a:pt x="4484" y="811"/>
                    <a:pt x="4505" y="853"/>
                    <a:pt x="4526" y="874"/>
                  </a:cubicBezTo>
                  <a:cubicBezTo>
                    <a:pt x="4548" y="885"/>
                    <a:pt x="4569" y="890"/>
                    <a:pt x="4587" y="890"/>
                  </a:cubicBezTo>
                  <a:cubicBezTo>
                    <a:pt x="4606" y="890"/>
                    <a:pt x="4622" y="885"/>
                    <a:pt x="4632" y="874"/>
                  </a:cubicBezTo>
                  <a:cubicBezTo>
                    <a:pt x="4874" y="777"/>
                    <a:pt x="5081" y="729"/>
                    <a:pt x="5238" y="729"/>
                  </a:cubicBezTo>
                  <a:cubicBezTo>
                    <a:pt x="5356" y="729"/>
                    <a:pt x="5445" y="756"/>
                    <a:pt x="5499" y="811"/>
                  </a:cubicBezTo>
                  <a:cubicBezTo>
                    <a:pt x="5690" y="1022"/>
                    <a:pt x="5499" y="1593"/>
                    <a:pt x="5415" y="1784"/>
                  </a:cubicBezTo>
                  <a:cubicBezTo>
                    <a:pt x="5393" y="1826"/>
                    <a:pt x="5415" y="1889"/>
                    <a:pt x="5457" y="1932"/>
                  </a:cubicBezTo>
                  <a:cubicBezTo>
                    <a:pt x="5478" y="1953"/>
                    <a:pt x="5505" y="1963"/>
                    <a:pt x="5534" y="1963"/>
                  </a:cubicBezTo>
                  <a:cubicBezTo>
                    <a:pt x="5563" y="1963"/>
                    <a:pt x="5594" y="1953"/>
                    <a:pt x="5626" y="1932"/>
                  </a:cubicBezTo>
                  <a:cubicBezTo>
                    <a:pt x="6094" y="1557"/>
                    <a:pt x="6611" y="1283"/>
                    <a:pt x="6812" y="1283"/>
                  </a:cubicBezTo>
                  <a:cubicBezTo>
                    <a:pt x="6838" y="1283"/>
                    <a:pt x="6859" y="1287"/>
                    <a:pt x="6874" y="1297"/>
                  </a:cubicBezTo>
                  <a:cubicBezTo>
                    <a:pt x="6874" y="1297"/>
                    <a:pt x="6916" y="1382"/>
                    <a:pt x="6810" y="1635"/>
                  </a:cubicBezTo>
                  <a:cubicBezTo>
                    <a:pt x="6366" y="2947"/>
                    <a:pt x="5330" y="4512"/>
                    <a:pt x="2961" y="4596"/>
                  </a:cubicBezTo>
                  <a:cubicBezTo>
                    <a:pt x="2899" y="4603"/>
                    <a:pt x="2836" y="4606"/>
                    <a:pt x="2774" y="4606"/>
                  </a:cubicBezTo>
                  <a:cubicBezTo>
                    <a:pt x="2225" y="4606"/>
                    <a:pt x="1691" y="4361"/>
                    <a:pt x="1312" y="3962"/>
                  </a:cubicBezTo>
                  <a:cubicBezTo>
                    <a:pt x="254" y="2756"/>
                    <a:pt x="677" y="240"/>
                    <a:pt x="677" y="218"/>
                  </a:cubicBezTo>
                  <a:cubicBezTo>
                    <a:pt x="712" y="113"/>
                    <a:pt x="637" y="53"/>
                    <a:pt x="559" y="53"/>
                  </a:cubicBezTo>
                  <a:cubicBezTo>
                    <a:pt x="497" y="53"/>
                    <a:pt x="433" y="91"/>
                    <a:pt x="423" y="176"/>
                  </a:cubicBezTo>
                  <a:cubicBezTo>
                    <a:pt x="402" y="282"/>
                    <a:pt x="0" y="2820"/>
                    <a:pt x="1121" y="4110"/>
                  </a:cubicBezTo>
                  <a:cubicBezTo>
                    <a:pt x="1548" y="4598"/>
                    <a:pt x="2151" y="4851"/>
                    <a:pt x="2780" y="4851"/>
                  </a:cubicBezTo>
                  <a:cubicBezTo>
                    <a:pt x="2805" y="4851"/>
                    <a:pt x="2830" y="4851"/>
                    <a:pt x="2856" y="4850"/>
                  </a:cubicBezTo>
                  <a:lnTo>
                    <a:pt x="2961" y="4850"/>
                  </a:lnTo>
                  <a:cubicBezTo>
                    <a:pt x="5478" y="4766"/>
                    <a:pt x="6578" y="3116"/>
                    <a:pt x="7064" y="1741"/>
                  </a:cubicBezTo>
                  <a:cubicBezTo>
                    <a:pt x="7107" y="1614"/>
                    <a:pt x="7276" y="1276"/>
                    <a:pt x="7022" y="1086"/>
                  </a:cubicBezTo>
                  <a:cubicBezTo>
                    <a:pt x="6964" y="1045"/>
                    <a:pt x="6894" y="1028"/>
                    <a:pt x="6815" y="1028"/>
                  </a:cubicBezTo>
                  <a:cubicBezTo>
                    <a:pt x="6521" y="1028"/>
                    <a:pt x="6108" y="1275"/>
                    <a:pt x="5774" y="1509"/>
                  </a:cubicBezTo>
                  <a:cubicBezTo>
                    <a:pt x="5859" y="1212"/>
                    <a:pt x="5859" y="853"/>
                    <a:pt x="5668" y="641"/>
                  </a:cubicBezTo>
                  <a:cubicBezTo>
                    <a:pt x="5565" y="538"/>
                    <a:pt x="5424" y="484"/>
                    <a:pt x="5238" y="484"/>
                  </a:cubicBezTo>
                  <a:cubicBezTo>
                    <a:pt x="5083" y="484"/>
                    <a:pt x="4896" y="522"/>
                    <a:pt x="4674" y="599"/>
                  </a:cubicBezTo>
                  <a:cubicBezTo>
                    <a:pt x="4611" y="367"/>
                    <a:pt x="4442" y="176"/>
                    <a:pt x="4230" y="70"/>
                  </a:cubicBezTo>
                  <a:cubicBezTo>
                    <a:pt x="4129" y="24"/>
                    <a:pt x="4020" y="0"/>
                    <a:pt x="3901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34"/>
            <p:cNvSpPr/>
            <p:nvPr/>
          </p:nvSpPr>
          <p:spPr>
            <a:xfrm>
              <a:off x="1485968" y="4396061"/>
              <a:ext cx="334518" cy="204989"/>
            </a:xfrm>
            <a:custGeom>
              <a:avLst/>
              <a:gdLst/>
              <a:ahLst/>
              <a:cxnLst/>
              <a:rect l="l" t="t" r="r" b="b"/>
              <a:pathLst>
                <a:path w="5098" h="3124" extrusionOk="0">
                  <a:moveTo>
                    <a:pt x="1457" y="0"/>
                  </a:moveTo>
                  <a:cubicBezTo>
                    <a:pt x="901" y="0"/>
                    <a:pt x="466" y="176"/>
                    <a:pt x="296" y="515"/>
                  </a:cubicBezTo>
                  <a:cubicBezTo>
                    <a:pt x="0" y="1150"/>
                    <a:pt x="762" y="2144"/>
                    <a:pt x="2009" y="2715"/>
                  </a:cubicBezTo>
                  <a:cubicBezTo>
                    <a:pt x="2590" y="2990"/>
                    <a:pt x="3171" y="3124"/>
                    <a:pt x="3656" y="3124"/>
                  </a:cubicBezTo>
                  <a:cubicBezTo>
                    <a:pt x="4213" y="3124"/>
                    <a:pt x="4643" y="2948"/>
                    <a:pt x="4801" y="2609"/>
                  </a:cubicBezTo>
                  <a:cubicBezTo>
                    <a:pt x="5097" y="1974"/>
                    <a:pt x="4336" y="980"/>
                    <a:pt x="3088" y="409"/>
                  </a:cubicBezTo>
                  <a:cubicBezTo>
                    <a:pt x="2517" y="134"/>
                    <a:pt x="1941" y="0"/>
                    <a:pt x="1457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34"/>
            <p:cNvSpPr/>
            <p:nvPr/>
          </p:nvSpPr>
          <p:spPr>
            <a:xfrm>
              <a:off x="596406" y="3448822"/>
              <a:ext cx="1371209" cy="1244567"/>
            </a:xfrm>
            <a:custGeom>
              <a:avLst/>
              <a:gdLst/>
              <a:ahLst/>
              <a:cxnLst/>
              <a:rect l="l" t="t" r="r" b="b"/>
              <a:pathLst>
                <a:path w="20897" h="18967" extrusionOk="0">
                  <a:moveTo>
                    <a:pt x="8830" y="0"/>
                  </a:moveTo>
                  <a:cubicBezTo>
                    <a:pt x="8533" y="0"/>
                    <a:pt x="8266" y="28"/>
                    <a:pt x="8037" y="83"/>
                  </a:cubicBezTo>
                  <a:cubicBezTo>
                    <a:pt x="4442" y="908"/>
                    <a:pt x="0" y="6787"/>
                    <a:pt x="1333" y="12434"/>
                  </a:cubicBezTo>
                  <a:cubicBezTo>
                    <a:pt x="2401" y="16978"/>
                    <a:pt x="5671" y="18967"/>
                    <a:pt x="9530" y="18967"/>
                  </a:cubicBezTo>
                  <a:cubicBezTo>
                    <a:pt x="10485" y="18967"/>
                    <a:pt x="11476" y="18845"/>
                    <a:pt x="12479" y="18610"/>
                  </a:cubicBezTo>
                  <a:cubicBezTo>
                    <a:pt x="17512" y="17426"/>
                    <a:pt x="20896" y="13788"/>
                    <a:pt x="19585" y="8141"/>
                  </a:cubicBezTo>
                  <a:cubicBezTo>
                    <a:pt x="18369" y="2987"/>
                    <a:pt x="11938" y="0"/>
                    <a:pt x="8830" y="0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34"/>
            <p:cNvSpPr/>
            <p:nvPr/>
          </p:nvSpPr>
          <p:spPr>
            <a:xfrm>
              <a:off x="1213923" y="3890815"/>
              <a:ext cx="285961" cy="185763"/>
            </a:xfrm>
            <a:custGeom>
              <a:avLst/>
              <a:gdLst/>
              <a:ahLst/>
              <a:cxnLst/>
              <a:rect l="l" t="t" r="r" b="b"/>
              <a:pathLst>
                <a:path w="4358" h="2831" extrusionOk="0">
                  <a:moveTo>
                    <a:pt x="1846" y="0"/>
                  </a:moveTo>
                  <a:cubicBezTo>
                    <a:pt x="1464" y="0"/>
                    <a:pt x="1270" y="178"/>
                    <a:pt x="1270" y="178"/>
                  </a:cubicBezTo>
                  <a:cubicBezTo>
                    <a:pt x="508" y="792"/>
                    <a:pt x="1" y="2124"/>
                    <a:pt x="910" y="2632"/>
                  </a:cubicBezTo>
                  <a:cubicBezTo>
                    <a:pt x="1168" y="2773"/>
                    <a:pt x="1458" y="2830"/>
                    <a:pt x="1756" y="2830"/>
                  </a:cubicBezTo>
                  <a:cubicBezTo>
                    <a:pt x="2484" y="2830"/>
                    <a:pt x="3258" y="2488"/>
                    <a:pt x="3723" y="2188"/>
                  </a:cubicBezTo>
                  <a:cubicBezTo>
                    <a:pt x="4358" y="1743"/>
                    <a:pt x="3850" y="982"/>
                    <a:pt x="2835" y="326"/>
                  </a:cubicBezTo>
                  <a:cubicBezTo>
                    <a:pt x="2426" y="76"/>
                    <a:pt x="2096" y="0"/>
                    <a:pt x="1846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34"/>
            <p:cNvSpPr/>
            <p:nvPr/>
          </p:nvSpPr>
          <p:spPr>
            <a:xfrm>
              <a:off x="879475" y="3243049"/>
              <a:ext cx="432222" cy="293113"/>
            </a:xfrm>
            <a:custGeom>
              <a:avLst/>
              <a:gdLst/>
              <a:ahLst/>
              <a:cxnLst/>
              <a:rect l="l" t="t" r="r" b="b"/>
              <a:pathLst>
                <a:path w="6587" h="4467" extrusionOk="0">
                  <a:moveTo>
                    <a:pt x="4160" y="1"/>
                  </a:moveTo>
                  <a:cubicBezTo>
                    <a:pt x="4122" y="1"/>
                    <a:pt x="4082" y="2"/>
                    <a:pt x="4040" y="4"/>
                  </a:cubicBezTo>
                  <a:cubicBezTo>
                    <a:pt x="2835" y="89"/>
                    <a:pt x="2856" y="1908"/>
                    <a:pt x="2856" y="1908"/>
                  </a:cubicBezTo>
                  <a:cubicBezTo>
                    <a:pt x="2856" y="1908"/>
                    <a:pt x="2372" y="1203"/>
                    <a:pt x="1768" y="1203"/>
                  </a:cubicBezTo>
                  <a:cubicBezTo>
                    <a:pt x="1515" y="1203"/>
                    <a:pt x="1242" y="1326"/>
                    <a:pt x="974" y="1675"/>
                  </a:cubicBezTo>
                  <a:cubicBezTo>
                    <a:pt x="1" y="2923"/>
                    <a:pt x="2285" y="4023"/>
                    <a:pt x="2285" y="4023"/>
                  </a:cubicBezTo>
                  <a:cubicBezTo>
                    <a:pt x="2285" y="4023"/>
                    <a:pt x="2690" y="3777"/>
                    <a:pt x="3274" y="3777"/>
                  </a:cubicBezTo>
                  <a:cubicBezTo>
                    <a:pt x="3732" y="3777"/>
                    <a:pt x="4298" y="3928"/>
                    <a:pt x="4865" y="4467"/>
                  </a:cubicBezTo>
                  <a:cubicBezTo>
                    <a:pt x="4865" y="4467"/>
                    <a:pt x="6586" y="1"/>
                    <a:pt x="4160" y="1"/>
                  </a:cubicBezTo>
                  <a:close/>
                </a:path>
              </a:pathLst>
            </a:custGeom>
            <a:solidFill>
              <a:srgbClr val="CA1E4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34"/>
            <p:cNvSpPr/>
            <p:nvPr/>
          </p:nvSpPr>
          <p:spPr>
            <a:xfrm>
              <a:off x="633020" y="4118963"/>
              <a:ext cx="618445" cy="412997"/>
            </a:xfrm>
            <a:custGeom>
              <a:avLst/>
              <a:gdLst/>
              <a:ahLst/>
              <a:cxnLst/>
              <a:rect l="l" t="t" r="r" b="b"/>
              <a:pathLst>
                <a:path w="9425" h="6294" extrusionOk="0">
                  <a:moveTo>
                    <a:pt x="6253" y="1"/>
                  </a:moveTo>
                  <a:cubicBezTo>
                    <a:pt x="6136" y="1248"/>
                    <a:pt x="5211" y="1507"/>
                    <a:pt x="3924" y="1507"/>
                  </a:cubicBezTo>
                  <a:cubicBezTo>
                    <a:pt x="3815" y="1507"/>
                    <a:pt x="3702" y="1506"/>
                    <a:pt x="3588" y="1502"/>
                  </a:cubicBezTo>
                  <a:cubicBezTo>
                    <a:pt x="3562" y="1502"/>
                    <a:pt x="3536" y="1501"/>
                    <a:pt x="3511" y="1501"/>
                  </a:cubicBezTo>
                  <a:cubicBezTo>
                    <a:pt x="2140" y="1501"/>
                    <a:pt x="2467" y="2623"/>
                    <a:pt x="2467" y="2623"/>
                  </a:cubicBezTo>
                  <a:cubicBezTo>
                    <a:pt x="415" y="2835"/>
                    <a:pt x="2065" y="4188"/>
                    <a:pt x="2065" y="4188"/>
                  </a:cubicBezTo>
                  <a:cubicBezTo>
                    <a:pt x="2065" y="4188"/>
                    <a:pt x="1468" y="4077"/>
                    <a:pt x="969" y="4077"/>
                  </a:cubicBezTo>
                  <a:cubicBezTo>
                    <a:pt x="427" y="4077"/>
                    <a:pt x="1" y="4208"/>
                    <a:pt x="584" y="4759"/>
                  </a:cubicBezTo>
                  <a:cubicBezTo>
                    <a:pt x="1355" y="5501"/>
                    <a:pt x="2521" y="6294"/>
                    <a:pt x="4024" y="6294"/>
                  </a:cubicBezTo>
                  <a:cubicBezTo>
                    <a:pt x="4665" y="6294"/>
                    <a:pt x="5367" y="6150"/>
                    <a:pt x="6126" y="5796"/>
                  </a:cubicBezTo>
                  <a:cubicBezTo>
                    <a:pt x="9425" y="4252"/>
                    <a:pt x="6253" y="1"/>
                    <a:pt x="6253" y="1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34"/>
            <p:cNvSpPr/>
            <p:nvPr/>
          </p:nvSpPr>
          <p:spPr>
            <a:xfrm>
              <a:off x="794830" y="4291075"/>
              <a:ext cx="162469" cy="17323"/>
            </a:xfrm>
            <a:custGeom>
              <a:avLst/>
              <a:gdLst/>
              <a:ahLst/>
              <a:cxnLst/>
              <a:rect l="l" t="t" r="r" b="b"/>
              <a:pathLst>
                <a:path w="2476" h="264" extrusionOk="0">
                  <a:moveTo>
                    <a:pt x="1" y="0"/>
                  </a:moveTo>
                  <a:lnTo>
                    <a:pt x="1" y="0"/>
                  </a:lnTo>
                  <a:cubicBezTo>
                    <a:pt x="426" y="172"/>
                    <a:pt x="882" y="264"/>
                    <a:pt x="1338" y="264"/>
                  </a:cubicBezTo>
                  <a:cubicBezTo>
                    <a:pt x="1723" y="264"/>
                    <a:pt x="2108" y="199"/>
                    <a:pt x="2475" y="6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34"/>
            <p:cNvSpPr/>
            <p:nvPr/>
          </p:nvSpPr>
          <p:spPr>
            <a:xfrm>
              <a:off x="782363" y="4280839"/>
              <a:ext cx="186026" cy="36811"/>
            </a:xfrm>
            <a:custGeom>
              <a:avLst/>
              <a:gdLst/>
              <a:ahLst/>
              <a:cxnLst/>
              <a:rect l="l" t="t" r="r" b="b"/>
              <a:pathLst>
                <a:path w="2835" h="561" extrusionOk="0">
                  <a:moveTo>
                    <a:pt x="195" y="1"/>
                  </a:moveTo>
                  <a:cubicBezTo>
                    <a:pt x="133" y="1"/>
                    <a:pt x="80" y="28"/>
                    <a:pt x="64" y="93"/>
                  </a:cubicBezTo>
                  <a:cubicBezTo>
                    <a:pt x="0" y="156"/>
                    <a:pt x="22" y="262"/>
                    <a:pt x="106" y="304"/>
                  </a:cubicBezTo>
                  <a:cubicBezTo>
                    <a:pt x="512" y="459"/>
                    <a:pt x="937" y="561"/>
                    <a:pt x="1378" y="561"/>
                  </a:cubicBezTo>
                  <a:cubicBezTo>
                    <a:pt x="1419" y="561"/>
                    <a:pt x="1461" y="560"/>
                    <a:pt x="1502" y="558"/>
                  </a:cubicBezTo>
                  <a:cubicBezTo>
                    <a:pt x="1904" y="558"/>
                    <a:pt x="2327" y="495"/>
                    <a:pt x="2708" y="347"/>
                  </a:cubicBezTo>
                  <a:cubicBezTo>
                    <a:pt x="2792" y="325"/>
                    <a:pt x="2834" y="241"/>
                    <a:pt x="2813" y="177"/>
                  </a:cubicBezTo>
                  <a:cubicBezTo>
                    <a:pt x="2782" y="115"/>
                    <a:pt x="2740" y="76"/>
                    <a:pt x="2686" y="76"/>
                  </a:cubicBezTo>
                  <a:cubicBezTo>
                    <a:pt x="2667" y="76"/>
                    <a:pt x="2646" y="81"/>
                    <a:pt x="2623" y="93"/>
                  </a:cubicBezTo>
                  <a:cubicBezTo>
                    <a:pt x="2268" y="208"/>
                    <a:pt x="1900" y="266"/>
                    <a:pt x="1535" y="266"/>
                  </a:cubicBezTo>
                  <a:cubicBezTo>
                    <a:pt x="1095" y="266"/>
                    <a:pt x="659" y="181"/>
                    <a:pt x="254" y="8"/>
                  </a:cubicBezTo>
                  <a:cubicBezTo>
                    <a:pt x="234" y="3"/>
                    <a:pt x="214" y="1"/>
                    <a:pt x="195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34"/>
            <p:cNvSpPr/>
            <p:nvPr/>
          </p:nvSpPr>
          <p:spPr>
            <a:xfrm>
              <a:off x="768452" y="4393765"/>
              <a:ext cx="163847" cy="18045"/>
            </a:xfrm>
            <a:custGeom>
              <a:avLst/>
              <a:gdLst/>
              <a:ahLst/>
              <a:cxnLst/>
              <a:rect l="l" t="t" r="r" b="b"/>
              <a:pathLst>
                <a:path w="2497" h="275" extrusionOk="0">
                  <a:moveTo>
                    <a:pt x="1" y="0"/>
                  </a:moveTo>
                  <a:lnTo>
                    <a:pt x="1" y="0"/>
                  </a:lnTo>
                  <a:cubicBezTo>
                    <a:pt x="426" y="184"/>
                    <a:pt x="882" y="274"/>
                    <a:pt x="1343" y="274"/>
                  </a:cubicBezTo>
                  <a:cubicBezTo>
                    <a:pt x="1730" y="274"/>
                    <a:pt x="2120" y="210"/>
                    <a:pt x="2497" y="8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34"/>
            <p:cNvSpPr/>
            <p:nvPr/>
          </p:nvSpPr>
          <p:spPr>
            <a:xfrm>
              <a:off x="757363" y="4385432"/>
              <a:ext cx="184648" cy="34974"/>
            </a:xfrm>
            <a:custGeom>
              <a:avLst/>
              <a:gdLst/>
              <a:ahLst/>
              <a:cxnLst/>
              <a:rect l="l" t="t" r="r" b="b"/>
              <a:pathLst>
                <a:path w="2814" h="533" extrusionOk="0">
                  <a:moveTo>
                    <a:pt x="151" y="0"/>
                  </a:moveTo>
                  <a:cubicBezTo>
                    <a:pt x="99" y="0"/>
                    <a:pt x="57" y="29"/>
                    <a:pt x="43" y="85"/>
                  </a:cubicBezTo>
                  <a:cubicBezTo>
                    <a:pt x="1" y="148"/>
                    <a:pt x="22" y="233"/>
                    <a:pt x="106" y="275"/>
                  </a:cubicBezTo>
                  <a:cubicBezTo>
                    <a:pt x="487" y="447"/>
                    <a:pt x="902" y="532"/>
                    <a:pt x="1336" y="532"/>
                  </a:cubicBezTo>
                  <a:cubicBezTo>
                    <a:pt x="1384" y="532"/>
                    <a:pt x="1433" y="531"/>
                    <a:pt x="1481" y="529"/>
                  </a:cubicBezTo>
                  <a:cubicBezTo>
                    <a:pt x="1883" y="529"/>
                    <a:pt x="2306" y="466"/>
                    <a:pt x="2687" y="360"/>
                  </a:cubicBezTo>
                  <a:cubicBezTo>
                    <a:pt x="2771" y="318"/>
                    <a:pt x="2814" y="254"/>
                    <a:pt x="2792" y="170"/>
                  </a:cubicBezTo>
                  <a:cubicBezTo>
                    <a:pt x="2775" y="117"/>
                    <a:pt x="2715" y="79"/>
                    <a:pt x="2647" y="79"/>
                  </a:cubicBezTo>
                  <a:cubicBezTo>
                    <a:pt x="2632" y="79"/>
                    <a:pt x="2617" y="81"/>
                    <a:pt x="2602" y="85"/>
                  </a:cubicBezTo>
                  <a:cubicBezTo>
                    <a:pt x="2241" y="202"/>
                    <a:pt x="1871" y="261"/>
                    <a:pt x="1502" y="261"/>
                  </a:cubicBezTo>
                  <a:cubicBezTo>
                    <a:pt x="1072" y="261"/>
                    <a:pt x="643" y="181"/>
                    <a:pt x="233" y="21"/>
                  </a:cubicBezTo>
                  <a:cubicBezTo>
                    <a:pt x="205" y="7"/>
                    <a:pt x="177" y="0"/>
                    <a:pt x="151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34"/>
            <p:cNvSpPr/>
            <p:nvPr/>
          </p:nvSpPr>
          <p:spPr>
            <a:xfrm>
              <a:off x="636629" y="4110564"/>
              <a:ext cx="531567" cy="430385"/>
            </a:xfrm>
            <a:custGeom>
              <a:avLst/>
              <a:gdLst/>
              <a:ahLst/>
              <a:cxnLst/>
              <a:rect l="l" t="t" r="r" b="b"/>
              <a:pathLst>
                <a:path w="8101" h="6559" extrusionOk="0">
                  <a:moveTo>
                    <a:pt x="6185" y="1"/>
                  </a:moveTo>
                  <a:cubicBezTo>
                    <a:pt x="6161" y="1"/>
                    <a:pt x="6135" y="8"/>
                    <a:pt x="6113" y="23"/>
                  </a:cubicBezTo>
                  <a:cubicBezTo>
                    <a:pt x="6049" y="86"/>
                    <a:pt x="6028" y="171"/>
                    <a:pt x="6071" y="234"/>
                  </a:cubicBezTo>
                  <a:cubicBezTo>
                    <a:pt x="6092" y="256"/>
                    <a:pt x="7784" y="2582"/>
                    <a:pt x="7340" y="4337"/>
                  </a:cubicBezTo>
                  <a:cubicBezTo>
                    <a:pt x="7149" y="5014"/>
                    <a:pt x="6663" y="5564"/>
                    <a:pt x="6007" y="5818"/>
                  </a:cubicBezTo>
                  <a:cubicBezTo>
                    <a:pt x="5272" y="6160"/>
                    <a:pt x="4588" y="6301"/>
                    <a:pt x="3960" y="6301"/>
                  </a:cubicBezTo>
                  <a:cubicBezTo>
                    <a:pt x="2530" y="6301"/>
                    <a:pt x="1393" y="5567"/>
                    <a:pt x="614" y="4803"/>
                  </a:cubicBezTo>
                  <a:cubicBezTo>
                    <a:pt x="381" y="4591"/>
                    <a:pt x="381" y="4485"/>
                    <a:pt x="381" y="4485"/>
                  </a:cubicBezTo>
                  <a:cubicBezTo>
                    <a:pt x="422" y="4404"/>
                    <a:pt x="621" y="4366"/>
                    <a:pt x="900" y="4366"/>
                  </a:cubicBezTo>
                  <a:cubicBezTo>
                    <a:pt x="1197" y="4366"/>
                    <a:pt x="1585" y="4409"/>
                    <a:pt x="1968" y="4485"/>
                  </a:cubicBezTo>
                  <a:cubicBezTo>
                    <a:pt x="1988" y="4492"/>
                    <a:pt x="2008" y="4495"/>
                    <a:pt x="2027" y="4495"/>
                  </a:cubicBezTo>
                  <a:cubicBezTo>
                    <a:pt x="2178" y="4495"/>
                    <a:pt x="2245" y="4286"/>
                    <a:pt x="2095" y="4210"/>
                  </a:cubicBezTo>
                  <a:cubicBezTo>
                    <a:pt x="1925" y="4062"/>
                    <a:pt x="1439" y="3576"/>
                    <a:pt x="1523" y="3280"/>
                  </a:cubicBezTo>
                  <a:cubicBezTo>
                    <a:pt x="1587" y="3090"/>
                    <a:pt x="1904" y="2942"/>
                    <a:pt x="2412" y="2899"/>
                  </a:cubicBezTo>
                  <a:cubicBezTo>
                    <a:pt x="2454" y="2878"/>
                    <a:pt x="2496" y="2857"/>
                    <a:pt x="2518" y="2836"/>
                  </a:cubicBezTo>
                  <a:cubicBezTo>
                    <a:pt x="2539" y="2793"/>
                    <a:pt x="2560" y="2751"/>
                    <a:pt x="2539" y="2709"/>
                  </a:cubicBezTo>
                  <a:cubicBezTo>
                    <a:pt x="2475" y="2497"/>
                    <a:pt x="2518" y="2244"/>
                    <a:pt x="2644" y="2053"/>
                  </a:cubicBezTo>
                  <a:cubicBezTo>
                    <a:pt x="2792" y="1863"/>
                    <a:pt x="3089" y="1778"/>
                    <a:pt x="3533" y="1778"/>
                  </a:cubicBezTo>
                  <a:cubicBezTo>
                    <a:pt x="3596" y="1778"/>
                    <a:pt x="3660" y="1715"/>
                    <a:pt x="3681" y="1630"/>
                  </a:cubicBezTo>
                  <a:cubicBezTo>
                    <a:pt x="3681" y="1546"/>
                    <a:pt x="3617" y="1482"/>
                    <a:pt x="3533" y="1482"/>
                  </a:cubicBezTo>
                  <a:cubicBezTo>
                    <a:pt x="3004" y="1482"/>
                    <a:pt x="2623" y="1609"/>
                    <a:pt x="2412" y="1884"/>
                  </a:cubicBezTo>
                  <a:cubicBezTo>
                    <a:pt x="2264" y="2096"/>
                    <a:pt x="2200" y="2370"/>
                    <a:pt x="2243" y="2624"/>
                  </a:cubicBezTo>
                  <a:cubicBezTo>
                    <a:pt x="1672" y="2709"/>
                    <a:pt x="1354" y="2878"/>
                    <a:pt x="1249" y="3195"/>
                  </a:cubicBezTo>
                  <a:cubicBezTo>
                    <a:pt x="1164" y="3513"/>
                    <a:pt x="1375" y="3851"/>
                    <a:pt x="1587" y="4105"/>
                  </a:cubicBezTo>
                  <a:cubicBezTo>
                    <a:pt x="1381" y="4081"/>
                    <a:pt x="1148" y="4060"/>
                    <a:pt x="928" y="4060"/>
                  </a:cubicBezTo>
                  <a:cubicBezTo>
                    <a:pt x="562" y="4060"/>
                    <a:pt x="233" y="4118"/>
                    <a:pt x="128" y="4316"/>
                  </a:cubicBezTo>
                  <a:cubicBezTo>
                    <a:pt x="1" y="4591"/>
                    <a:pt x="318" y="4887"/>
                    <a:pt x="424" y="4993"/>
                  </a:cubicBezTo>
                  <a:cubicBezTo>
                    <a:pt x="1249" y="5797"/>
                    <a:pt x="2433" y="6558"/>
                    <a:pt x="3956" y="6558"/>
                  </a:cubicBezTo>
                  <a:cubicBezTo>
                    <a:pt x="4717" y="6558"/>
                    <a:pt x="5457" y="6389"/>
                    <a:pt x="6134" y="6072"/>
                  </a:cubicBezTo>
                  <a:cubicBezTo>
                    <a:pt x="6874" y="5776"/>
                    <a:pt x="7424" y="5162"/>
                    <a:pt x="7636" y="4401"/>
                  </a:cubicBezTo>
                  <a:cubicBezTo>
                    <a:pt x="8101" y="2519"/>
                    <a:pt x="6388" y="150"/>
                    <a:pt x="6303" y="65"/>
                  </a:cubicBezTo>
                  <a:cubicBezTo>
                    <a:pt x="6276" y="24"/>
                    <a:pt x="6231" y="1"/>
                    <a:pt x="6185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34"/>
            <p:cNvSpPr/>
            <p:nvPr/>
          </p:nvSpPr>
          <p:spPr>
            <a:xfrm>
              <a:off x="1061299" y="4570470"/>
              <a:ext cx="206826" cy="192325"/>
            </a:xfrm>
            <a:custGeom>
              <a:avLst/>
              <a:gdLst/>
              <a:ahLst/>
              <a:cxnLst/>
              <a:rect l="l" t="t" r="r" b="b"/>
              <a:pathLst>
                <a:path w="3152" h="2931" extrusionOk="0">
                  <a:moveTo>
                    <a:pt x="2299" y="0"/>
                  </a:moveTo>
                  <a:cubicBezTo>
                    <a:pt x="1864" y="0"/>
                    <a:pt x="1297" y="308"/>
                    <a:pt x="846" y="818"/>
                  </a:cubicBezTo>
                  <a:cubicBezTo>
                    <a:pt x="191" y="1537"/>
                    <a:pt x="0" y="2404"/>
                    <a:pt x="402" y="2764"/>
                  </a:cubicBezTo>
                  <a:cubicBezTo>
                    <a:pt x="522" y="2877"/>
                    <a:pt x="683" y="2930"/>
                    <a:pt x="867" y="2930"/>
                  </a:cubicBezTo>
                  <a:cubicBezTo>
                    <a:pt x="1300" y="2930"/>
                    <a:pt x="1860" y="2634"/>
                    <a:pt x="2306" y="2129"/>
                  </a:cubicBezTo>
                  <a:cubicBezTo>
                    <a:pt x="2961" y="1410"/>
                    <a:pt x="3152" y="522"/>
                    <a:pt x="2750" y="162"/>
                  </a:cubicBezTo>
                  <a:cubicBezTo>
                    <a:pt x="2633" y="52"/>
                    <a:pt x="2477" y="0"/>
                    <a:pt x="2299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34"/>
            <p:cNvSpPr/>
            <p:nvPr/>
          </p:nvSpPr>
          <p:spPr>
            <a:xfrm>
              <a:off x="986365" y="3826182"/>
              <a:ext cx="184648" cy="184648"/>
            </a:xfrm>
            <a:custGeom>
              <a:avLst/>
              <a:gdLst/>
              <a:ahLst/>
              <a:cxnLst/>
              <a:rect l="l" t="t" r="r" b="b"/>
              <a:pathLst>
                <a:path w="2814" h="2814" extrusionOk="0">
                  <a:moveTo>
                    <a:pt x="1417" y="0"/>
                  </a:moveTo>
                  <a:cubicBezTo>
                    <a:pt x="635" y="0"/>
                    <a:pt x="0" y="635"/>
                    <a:pt x="0" y="1417"/>
                  </a:cubicBezTo>
                  <a:cubicBezTo>
                    <a:pt x="0" y="2179"/>
                    <a:pt x="635" y="2813"/>
                    <a:pt x="1417" y="2813"/>
                  </a:cubicBezTo>
                  <a:cubicBezTo>
                    <a:pt x="2179" y="2813"/>
                    <a:pt x="2813" y="2179"/>
                    <a:pt x="2813" y="1417"/>
                  </a:cubicBezTo>
                  <a:cubicBezTo>
                    <a:pt x="2813" y="635"/>
                    <a:pt x="2179" y="0"/>
                    <a:pt x="1417" y="0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34"/>
            <p:cNvSpPr/>
            <p:nvPr/>
          </p:nvSpPr>
          <p:spPr>
            <a:xfrm>
              <a:off x="1408213" y="3673493"/>
              <a:ext cx="186026" cy="186026"/>
            </a:xfrm>
            <a:custGeom>
              <a:avLst/>
              <a:gdLst/>
              <a:ahLst/>
              <a:cxnLst/>
              <a:rect l="l" t="t" r="r" b="b"/>
              <a:pathLst>
                <a:path w="2835" h="2835" extrusionOk="0">
                  <a:moveTo>
                    <a:pt x="1418" y="1"/>
                  </a:moveTo>
                  <a:cubicBezTo>
                    <a:pt x="635" y="1"/>
                    <a:pt x="1" y="635"/>
                    <a:pt x="1" y="1418"/>
                  </a:cubicBezTo>
                  <a:cubicBezTo>
                    <a:pt x="1" y="2200"/>
                    <a:pt x="635" y="2835"/>
                    <a:pt x="1418" y="2835"/>
                  </a:cubicBezTo>
                  <a:cubicBezTo>
                    <a:pt x="2200" y="2835"/>
                    <a:pt x="2835" y="2200"/>
                    <a:pt x="2835" y="1418"/>
                  </a:cubicBezTo>
                  <a:cubicBezTo>
                    <a:pt x="2835" y="635"/>
                    <a:pt x="2200" y="1"/>
                    <a:pt x="1418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34"/>
            <p:cNvSpPr/>
            <p:nvPr/>
          </p:nvSpPr>
          <p:spPr>
            <a:xfrm>
              <a:off x="1066876" y="3855316"/>
              <a:ext cx="56956" cy="55578"/>
            </a:xfrm>
            <a:custGeom>
              <a:avLst/>
              <a:gdLst/>
              <a:ahLst/>
              <a:cxnLst/>
              <a:rect l="l" t="t" r="r" b="b"/>
              <a:pathLst>
                <a:path w="868" h="847" extrusionOk="0">
                  <a:moveTo>
                    <a:pt x="444" y="0"/>
                  </a:moveTo>
                  <a:cubicBezTo>
                    <a:pt x="212" y="0"/>
                    <a:pt x="0" y="191"/>
                    <a:pt x="0" y="423"/>
                  </a:cubicBezTo>
                  <a:cubicBezTo>
                    <a:pt x="0" y="656"/>
                    <a:pt x="212" y="846"/>
                    <a:pt x="444" y="846"/>
                  </a:cubicBezTo>
                  <a:cubicBezTo>
                    <a:pt x="677" y="846"/>
                    <a:pt x="867" y="656"/>
                    <a:pt x="867" y="423"/>
                  </a:cubicBezTo>
                  <a:cubicBezTo>
                    <a:pt x="867" y="191"/>
                    <a:pt x="677" y="0"/>
                    <a:pt x="444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34"/>
            <p:cNvSpPr/>
            <p:nvPr/>
          </p:nvSpPr>
          <p:spPr>
            <a:xfrm>
              <a:off x="1502569" y="3698493"/>
              <a:ext cx="55578" cy="55578"/>
            </a:xfrm>
            <a:custGeom>
              <a:avLst/>
              <a:gdLst/>
              <a:ahLst/>
              <a:cxnLst/>
              <a:rect l="l" t="t" r="r" b="b"/>
              <a:pathLst>
                <a:path w="847" h="847" extrusionOk="0">
                  <a:moveTo>
                    <a:pt x="424" y="0"/>
                  </a:moveTo>
                  <a:cubicBezTo>
                    <a:pt x="191" y="0"/>
                    <a:pt x="1" y="191"/>
                    <a:pt x="1" y="423"/>
                  </a:cubicBezTo>
                  <a:cubicBezTo>
                    <a:pt x="1" y="656"/>
                    <a:pt x="191" y="846"/>
                    <a:pt x="424" y="846"/>
                  </a:cubicBezTo>
                  <a:cubicBezTo>
                    <a:pt x="657" y="846"/>
                    <a:pt x="847" y="656"/>
                    <a:pt x="847" y="423"/>
                  </a:cubicBezTo>
                  <a:cubicBezTo>
                    <a:pt x="847" y="191"/>
                    <a:pt x="657" y="0"/>
                    <a:pt x="424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34"/>
            <p:cNvSpPr/>
            <p:nvPr/>
          </p:nvSpPr>
          <p:spPr>
            <a:xfrm>
              <a:off x="1523436" y="3350135"/>
              <a:ext cx="717527" cy="698170"/>
            </a:xfrm>
            <a:custGeom>
              <a:avLst/>
              <a:gdLst/>
              <a:ahLst/>
              <a:cxnLst/>
              <a:rect l="l" t="t" r="r" b="b"/>
              <a:pathLst>
                <a:path w="10935" h="10640" extrusionOk="0">
                  <a:moveTo>
                    <a:pt x="6831" y="1"/>
                  </a:moveTo>
                  <a:cubicBezTo>
                    <a:pt x="6831" y="1"/>
                    <a:pt x="5266" y="868"/>
                    <a:pt x="635" y="8059"/>
                  </a:cubicBezTo>
                  <a:cubicBezTo>
                    <a:pt x="0" y="9074"/>
                    <a:pt x="571" y="10406"/>
                    <a:pt x="1756" y="10639"/>
                  </a:cubicBezTo>
                  <a:lnTo>
                    <a:pt x="10934" y="10110"/>
                  </a:lnTo>
                  <a:cubicBezTo>
                    <a:pt x="10934" y="10110"/>
                    <a:pt x="9877" y="1862"/>
                    <a:pt x="6831" y="1"/>
                  </a:cubicBezTo>
                  <a:close/>
                </a:path>
              </a:pathLst>
            </a:custGeom>
            <a:solidFill>
              <a:srgbClr val="CA1E4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34"/>
            <p:cNvSpPr/>
            <p:nvPr/>
          </p:nvSpPr>
          <p:spPr>
            <a:xfrm>
              <a:off x="1799550" y="3322117"/>
              <a:ext cx="655125" cy="704141"/>
            </a:xfrm>
            <a:custGeom>
              <a:avLst/>
              <a:gdLst/>
              <a:ahLst/>
              <a:cxnLst/>
              <a:rect l="l" t="t" r="r" b="b"/>
              <a:pathLst>
                <a:path w="9984" h="10731" extrusionOk="0">
                  <a:moveTo>
                    <a:pt x="4320" y="1"/>
                  </a:moveTo>
                  <a:cubicBezTo>
                    <a:pt x="3956" y="1"/>
                    <a:pt x="3592" y="57"/>
                    <a:pt x="3237" y="174"/>
                  </a:cubicBezTo>
                  <a:cubicBezTo>
                    <a:pt x="1016" y="914"/>
                    <a:pt x="1" y="3854"/>
                    <a:pt x="953" y="6730"/>
                  </a:cubicBezTo>
                  <a:cubicBezTo>
                    <a:pt x="1755" y="9136"/>
                    <a:pt x="3712" y="10731"/>
                    <a:pt x="5650" y="10731"/>
                  </a:cubicBezTo>
                  <a:cubicBezTo>
                    <a:pt x="6012" y="10731"/>
                    <a:pt x="6373" y="10675"/>
                    <a:pt x="6726" y="10558"/>
                  </a:cubicBezTo>
                  <a:cubicBezTo>
                    <a:pt x="8947" y="9818"/>
                    <a:pt x="9983" y="6878"/>
                    <a:pt x="9011" y="4002"/>
                  </a:cubicBezTo>
                  <a:cubicBezTo>
                    <a:pt x="8192" y="1582"/>
                    <a:pt x="6251" y="1"/>
                    <a:pt x="4320" y="1"/>
                  </a:cubicBezTo>
                  <a:close/>
                </a:path>
              </a:pathLst>
            </a:custGeom>
            <a:solidFill>
              <a:srgbClr val="B2194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34"/>
            <p:cNvSpPr/>
            <p:nvPr/>
          </p:nvSpPr>
          <p:spPr>
            <a:xfrm>
              <a:off x="1873106" y="3402431"/>
              <a:ext cx="505255" cy="543510"/>
            </a:xfrm>
            <a:custGeom>
              <a:avLst/>
              <a:gdLst/>
              <a:ahLst/>
              <a:cxnLst/>
              <a:rect l="l" t="t" r="r" b="b"/>
              <a:pathLst>
                <a:path w="7700" h="8283" extrusionOk="0">
                  <a:moveTo>
                    <a:pt x="3332" y="1"/>
                  </a:moveTo>
                  <a:cubicBezTo>
                    <a:pt x="3051" y="1"/>
                    <a:pt x="2771" y="44"/>
                    <a:pt x="2497" y="135"/>
                  </a:cubicBezTo>
                  <a:cubicBezTo>
                    <a:pt x="783" y="706"/>
                    <a:pt x="1" y="2969"/>
                    <a:pt x="741" y="5189"/>
                  </a:cubicBezTo>
                  <a:cubicBezTo>
                    <a:pt x="1365" y="7044"/>
                    <a:pt x="2877" y="8282"/>
                    <a:pt x="4363" y="8282"/>
                  </a:cubicBezTo>
                  <a:cubicBezTo>
                    <a:pt x="4639" y="8282"/>
                    <a:pt x="4914" y="8240"/>
                    <a:pt x="5182" y="8150"/>
                  </a:cubicBezTo>
                  <a:cubicBezTo>
                    <a:pt x="6917" y="7558"/>
                    <a:pt x="7699" y="5295"/>
                    <a:pt x="6959" y="3095"/>
                  </a:cubicBezTo>
                  <a:cubicBezTo>
                    <a:pt x="6336" y="1226"/>
                    <a:pt x="4828" y="1"/>
                    <a:pt x="3332" y="1"/>
                  </a:cubicBezTo>
                  <a:close/>
                </a:path>
              </a:pathLst>
            </a:custGeom>
            <a:solidFill>
              <a:srgbClr val="6F002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34"/>
            <p:cNvSpPr/>
            <p:nvPr/>
          </p:nvSpPr>
          <p:spPr>
            <a:xfrm>
              <a:off x="1909195" y="4017651"/>
              <a:ext cx="156891" cy="162206"/>
            </a:xfrm>
            <a:custGeom>
              <a:avLst/>
              <a:gdLst/>
              <a:ahLst/>
              <a:cxnLst/>
              <a:rect l="l" t="t" r="r" b="b"/>
              <a:pathLst>
                <a:path w="2391" h="2472" extrusionOk="0">
                  <a:moveTo>
                    <a:pt x="1820" y="1"/>
                  </a:moveTo>
                  <a:lnTo>
                    <a:pt x="1" y="107"/>
                  </a:lnTo>
                  <a:lnTo>
                    <a:pt x="868" y="2243"/>
                  </a:lnTo>
                  <a:cubicBezTo>
                    <a:pt x="868" y="2243"/>
                    <a:pt x="1111" y="2472"/>
                    <a:pt x="1473" y="2472"/>
                  </a:cubicBezTo>
                  <a:cubicBezTo>
                    <a:pt x="1733" y="2472"/>
                    <a:pt x="2055" y="2353"/>
                    <a:pt x="2391" y="1946"/>
                  </a:cubicBezTo>
                  <a:lnTo>
                    <a:pt x="1820" y="1"/>
                  </a:lnTo>
                  <a:close/>
                </a:path>
              </a:pathLst>
            </a:custGeom>
            <a:solidFill>
              <a:srgbClr val="910E36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34"/>
            <p:cNvSpPr/>
            <p:nvPr/>
          </p:nvSpPr>
          <p:spPr>
            <a:xfrm>
              <a:off x="597784" y="3248692"/>
              <a:ext cx="1856910" cy="1517667"/>
            </a:xfrm>
            <a:custGeom>
              <a:avLst/>
              <a:gdLst/>
              <a:ahLst/>
              <a:cxnLst/>
              <a:rect l="l" t="t" r="r" b="b"/>
              <a:pathLst>
                <a:path w="28299" h="23129" extrusionOk="0">
                  <a:moveTo>
                    <a:pt x="20050" y="12058"/>
                  </a:moveTo>
                  <a:lnTo>
                    <a:pt x="20093" y="12143"/>
                  </a:lnTo>
                  <a:lnTo>
                    <a:pt x="19923" y="12206"/>
                  </a:lnTo>
                  <a:cubicBezTo>
                    <a:pt x="19923" y="12164"/>
                    <a:pt x="19902" y="12100"/>
                    <a:pt x="19902" y="12058"/>
                  </a:cubicBezTo>
                  <a:close/>
                  <a:moveTo>
                    <a:pt x="8443" y="0"/>
                  </a:moveTo>
                  <a:cubicBezTo>
                    <a:pt x="8408" y="0"/>
                    <a:pt x="8371" y="1"/>
                    <a:pt x="8333" y="3"/>
                  </a:cubicBezTo>
                  <a:cubicBezTo>
                    <a:pt x="7128" y="88"/>
                    <a:pt x="7149" y="1928"/>
                    <a:pt x="7149" y="1928"/>
                  </a:cubicBezTo>
                  <a:cubicBezTo>
                    <a:pt x="7149" y="1928"/>
                    <a:pt x="6661" y="1206"/>
                    <a:pt x="6053" y="1206"/>
                  </a:cubicBezTo>
                  <a:cubicBezTo>
                    <a:pt x="5803" y="1206"/>
                    <a:pt x="5532" y="1328"/>
                    <a:pt x="5267" y="1674"/>
                  </a:cubicBezTo>
                  <a:cubicBezTo>
                    <a:pt x="4548" y="2583"/>
                    <a:pt x="5584" y="3429"/>
                    <a:pt x="6197" y="3810"/>
                  </a:cubicBezTo>
                  <a:cubicBezTo>
                    <a:pt x="3025" y="5798"/>
                    <a:pt x="1" y="10789"/>
                    <a:pt x="1143" y="15611"/>
                  </a:cubicBezTo>
                  <a:cubicBezTo>
                    <a:pt x="1270" y="16182"/>
                    <a:pt x="1439" y="16753"/>
                    <a:pt x="1671" y="17282"/>
                  </a:cubicBezTo>
                  <a:cubicBezTo>
                    <a:pt x="1621" y="17280"/>
                    <a:pt x="1571" y="17278"/>
                    <a:pt x="1522" y="17278"/>
                  </a:cubicBezTo>
                  <a:cubicBezTo>
                    <a:pt x="1153" y="17278"/>
                    <a:pt x="813" y="17352"/>
                    <a:pt x="720" y="17557"/>
                  </a:cubicBezTo>
                  <a:cubicBezTo>
                    <a:pt x="572" y="17811"/>
                    <a:pt x="889" y="18128"/>
                    <a:pt x="995" y="18234"/>
                  </a:cubicBezTo>
                  <a:cubicBezTo>
                    <a:pt x="1587" y="18784"/>
                    <a:pt x="2264" y="19228"/>
                    <a:pt x="3025" y="19524"/>
                  </a:cubicBezTo>
                  <a:cubicBezTo>
                    <a:pt x="3681" y="20285"/>
                    <a:pt x="4484" y="20920"/>
                    <a:pt x="5415" y="21364"/>
                  </a:cubicBezTo>
                  <a:cubicBezTo>
                    <a:pt x="6007" y="21660"/>
                    <a:pt x="6663" y="21893"/>
                    <a:pt x="7318" y="22019"/>
                  </a:cubicBezTo>
                  <a:cubicBezTo>
                    <a:pt x="7213" y="22421"/>
                    <a:pt x="7234" y="22781"/>
                    <a:pt x="7466" y="22971"/>
                  </a:cubicBezTo>
                  <a:cubicBezTo>
                    <a:pt x="7585" y="23078"/>
                    <a:pt x="7744" y="23129"/>
                    <a:pt x="7924" y="23129"/>
                  </a:cubicBezTo>
                  <a:cubicBezTo>
                    <a:pt x="8353" y="23129"/>
                    <a:pt x="8909" y="22843"/>
                    <a:pt x="9370" y="22337"/>
                  </a:cubicBezTo>
                  <a:cubicBezTo>
                    <a:pt x="9391" y="22316"/>
                    <a:pt x="9412" y="22273"/>
                    <a:pt x="9433" y="22252"/>
                  </a:cubicBezTo>
                  <a:lnTo>
                    <a:pt x="9497" y="22252"/>
                  </a:lnTo>
                  <a:cubicBezTo>
                    <a:pt x="10512" y="22252"/>
                    <a:pt x="11506" y="22125"/>
                    <a:pt x="12479" y="21893"/>
                  </a:cubicBezTo>
                  <a:cubicBezTo>
                    <a:pt x="13748" y="21618"/>
                    <a:pt x="14932" y="21131"/>
                    <a:pt x="16053" y="20476"/>
                  </a:cubicBezTo>
                  <a:cubicBezTo>
                    <a:pt x="16465" y="20616"/>
                    <a:pt x="16861" y="20685"/>
                    <a:pt x="17206" y="20685"/>
                  </a:cubicBezTo>
                  <a:cubicBezTo>
                    <a:pt x="17746" y="20685"/>
                    <a:pt x="18161" y="20515"/>
                    <a:pt x="18316" y="20179"/>
                  </a:cubicBezTo>
                  <a:cubicBezTo>
                    <a:pt x="18485" y="19820"/>
                    <a:pt x="18316" y="19376"/>
                    <a:pt x="17956" y="18953"/>
                  </a:cubicBezTo>
                  <a:cubicBezTo>
                    <a:pt x="18675" y="18191"/>
                    <a:pt x="19225" y="17282"/>
                    <a:pt x="19564" y="16309"/>
                  </a:cubicBezTo>
                  <a:cubicBezTo>
                    <a:pt x="19775" y="16351"/>
                    <a:pt x="20008" y="16394"/>
                    <a:pt x="20241" y="16394"/>
                  </a:cubicBezTo>
                  <a:lnTo>
                    <a:pt x="20346" y="16394"/>
                  </a:lnTo>
                  <a:cubicBezTo>
                    <a:pt x="22863" y="16309"/>
                    <a:pt x="23963" y="14638"/>
                    <a:pt x="24428" y="13264"/>
                  </a:cubicBezTo>
                  <a:cubicBezTo>
                    <a:pt x="24470" y="13137"/>
                    <a:pt x="24597" y="12777"/>
                    <a:pt x="24386" y="12629"/>
                  </a:cubicBezTo>
                  <a:cubicBezTo>
                    <a:pt x="24343" y="12595"/>
                    <a:pt x="24283" y="12580"/>
                    <a:pt x="24212" y="12580"/>
                  </a:cubicBezTo>
                  <a:cubicBezTo>
                    <a:pt x="23934" y="12580"/>
                    <a:pt x="23479" y="12812"/>
                    <a:pt x="23159" y="13031"/>
                  </a:cubicBezTo>
                  <a:cubicBezTo>
                    <a:pt x="23223" y="12756"/>
                    <a:pt x="23265" y="12397"/>
                    <a:pt x="23053" y="12164"/>
                  </a:cubicBezTo>
                  <a:cubicBezTo>
                    <a:pt x="22942" y="12052"/>
                    <a:pt x="22801" y="12000"/>
                    <a:pt x="22624" y="12000"/>
                  </a:cubicBezTo>
                  <a:cubicBezTo>
                    <a:pt x="22466" y="12000"/>
                    <a:pt x="22279" y="12042"/>
                    <a:pt x="22059" y="12122"/>
                  </a:cubicBezTo>
                  <a:cubicBezTo>
                    <a:pt x="22038" y="12058"/>
                    <a:pt x="21996" y="11995"/>
                    <a:pt x="21954" y="11931"/>
                  </a:cubicBezTo>
                  <a:lnTo>
                    <a:pt x="23223" y="11847"/>
                  </a:lnTo>
                  <a:cubicBezTo>
                    <a:pt x="23478" y="11899"/>
                    <a:pt x="23733" y="11927"/>
                    <a:pt x="23985" y="11927"/>
                  </a:cubicBezTo>
                  <a:cubicBezTo>
                    <a:pt x="24339" y="11927"/>
                    <a:pt x="24687" y="11873"/>
                    <a:pt x="25020" y="11762"/>
                  </a:cubicBezTo>
                  <a:cubicBezTo>
                    <a:pt x="27262" y="11022"/>
                    <a:pt x="28298" y="8082"/>
                    <a:pt x="27326" y="5206"/>
                  </a:cubicBezTo>
                  <a:cubicBezTo>
                    <a:pt x="26527" y="2792"/>
                    <a:pt x="24566" y="1197"/>
                    <a:pt x="22643" y="1197"/>
                  </a:cubicBezTo>
                  <a:cubicBezTo>
                    <a:pt x="22275" y="1197"/>
                    <a:pt x="21909" y="1255"/>
                    <a:pt x="21552" y="1378"/>
                  </a:cubicBezTo>
                  <a:cubicBezTo>
                    <a:pt x="21340" y="1441"/>
                    <a:pt x="21150" y="1526"/>
                    <a:pt x="20960" y="1632"/>
                  </a:cubicBezTo>
                  <a:cubicBezTo>
                    <a:pt x="20917" y="1653"/>
                    <a:pt x="20896" y="1674"/>
                    <a:pt x="20875" y="1695"/>
                  </a:cubicBezTo>
                  <a:cubicBezTo>
                    <a:pt x="20410" y="1970"/>
                    <a:pt x="20008" y="2372"/>
                    <a:pt x="19712" y="2816"/>
                  </a:cubicBezTo>
                  <a:cubicBezTo>
                    <a:pt x="18697" y="4021"/>
                    <a:pt x="17724" y="5269"/>
                    <a:pt x="16835" y="6559"/>
                  </a:cubicBezTo>
                  <a:cubicBezTo>
                    <a:pt x="14615" y="4508"/>
                    <a:pt x="11654" y="3281"/>
                    <a:pt x="9581" y="3006"/>
                  </a:cubicBezTo>
                  <a:cubicBezTo>
                    <a:pt x="9871" y="1725"/>
                    <a:pt x="9958" y="0"/>
                    <a:pt x="84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9" name="Google Shape;1179;p34"/>
            <p:cNvSpPr/>
            <p:nvPr/>
          </p:nvSpPr>
          <p:spPr>
            <a:xfrm>
              <a:off x="549228" y="3196461"/>
              <a:ext cx="1962357" cy="1623443"/>
            </a:xfrm>
            <a:custGeom>
              <a:avLst/>
              <a:gdLst/>
              <a:ahLst/>
              <a:cxnLst/>
              <a:rect l="l" t="t" r="r" b="b"/>
              <a:pathLst>
                <a:path w="29906" h="24741" extrusionOk="0">
                  <a:moveTo>
                    <a:pt x="6810" y="2787"/>
                  </a:moveTo>
                  <a:cubicBezTo>
                    <a:pt x="6980" y="2872"/>
                    <a:pt x="7128" y="2999"/>
                    <a:pt x="7233" y="3147"/>
                  </a:cubicBezTo>
                  <a:lnTo>
                    <a:pt x="8079" y="4394"/>
                  </a:lnTo>
                  <a:lnTo>
                    <a:pt x="7360" y="3929"/>
                  </a:lnTo>
                  <a:cubicBezTo>
                    <a:pt x="6853" y="3612"/>
                    <a:pt x="6599" y="3295"/>
                    <a:pt x="6557" y="3125"/>
                  </a:cubicBezTo>
                  <a:cubicBezTo>
                    <a:pt x="6557" y="3104"/>
                    <a:pt x="6557" y="3062"/>
                    <a:pt x="6641" y="2956"/>
                  </a:cubicBezTo>
                  <a:cubicBezTo>
                    <a:pt x="6684" y="2893"/>
                    <a:pt x="6747" y="2829"/>
                    <a:pt x="6810" y="2787"/>
                  </a:cubicBezTo>
                  <a:close/>
                  <a:moveTo>
                    <a:pt x="21319" y="12029"/>
                  </a:moveTo>
                  <a:lnTo>
                    <a:pt x="19712" y="12114"/>
                  </a:lnTo>
                  <a:lnTo>
                    <a:pt x="19860" y="12981"/>
                  </a:lnTo>
                  <a:lnTo>
                    <a:pt x="20029" y="14123"/>
                  </a:lnTo>
                  <a:lnTo>
                    <a:pt x="20959" y="13742"/>
                  </a:lnTo>
                  <a:lnTo>
                    <a:pt x="21150" y="13658"/>
                  </a:lnTo>
                  <a:lnTo>
                    <a:pt x="21848" y="13341"/>
                  </a:lnTo>
                  <a:lnTo>
                    <a:pt x="21319" y="12029"/>
                  </a:lnTo>
                  <a:close/>
                  <a:moveTo>
                    <a:pt x="9211" y="1620"/>
                  </a:moveTo>
                  <a:cubicBezTo>
                    <a:pt x="9446" y="1620"/>
                    <a:pt x="9499" y="1690"/>
                    <a:pt x="9518" y="1708"/>
                  </a:cubicBezTo>
                  <a:cubicBezTo>
                    <a:pt x="9687" y="1899"/>
                    <a:pt x="9793" y="2533"/>
                    <a:pt x="9560" y="3654"/>
                  </a:cubicBezTo>
                  <a:lnTo>
                    <a:pt x="9370" y="4479"/>
                  </a:lnTo>
                  <a:lnTo>
                    <a:pt x="10215" y="4585"/>
                  </a:lnTo>
                  <a:cubicBezTo>
                    <a:pt x="12077" y="4839"/>
                    <a:pt x="14890" y="5981"/>
                    <a:pt x="17026" y="7948"/>
                  </a:cubicBezTo>
                  <a:lnTo>
                    <a:pt x="17702" y="8561"/>
                  </a:lnTo>
                  <a:lnTo>
                    <a:pt x="18231" y="7821"/>
                  </a:lnTo>
                  <a:cubicBezTo>
                    <a:pt x="19098" y="6531"/>
                    <a:pt x="20029" y="5325"/>
                    <a:pt x="21023" y="4141"/>
                  </a:cubicBezTo>
                  <a:lnTo>
                    <a:pt x="21086" y="4056"/>
                  </a:lnTo>
                  <a:cubicBezTo>
                    <a:pt x="21319" y="3696"/>
                    <a:pt x="21636" y="3400"/>
                    <a:pt x="21996" y="3168"/>
                  </a:cubicBezTo>
                  <a:lnTo>
                    <a:pt x="22059" y="3125"/>
                  </a:lnTo>
                  <a:cubicBezTo>
                    <a:pt x="22207" y="3041"/>
                    <a:pt x="22355" y="2977"/>
                    <a:pt x="22524" y="2914"/>
                  </a:cubicBezTo>
                  <a:cubicBezTo>
                    <a:pt x="22784" y="2828"/>
                    <a:pt x="23055" y="2785"/>
                    <a:pt x="23334" y="2785"/>
                  </a:cubicBezTo>
                  <a:cubicBezTo>
                    <a:pt x="23941" y="2785"/>
                    <a:pt x="24580" y="2988"/>
                    <a:pt x="25189" y="3379"/>
                  </a:cubicBezTo>
                  <a:cubicBezTo>
                    <a:pt x="26204" y="4077"/>
                    <a:pt x="26945" y="5092"/>
                    <a:pt x="27304" y="6256"/>
                  </a:cubicBezTo>
                  <a:cubicBezTo>
                    <a:pt x="28129" y="8709"/>
                    <a:pt x="27325" y="11204"/>
                    <a:pt x="25507" y="11818"/>
                  </a:cubicBezTo>
                  <a:cubicBezTo>
                    <a:pt x="25247" y="11904"/>
                    <a:pt x="24981" y="11947"/>
                    <a:pt x="24712" y="11947"/>
                  </a:cubicBezTo>
                  <a:cubicBezTo>
                    <a:pt x="24520" y="11947"/>
                    <a:pt x="24326" y="11925"/>
                    <a:pt x="24132" y="11881"/>
                  </a:cubicBezTo>
                  <a:lnTo>
                    <a:pt x="24026" y="11860"/>
                  </a:lnTo>
                  <a:lnTo>
                    <a:pt x="21319" y="12029"/>
                  </a:lnTo>
                  <a:lnTo>
                    <a:pt x="22017" y="13150"/>
                  </a:lnTo>
                  <a:cubicBezTo>
                    <a:pt x="22038" y="13171"/>
                    <a:pt x="22038" y="13193"/>
                    <a:pt x="22059" y="13214"/>
                  </a:cubicBezTo>
                  <a:lnTo>
                    <a:pt x="22313" y="13933"/>
                  </a:lnTo>
                  <a:lnTo>
                    <a:pt x="23053" y="13679"/>
                  </a:lnTo>
                  <a:lnTo>
                    <a:pt x="23138" y="13658"/>
                  </a:lnTo>
                  <a:lnTo>
                    <a:pt x="22651" y="15667"/>
                  </a:lnTo>
                  <a:lnTo>
                    <a:pt x="22651" y="15667"/>
                  </a:lnTo>
                  <a:lnTo>
                    <a:pt x="24005" y="14694"/>
                  </a:lnTo>
                  <a:lnTo>
                    <a:pt x="24005" y="14694"/>
                  </a:lnTo>
                  <a:cubicBezTo>
                    <a:pt x="23422" y="15734"/>
                    <a:pt x="22307" y="16365"/>
                    <a:pt x="21124" y="16365"/>
                  </a:cubicBezTo>
                  <a:cubicBezTo>
                    <a:pt x="21104" y="16365"/>
                    <a:pt x="21085" y="16365"/>
                    <a:pt x="21065" y="16365"/>
                  </a:cubicBezTo>
                  <a:cubicBezTo>
                    <a:pt x="20875" y="16365"/>
                    <a:pt x="20684" y="16344"/>
                    <a:pt x="20515" y="16301"/>
                  </a:cubicBezTo>
                  <a:lnTo>
                    <a:pt x="19817" y="16132"/>
                  </a:lnTo>
                  <a:lnTo>
                    <a:pt x="19564" y="16809"/>
                  </a:lnTo>
                  <a:cubicBezTo>
                    <a:pt x="19267" y="17697"/>
                    <a:pt x="18760" y="18501"/>
                    <a:pt x="18125" y="19199"/>
                  </a:cubicBezTo>
                  <a:lnTo>
                    <a:pt x="17660" y="19728"/>
                  </a:lnTo>
                  <a:lnTo>
                    <a:pt x="18104" y="20256"/>
                  </a:lnTo>
                  <a:cubicBezTo>
                    <a:pt x="18210" y="20362"/>
                    <a:pt x="18295" y="20489"/>
                    <a:pt x="18337" y="20616"/>
                  </a:cubicBezTo>
                  <a:cubicBezTo>
                    <a:pt x="18266" y="20646"/>
                    <a:pt x="18126" y="20677"/>
                    <a:pt x="17923" y="20677"/>
                  </a:cubicBezTo>
                  <a:cubicBezTo>
                    <a:pt x="17704" y="20677"/>
                    <a:pt x="17409" y="20641"/>
                    <a:pt x="17047" y="20531"/>
                  </a:cubicBezTo>
                  <a:lnTo>
                    <a:pt x="16708" y="20404"/>
                  </a:lnTo>
                  <a:lnTo>
                    <a:pt x="16391" y="20595"/>
                  </a:lnTo>
                  <a:cubicBezTo>
                    <a:pt x="15355" y="21208"/>
                    <a:pt x="14234" y="21652"/>
                    <a:pt x="13050" y="21927"/>
                  </a:cubicBezTo>
                  <a:cubicBezTo>
                    <a:pt x="12140" y="22139"/>
                    <a:pt x="11188" y="22244"/>
                    <a:pt x="10237" y="22266"/>
                  </a:cubicBezTo>
                  <a:lnTo>
                    <a:pt x="9814" y="22266"/>
                  </a:lnTo>
                  <a:lnTo>
                    <a:pt x="9560" y="22541"/>
                  </a:lnTo>
                  <a:lnTo>
                    <a:pt x="9518" y="22604"/>
                  </a:lnTo>
                  <a:cubicBezTo>
                    <a:pt x="9327" y="22815"/>
                    <a:pt x="9095" y="23006"/>
                    <a:pt x="8820" y="23112"/>
                  </a:cubicBezTo>
                  <a:cubicBezTo>
                    <a:pt x="8820" y="23090"/>
                    <a:pt x="8820" y="23069"/>
                    <a:pt x="8820" y="23048"/>
                  </a:cubicBezTo>
                  <a:lnTo>
                    <a:pt x="9052" y="22244"/>
                  </a:lnTo>
                  <a:lnTo>
                    <a:pt x="8227" y="22075"/>
                  </a:lnTo>
                  <a:cubicBezTo>
                    <a:pt x="7635" y="21927"/>
                    <a:pt x="7064" y="21737"/>
                    <a:pt x="6514" y="21462"/>
                  </a:cubicBezTo>
                  <a:cubicBezTo>
                    <a:pt x="5690" y="21060"/>
                    <a:pt x="4949" y="20489"/>
                    <a:pt x="4378" y="19791"/>
                  </a:cubicBezTo>
                  <a:lnTo>
                    <a:pt x="4230" y="19643"/>
                  </a:lnTo>
                  <a:lnTo>
                    <a:pt x="4040" y="19558"/>
                  </a:lnTo>
                  <a:cubicBezTo>
                    <a:pt x="3596" y="19410"/>
                    <a:pt x="3194" y="19178"/>
                    <a:pt x="2834" y="18903"/>
                  </a:cubicBezTo>
                  <a:lnTo>
                    <a:pt x="2834" y="18903"/>
                  </a:lnTo>
                  <a:lnTo>
                    <a:pt x="3638" y="18924"/>
                  </a:lnTo>
                  <a:lnTo>
                    <a:pt x="3152" y="17782"/>
                  </a:lnTo>
                  <a:cubicBezTo>
                    <a:pt x="2940" y="17274"/>
                    <a:pt x="2771" y="16767"/>
                    <a:pt x="2644" y="16238"/>
                  </a:cubicBezTo>
                  <a:cubicBezTo>
                    <a:pt x="1629" y="11924"/>
                    <a:pt x="4294" y="7186"/>
                    <a:pt x="7339" y="5304"/>
                  </a:cubicBezTo>
                  <a:lnTo>
                    <a:pt x="8270" y="4712"/>
                  </a:lnTo>
                  <a:lnTo>
                    <a:pt x="8693" y="5325"/>
                  </a:lnTo>
                  <a:lnTo>
                    <a:pt x="8693" y="2724"/>
                  </a:lnTo>
                  <a:cubicBezTo>
                    <a:pt x="8693" y="2406"/>
                    <a:pt x="8798" y="1624"/>
                    <a:pt x="9116" y="1624"/>
                  </a:cubicBezTo>
                  <a:cubicBezTo>
                    <a:pt x="9150" y="1622"/>
                    <a:pt x="9182" y="1620"/>
                    <a:pt x="9211" y="1620"/>
                  </a:cubicBezTo>
                  <a:close/>
                  <a:moveTo>
                    <a:pt x="9260" y="0"/>
                  </a:moveTo>
                  <a:cubicBezTo>
                    <a:pt x="9177" y="0"/>
                    <a:pt x="9094" y="6"/>
                    <a:pt x="9010" y="17"/>
                  </a:cubicBezTo>
                  <a:cubicBezTo>
                    <a:pt x="8185" y="59"/>
                    <a:pt x="7656" y="609"/>
                    <a:pt x="7360" y="1307"/>
                  </a:cubicBezTo>
                  <a:cubicBezTo>
                    <a:pt x="7191" y="1243"/>
                    <a:pt x="7022" y="1201"/>
                    <a:pt x="6853" y="1201"/>
                  </a:cubicBezTo>
                  <a:cubicBezTo>
                    <a:pt x="6261" y="1201"/>
                    <a:pt x="5711" y="1497"/>
                    <a:pt x="5372" y="1983"/>
                  </a:cubicBezTo>
                  <a:cubicBezTo>
                    <a:pt x="5055" y="2385"/>
                    <a:pt x="4907" y="2893"/>
                    <a:pt x="4992" y="3400"/>
                  </a:cubicBezTo>
                  <a:cubicBezTo>
                    <a:pt x="5097" y="3845"/>
                    <a:pt x="5309" y="4246"/>
                    <a:pt x="5626" y="4564"/>
                  </a:cubicBezTo>
                  <a:cubicBezTo>
                    <a:pt x="2432" y="7080"/>
                    <a:pt x="0" y="11945"/>
                    <a:pt x="1100" y="16598"/>
                  </a:cubicBezTo>
                  <a:cubicBezTo>
                    <a:pt x="1164" y="16873"/>
                    <a:pt x="1248" y="17169"/>
                    <a:pt x="1333" y="17444"/>
                  </a:cubicBezTo>
                  <a:cubicBezTo>
                    <a:pt x="1100" y="17549"/>
                    <a:pt x="889" y="17740"/>
                    <a:pt x="762" y="17972"/>
                  </a:cubicBezTo>
                  <a:cubicBezTo>
                    <a:pt x="614" y="18268"/>
                    <a:pt x="466" y="18861"/>
                    <a:pt x="1206" y="19580"/>
                  </a:cubicBezTo>
                  <a:cubicBezTo>
                    <a:pt x="1798" y="20172"/>
                    <a:pt x="2517" y="20658"/>
                    <a:pt x="3300" y="20975"/>
                  </a:cubicBezTo>
                  <a:cubicBezTo>
                    <a:pt x="3998" y="21779"/>
                    <a:pt x="4844" y="22414"/>
                    <a:pt x="5795" y="22879"/>
                  </a:cubicBezTo>
                  <a:cubicBezTo>
                    <a:pt x="6261" y="23112"/>
                    <a:pt x="6726" y="23302"/>
                    <a:pt x="7212" y="23429"/>
                  </a:cubicBezTo>
                  <a:cubicBezTo>
                    <a:pt x="7255" y="23788"/>
                    <a:pt x="7424" y="24127"/>
                    <a:pt x="7678" y="24381"/>
                  </a:cubicBezTo>
                  <a:cubicBezTo>
                    <a:pt x="7953" y="24613"/>
                    <a:pt x="8312" y="24740"/>
                    <a:pt x="8672" y="24740"/>
                  </a:cubicBezTo>
                  <a:cubicBezTo>
                    <a:pt x="8883" y="24719"/>
                    <a:pt x="9095" y="24677"/>
                    <a:pt x="9306" y="24613"/>
                  </a:cubicBezTo>
                  <a:cubicBezTo>
                    <a:pt x="9750" y="24444"/>
                    <a:pt x="10152" y="24190"/>
                    <a:pt x="10490" y="23852"/>
                  </a:cubicBezTo>
                  <a:cubicBezTo>
                    <a:pt x="11484" y="23809"/>
                    <a:pt x="12457" y="23683"/>
                    <a:pt x="13409" y="23471"/>
                  </a:cubicBezTo>
                  <a:cubicBezTo>
                    <a:pt x="14615" y="23175"/>
                    <a:pt x="15799" y="22731"/>
                    <a:pt x="16899" y="22139"/>
                  </a:cubicBezTo>
                  <a:cubicBezTo>
                    <a:pt x="17252" y="22228"/>
                    <a:pt x="17591" y="22272"/>
                    <a:pt x="17907" y="22272"/>
                  </a:cubicBezTo>
                  <a:cubicBezTo>
                    <a:pt x="18784" y="22272"/>
                    <a:pt x="19480" y="21936"/>
                    <a:pt x="19775" y="21314"/>
                  </a:cubicBezTo>
                  <a:cubicBezTo>
                    <a:pt x="19987" y="20827"/>
                    <a:pt x="19965" y="20256"/>
                    <a:pt x="19690" y="19812"/>
                  </a:cubicBezTo>
                  <a:cubicBezTo>
                    <a:pt x="20135" y="19241"/>
                    <a:pt x="20515" y="18628"/>
                    <a:pt x="20811" y="17972"/>
                  </a:cubicBezTo>
                  <a:lnTo>
                    <a:pt x="21107" y="17972"/>
                  </a:lnTo>
                  <a:cubicBezTo>
                    <a:pt x="23413" y="17888"/>
                    <a:pt x="25126" y="16598"/>
                    <a:pt x="25930" y="14313"/>
                  </a:cubicBezTo>
                  <a:cubicBezTo>
                    <a:pt x="26056" y="13996"/>
                    <a:pt x="26078" y="13637"/>
                    <a:pt x="25993" y="13319"/>
                  </a:cubicBezTo>
                  <a:lnTo>
                    <a:pt x="26014" y="13319"/>
                  </a:lnTo>
                  <a:cubicBezTo>
                    <a:pt x="28658" y="12431"/>
                    <a:pt x="29906" y="9026"/>
                    <a:pt x="28806" y="5748"/>
                  </a:cubicBezTo>
                  <a:cubicBezTo>
                    <a:pt x="28319" y="4246"/>
                    <a:pt x="27368" y="2956"/>
                    <a:pt x="26078" y="2068"/>
                  </a:cubicBezTo>
                  <a:cubicBezTo>
                    <a:pt x="25201" y="1488"/>
                    <a:pt x="24277" y="1192"/>
                    <a:pt x="23363" y="1192"/>
                  </a:cubicBezTo>
                  <a:cubicBezTo>
                    <a:pt x="22910" y="1192"/>
                    <a:pt x="22459" y="1265"/>
                    <a:pt x="22017" y="1412"/>
                  </a:cubicBezTo>
                  <a:cubicBezTo>
                    <a:pt x="21911" y="1455"/>
                    <a:pt x="21784" y="1497"/>
                    <a:pt x="21678" y="1539"/>
                  </a:cubicBezTo>
                  <a:lnTo>
                    <a:pt x="21594" y="1603"/>
                  </a:lnTo>
                  <a:lnTo>
                    <a:pt x="21488" y="1645"/>
                  </a:lnTo>
                  <a:lnTo>
                    <a:pt x="21298" y="1751"/>
                  </a:lnTo>
                  <a:cubicBezTo>
                    <a:pt x="21255" y="1772"/>
                    <a:pt x="21192" y="1793"/>
                    <a:pt x="21150" y="1835"/>
                  </a:cubicBezTo>
                  <a:cubicBezTo>
                    <a:pt x="20621" y="2174"/>
                    <a:pt x="20156" y="2618"/>
                    <a:pt x="19817" y="3125"/>
                  </a:cubicBezTo>
                  <a:cubicBezTo>
                    <a:pt x="19141" y="3908"/>
                    <a:pt x="18337" y="4944"/>
                    <a:pt x="17427" y="6192"/>
                  </a:cubicBezTo>
                  <a:cubicBezTo>
                    <a:pt x="15630" y="4733"/>
                    <a:pt x="13515" y="3696"/>
                    <a:pt x="11252" y="3168"/>
                  </a:cubicBezTo>
                  <a:cubicBezTo>
                    <a:pt x="11379" y="2047"/>
                    <a:pt x="11210" y="1222"/>
                    <a:pt x="10744" y="672"/>
                  </a:cubicBezTo>
                  <a:cubicBezTo>
                    <a:pt x="10375" y="248"/>
                    <a:pt x="9829" y="0"/>
                    <a:pt x="92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0" name="Google Shape;1180;p34"/>
            <p:cNvSpPr/>
            <p:nvPr/>
          </p:nvSpPr>
          <p:spPr>
            <a:xfrm>
              <a:off x="1724419" y="4008531"/>
              <a:ext cx="478352" cy="302169"/>
            </a:xfrm>
            <a:custGeom>
              <a:avLst/>
              <a:gdLst/>
              <a:ahLst/>
              <a:cxnLst/>
              <a:rect l="l" t="t" r="r" b="b"/>
              <a:pathLst>
                <a:path w="7290" h="4605" extrusionOk="0">
                  <a:moveTo>
                    <a:pt x="4120" y="0"/>
                  </a:moveTo>
                  <a:cubicBezTo>
                    <a:pt x="3949" y="0"/>
                    <a:pt x="3736" y="57"/>
                    <a:pt x="3472" y="203"/>
                  </a:cubicBezTo>
                  <a:cubicBezTo>
                    <a:pt x="2876" y="524"/>
                    <a:pt x="2343" y="752"/>
                    <a:pt x="1876" y="752"/>
                  </a:cubicBezTo>
                  <a:cubicBezTo>
                    <a:pt x="1449" y="752"/>
                    <a:pt x="1078" y="561"/>
                    <a:pt x="765" y="76"/>
                  </a:cubicBezTo>
                  <a:lnTo>
                    <a:pt x="765" y="76"/>
                  </a:lnTo>
                  <a:cubicBezTo>
                    <a:pt x="765" y="76"/>
                    <a:pt x="0" y="4604"/>
                    <a:pt x="3070" y="4604"/>
                  </a:cubicBezTo>
                  <a:cubicBezTo>
                    <a:pt x="3105" y="4604"/>
                    <a:pt x="3140" y="4603"/>
                    <a:pt x="3176" y="4602"/>
                  </a:cubicBezTo>
                  <a:cubicBezTo>
                    <a:pt x="5651" y="4518"/>
                    <a:pt x="6708" y="2847"/>
                    <a:pt x="7152" y="1557"/>
                  </a:cubicBezTo>
                  <a:cubicBezTo>
                    <a:pt x="7290" y="1164"/>
                    <a:pt x="7209" y="1029"/>
                    <a:pt x="7031" y="1029"/>
                  </a:cubicBezTo>
                  <a:cubicBezTo>
                    <a:pt x="6634" y="1029"/>
                    <a:pt x="5757" y="1705"/>
                    <a:pt x="5757" y="1705"/>
                  </a:cubicBezTo>
                  <a:cubicBezTo>
                    <a:pt x="5757" y="1705"/>
                    <a:pt x="6280" y="478"/>
                    <a:pt x="5440" y="478"/>
                  </a:cubicBezTo>
                  <a:cubicBezTo>
                    <a:pt x="5281" y="478"/>
                    <a:pt x="5074" y="522"/>
                    <a:pt x="4805" y="626"/>
                  </a:cubicBezTo>
                  <a:cubicBezTo>
                    <a:pt x="4805" y="626"/>
                    <a:pt x="4692" y="0"/>
                    <a:pt x="41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1" name="Google Shape;1181;p34"/>
            <p:cNvSpPr/>
            <p:nvPr/>
          </p:nvSpPr>
          <p:spPr>
            <a:xfrm>
              <a:off x="1913394" y="4049607"/>
              <a:ext cx="126314" cy="69423"/>
            </a:xfrm>
            <a:custGeom>
              <a:avLst/>
              <a:gdLst/>
              <a:ahLst/>
              <a:cxnLst/>
              <a:rect l="l" t="t" r="r" b="b"/>
              <a:pathLst>
                <a:path w="1925" h="1058" extrusionOk="0">
                  <a:moveTo>
                    <a:pt x="1925" y="0"/>
                  </a:moveTo>
                  <a:lnTo>
                    <a:pt x="0" y="1058"/>
                  </a:lnTo>
                  <a:cubicBezTo>
                    <a:pt x="740" y="952"/>
                    <a:pt x="1438" y="571"/>
                    <a:pt x="1925" y="0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2" name="Google Shape;1182;p34"/>
            <p:cNvSpPr/>
            <p:nvPr/>
          </p:nvSpPr>
          <p:spPr>
            <a:xfrm>
              <a:off x="1901321" y="4040683"/>
              <a:ext cx="148099" cy="86746"/>
            </a:xfrm>
            <a:custGeom>
              <a:avLst/>
              <a:gdLst/>
              <a:ahLst/>
              <a:cxnLst/>
              <a:rect l="l" t="t" r="r" b="b"/>
              <a:pathLst>
                <a:path w="2257" h="1322" extrusionOk="0">
                  <a:moveTo>
                    <a:pt x="2110" y="1"/>
                  </a:moveTo>
                  <a:cubicBezTo>
                    <a:pt x="2077" y="1"/>
                    <a:pt x="2047" y="17"/>
                    <a:pt x="2024" y="52"/>
                  </a:cubicBezTo>
                  <a:cubicBezTo>
                    <a:pt x="1538" y="601"/>
                    <a:pt x="882" y="961"/>
                    <a:pt x="163" y="1067"/>
                  </a:cubicBezTo>
                  <a:cubicBezTo>
                    <a:pt x="0" y="1067"/>
                    <a:pt x="14" y="1322"/>
                    <a:pt x="166" y="1322"/>
                  </a:cubicBezTo>
                  <a:cubicBezTo>
                    <a:pt x="172" y="1322"/>
                    <a:pt x="178" y="1321"/>
                    <a:pt x="184" y="1321"/>
                  </a:cubicBezTo>
                  <a:lnTo>
                    <a:pt x="205" y="1299"/>
                  </a:lnTo>
                  <a:cubicBezTo>
                    <a:pt x="988" y="1194"/>
                    <a:pt x="1707" y="813"/>
                    <a:pt x="2215" y="200"/>
                  </a:cubicBezTo>
                  <a:cubicBezTo>
                    <a:pt x="2257" y="136"/>
                    <a:pt x="2257" y="73"/>
                    <a:pt x="2193" y="30"/>
                  </a:cubicBezTo>
                  <a:cubicBezTo>
                    <a:pt x="2165" y="11"/>
                    <a:pt x="2136" y="1"/>
                    <a:pt x="21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3" name="Google Shape;1183;p34"/>
            <p:cNvSpPr/>
            <p:nvPr/>
          </p:nvSpPr>
          <p:spPr>
            <a:xfrm>
              <a:off x="1975796" y="4120341"/>
              <a:ext cx="126379" cy="69489"/>
            </a:xfrm>
            <a:custGeom>
              <a:avLst/>
              <a:gdLst/>
              <a:ahLst/>
              <a:cxnLst/>
              <a:rect l="l" t="t" r="r" b="b"/>
              <a:pathLst>
                <a:path w="1926" h="1059" extrusionOk="0">
                  <a:moveTo>
                    <a:pt x="1926" y="1"/>
                  </a:moveTo>
                  <a:lnTo>
                    <a:pt x="1" y="1058"/>
                  </a:lnTo>
                  <a:cubicBezTo>
                    <a:pt x="741" y="953"/>
                    <a:pt x="1439" y="593"/>
                    <a:pt x="1926" y="1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4" name="Google Shape;1184;p34"/>
            <p:cNvSpPr/>
            <p:nvPr/>
          </p:nvSpPr>
          <p:spPr>
            <a:xfrm>
              <a:off x="1962410" y="4111024"/>
              <a:ext cx="151708" cy="87206"/>
            </a:xfrm>
            <a:custGeom>
              <a:avLst/>
              <a:gdLst/>
              <a:ahLst/>
              <a:cxnLst/>
              <a:rect l="l" t="t" r="r" b="b"/>
              <a:pathLst>
                <a:path w="2312" h="1329" extrusionOk="0">
                  <a:moveTo>
                    <a:pt x="2127" y="1"/>
                  </a:moveTo>
                  <a:cubicBezTo>
                    <a:pt x="2090" y="1"/>
                    <a:pt x="2053" y="17"/>
                    <a:pt x="2024" y="58"/>
                  </a:cubicBezTo>
                  <a:cubicBezTo>
                    <a:pt x="1537" y="608"/>
                    <a:pt x="882" y="968"/>
                    <a:pt x="184" y="1073"/>
                  </a:cubicBezTo>
                  <a:cubicBezTo>
                    <a:pt x="0" y="1073"/>
                    <a:pt x="13" y="1328"/>
                    <a:pt x="166" y="1328"/>
                  </a:cubicBezTo>
                  <a:cubicBezTo>
                    <a:pt x="171" y="1328"/>
                    <a:pt x="178" y="1328"/>
                    <a:pt x="184" y="1327"/>
                  </a:cubicBezTo>
                  <a:lnTo>
                    <a:pt x="205" y="1306"/>
                  </a:lnTo>
                  <a:cubicBezTo>
                    <a:pt x="987" y="1200"/>
                    <a:pt x="1707" y="820"/>
                    <a:pt x="2235" y="206"/>
                  </a:cubicBezTo>
                  <a:cubicBezTo>
                    <a:pt x="2312" y="114"/>
                    <a:pt x="2222" y="1"/>
                    <a:pt x="21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5" name="Google Shape;1185;p34"/>
            <p:cNvSpPr/>
            <p:nvPr/>
          </p:nvSpPr>
          <p:spPr>
            <a:xfrm>
              <a:off x="1738526" y="4000591"/>
              <a:ext cx="477433" cy="318376"/>
            </a:xfrm>
            <a:custGeom>
              <a:avLst/>
              <a:gdLst/>
              <a:ahLst/>
              <a:cxnLst/>
              <a:rect l="l" t="t" r="r" b="b"/>
              <a:pathLst>
                <a:path w="7276" h="4852" extrusionOk="0">
                  <a:moveTo>
                    <a:pt x="3901" y="0"/>
                  </a:moveTo>
                  <a:cubicBezTo>
                    <a:pt x="3696" y="0"/>
                    <a:pt x="3462" y="71"/>
                    <a:pt x="3194" y="218"/>
                  </a:cubicBezTo>
                  <a:cubicBezTo>
                    <a:pt x="3130" y="240"/>
                    <a:pt x="3109" y="324"/>
                    <a:pt x="3152" y="388"/>
                  </a:cubicBezTo>
                  <a:cubicBezTo>
                    <a:pt x="3165" y="429"/>
                    <a:pt x="3205" y="452"/>
                    <a:pt x="3249" y="452"/>
                  </a:cubicBezTo>
                  <a:cubicBezTo>
                    <a:pt x="3273" y="452"/>
                    <a:pt x="3298" y="445"/>
                    <a:pt x="3321" y="430"/>
                  </a:cubicBezTo>
                  <a:cubicBezTo>
                    <a:pt x="3476" y="317"/>
                    <a:pt x="3659" y="261"/>
                    <a:pt x="3846" y="261"/>
                  </a:cubicBezTo>
                  <a:cubicBezTo>
                    <a:pt x="3939" y="261"/>
                    <a:pt x="4033" y="275"/>
                    <a:pt x="4125" y="303"/>
                  </a:cubicBezTo>
                  <a:cubicBezTo>
                    <a:pt x="4315" y="409"/>
                    <a:pt x="4421" y="578"/>
                    <a:pt x="4463" y="789"/>
                  </a:cubicBezTo>
                  <a:cubicBezTo>
                    <a:pt x="4484" y="811"/>
                    <a:pt x="4505" y="853"/>
                    <a:pt x="4526" y="874"/>
                  </a:cubicBezTo>
                  <a:cubicBezTo>
                    <a:pt x="4548" y="885"/>
                    <a:pt x="4569" y="890"/>
                    <a:pt x="4587" y="890"/>
                  </a:cubicBezTo>
                  <a:cubicBezTo>
                    <a:pt x="4606" y="890"/>
                    <a:pt x="4622" y="885"/>
                    <a:pt x="4632" y="874"/>
                  </a:cubicBezTo>
                  <a:cubicBezTo>
                    <a:pt x="4874" y="777"/>
                    <a:pt x="5081" y="729"/>
                    <a:pt x="5238" y="729"/>
                  </a:cubicBezTo>
                  <a:cubicBezTo>
                    <a:pt x="5356" y="729"/>
                    <a:pt x="5445" y="756"/>
                    <a:pt x="5499" y="811"/>
                  </a:cubicBezTo>
                  <a:cubicBezTo>
                    <a:pt x="5690" y="1022"/>
                    <a:pt x="5499" y="1593"/>
                    <a:pt x="5415" y="1784"/>
                  </a:cubicBezTo>
                  <a:cubicBezTo>
                    <a:pt x="5393" y="1826"/>
                    <a:pt x="5415" y="1889"/>
                    <a:pt x="5457" y="1932"/>
                  </a:cubicBezTo>
                  <a:cubicBezTo>
                    <a:pt x="5478" y="1953"/>
                    <a:pt x="5505" y="1963"/>
                    <a:pt x="5534" y="1963"/>
                  </a:cubicBezTo>
                  <a:cubicBezTo>
                    <a:pt x="5563" y="1963"/>
                    <a:pt x="5594" y="1953"/>
                    <a:pt x="5626" y="1932"/>
                  </a:cubicBezTo>
                  <a:cubicBezTo>
                    <a:pt x="6094" y="1557"/>
                    <a:pt x="6611" y="1283"/>
                    <a:pt x="6812" y="1283"/>
                  </a:cubicBezTo>
                  <a:cubicBezTo>
                    <a:pt x="6838" y="1283"/>
                    <a:pt x="6859" y="1287"/>
                    <a:pt x="6874" y="1297"/>
                  </a:cubicBezTo>
                  <a:cubicBezTo>
                    <a:pt x="6874" y="1297"/>
                    <a:pt x="6916" y="1382"/>
                    <a:pt x="6810" y="1635"/>
                  </a:cubicBezTo>
                  <a:cubicBezTo>
                    <a:pt x="6366" y="2947"/>
                    <a:pt x="5330" y="4512"/>
                    <a:pt x="2961" y="4596"/>
                  </a:cubicBezTo>
                  <a:cubicBezTo>
                    <a:pt x="2899" y="4603"/>
                    <a:pt x="2836" y="4606"/>
                    <a:pt x="2774" y="4606"/>
                  </a:cubicBezTo>
                  <a:cubicBezTo>
                    <a:pt x="2225" y="4606"/>
                    <a:pt x="1691" y="4361"/>
                    <a:pt x="1312" y="3962"/>
                  </a:cubicBezTo>
                  <a:cubicBezTo>
                    <a:pt x="254" y="2756"/>
                    <a:pt x="677" y="240"/>
                    <a:pt x="677" y="218"/>
                  </a:cubicBezTo>
                  <a:cubicBezTo>
                    <a:pt x="712" y="113"/>
                    <a:pt x="637" y="53"/>
                    <a:pt x="559" y="53"/>
                  </a:cubicBezTo>
                  <a:cubicBezTo>
                    <a:pt x="497" y="53"/>
                    <a:pt x="433" y="91"/>
                    <a:pt x="423" y="176"/>
                  </a:cubicBezTo>
                  <a:cubicBezTo>
                    <a:pt x="402" y="282"/>
                    <a:pt x="0" y="2820"/>
                    <a:pt x="1121" y="4110"/>
                  </a:cubicBezTo>
                  <a:cubicBezTo>
                    <a:pt x="1548" y="4598"/>
                    <a:pt x="2151" y="4851"/>
                    <a:pt x="2780" y="4851"/>
                  </a:cubicBezTo>
                  <a:cubicBezTo>
                    <a:pt x="2805" y="4851"/>
                    <a:pt x="2830" y="4851"/>
                    <a:pt x="2856" y="4850"/>
                  </a:cubicBezTo>
                  <a:lnTo>
                    <a:pt x="2961" y="4850"/>
                  </a:lnTo>
                  <a:cubicBezTo>
                    <a:pt x="5478" y="4766"/>
                    <a:pt x="6578" y="3116"/>
                    <a:pt x="7064" y="1741"/>
                  </a:cubicBezTo>
                  <a:cubicBezTo>
                    <a:pt x="7107" y="1614"/>
                    <a:pt x="7276" y="1276"/>
                    <a:pt x="7022" y="1086"/>
                  </a:cubicBezTo>
                  <a:cubicBezTo>
                    <a:pt x="6964" y="1045"/>
                    <a:pt x="6894" y="1028"/>
                    <a:pt x="6815" y="1028"/>
                  </a:cubicBezTo>
                  <a:cubicBezTo>
                    <a:pt x="6521" y="1028"/>
                    <a:pt x="6108" y="1275"/>
                    <a:pt x="5774" y="1509"/>
                  </a:cubicBezTo>
                  <a:cubicBezTo>
                    <a:pt x="5859" y="1212"/>
                    <a:pt x="5859" y="853"/>
                    <a:pt x="5668" y="641"/>
                  </a:cubicBezTo>
                  <a:cubicBezTo>
                    <a:pt x="5565" y="538"/>
                    <a:pt x="5424" y="484"/>
                    <a:pt x="5238" y="484"/>
                  </a:cubicBezTo>
                  <a:cubicBezTo>
                    <a:pt x="5083" y="484"/>
                    <a:pt x="4896" y="522"/>
                    <a:pt x="4674" y="599"/>
                  </a:cubicBezTo>
                  <a:cubicBezTo>
                    <a:pt x="4611" y="367"/>
                    <a:pt x="4442" y="176"/>
                    <a:pt x="4230" y="70"/>
                  </a:cubicBezTo>
                  <a:cubicBezTo>
                    <a:pt x="4129" y="24"/>
                    <a:pt x="4020" y="0"/>
                    <a:pt x="39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34"/>
            <p:cNvSpPr/>
            <p:nvPr/>
          </p:nvSpPr>
          <p:spPr>
            <a:xfrm>
              <a:off x="1485968" y="4396061"/>
              <a:ext cx="334518" cy="204989"/>
            </a:xfrm>
            <a:custGeom>
              <a:avLst/>
              <a:gdLst/>
              <a:ahLst/>
              <a:cxnLst/>
              <a:rect l="l" t="t" r="r" b="b"/>
              <a:pathLst>
                <a:path w="5098" h="3124" extrusionOk="0">
                  <a:moveTo>
                    <a:pt x="1457" y="0"/>
                  </a:moveTo>
                  <a:cubicBezTo>
                    <a:pt x="901" y="0"/>
                    <a:pt x="466" y="176"/>
                    <a:pt x="296" y="515"/>
                  </a:cubicBezTo>
                  <a:cubicBezTo>
                    <a:pt x="0" y="1150"/>
                    <a:pt x="762" y="2144"/>
                    <a:pt x="2009" y="2715"/>
                  </a:cubicBezTo>
                  <a:cubicBezTo>
                    <a:pt x="2590" y="2990"/>
                    <a:pt x="3171" y="3124"/>
                    <a:pt x="3656" y="3124"/>
                  </a:cubicBezTo>
                  <a:cubicBezTo>
                    <a:pt x="4213" y="3124"/>
                    <a:pt x="4643" y="2948"/>
                    <a:pt x="4801" y="2609"/>
                  </a:cubicBezTo>
                  <a:cubicBezTo>
                    <a:pt x="5097" y="1974"/>
                    <a:pt x="4336" y="980"/>
                    <a:pt x="3088" y="409"/>
                  </a:cubicBezTo>
                  <a:cubicBezTo>
                    <a:pt x="2517" y="134"/>
                    <a:pt x="1941" y="0"/>
                    <a:pt x="1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34"/>
            <p:cNvSpPr/>
            <p:nvPr/>
          </p:nvSpPr>
          <p:spPr>
            <a:xfrm>
              <a:off x="596406" y="3448822"/>
              <a:ext cx="1371209" cy="1244567"/>
            </a:xfrm>
            <a:custGeom>
              <a:avLst/>
              <a:gdLst/>
              <a:ahLst/>
              <a:cxnLst/>
              <a:rect l="l" t="t" r="r" b="b"/>
              <a:pathLst>
                <a:path w="20897" h="18967" extrusionOk="0">
                  <a:moveTo>
                    <a:pt x="8830" y="0"/>
                  </a:moveTo>
                  <a:cubicBezTo>
                    <a:pt x="8533" y="0"/>
                    <a:pt x="8266" y="28"/>
                    <a:pt x="8037" y="83"/>
                  </a:cubicBezTo>
                  <a:cubicBezTo>
                    <a:pt x="4442" y="908"/>
                    <a:pt x="0" y="6787"/>
                    <a:pt x="1333" y="12434"/>
                  </a:cubicBezTo>
                  <a:cubicBezTo>
                    <a:pt x="2401" y="16978"/>
                    <a:pt x="5671" y="18967"/>
                    <a:pt x="9530" y="18967"/>
                  </a:cubicBezTo>
                  <a:cubicBezTo>
                    <a:pt x="10485" y="18967"/>
                    <a:pt x="11476" y="18845"/>
                    <a:pt x="12479" y="18610"/>
                  </a:cubicBezTo>
                  <a:cubicBezTo>
                    <a:pt x="17512" y="17426"/>
                    <a:pt x="20896" y="13788"/>
                    <a:pt x="19585" y="8141"/>
                  </a:cubicBezTo>
                  <a:cubicBezTo>
                    <a:pt x="18369" y="2987"/>
                    <a:pt x="11938" y="0"/>
                    <a:pt x="88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34"/>
            <p:cNvSpPr/>
            <p:nvPr/>
          </p:nvSpPr>
          <p:spPr>
            <a:xfrm>
              <a:off x="1213923" y="3890815"/>
              <a:ext cx="285961" cy="185763"/>
            </a:xfrm>
            <a:custGeom>
              <a:avLst/>
              <a:gdLst/>
              <a:ahLst/>
              <a:cxnLst/>
              <a:rect l="l" t="t" r="r" b="b"/>
              <a:pathLst>
                <a:path w="4358" h="2831" extrusionOk="0">
                  <a:moveTo>
                    <a:pt x="1846" y="0"/>
                  </a:moveTo>
                  <a:cubicBezTo>
                    <a:pt x="1464" y="0"/>
                    <a:pt x="1270" y="178"/>
                    <a:pt x="1270" y="178"/>
                  </a:cubicBezTo>
                  <a:cubicBezTo>
                    <a:pt x="508" y="792"/>
                    <a:pt x="1" y="2124"/>
                    <a:pt x="910" y="2632"/>
                  </a:cubicBezTo>
                  <a:cubicBezTo>
                    <a:pt x="1168" y="2773"/>
                    <a:pt x="1458" y="2830"/>
                    <a:pt x="1756" y="2830"/>
                  </a:cubicBezTo>
                  <a:cubicBezTo>
                    <a:pt x="2484" y="2830"/>
                    <a:pt x="3258" y="2488"/>
                    <a:pt x="3723" y="2188"/>
                  </a:cubicBezTo>
                  <a:cubicBezTo>
                    <a:pt x="4358" y="1743"/>
                    <a:pt x="3850" y="982"/>
                    <a:pt x="2835" y="326"/>
                  </a:cubicBezTo>
                  <a:cubicBezTo>
                    <a:pt x="2426" y="76"/>
                    <a:pt x="2096" y="0"/>
                    <a:pt x="1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34"/>
            <p:cNvSpPr/>
            <p:nvPr/>
          </p:nvSpPr>
          <p:spPr>
            <a:xfrm>
              <a:off x="879475" y="3243049"/>
              <a:ext cx="432222" cy="293113"/>
            </a:xfrm>
            <a:custGeom>
              <a:avLst/>
              <a:gdLst/>
              <a:ahLst/>
              <a:cxnLst/>
              <a:rect l="l" t="t" r="r" b="b"/>
              <a:pathLst>
                <a:path w="6587" h="4467" extrusionOk="0">
                  <a:moveTo>
                    <a:pt x="4160" y="1"/>
                  </a:moveTo>
                  <a:cubicBezTo>
                    <a:pt x="4122" y="1"/>
                    <a:pt x="4082" y="2"/>
                    <a:pt x="4040" y="4"/>
                  </a:cubicBezTo>
                  <a:cubicBezTo>
                    <a:pt x="2835" y="89"/>
                    <a:pt x="2856" y="1908"/>
                    <a:pt x="2856" y="1908"/>
                  </a:cubicBezTo>
                  <a:cubicBezTo>
                    <a:pt x="2856" y="1908"/>
                    <a:pt x="2372" y="1203"/>
                    <a:pt x="1768" y="1203"/>
                  </a:cubicBezTo>
                  <a:cubicBezTo>
                    <a:pt x="1515" y="1203"/>
                    <a:pt x="1242" y="1326"/>
                    <a:pt x="974" y="1675"/>
                  </a:cubicBezTo>
                  <a:cubicBezTo>
                    <a:pt x="1" y="2923"/>
                    <a:pt x="2285" y="4023"/>
                    <a:pt x="2285" y="4023"/>
                  </a:cubicBezTo>
                  <a:cubicBezTo>
                    <a:pt x="2285" y="4023"/>
                    <a:pt x="2690" y="3777"/>
                    <a:pt x="3274" y="3777"/>
                  </a:cubicBezTo>
                  <a:cubicBezTo>
                    <a:pt x="3732" y="3777"/>
                    <a:pt x="4298" y="3928"/>
                    <a:pt x="4865" y="4467"/>
                  </a:cubicBezTo>
                  <a:cubicBezTo>
                    <a:pt x="4865" y="4467"/>
                    <a:pt x="6586" y="1"/>
                    <a:pt x="41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34"/>
            <p:cNvSpPr/>
            <p:nvPr/>
          </p:nvSpPr>
          <p:spPr>
            <a:xfrm>
              <a:off x="633020" y="4118963"/>
              <a:ext cx="618445" cy="412997"/>
            </a:xfrm>
            <a:custGeom>
              <a:avLst/>
              <a:gdLst/>
              <a:ahLst/>
              <a:cxnLst/>
              <a:rect l="l" t="t" r="r" b="b"/>
              <a:pathLst>
                <a:path w="9425" h="6294" extrusionOk="0">
                  <a:moveTo>
                    <a:pt x="6253" y="1"/>
                  </a:moveTo>
                  <a:cubicBezTo>
                    <a:pt x="6136" y="1248"/>
                    <a:pt x="5211" y="1507"/>
                    <a:pt x="3924" y="1507"/>
                  </a:cubicBezTo>
                  <a:cubicBezTo>
                    <a:pt x="3815" y="1507"/>
                    <a:pt x="3702" y="1506"/>
                    <a:pt x="3588" y="1502"/>
                  </a:cubicBezTo>
                  <a:cubicBezTo>
                    <a:pt x="3562" y="1502"/>
                    <a:pt x="3536" y="1501"/>
                    <a:pt x="3511" y="1501"/>
                  </a:cubicBezTo>
                  <a:cubicBezTo>
                    <a:pt x="2140" y="1501"/>
                    <a:pt x="2467" y="2623"/>
                    <a:pt x="2467" y="2623"/>
                  </a:cubicBezTo>
                  <a:cubicBezTo>
                    <a:pt x="415" y="2835"/>
                    <a:pt x="2065" y="4188"/>
                    <a:pt x="2065" y="4188"/>
                  </a:cubicBezTo>
                  <a:cubicBezTo>
                    <a:pt x="2065" y="4188"/>
                    <a:pt x="1468" y="4077"/>
                    <a:pt x="969" y="4077"/>
                  </a:cubicBezTo>
                  <a:cubicBezTo>
                    <a:pt x="427" y="4077"/>
                    <a:pt x="1" y="4208"/>
                    <a:pt x="584" y="4759"/>
                  </a:cubicBezTo>
                  <a:cubicBezTo>
                    <a:pt x="1355" y="5501"/>
                    <a:pt x="2521" y="6294"/>
                    <a:pt x="4024" y="6294"/>
                  </a:cubicBezTo>
                  <a:cubicBezTo>
                    <a:pt x="4665" y="6294"/>
                    <a:pt x="5367" y="6150"/>
                    <a:pt x="6126" y="5796"/>
                  </a:cubicBezTo>
                  <a:cubicBezTo>
                    <a:pt x="9425" y="4252"/>
                    <a:pt x="6253" y="1"/>
                    <a:pt x="62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34"/>
            <p:cNvSpPr/>
            <p:nvPr/>
          </p:nvSpPr>
          <p:spPr>
            <a:xfrm>
              <a:off x="782363" y="4280839"/>
              <a:ext cx="186026" cy="36811"/>
            </a:xfrm>
            <a:custGeom>
              <a:avLst/>
              <a:gdLst/>
              <a:ahLst/>
              <a:cxnLst/>
              <a:rect l="l" t="t" r="r" b="b"/>
              <a:pathLst>
                <a:path w="2835" h="561" extrusionOk="0">
                  <a:moveTo>
                    <a:pt x="195" y="1"/>
                  </a:moveTo>
                  <a:cubicBezTo>
                    <a:pt x="133" y="1"/>
                    <a:pt x="80" y="28"/>
                    <a:pt x="64" y="93"/>
                  </a:cubicBezTo>
                  <a:cubicBezTo>
                    <a:pt x="0" y="156"/>
                    <a:pt x="22" y="262"/>
                    <a:pt x="106" y="304"/>
                  </a:cubicBezTo>
                  <a:cubicBezTo>
                    <a:pt x="512" y="459"/>
                    <a:pt x="937" y="561"/>
                    <a:pt x="1378" y="561"/>
                  </a:cubicBezTo>
                  <a:cubicBezTo>
                    <a:pt x="1419" y="561"/>
                    <a:pt x="1461" y="560"/>
                    <a:pt x="1502" y="558"/>
                  </a:cubicBezTo>
                  <a:cubicBezTo>
                    <a:pt x="1904" y="558"/>
                    <a:pt x="2327" y="495"/>
                    <a:pt x="2708" y="347"/>
                  </a:cubicBezTo>
                  <a:cubicBezTo>
                    <a:pt x="2792" y="325"/>
                    <a:pt x="2834" y="241"/>
                    <a:pt x="2813" y="177"/>
                  </a:cubicBezTo>
                  <a:cubicBezTo>
                    <a:pt x="2782" y="115"/>
                    <a:pt x="2740" y="76"/>
                    <a:pt x="2686" y="76"/>
                  </a:cubicBezTo>
                  <a:cubicBezTo>
                    <a:pt x="2667" y="76"/>
                    <a:pt x="2646" y="81"/>
                    <a:pt x="2623" y="93"/>
                  </a:cubicBezTo>
                  <a:cubicBezTo>
                    <a:pt x="2268" y="208"/>
                    <a:pt x="1900" y="266"/>
                    <a:pt x="1535" y="266"/>
                  </a:cubicBezTo>
                  <a:cubicBezTo>
                    <a:pt x="1095" y="266"/>
                    <a:pt x="659" y="181"/>
                    <a:pt x="254" y="8"/>
                  </a:cubicBezTo>
                  <a:cubicBezTo>
                    <a:pt x="234" y="3"/>
                    <a:pt x="214" y="1"/>
                    <a:pt x="1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34"/>
            <p:cNvSpPr/>
            <p:nvPr/>
          </p:nvSpPr>
          <p:spPr>
            <a:xfrm>
              <a:off x="757363" y="4385419"/>
              <a:ext cx="184648" cy="34974"/>
            </a:xfrm>
            <a:custGeom>
              <a:avLst/>
              <a:gdLst/>
              <a:ahLst/>
              <a:cxnLst/>
              <a:rect l="l" t="t" r="r" b="b"/>
              <a:pathLst>
                <a:path w="2814" h="533" extrusionOk="0">
                  <a:moveTo>
                    <a:pt x="151" y="0"/>
                  </a:moveTo>
                  <a:cubicBezTo>
                    <a:pt x="99" y="0"/>
                    <a:pt x="57" y="29"/>
                    <a:pt x="43" y="85"/>
                  </a:cubicBezTo>
                  <a:cubicBezTo>
                    <a:pt x="1" y="148"/>
                    <a:pt x="22" y="233"/>
                    <a:pt x="106" y="275"/>
                  </a:cubicBezTo>
                  <a:cubicBezTo>
                    <a:pt x="487" y="447"/>
                    <a:pt x="902" y="532"/>
                    <a:pt x="1336" y="532"/>
                  </a:cubicBezTo>
                  <a:cubicBezTo>
                    <a:pt x="1384" y="532"/>
                    <a:pt x="1433" y="531"/>
                    <a:pt x="1481" y="529"/>
                  </a:cubicBezTo>
                  <a:cubicBezTo>
                    <a:pt x="1883" y="529"/>
                    <a:pt x="2306" y="466"/>
                    <a:pt x="2687" y="360"/>
                  </a:cubicBezTo>
                  <a:cubicBezTo>
                    <a:pt x="2771" y="318"/>
                    <a:pt x="2814" y="254"/>
                    <a:pt x="2792" y="170"/>
                  </a:cubicBezTo>
                  <a:cubicBezTo>
                    <a:pt x="2775" y="117"/>
                    <a:pt x="2715" y="79"/>
                    <a:pt x="2647" y="79"/>
                  </a:cubicBezTo>
                  <a:cubicBezTo>
                    <a:pt x="2632" y="79"/>
                    <a:pt x="2617" y="81"/>
                    <a:pt x="2602" y="85"/>
                  </a:cubicBezTo>
                  <a:cubicBezTo>
                    <a:pt x="2241" y="202"/>
                    <a:pt x="1871" y="261"/>
                    <a:pt x="1502" y="261"/>
                  </a:cubicBezTo>
                  <a:cubicBezTo>
                    <a:pt x="1072" y="261"/>
                    <a:pt x="643" y="181"/>
                    <a:pt x="233" y="21"/>
                  </a:cubicBezTo>
                  <a:cubicBezTo>
                    <a:pt x="205" y="7"/>
                    <a:pt x="177" y="0"/>
                    <a:pt x="1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34"/>
            <p:cNvSpPr/>
            <p:nvPr/>
          </p:nvSpPr>
          <p:spPr>
            <a:xfrm>
              <a:off x="636629" y="4110564"/>
              <a:ext cx="531567" cy="430385"/>
            </a:xfrm>
            <a:custGeom>
              <a:avLst/>
              <a:gdLst/>
              <a:ahLst/>
              <a:cxnLst/>
              <a:rect l="l" t="t" r="r" b="b"/>
              <a:pathLst>
                <a:path w="8101" h="6559" extrusionOk="0">
                  <a:moveTo>
                    <a:pt x="6185" y="1"/>
                  </a:moveTo>
                  <a:cubicBezTo>
                    <a:pt x="6161" y="1"/>
                    <a:pt x="6135" y="8"/>
                    <a:pt x="6113" y="23"/>
                  </a:cubicBezTo>
                  <a:cubicBezTo>
                    <a:pt x="6049" y="86"/>
                    <a:pt x="6028" y="171"/>
                    <a:pt x="6071" y="234"/>
                  </a:cubicBezTo>
                  <a:cubicBezTo>
                    <a:pt x="6092" y="256"/>
                    <a:pt x="7784" y="2582"/>
                    <a:pt x="7340" y="4337"/>
                  </a:cubicBezTo>
                  <a:cubicBezTo>
                    <a:pt x="7149" y="5014"/>
                    <a:pt x="6663" y="5564"/>
                    <a:pt x="6007" y="5818"/>
                  </a:cubicBezTo>
                  <a:cubicBezTo>
                    <a:pt x="5272" y="6160"/>
                    <a:pt x="4588" y="6301"/>
                    <a:pt x="3960" y="6301"/>
                  </a:cubicBezTo>
                  <a:cubicBezTo>
                    <a:pt x="2530" y="6301"/>
                    <a:pt x="1393" y="5567"/>
                    <a:pt x="614" y="4803"/>
                  </a:cubicBezTo>
                  <a:cubicBezTo>
                    <a:pt x="381" y="4591"/>
                    <a:pt x="381" y="4485"/>
                    <a:pt x="381" y="4485"/>
                  </a:cubicBezTo>
                  <a:cubicBezTo>
                    <a:pt x="422" y="4404"/>
                    <a:pt x="621" y="4366"/>
                    <a:pt x="900" y="4366"/>
                  </a:cubicBezTo>
                  <a:cubicBezTo>
                    <a:pt x="1197" y="4366"/>
                    <a:pt x="1585" y="4409"/>
                    <a:pt x="1968" y="4485"/>
                  </a:cubicBezTo>
                  <a:cubicBezTo>
                    <a:pt x="1988" y="4492"/>
                    <a:pt x="2008" y="4495"/>
                    <a:pt x="2027" y="4495"/>
                  </a:cubicBezTo>
                  <a:cubicBezTo>
                    <a:pt x="2178" y="4495"/>
                    <a:pt x="2245" y="4286"/>
                    <a:pt x="2095" y="4210"/>
                  </a:cubicBezTo>
                  <a:cubicBezTo>
                    <a:pt x="1925" y="4062"/>
                    <a:pt x="1439" y="3576"/>
                    <a:pt x="1523" y="3280"/>
                  </a:cubicBezTo>
                  <a:cubicBezTo>
                    <a:pt x="1587" y="3090"/>
                    <a:pt x="1904" y="2942"/>
                    <a:pt x="2412" y="2899"/>
                  </a:cubicBezTo>
                  <a:cubicBezTo>
                    <a:pt x="2454" y="2878"/>
                    <a:pt x="2496" y="2857"/>
                    <a:pt x="2518" y="2836"/>
                  </a:cubicBezTo>
                  <a:cubicBezTo>
                    <a:pt x="2539" y="2793"/>
                    <a:pt x="2560" y="2751"/>
                    <a:pt x="2539" y="2709"/>
                  </a:cubicBezTo>
                  <a:cubicBezTo>
                    <a:pt x="2475" y="2497"/>
                    <a:pt x="2518" y="2244"/>
                    <a:pt x="2644" y="2053"/>
                  </a:cubicBezTo>
                  <a:cubicBezTo>
                    <a:pt x="2792" y="1863"/>
                    <a:pt x="3089" y="1778"/>
                    <a:pt x="3533" y="1778"/>
                  </a:cubicBezTo>
                  <a:cubicBezTo>
                    <a:pt x="3596" y="1778"/>
                    <a:pt x="3660" y="1715"/>
                    <a:pt x="3681" y="1630"/>
                  </a:cubicBezTo>
                  <a:cubicBezTo>
                    <a:pt x="3681" y="1546"/>
                    <a:pt x="3617" y="1482"/>
                    <a:pt x="3533" y="1482"/>
                  </a:cubicBezTo>
                  <a:cubicBezTo>
                    <a:pt x="3004" y="1482"/>
                    <a:pt x="2623" y="1609"/>
                    <a:pt x="2412" y="1884"/>
                  </a:cubicBezTo>
                  <a:cubicBezTo>
                    <a:pt x="2264" y="2096"/>
                    <a:pt x="2200" y="2370"/>
                    <a:pt x="2243" y="2624"/>
                  </a:cubicBezTo>
                  <a:cubicBezTo>
                    <a:pt x="1672" y="2709"/>
                    <a:pt x="1354" y="2878"/>
                    <a:pt x="1249" y="3195"/>
                  </a:cubicBezTo>
                  <a:cubicBezTo>
                    <a:pt x="1164" y="3513"/>
                    <a:pt x="1375" y="3851"/>
                    <a:pt x="1587" y="4105"/>
                  </a:cubicBezTo>
                  <a:cubicBezTo>
                    <a:pt x="1381" y="4081"/>
                    <a:pt x="1148" y="4060"/>
                    <a:pt x="928" y="4060"/>
                  </a:cubicBezTo>
                  <a:cubicBezTo>
                    <a:pt x="562" y="4060"/>
                    <a:pt x="233" y="4118"/>
                    <a:pt x="128" y="4316"/>
                  </a:cubicBezTo>
                  <a:cubicBezTo>
                    <a:pt x="1" y="4591"/>
                    <a:pt x="318" y="4887"/>
                    <a:pt x="424" y="4993"/>
                  </a:cubicBezTo>
                  <a:cubicBezTo>
                    <a:pt x="1249" y="5797"/>
                    <a:pt x="2433" y="6558"/>
                    <a:pt x="3956" y="6558"/>
                  </a:cubicBezTo>
                  <a:cubicBezTo>
                    <a:pt x="4717" y="6558"/>
                    <a:pt x="5457" y="6389"/>
                    <a:pt x="6134" y="6072"/>
                  </a:cubicBezTo>
                  <a:cubicBezTo>
                    <a:pt x="6874" y="5776"/>
                    <a:pt x="7424" y="5162"/>
                    <a:pt x="7636" y="4401"/>
                  </a:cubicBezTo>
                  <a:cubicBezTo>
                    <a:pt x="8101" y="2519"/>
                    <a:pt x="6388" y="150"/>
                    <a:pt x="6303" y="65"/>
                  </a:cubicBezTo>
                  <a:cubicBezTo>
                    <a:pt x="6276" y="24"/>
                    <a:pt x="6231" y="1"/>
                    <a:pt x="61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p34"/>
            <p:cNvSpPr/>
            <p:nvPr/>
          </p:nvSpPr>
          <p:spPr>
            <a:xfrm>
              <a:off x="1061299" y="4570470"/>
              <a:ext cx="206826" cy="192325"/>
            </a:xfrm>
            <a:custGeom>
              <a:avLst/>
              <a:gdLst/>
              <a:ahLst/>
              <a:cxnLst/>
              <a:rect l="l" t="t" r="r" b="b"/>
              <a:pathLst>
                <a:path w="3152" h="2931" extrusionOk="0">
                  <a:moveTo>
                    <a:pt x="2299" y="0"/>
                  </a:moveTo>
                  <a:cubicBezTo>
                    <a:pt x="1864" y="0"/>
                    <a:pt x="1297" y="308"/>
                    <a:pt x="846" y="818"/>
                  </a:cubicBezTo>
                  <a:cubicBezTo>
                    <a:pt x="191" y="1537"/>
                    <a:pt x="0" y="2404"/>
                    <a:pt x="402" y="2764"/>
                  </a:cubicBezTo>
                  <a:cubicBezTo>
                    <a:pt x="522" y="2877"/>
                    <a:pt x="683" y="2930"/>
                    <a:pt x="867" y="2930"/>
                  </a:cubicBezTo>
                  <a:cubicBezTo>
                    <a:pt x="1300" y="2930"/>
                    <a:pt x="1860" y="2634"/>
                    <a:pt x="2306" y="2129"/>
                  </a:cubicBezTo>
                  <a:cubicBezTo>
                    <a:pt x="2961" y="1410"/>
                    <a:pt x="3152" y="522"/>
                    <a:pt x="2750" y="162"/>
                  </a:cubicBezTo>
                  <a:cubicBezTo>
                    <a:pt x="2633" y="52"/>
                    <a:pt x="2477" y="0"/>
                    <a:pt x="2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34"/>
            <p:cNvSpPr/>
            <p:nvPr/>
          </p:nvSpPr>
          <p:spPr>
            <a:xfrm>
              <a:off x="986365" y="3826182"/>
              <a:ext cx="184648" cy="184648"/>
            </a:xfrm>
            <a:custGeom>
              <a:avLst/>
              <a:gdLst/>
              <a:ahLst/>
              <a:cxnLst/>
              <a:rect l="l" t="t" r="r" b="b"/>
              <a:pathLst>
                <a:path w="2814" h="2814" extrusionOk="0">
                  <a:moveTo>
                    <a:pt x="1417" y="0"/>
                  </a:moveTo>
                  <a:cubicBezTo>
                    <a:pt x="635" y="0"/>
                    <a:pt x="0" y="635"/>
                    <a:pt x="0" y="1417"/>
                  </a:cubicBezTo>
                  <a:cubicBezTo>
                    <a:pt x="0" y="2179"/>
                    <a:pt x="635" y="2813"/>
                    <a:pt x="1417" y="2813"/>
                  </a:cubicBezTo>
                  <a:cubicBezTo>
                    <a:pt x="2179" y="2813"/>
                    <a:pt x="2813" y="2179"/>
                    <a:pt x="2813" y="1417"/>
                  </a:cubicBezTo>
                  <a:cubicBezTo>
                    <a:pt x="2813" y="635"/>
                    <a:pt x="2179" y="0"/>
                    <a:pt x="14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34"/>
            <p:cNvSpPr/>
            <p:nvPr/>
          </p:nvSpPr>
          <p:spPr>
            <a:xfrm>
              <a:off x="1408213" y="3673493"/>
              <a:ext cx="186026" cy="186026"/>
            </a:xfrm>
            <a:custGeom>
              <a:avLst/>
              <a:gdLst/>
              <a:ahLst/>
              <a:cxnLst/>
              <a:rect l="l" t="t" r="r" b="b"/>
              <a:pathLst>
                <a:path w="2835" h="2835" extrusionOk="0">
                  <a:moveTo>
                    <a:pt x="1418" y="1"/>
                  </a:moveTo>
                  <a:cubicBezTo>
                    <a:pt x="635" y="1"/>
                    <a:pt x="1" y="635"/>
                    <a:pt x="1" y="1418"/>
                  </a:cubicBezTo>
                  <a:cubicBezTo>
                    <a:pt x="1" y="2200"/>
                    <a:pt x="635" y="2835"/>
                    <a:pt x="1418" y="2835"/>
                  </a:cubicBezTo>
                  <a:cubicBezTo>
                    <a:pt x="2200" y="2835"/>
                    <a:pt x="2835" y="2200"/>
                    <a:pt x="2835" y="1418"/>
                  </a:cubicBezTo>
                  <a:cubicBezTo>
                    <a:pt x="2835" y="635"/>
                    <a:pt x="2200" y="1"/>
                    <a:pt x="14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34"/>
            <p:cNvSpPr/>
            <p:nvPr/>
          </p:nvSpPr>
          <p:spPr>
            <a:xfrm>
              <a:off x="1066876" y="3855316"/>
              <a:ext cx="56956" cy="55578"/>
            </a:xfrm>
            <a:custGeom>
              <a:avLst/>
              <a:gdLst/>
              <a:ahLst/>
              <a:cxnLst/>
              <a:rect l="l" t="t" r="r" b="b"/>
              <a:pathLst>
                <a:path w="868" h="847" extrusionOk="0">
                  <a:moveTo>
                    <a:pt x="444" y="0"/>
                  </a:moveTo>
                  <a:cubicBezTo>
                    <a:pt x="212" y="0"/>
                    <a:pt x="0" y="191"/>
                    <a:pt x="0" y="423"/>
                  </a:cubicBezTo>
                  <a:cubicBezTo>
                    <a:pt x="0" y="656"/>
                    <a:pt x="212" y="846"/>
                    <a:pt x="444" y="846"/>
                  </a:cubicBezTo>
                  <a:cubicBezTo>
                    <a:pt x="677" y="846"/>
                    <a:pt x="867" y="656"/>
                    <a:pt x="867" y="423"/>
                  </a:cubicBezTo>
                  <a:cubicBezTo>
                    <a:pt x="867" y="191"/>
                    <a:pt x="677" y="0"/>
                    <a:pt x="4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34"/>
            <p:cNvSpPr/>
            <p:nvPr/>
          </p:nvSpPr>
          <p:spPr>
            <a:xfrm>
              <a:off x="1502569" y="3698493"/>
              <a:ext cx="55578" cy="55578"/>
            </a:xfrm>
            <a:custGeom>
              <a:avLst/>
              <a:gdLst/>
              <a:ahLst/>
              <a:cxnLst/>
              <a:rect l="l" t="t" r="r" b="b"/>
              <a:pathLst>
                <a:path w="847" h="847" extrusionOk="0">
                  <a:moveTo>
                    <a:pt x="424" y="0"/>
                  </a:moveTo>
                  <a:cubicBezTo>
                    <a:pt x="191" y="0"/>
                    <a:pt x="1" y="191"/>
                    <a:pt x="1" y="423"/>
                  </a:cubicBezTo>
                  <a:cubicBezTo>
                    <a:pt x="1" y="656"/>
                    <a:pt x="191" y="846"/>
                    <a:pt x="424" y="846"/>
                  </a:cubicBezTo>
                  <a:cubicBezTo>
                    <a:pt x="657" y="846"/>
                    <a:pt x="847" y="656"/>
                    <a:pt x="847" y="423"/>
                  </a:cubicBezTo>
                  <a:cubicBezTo>
                    <a:pt x="847" y="191"/>
                    <a:pt x="657" y="0"/>
                    <a:pt x="4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34"/>
            <p:cNvSpPr/>
            <p:nvPr/>
          </p:nvSpPr>
          <p:spPr>
            <a:xfrm>
              <a:off x="1523436" y="3350135"/>
              <a:ext cx="717527" cy="698170"/>
            </a:xfrm>
            <a:custGeom>
              <a:avLst/>
              <a:gdLst/>
              <a:ahLst/>
              <a:cxnLst/>
              <a:rect l="l" t="t" r="r" b="b"/>
              <a:pathLst>
                <a:path w="10935" h="10640" extrusionOk="0">
                  <a:moveTo>
                    <a:pt x="6831" y="1"/>
                  </a:moveTo>
                  <a:cubicBezTo>
                    <a:pt x="6831" y="1"/>
                    <a:pt x="5266" y="868"/>
                    <a:pt x="635" y="8059"/>
                  </a:cubicBezTo>
                  <a:cubicBezTo>
                    <a:pt x="0" y="9074"/>
                    <a:pt x="571" y="10406"/>
                    <a:pt x="1756" y="10639"/>
                  </a:cubicBezTo>
                  <a:lnTo>
                    <a:pt x="10934" y="10110"/>
                  </a:lnTo>
                  <a:cubicBezTo>
                    <a:pt x="10934" y="10110"/>
                    <a:pt x="9877" y="1862"/>
                    <a:pt x="68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0" name="Google Shape;1200;p34"/>
            <p:cNvSpPr/>
            <p:nvPr/>
          </p:nvSpPr>
          <p:spPr>
            <a:xfrm>
              <a:off x="1799550" y="3322117"/>
              <a:ext cx="655125" cy="704141"/>
            </a:xfrm>
            <a:custGeom>
              <a:avLst/>
              <a:gdLst/>
              <a:ahLst/>
              <a:cxnLst/>
              <a:rect l="l" t="t" r="r" b="b"/>
              <a:pathLst>
                <a:path w="9984" h="10731" extrusionOk="0">
                  <a:moveTo>
                    <a:pt x="4320" y="1"/>
                  </a:moveTo>
                  <a:cubicBezTo>
                    <a:pt x="3956" y="1"/>
                    <a:pt x="3592" y="57"/>
                    <a:pt x="3237" y="174"/>
                  </a:cubicBezTo>
                  <a:cubicBezTo>
                    <a:pt x="1016" y="914"/>
                    <a:pt x="1" y="3854"/>
                    <a:pt x="953" y="6730"/>
                  </a:cubicBezTo>
                  <a:cubicBezTo>
                    <a:pt x="1755" y="9136"/>
                    <a:pt x="3712" y="10731"/>
                    <a:pt x="5650" y="10731"/>
                  </a:cubicBezTo>
                  <a:cubicBezTo>
                    <a:pt x="6012" y="10731"/>
                    <a:pt x="6373" y="10675"/>
                    <a:pt x="6726" y="10558"/>
                  </a:cubicBezTo>
                  <a:cubicBezTo>
                    <a:pt x="8947" y="9818"/>
                    <a:pt x="9983" y="6878"/>
                    <a:pt x="9011" y="4002"/>
                  </a:cubicBezTo>
                  <a:cubicBezTo>
                    <a:pt x="8192" y="1582"/>
                    <a:pt x="6251" y="1"/>
                    <a:pt x="4320" y="1"/>
                  </a:cubicBezTo>
                  <a:close/>
                </a:path>
              </a:pathLst>
            </a:custGeom>
            <a:solidFill>
              <a:srgbClr val="B219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1" name="Google Shape;1201;p34"/>
            <p:cNvSpPr/>
            <p:nvPr/>
          </p:nvSpPr>
          <p:spPr>
            <a:xfrm>
              <a:off x="1873106" y="3402431"/>
              <a:ext cx="505255" cy="543510"/>
            </a:xfrm>
            <a:custGeom>
              <a:avLst/>
              <a:gdLst/>
              <a:ahLst/>
              <a:cxnLst/>
              <a:rect l="l" t="t" r="r" b="b"/>
              <a:pathLst>
                <a:path w="7700" h="8283" extrusionOk="0">
                  <a:moveTo>
                    <a:pt x="3332" y="1"/>
                  </a:moveTo>
                  <a:cubicBezTo>
                    <a:pt x="3051" y="1"/>
                    <a:pt x="2771" y="44"/>
                    <a:pt x="2497" y="135"/>
                  </a:cubicBezTo>
                  <a:cubicBezTo>
                    <a:pt x="783" y="706"/>
                    <a:pt x="1" y="2969"/>
                    <a:pt x="741" y="5189"/>
                  </a:cubicBezTo>
                  <a:cubicBezTo>
                    <a:pt x="1365" y="7044"/>
                    <a:pt x="2877" y="8282"/>
                    <a:pt x="4363" y="8282"/>
                  </a:cubicBezTo>
                  <a:cubicBezTo>
                    <a:pt x="4639" y="8282"/>
                    <a:pt x="4914" y="8240"/>
                    <a:pt x="5182" y="8150"/>
                  </a:cubicBezTo>
                  <a:cubicBezTo>
                    <a:pt x="6917" y="7558"/>
                    <a:pt x="7699" y="5295"/>
                    <a:pt x="6959" y="3095"/>
                  </a:cubicBezTo>
                  <a:cubicBezTo>
                    <a:pt x="6336" y="1226"/>
                    <a:pt x="4828" y="1"/>
                    <a:pt x="3332" y="1"/>
                  </a:cubicBezTo>
                  <a:close/>
                </a:path>
              </a:pathLst>
            </a:custGeom>
            <a:solidFill>
              <a:srgbClr val="6F00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34"/>
            <p:cNvSpPr/>
            <p:nvPr/>
          </p:nvSpPr>
          <p:spPr>
            <a:xfrm>
              <a:off x="1909195" y="4017651"/>
              <a:ext cx="156891" cy="162206"/>
            </a:xfrm>
            <a:custGeom>
              <a:avLst/>
              <a:gdLst/>
              <a:ahLst/>
              <a:cxnLst/>
              <a:rect l="l" t="t" r="r" b="b"/>
              <a:pathLst>
                <a:path w="2391" h="2472" extrusionOk="0">
                  <a:moveTo>
                    <a:pt x="1820" y="1"/>
                  </a:moveTo>
                  <a:lnTo>
                    <a:pt x="1" y="107"/>
                  </a:lnTo>
                  <a:lnTo>
                    <a:pt x="868" y="2243"/>
                  </a:lnTo>
                  <a:cubicBezTo>
                    <a:pt x="868" y="2243"/>
                    <a:pt x="1111" y="2472"/>
                    <a:pt x="1473" y="2472"/>
                  </a:cubicBezTo>
                  <a:cubicBezTo>
                    <a:pt x="1733" y="2472"/>
                    <a:pt x="2055" y="2353"/>
                    <a:pt x="2391" y="1946"/>
                  </a:cubicBezTo>
                  <a:lnTo>
                    <a:pt x="1820" y="1"/>
                  </a:lnTo>
                  <a:close/>
                </a:path>
              </a:pathLst>
            </a:custGeom>
            <a:solidFill>
              <a:srgbClr val="910E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03" name="Google Shape;1203;p34"/>
          <p:cNvGrpSpPr/>
          <p:nvPr/>
        </p:nvGrpSpPr>
        <p:grpSpPr>
          <a:xfrm>
            <a:off x="9569101" y="3625818"/>
            <a:ext cx="2058071" cy="2296604"/>
            <a:chOff x="7176825" y="2719363"/>
            <a:chExt cx="1543553" cy="1722453"/>
          </a:xfrm>
        </p:grpSpPr>
        <p:sp>
          <p:nvSpPr>
            <p:cNvPr id="1204" name="Google Shape;1204;p34"/>
            <p:cNvSpPr/>
            <p:nvPr/>
          </p:nvSpPr>
          <p:spPr>
            <a:xfrm>
              <a:off x="7226073" y="2767630"/>
              <a:ext cx="1445057" cy="1623589"/>
            </a:xfrm>
            <a:custGeom>
              <a:avLst/>
              <a:gdLst/>
              <a:ahLst/>
              <a:cxnLst/>
              <a:rect l="l" t="t" r="r" b="b"/>
              <a:pathLst>
                <a:path w="23562" h="26473" extrusionOk="0">
                  <a:moveTo>
                    <a:pt x="7125" y="1"/>
                  </a:moveTo>
                  <a:cubicBezTo>
                    <a:pt x="6959" y="1"/>
                    <a:pt x="6795" y="38"/>
                    <a:pt x="6642" y="120"/>
                  </a:cubicBezTo>
                  <a:cubicBezTo>
                    <a:pt x="6134" y="395"/>
                    <a:pt x="5986" y="1051"/>
                    <a:pt x="6092" y="1622"/>
                  </a:cubicBezTo>
                  <a:cubicBezTo>
                    <a:pt x="6261" y="2616"/>
                    <a:pt x="7022" y="3420"/>
                    <a:pt x="7911" y="3906"/>
                  </a:cubicBezTo>
                  <a:cubicBezTo>
                    <a:pt x="8122" y="4012"/>
                    <a:pt x="8355" y="4118"/>
                    <a:pt x="8588" y="4202"/>
                  </a:cubicBezTo>
                  <a:cubicBezTo>
                    <a:pt x="8334" y="4287"/>
                    <a:pt x="8101" y="4371"/>
                    <a:pt x="7868" y="4456"/>
                  </a:cubicBezTo>
                  <a:lnTo>
                    <a:pt x="7022" y="4773"/>
                  </a:lnTo>
                  <a:cubicBezTo>
                    <a:pt x="2793" y="6423"/>
                    <a:pt x="1" y="10483"/>
                    <a:pt x="1" y="15009"/>
                  </a:cubicBezTo>
                  <a:cubicBezTo>
                    <a:pt x="1" y="19091"/>
                    <a:pt x="2771" y="22665"/>
                    <a:pt x="6748" y="23659"/>
                  </a:cubicBezTo>
                  <a:cubicBezTo>
                    <a:pt x="6536" y="23765"/>
                    <a:pt x="6346" y="23934"/>
                    <a:pt x="6198" y="24125"/>
                  </a:cubicBezTo>
                  <a:cubicBezTo>
                    <a:pt x="5655" y="24892"/>
                    <a:pt x="6370" y="25063"/>
                    <a:pt x="6997" y="25063"/>
                  </a:cubicBezTo>
                  <a:cubicBezTo>
                    <a:pt x="7078" y="25063"/>
                    <a:pt x="7158" y="25060"/>
                    <a:pt x="7234" y="25055"/>
                  </a:cubicBezTo>
                  <a:cubicBezTo>
                    <a:pt x="7890" y="24971"/>
                    <a:pt x="8524" y="24802"/>
                    <a:pt x="9137" y="24527"/>
                  </a:cubicBezTo>
                  <a:cubicBezTo>
                    <a:pt x="9307" y="24442"/>
                    <a:pt x="9518" y="24379"/>
                    <a:pt x="9708" y="24294"/>
                  </a:cubicBezTo>
                  <a:lnTo>
                    <a:pt x="9708" y="24294"/>
                  </a:lnTo>
                  <a:cubicBezTo>
                    <a:pt x="9497" y="24527"/>
                    <a:pt x="9328" y="24780"/>
                    <a:pt x="9222" y="25076"/>
                  </a:cubicBezTo>
                  <a:cubicBezTo>
                    <a:pt x="9074" y="25436"/>
                    <a:pt x="8968" y="25986"/>
                    <a:pt x="9243" y="26303"/>
                  </a:cubicBezTo>
                  <a:cubicBezTo>
                    <a:pt x="9350" y="26426"/>
                    <a:pt x="9485" y="26473"/>
                    <a:pt x="9629" y="26473"/>
                  </a:cubicBezTo>
                  <a:cubicBezTo>
                    <a:pt x="9857" y="26473"/>
                    <a:pt x="10106" y="26356"/>
                    <a:pt x="10301" y="26240"/>
                  </a:cubicBezTo>
                  <a:cubicBezTo>
                    <a:pt x="10808" y="25944"/>
                    <a:pt x="11252" y="25584"/>
                    <a:pt x="11675" y="25182"/>
                  </a:cubicBezTo>
                  <a:cubicBezTo>
                    <a:pt x="12014" y="24844"/>
                    <a:pt x="12521" y="24421"/>
                    <a:pt x="12627" y="23934"/>
                  </a:cubicBezTo>
                  <a:lnTo>
                    <a:pt x="14657" y="23934"/>
                  </a:lnTo>
                  <a:cubicBezTo>
                    <a:pt x="19564" y="23934"/>
                    <a:pt x="23561" y="19937"/>
                    <a:pt x="23561" y="15009"/>
                  </a:cubicBezTo>
                  <a:cubicBezTo>
                    <a:pt x="23561" y="10462"/>
                    <a:pt x="20812" y="6359"/>
                    <a:pt x="16603" y="4625"/>
                  </a:cubicBezTo>
                  <a:lnTo>
                    <a:pt x="16434" y="4562"/>
                  </a:lnTo>
                  <a:cubicBezTo>
                    <a:pt x="16392" y="4541"/>
                    <a:pt x="16349" y="4519"/>
                    <a:pt x="16307" y="4498"/>
                  </a:cubicBezTo>
                  <a:cubicBezTo>
                    <a:pt x="15969" y="4033"/>
                    <a:pt x="15757" y="3504"/>
                    <a:pt x="15651" y="2954"/>
                  </a:cubicBezTo>
                  <a:cubicBezTo>
                    <a:pt x="15595" y="2636"/>
                    <a:pt x="15423" y="2235"/>
                    <a:pt x="15164" y="2235"/>
                  </a:cubicBezTo>
                  <a:cubicBezTo>
                    <a:pt x="15131" y="2235"/>
                    <a:pt x="15096" y="2242"/>
                    <a:pt x="15059" y="2256"/>
                  </a:cubicBezTo>
                  <a:cubicBezTo>
                    <a:pt x="14932" y="2320"/>
                    <a:pt x="14848" y="2426"/>
                    <a:pt x="14805" y="2552"/>
                  </a:cubicBezTo>
                  <a:cubicBezTo>
                    <a:pt x="14615" y="2954"/>
                    <a:pt x="14446" y="3356"/>
                    <a:pt x="14298" y="3779"/>
                  </a:cubicBezTo>
                  <a:cubicBezTo>
                    <a:pt x="13579" y="3483"/>
                    <a:pt x="13029" y="2827"/>
                    <a:pt x="12839" y="2045"/>
                  </a:cubicBezTo>
                  <a:cubicBezTo>
                    <a:pt x="12796" y="1706"/>
                    <a:pt x="12733" y="1347"/>
                    <a:pt x="12648" y="987"/>
                  </a:cubicBezTo>
                  <a:cubicBezTo>
                    <a:pt x="12542" y="649"/>
                    <a:pt x="12246" y="395"/>
                    <a:pt x="11866" y="353"/>
                  </a:cubicBezTo>
                  <a:cubicBezTo>
                    <a:pt x="11506" y="374"/>
                    <a:pt x="11231" y="755"/>
                    <a:pt x="11147" y="1114"/>
                  </a:cubicBezTo>
                  <a:cubicBezTo>
                    <a:pt x="11104" y="1495"/>
                    <a:pt x="11083" y="1876"/>
                    <a:pt x="11083" y="2235"/>
                  </a:cubicBezTo>
                  <a:cubicBezTo>
                    <a:pt x="11083" y="2426"/>
                    <a:pt x="10999" y="2595"/>
                    <a:pt x="10872" y="2701"/>
                  </a:cubicBezTo>
                  <a:cubicBezTo>
                    <a:pt x="10787" y="2743"/>
                    <a:pt x="10681" y="2764"/>
                    <a:pt x="10597" y="2764"/>
                  </a:cubicBezTo>
                  <a:cubicBezTo>
                    <a:pt x="10026" y="2764"/>
                    <a:pt x="9539" y="2341"/>
                    <a:pt x="9201" y="1876"/>
                  </a:cubicBezTo>
                  <a:cubicBezTo>
                    <a:pt x="8862" y="1410"/>
                    <a:pt x="8609" y="882"/>
                    <a:pt x="8207" y="480"/>
                  </a:cubicBezTo>
                  <a:cubicBezTo>
                    <a:pt x="7911" y="199"/>
                    <a:pt x="7512" y="1"/>
                    <a:pt x="7125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34"/>
            <p:cNvSpPr/>
            <p:nvPr/>
          </p:nvSpPr>
          <p:spPr>
            <a:xfrm>
              <a:off x="7176825" y="2719363"/>
              <a:ext cx="1543553" cy="1722453"/>
            </a:xfrm>
            <a:custGeom>
              <a:avLst/>
              <a:gdLst/>
              <a:ahLst/>
              <a:cxnLst/>
              <a:rect l="l" t="t" r="r" b="b"/>
              <a:pathLst>
                <a:path w="25168" h="28085" extrusionOk="0">
                  <a:moveTo>
                    <a:pt x="7895" y="1581"/>
                  </a:moveTo>
                  <a:cubicBezTo>
                    <a:pt x="8104" y="1581"/>
                    <a:pt x="8308" y="1667"/>
                    <a:pt x="8460" y="1838"/>
                  </a:cubicBezTo>
                  <a:cubicBezTo>
                    <a:pt x="8671" y="2071"/>
                    <a:pt x="8841" y="2303"/>
                    <a:pt x="9010" y="2578"/>
                  </a:cubicBezTo>
                  <a:cubicBezTo>
                    <a:pt x="9116" y="2768"/>
                    <a:pt x="9242" y="2938"/>
                    <a:pt x="9369" y="3128"/>
                  </a:cubicBezTo>
                  <a:cubicBezTo>
                    <a:pt x="9940" y="3910"/>
                    <a:pt x="10659" y="4333"/>
                    <a:pt x="11400" y="4333"/>
                  </a:cubicBezTo>
                  <a:cubicBezTo>
                    <a:pt x="11632" y="4333"/>
                    <a:pt x="11886" y="4270"/>
                    <a:pt x="12076" y="4164"/>
                  </a:cubicBezTo>
                  <a:cubicBezTo>
                    <a:pt x="12436" y="3910"/>
                    <a:pt x="12669" y="3530"/>
                    <a:pt x="12669" y="3107"/>
                  </a:cubicBezTo>
                  <a:cubicBezTo>
                    <a:pt x="12690" y="2916"/>
                    <a:pt x="12711" y="2726"/>
                    <a:pt x="12690" y="2557"/>
                  </a:cubicBezTo>
                  <a:cubicBezTo>
                    <a:pt x="12690" y="2388"/>
                    <a:pt x="12711" y="2240"/>
                    <a:pt x="12732" y="2092"/>
                  </a:cubicBezTo>
                  <a:cubicBezTo>
                    <a:pt x="12753" y="2219"/>
                    <a:pt x="12796" y="2367"/>
                    <a:pt x="12796" y="2515"/>
                  </a:cubicBezTo>
                  <a:cubicBezTo>
                    <a:pt x="12817" y="2663"/>
                    <a:pt x="12838" y="2832"/>
                    <a:pt x="12880" y="3001"/>
                  </a:cubicBezTo>
                  <a:cubicBezTo>
                    <a:pt x="13113" y="4016"/>
                    <a:pt x="13832" y="4883"/>
                    <a:pt x="14805" y="5285"/>
                  </a:cubicBezTo>
                  <a:lnTo>
                    <a:pt x="15587" y="5602"/>
                  </a:lnTo>
                  <a:lnTo>
                    <a:pt x="15841" y="4820"/>
                  </a:lnTo>
                  <a:lnTo>
                    <a:pt x="15905" y="4693"/>
                  </a:lnTo>
                  <a:cubicBezTo>
                    <a:pt x="16031" y="5053"/>
                    <a:pt x="16222" y="5391"/>
                    <a:pt x="16433" y="5729"/>
                  </a:cubicBezTo>
                  <a:lnTo>
                    <a:pt x="16581" y="5920"/>
                  </a:lnTo>
                  <a:lnTo>
                    <a:pt x="17110" y="6131"/>
                  </a:lnTo>
                  <a:cubicBezTo>
                    <a:pt x="21023" y="7739"/>
                    <a:pt x="23582" y="11567"/>
                    <a:pt x="23561" y="15796"/>
                  </a:cubicBezTo>
                  <a:cubicBezTo>
                    <a:pt x="23561" y="20259"/>
                    <a:pt x="19923" y="23897"/>
                    <a:pt x="15439" y="23897"/>
                  </a:cubicBezTo>
                  <a:lnTo>
                    <a:pt x="12796" y="23897"/>
                  </a:lnTo>
                  <a:lnTo>
                    <a:pt x="12648" y="24510"/>
                  </a:lnTo>
                  <a:cubicBezTo>
                    <a:pt x="12605" y="24743"/>
                    <a:pt x="12246" y="25081"/>
                    <a:pt x="12034" y="25292"/>
                  </a:cubicBezTo>
                  <a:lnTo>
                    <a:pt x="11907" y="25398"/>
                  </a:lnTo>
                  <a:cubicBezTo>
                    <a:pt x="11548" y="25779"/>
                    <a:pt x="11125" y="26096"/>
                    <a:pt x="10681" y="26350"/>
                  </a:cubicBezTo>
                  <a:cubicBezTo>
                    <a:pt x="10702" y="26286"/>
                    <a:pt x="10723" y="26223"/>
                    <a:pt x="10744" y="26160"/>
                  </a:cubicBezTo>
                  <a:cubicBezTo>
                    <a:pt x="10829" y="25969"/>
                    <a:pt x="10956" y="25779"/>
                    <a:pt x="11104" y="25631"/>
                  </a:cubicBezTo>
                  <a:lnTo>
                    <a:pt x="13642" y="22924"/>
                  </a:lnTo>
                  <a:lnTo>
                    <a:pt x="13642" y="22924"/>
                  </a:lnTo>
                  <a:lnTo>
                    <a:pt x="10215" y="24362"/>
                  </a:lnTo>
                  <a:lnTo>
                    <a:pt x="9919" y="24468"/>
                  </a:lnTo>
                  <a:cubicBezTo>
                    <a:pt x="9813" y="24510"/>
                    <a:pt x="9729" y="24552"/>
                    <a:pt x="9623" y="24595"/>
                  </a:cubicBezTo>
                  <a:cubicBezTo>
                    <a:pt x="9158" y="24806"/>
                    <a:pt x="8629" y="24954"/>
                    <a:pt x="8122" y="25039"/>
                  </a:cubicBezTo>
                  <a:lnTo>
                    <a:pt x="9644" y="24150"/>
                  </a:lnTo>
                  <a:lnTo>
                    <a:pt x="7741" y="23685"/>
                  </a:lnTo>
                  <a:cubicBezTo>
                    <a:pt x="4124" y="22776"/>
                    <a:pt x="1586" y="19519"/>
                    <a:pt x="1608" y="15796"/>
                  </a:cubicBezTo>
                  <a:cubicBezTo>
                    <a:pt x="1608" y="11609"/>
                    <a:pt x="4188" y="7844"/>
                    <a:pt x="8100" y="6300"/>
                  </a:cubicBezTo>
                  <a:lnTo>
                    <a:pt x="8946" y="5983"/>
                  </a:lnTo>
                  <a:cubicBezTo>
                    <a:pt x="9158" y="5899"/>
                    <a:pt x="9369" y="5835"/>
                    <a:pt x="9623" y="5750"/>
                  </a:cubicBezTo>
                  <a:lnTo>
                    <a:pt x="11844" y="5053"/>
                  </a:lnTo>
                  <a:lnTo>
                    <a:pt x="9665" y="4249"/>
                  </a:lnTo>
                  <a:cubicBezTo>
                    <a:pt x="9475" y="4164"/>
                    <a:pt x="9285" y="4080"/>
                    <a:pt x="9094" y="3974"/>
                  </a:cubicBezTo>
                  <a:cubicBezTo>
                    <a:pt x="8312" y="3572"/>
                    <a:pt x="7783" y="2938"/>
                    <a:pt x="7677" y="2261"/>
                  </a:cubicBezTo>
                  <a:cubicBezTo>
                    <a:pt x="7614" y="2028"/>
                    <a:pt x="7656" y="1774"/>
                    <a:pt x="7825" y="1584"/>
                  </a:cubicBezTo>
                  <a:cubicBezTo>
                    <a:pt x="7849" y="1582"/>
                    <a:pt x="7872" y="1581"/>
                    <a:pt x="7895" y="1581"/>
                  </a:cubicBezTo>
                  <a:close/>
                  <a:moveTo>
                    <a:pt x="7905" y="1"/>
                  </a:moveTo>
                  <a:cubicBezTo>
                    <a:pt x="7621" y="1"/>
                    <a:pt x="7335" y="64"/>
                    <a:pt x="7064" y="209"/>
                  </a:cubicBezTo>
                  <a:cubicBezTo>
                    <a:pt x="6197" y="675"/>
                    <a:pt x="5964" y="1732"/>
                    <a:pt x="6112" y="2557"/>
                  </a:cubicBezTo>
                  <a:cubicBezTo>
                    <a:pt x="6282" y="3466"/>
                    <a:pt x="6789" y="4270"/>
                    <a:pt x="7508" y="4841"/>
                  </a:cubicBezTo>
                  <a:cubicBezTo>
                    <a:pt x="3003" y="6618"/>
                    <a:pt x="21" y="10953"/>
                    <a:pt x="0" y="15818"/>
                  </a:cubicBezTo>
                  <a:cubicBezTo>
                    <a:pt x="0" y="19794"/>
                    <a:pt x="2432" y="23368"/>
                    <a:pt x="6133" y="24827"/>
                  </a:cubicBezTo>
                  <a:cubicBezTo>
                    <a:pt x="5964" y="25187"/>
                    <a:pt x="5964" y="25610"/>
                    <a:pt x="6155" y="25948"/>
                  </a:cubicBezTo>
                  <a:cubicBezTo>
                    <a:pt x="6465" y="26500"/>
                    <a:pt x="7113" y="26644"/>
                    <a:pt x="7708" y="26644"/>
                  </a:cubicBezTo>
                  <a:cubicBezTo>
                    <a:pt x="7843" y="26644"/>
                    <a:pt x="7975" y="26637"/>
                    <a:pt x="8100" y="26625"/>
                  </a:cubicBezTo>
                  <a:cubicBezTo>
                    <a:pt x="8418" y="26604"/>
                    <a:pt x="8756" y="26540"/>
                    <a:pt x="9073" y="26456"/>
                  </a:cubicBezTo>
                  <a:lnTo>
                    <a:pt x="9073" y="26456"/>
                  </a:lnTo>
                  <a:cubicBezTo>
                    <a:pt x="9052" y="26879"/>
                    <a:pt x="9179" y="27280"/>
                    <a:pt x="9454" y="27619"/>
                  </a:cubicBezTo>
                  <a:cubicBezTo>
                    <a:pt x="9687" y="27915"/>
                    <a:pt x="10046" y="28084"/>
                    <a:pt x="10427" y="28084"/>
                  </a:cubicBezTo>
                  <a:cubicBezTo>
                    <a:pt x="10808" y="28063"/>
                    <a:pt x="11188" y="27936"/>
                    <a:pt x="11505" y="27703"/>
                  </a:cubicBezTo>
                  <a:cubicBezTo>
                    <a:pt x="12055" y="27386"/>
                    <a:pt x="12584" y="26984"/>
                    <a:pt x="13049" y="26540"/>
                  </a:cubicBezTo>
                  <a:lnTo>
                    <a:pt x="13134" y="26435"/>
                  </a:lnTo>
                  <a:cubicBezTo>
                    <a:pt x="13451" y="26160"/>
                    <a:pt x="13726" y="25842"/>
                    <a:pt x="13959" y="25504"/>
                  </a:cubicBezTo>
                  <a:lnTo>
                    <a:pt x="15460" y="25504"/>
                  </a:lnTo>
                  <a:cubicBezTo>
                    <a:pt x="20811" y="25483"/>
                    <a:pt x="25147" y="21147"/>
                    <a:pt x="25168" y="15796"/>
                  </a:cubicBezTo>
                  <a:cubicBezTo>
                    <a:pt x="25168" y="10911"/>
                    <a:pt x="22228" y="6533"/>
                    <a:pt x="17723" y="4672"/>
                  </a:cubicBezTo>
                  <a:lnTo>
                    <a:pt x="17639" y="4630"/>
                  </a:lnTo>
                  <a:cubicBezTo>
                    <a:pt x="17448" y="4312"/>
                    <a:pt x="17300" y="3953"/>
                    <a:pt x="17237" y="3572"/>
                  </a:cubicBezTo>
                  <a:cubicBezTo>
                    <a:pt x="17195" y="3297"/>
                    <a:pt x="17004" y="2642"/>
                    <a:pt x="16476" y="2345"/>
                  </a:cubicBezTo>
                  <a:cubicBezTo>
                    <a:pt x="16311" y="2263"/>
                    <a:pt x="16132" y="2220"/>
                    <a:pt x="15956" y="2220"/>
                  </a:cubicBezTo>
                  <a:cubicBezTo>
                    <a:pt x="15815" y="2220"/>
                    <a:pt x="15676" y="2247"/>
                    <a:pt x="15545" y="2303"/>
                  </a:cubicBezTo>
                  <a:cubicBezTo>
                    <a:pt x="15249" y="2451"/>
                    <a:pt x="15037" y="2684"/>
                    <a:pt x="14911" y="2980"/>
                  </a:cubicBezTo>
                  <a:cubicBezTo>
                    <a:pt x="14847" y="3107"/>
                    <a:pt x="14805" y="3213"/>
                    <a:pt x="14762" y="3318"/>
                  </a:cubicBezTo>
                  <a:cubicBezTo>
                    <a:pt x="14593" y="3128"/>
                    <a:pt x="14488" y="2895"/>
                    <a:pt x="14424" y="2663"/>
                  </a:cubicBezTo>
                  <a:cubicBezTo>
                    <a:pt x="14403" y="2536"/>
                    <a:pt x="14382" y="2430"/>
                    <a:pt x="14382" y="2303"/>
                  </a:cubicBezTo>
                  <a:cubicBezTo>
                    <a:pt x="14339" y="2049"/>
                    <a:pt x="14276" y="1774"/>
                    <a:pt x="14191" y="1521"/>
                  </a:cubicBezTo>
                  <a:cubicBezTo>
                    <a:pt x="13993" y="737"/>
                    <a:pt x="13358" y="363"/>
                    <a:pt x="12721" y="363"/>
                  </a:cubicBezTo>
                  <a:cubicBezTo>
                    <a:pt x="12000" y="363"/>
                    <a:pt x="11278" y="843"/>
                    <a:pt x="11188" y="1753"/>
                  </a:cubicBezTo>
                  <a:cubicBezTo>
                    <a:pt x="11125" y="2007"/>
                    <a:pt x="11104" y="2303"/>
                    <a:pt x="11125" y="2578"/>
                  </a:cubicBezTo>
                  <a:lnTo>
                    <a:pt x="11125" y="2663"/>
                  </a:lnTo>
                  <a:cubicBezTo>
                    <a:pt x="10934" y="2536"/>
                    <a:pt x="10765" y="2367"/>
                    <a:pt x="10638" y="2197"/>
                  </a:cubicBezTo>
                  <a:cubicBezTo>
                    <a:pt x="10554" y="2049"/>
                    <a:pt x="10448" y="1901"/>
                    <a:pt x="10342" y="1732"/>
                  </a:cubicBezTo>
                  <a:cubicBezTo>
                    <a:pt x="10131" y="1373"/>
                    <a:pt x="9856" y="1013"/>
                    <a:pt x="9560" y="696"/>
                  </a:cubicBezTo>
                  <a:cubicBezTo>
                    <a:pt x="9138" y="303"/>
                    <a:pt x="8527" y="1"/>
                    <a:pt x="79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34"/>
            <p:cNvSpPr/>
            <p:nvPr/>
          </p:nvSpPr>
          <p:spPr>
            <a:xfrm>
              <a:off x="7593198" y="2775725"/>
              <a:ext cx="735469" cy="365097"/>
            </a:xfrm>
            <a:custGeom>
              <a:avLst/>
              <a:gdLst/>
              <a:ahLst/>
              <a:cxnLst/>
              <a:rect l="l" t="t" r="r" b="b"/>
              <a:pathLst>
                <a:path w="11992" h="5953" extrusionOk="0">
                  <a:moveTo>
                    <a:pt x="1112" y="0"/>
                  </a:moveTo>
                  <a:cubicBezTo>
                    <a:pt x="952" y="0"/>
                    <a:pt x="797" y="35"/>
                    <a:pt x="656" y="115"/>
                  </a:cubicBezTo>
                  <a:cubicBezTo>
                    <a:pt x="148" y="390"/>
                    <a:pt x="0" y="1067"/>
                    <a:pt x="106" y="1638"/>
                  </a:cubicBezTo>
                  <a:cubicBezTo>
                    <a:pt x="275" y="2632"/>
                    <a:pt x="1036" y="3436"/>
                    <a:pt x="1925" y="3901"/>
                  </a:cubicBezTo>
                  <a:cubicBezTo>
                    <a:pt x="2813" y="4387"/>
                    <a:pt x="3807" y="4578"/>
                    <a:pt x="4801" y="4747"/>
                  </a:cubicBezTo>
                  <a:lnTo>
                    <a:pt x="11992" y="5952"/>
                  </a:lnTo>
                  <a:cubicBezTo>
                    <a:pt x="10786" y="5381"/>
                    <a:pt x="9919" y="4282"/>
                    <a:pt x="9665" y="2970"/>
                  </a:cubicBezTo>
                  <a:cubicBezTo>
                    <a:pt x="9591" y="2652"/>
                    <a:pt x="9433" y="2251"/>
                    <a:pt x="9163" y="2251"/>
                  </a:cubicBezTo>
                  <a:cubicBezTo>
                    <a:pt x="9128" y="2251"/>
                    <a:pt x="9091" y="2258"/>
                    <a:pt x="9052" y="2272"/>
                  </a:cubicBezTo>
                  <a:cubicBezTo>
                    <a:pt x="8946" y="2336"/>
                    <a:pt x="8862" y="2442"/>
                    <a:pt x="8819" y="2569"/>
                  </a:cubicBezTo>
                  <a:cubicBezTo>
                    <a:pt x="8629" y="2970"/>
                    <a:pt x="8460" y="3372"/>
                    <a:pt x="8312" y="3795"/>
                  </a:cubicBezTo>
                  <a:cubicBezTo>
                    <a:pt x="7572" y="3478"/>
                    <a:pt x="7043" y="2843"/>
                    <a:pt x="6853" y="2061"/>
                  </a:cubicBezTo>
                  <a:cubicBezTo>
                    <a:pt x="6810" y="1701"/>
                    <a:pt x="6747" y="1363"/>
                    <a:pt x="6662" y="1003"/>
                  </a:cubicBezTo>
                  <a:cubicBezTo>
                    <a:pt x="6556" y="644"/>
                    <a:pt x="6260" y="390"/>
                    <a:pt x="5880" y="369"/>
                  </a:cubicBezTo>
                  <a:cubicBezTo>
                    <a:pt x="5499" y="390"/>
                    <a:pt x="5245" y="750"/>
                    <a:pt x="5161" y="1130"/>
                  </a:cubicBezTo>
                  <a:cubicBezTo>
                    <a:pt x="5118" y="1490"/>
                    <a:pt x="5097" y="1871"/>
                    <a:pt x="5097" y="2251"/>
                  </a:cubicBezTo>
                  <a:cubicBezTo>
                    <a:pt x="5097" y="2420"/>
                    <a:pt x="5013" y="2590"/>
                    <a:pt x="4886" y="2717"/>
                  </a:cubicBezTo>
                  <a:cubicBezTo>
                    <a:pt x="4824" y="2748"/>
                    <a:pt x="4750" y="2767"/>
                    <a:pt x="4682" y="2767"/>
                  </a:cubicBezTo>
                  <a:cubicBezTo>
                    <a:pt x="4658" y="2767"/>
                    <a:pt x="4633" y="2765"/>
                    <a:pt x="4611" y="2759"/>
                  </a:cubicBezTo>
                  <a:cubicBezTo>
                    <a:pt x="4040" y="2759"/>
                    <a:pt x="3553" y="2336"/>
                    <a:pt x="3215" y="1892"/>
                  </a:cubicBezTo>
                  <a:cubicBezTo>
                    <a:pt x="2876" y="1426"/>
                    <a:pt x="2623" y="898"/>
                    <a:pt x="2200" y="496"/>
                  </a:cubicBezTo>
                  <a:cubicBezTo>
                    <a:pt x="1914" y="211"/>
                    <a:pt x="1502" y="0"/>
                    <a:pt x="1112" y="0"/>
                  </a:cubicBezTo>
                  <a:close/>
                </a:path>
              </a:pathLst>
            </a:custGeom>
            <a:solidFill>
              <a:srgbClr val="CE595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34"/>
            <p:cNvSpPr/>
            <p:nvPr/>
          </p:nvSpPr>
          <p:spPr>
            <a:xfrm>
              <a:off x="7226073" y="3001299"/>
              <a:ext cx="1445057" cy="1242055"/>
            </a:xfrm>
            <a:custGeom>
              <a:avLst/>
              <a:gdLst/>
              <a:ahLst/>
              <a:cxnLst/>
              <a:rect l="l" t="t" r="r" b="b"/>
              <a:pathLst>
                <a:path w="23562" h="20252" extrusionOk="0">
                  <a:moveTo>
                    <a:pt x="12022" y="0"/>
                  </a:moveTo>
                  <a:cubicBezTo>
                    <a:pt x="10608" y="0"/>
                    <a:pt x="9193" y="259"/>
                    <a:pt x="7847" y="773"/>
                  </a:cubicBezTo>
                  <a:lnTo>
                    <a:pt x="7022" y="1111"/>
                  </a:lnTo>
                  <a:cubicBezTo>
                    <a:pt x="2793" y="2740"/>
                    <a:pt x="1" y="6800"/>
                    <a:pt x="1" y="11347"/>
                  </a:cubicBezTo>
                  <a:cubicBezTo>
                    <a:pt x="1" y="16254"/>
                    <a:pt x="3977" y="20251"/>
                    <a:pt x="8905" y="20251"/>
                  </a:cubicBezTo>
                  <a:lnTo>
                    <a:pt x="14657" y="20251"/>
                  </a:lnTo>
                  <a:cubicBezTo>
                    <a:pt x="19564" y="20251"/>
                    <a:pt x="23561" y="16254"/>
                    <a:pt x="23561" y="11347"/>
                  </a:cubicBezTo>
                  <a:cubicBezTo>
                    <a:pt x="23561" y="6779"/>
                    <a:pt x="20812" y="2676"/>
                    <a:pt x="16603" y="942"/>
                  </a:cubicBezTo>
                  <a:lnTo>
                    <a:pt x="16434" y="879"/>
                  </a:lnTo>
                  <a:cubicBezTo>
                    <a:pt x="15020" y="291"/>
                    <a:pt x="13521" y="0"/>
                    <a:pt x="12022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34"/>
            <p:cNvSpPr/>
            <p:nvPr/>
          </p:nvSpPr>
          <p:spPr>
            <a:xfrm>
              <a:off x="7777373" y="3413133"/>
              <a:ext cx="186811" cy="245197"/>
            </a:xfrm>
            <a:custGeom>
              <a:avLst/>
              <a:gdLst/>
              <a:ahLst/>
              <a:cxnLst/>
              <a:rect l="l" t="t" r="r" b="b"/>
              <a:pathLst>
                <a:path w="3046" h="3998" extrusionOk="0">
                  <a:moveTo>
                    <a:pt x="1523" y="1"/>
                  </a:moveTo>
                  <a:cubicBezTo>
                    <a:pt x="677" y="1"/>
                    <a:pt x="0" y="678"/>
                    <a:pt x="0" y="1524"/>
                  </a:cubicBezTo>
                  <a:cubicBezTo>
                    <a:pt x="0" y="2369"/>
                    <a:pt x="677" y="3998"/>
                    <a:pt x="1523" y="3998"/>
                  </a:cubicBezTo>
                  <a:cubicBezTo>
                    <a:pt x="2369" y="3998"/>
                    <a:pt x="3046" y="2369"/>
                    <a:pt x="3046" y="1524"/>
                  </a:cubicBezTo>
                  <a:cubicBezTo>
                    <a:pt x="3046" y="678"/>
                    <a:pt x="2369" y="1"/>
                    <a:pt x="1523" y="1"/>
                  </a:cubicBezTo>
                  <a:close/>
                </a:path>
              </a:pathLst>
            </a:custGeom>
            <a:solidFill>
              <a:srgbClr val="DB8D4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34"/>
            <p:cNvSpPr/>
            <p:nvPr/>
          </p:nvSpPr>
          <p:spPr>
            <a:xfrm>
              <a:off x="7777373" y="3409270"/>
              <a:ext cx="186811" cy="190736"/>
            </a:xfrm>
            <a:custGeom>
              <a:avLst/>
              <a:gdLst/>
              <a:ahLst/>
              <a:cxnLst/>
              <a:rect l="l" t="t" r="r" b="b"/>
              <a:pathLst>
                <a:path w="3046" h="3110" extrusionOk="0">
                  <a:moveTo>
                    <a:pt x="1523" y="0"/>
                  </a:moveTo>
                  <a:cubicBezTo>
                    <a:pt x="677" y="0"/>
                    <a:pt x="0" y="719"/>
                    <a:pt x="0" y="1333"/>
                  </a:cubicBezTo>
                  <a:cubicBezTo>
                    <a:pt x="0" y="1925"/>
                    <a:pt x="677" y="3109"/>
                    <a:pt x="1523" y="3109"/>
                  </a:cubicBezTo>
                  <a:cubicBezTo>
                    <a:pt x="2369" y="3109"/>
                    <a:pt x="3046" y="1925"/>
                    <a:pt x="3046" y="1333"/>
                  </a:cubicBezTo>
                  <a:cubicBezTo>
                    <a:pt x="3046" y="719"/>
                    <a:pt x="2369" y="0"/>
                    <a:pt x="1523" y="0"/>
                  </a:cubicBezTo>
                  <a:close/>
                </a:path>
              </a:pathLst>
            </a:custGeom>
            <a:solidFill>
              <a:srgbClr val="E79A4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34"/>
            <p:cNvSpPr/>
            <p:nvPr/>
          </p:nvSpPr>
          <p:spPr>
            <a:xfrm>
              <a:off x="7543888" y="3274342"/>
              <a:ext cx="217967" cy="219316"/>
            </a:xfrm>
            <a:custGeom>
              <a:avLst/>
              <a:gdLst/>
              <a:ahLst/>
              <a:cxnLst/>
              <a:rect l="l" t="t" r="r" b="b"/>
              <a:pathLst>
                <a:path w="3554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54" y="2771"/>
                    <a:pt x="3554" y="1798"/>
                  </a:cubicBezTo>
                  <a:cubicBezTo>
                    <a:pt x="3554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34"/>
            <p:cNvSpPr/>
            <p:nvPr/>
          </p:nvSpPr>
          <p:spPr>
            <a:xfrm>
              <a:off x="8019935" y="3274342"/>
              <a:ext cx="219255" cy="219316"/>
            </a:xfrm>
            <a:custGeom>
              <a:avLst/>
              <a:gdLst/>
              <a:ahLst/>
              <a:cxnLst/>
              <a:rect l="l" t="t" r="r" b="b"/>
              <a:pathLst>
                <a:path w="3575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75" y="2771"/>
                    <a:pt x="3575" y="1798"/>
                  </a:cubicBezTo>
                  <a:cubicBezTo>
                    <a:pt x="3575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34"/>
            <p:cNvSpPr/>
            <p:nvPr/>
          </p:nvSpPr>
          <p:spPr>
            <a:xfrm>
              <a:off x="7471273" y="3274342"/>
              <a:ext cx="190736" cy="49371"/>
            </a:xfrm>
            <a:custGeom>
              <a:avLst/>
              <a:gdLst/>
              <a:ahLst/>
              <a:cxnLst/>
              <a:rect l="l" t="t" r="r" b="b"/>
              <a:pathLst>
                <a:path w="3110" h="805" extrusionOk="0">
                  <a:moveTo>
                    <a:pt x="402" y="1"/>
                  </a:moveTo>
                  <a:cubicBezTo>
                    <a:pt x="169" y="1"/>
                    <a:pt x="0" y="191"/>
                    <a:pt x="0" y="403"/>
                  </a:cubicBezTo>
                  <a:cubicBezTo>
                    <a:pt x="0" y="614"/>
                    <a:pt x="169" y="804"/>
                    <a:pt x="402" y="804"/>
                  </a:cubicBezTo>
                  <a:lnTo>
                    <a:pt x="2707" y="804"/>
                  </a:lnTo>
                  <a:cubicBezTo>
                    <a:pt x="2940" y="804"/>
                    <a:pt x="3109" y="614"/>
                    <a:pt x="3109" y="403"/>
                  </a:cubicBezTo>
                  <a:cubicBezTo>
                    <a:pt x="3109" y="191"/>
                    <a:pt x="2940" y="1"/>
                    <a:pt x="2707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34"/>
            <p:cNvSpPr/>
            <p:nvPr/>
          </p:nvSpPr>
          <p:spPr>
            <a:xfrm>
              <a:off x="7957685" y="3274342"/>
              <a:ext cx="192024" cy="49371"/>
            </a:xfrm>
            <a:custGeom>
              <a:avLst/>
              <a:gdLst/>
              <a:ahLst/>
              <a:cxnLst/>
              <a:rect l="l" t="t" r="r" b="b"/>
              <a:pathLst>
                <a:path w="3131" h="805" extrusionOk="0">
                  <a:moveTo>
                    <a:pt x="402" y="1"/>
                  </a:moveTo>
                  <a:cubicBezTo>
                    <a:pt x="190" y="1"/>
                    <a:pt x="0" y="191"/>
                    <a:pt x="0" y="403"/>
                  </a:cubicBezTo>
                  <a:cubicBezTo>
                    <a:pt x="0" y="614"/>
                    <a:pt x="190" y="804"/>
                    <a:pt x="402" y="804"/>
                  </a:cubicBezTo>
                  <a:lnTo>
                    <a:pt x="2728" y="804"/>
                  </a:lnTo>
                  <a:cubicBezTo>
                    <a:pt x="2961" y="804"/>
                    <a:pt x="3130" y="614"/>
                    <a:pt x="3130" y="403"/>
                  </a:cubicBezTo>
                  <a:cubicBezTo>
                    <a:pt x="3130" y="191"/>
                    <a:pt x="2961" y="1"/>
                    <a:pt x="2728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34"/>
            <p:cNvSpPr/>
            <p:nvPr/>
          </p:nvSpPr>
          <p:spPr>
            <a:xfrm>
              <a:off x="7669677" y="3336593"/>
              <a:ext cx="50659" cy="50659"/>
            </a:xfrm>
            <a:custGeom>
              <a:avLst/>
              <a:gdLst/>
              <a:ahLst/>
              <a:cxnLst/>
              <a:rect l="l" t="t" r="r" b="b"/>
              <a:pathLst>
                <a:path w="826" h="826" extrusionOk="0">
                  <a:moveTo>
                    <a:pt x="424" y="1"/>
                  </a:moveTo>
                  <a:cubicBezTo>
                    <a:pt x="191" y="1"/>
                    <a:pt x="1" y="191"/>
                    <a:pt x="1" y="424"/>
                  </a:cubicBezTo>
                  <a:cubicBezTo>
                    <a:pt x="1" y="657"/>
                    <a:pt x="191" y="826"/>
                    <a:pt x="424" y="826"/>
                  </a:cubicBezTo>
                  <a:cubicBezTo>
                    <a:pt x="635" y="826"/>
                    <a:pt x="826" y="657"/>
                    <a:pt x="826" y="424"/>
                  </a:cubicBezTo>
                  <a:cubicBezTo>
                    <a:pt x="826" y="191"/>
                    <a:pt x="635" y="1"/>
                    <a:pt x="424" y="1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34"/>
            <p:cNvSpPr/>
            <p:nvPr/>
          </p:nvSpPr>
          <p:spPr>
            <a:xfrm>
              <a:off x="8158726" y="3336593"/>
              <a:ext cx="51947" cy="50659"/>
            </a:xfrm>
            <a:custGeom>
              <a:avLst/>
              <a:gdLst/>
              <a:ahLst/>
              <a:cxnLst/>
              <a:rect l="l" t="t" r="r" b="b"/>
              <a:pathLst>
                <a:path w="847" h="826" extrusionOk="0">
                  <a:moveTo>
                    <a:pt x="423" y="1"/>
                  </a:moveTo>
                  <a:cubicBezTo>
                    <a:pt x="191" y="1"/>
                    <a:pt x="0" y="191"/>
                    <a:pt x="0" y="424"/>
                  </a:cubicBezTo>
                  <a:cubicBezTo>
                    <a:pt x="0" y="657"/>
                    <a:pt x="191" y="826"/>
                    <a:pt x="423" y="826"/>
                  </a:cubicBezTo>
                  <a:cubicBezTo>
                    <a:pt x="656" y="826"/>
                    <a:pt x="846" y="657"/>
                    <a:pt x="846" y="424"/>
                  </a:cubicBezTo>
                  <a:cubicBezTo>
                    <a:pt x="846" y="191"/>
                    <a:pt x="656" y="1"/>
                    <a:pt x="423" y="1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34"/>
            <p:cNvSpPr/>
            <p:nvPr/>
          </p:nvSpPr>
          <p:spPr>
            <a:xfrm>
              <a:off x="7610063" y="3725674"/>
              <a:ext cx="234833" cy="191288"/>
            </a:xfrm>
            <a:custGeom>
              <a:avLst/>
              <a:gdLst/>
              <a:ahLst/>
              <a:cxnLst/>
              <a:rect l="l" t="t" r="r" b="b"/>
              <a:pathLst>
                <a:path w="3829" h="3119" extrusionOk="0">
                  <a:moveTo>
                    <a:pt x="2771" y="1"/>
                  </a:moveTo>
                  <a:cubicBezTo>
                    <a:pt x="2636" y="1"/>
                    <a:pt x="2504" y="112"/>
                    <a:pt x="2559" y="277"/>
                  </a:cubicBezTo>
                  <a:cubicBezTo>
                    <a:pt x="2707" y="594"/>
                    <a:pt x="2855" y="911"/>
                    <a:pt x="3046" y="1228"/>
                  </a:cubicBezTo>
                  <a:cubicBezTo>
                    <a:pt x="3172" y="1503"/>
                    <a:pt x="3405" y="2159"/>
                    <a:pt x="3130" y="2455"/>
                  </a:cubicBezTo>
                  <a:lnTo>
                    <a:pt x="2369" y="2667"/>
                  </a:lnTo>
                  <a:cubicBezTo>
                    <a:pt x="2242" y="2624"/>
                    <a:pt x="2115" y="2582"/>
                    <a:pt x="2009" y="2519"/>
                  </a:cubicBezTo>
                  <a:cubicBezTo>
                    <a:pt x="1184" y="2159"/>
                    <a:pt x="487" y="1546"/>
                    <a:pt x="21" y="784"/>
                  </a:cubicBezTo>
                  <a:lnTo>
                    <a:pt x="0" y="784"/>
                  </a:lnTo>
                  <a:cubicBezTo>
                    <a:pt x="364" y="1816"/>
                    <a:pt x="1386" y="3119"/>
                    <a:pt x="2604" y="3119"/>
                  </a:cubicBezTo>
                  <a:cubicBezTo>
                    <a:pt x="2659" y="3119"/>
                    <a:pt x="2715" y="3116"/>
                    <a:pt x="2771" y="3111"/>
                  </a:cubicBezTo>
                  <a:cubicBezTo>
                    <a:pt x="3236" y="3047"/>
                    <a:pt x="3617" y="2688"/>
                    <a:pt x="3680" y="2222"/>
                  </a:cubicBezTo>
                  <a:cubicBezTo>
                    <a:pt x="3828" y="1461"/>
                    <a:pt x="3321" y="700"/>
                    <a:pt x="2961" y="107"/>
                  </a:cubicBezTo>
                  <a:cubicBezTo>
                    <a:pt x="2916" y="33"/>
                    <a:pt x="2843" y="1"/>
                    <a:pt x="2771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34"/>
            <p:cNvSpPr/>
            <p:nvPr/>
          </p:nvSpPr>
          <p:spPr>
            <a:xfrm>
              <a:off x="7756582" y="3699792"/>
              <a:ext cx="227105" cy="205026"/>
            </a:xfrm>
            <a:custGeom>
              <a:avLst/>
              <a:gdLst/>
              <a:ahLst/>
              <a:cxnLst/>
              <a:rect l="l" t="t" r="r" b="b"/>
              <a:pathLst>
                <a:path w="3703" h="3343" extrusionOk="0">
                  <a:moveTo>
                    <a:pt x="3004" y="1"/>
                  </a:moveTo>
                  <a:cubicBezTo>
                    <a:pt x="2158" y="233"/>
                    <a:pt x="1481" y="783"/>
                    <a:pt x="805" y="1354"/>
                  </a:cubicBezTo>
                  <a:cubicBezTo>
                    <a:pt x="635" y="1481"/>
                    <a:pt x="487" y="1629"/>
                    <a:pt x="360" y="1798"/>
                  </a:cubicBezTo>
                  <a:cubicBezTo>
                    <a:pt x="191" y="1989"/>
                    <a:pt x="86" y="2243"/>
                    <a:pt x="43" y="2518"/>
                  </a:cubicBezTo>
                  <a:cubicBezTo>
                    <a:pt x="1" y="2814"/>
                    <a:pt x="86" y="3173"/>
                    <a:pt x="360" y="3300"/>
                  </a:cubicBezTo>
                  <a:cubicBezTo>
                    <a:pt x="466" y="3342"/>
                    <a:pt x="593" y="3342"/>
                    <a:pt x="699" y="3342"/>
                  </a:cubicBezTo>
                  <a:cubicBezTo>
                    <a:pt x="1778" y="3300"/>
                    <a:pt x="2835" y="2919"/>
                    <a:pt x="3702" y="2264"/>
                  </a:cubicBezTo>
                  <a:lnTo>
                    <a:pt x="3004" y="1"/>
                  </a:ln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34"/>
            <p:cNvSpPr/>
            <p:nvPr/>
          </p:nvSpPr>
          <p:spPr>
            <a:xfrm>
              <a:off x="7729351" y="3697216"/>
              <a:ext cx="280217" cy="225878"/>
            </a:xfrm>
            <a:custGeom>
              <a:avLst/>
              <a:gdLst/>
              <a:ahLst/>
              <a:cxnLst/>
              <a:rect l="l" t="t" r="r" b="b"/>
              <a:pathLst>
                <a:path w="4569" h="3683" extrusionOk="0">
                  <a:moveTo>
                    <a:pt x="3427" y="0"/>
                  </a:moveTo>
                  <a:cubicBezTo>
                    <a:pt x="2496" y="149"/>
                    <a:pt x="1820" y="635"/>
                    <a:pt x="1079" y="1206"/>
                  </a:cubicBezTo>
                  <a:cubicBezTo>
                    <a:pt x="530" y="1650"/>
                    <a:pt x="1" y="2348"/>
                    <a:pt x="255" y="3088"/>
                  </a:cubicBezTo>
                  <a:cubicBezTo>
                    <a:pt x="418" y="3566"/>
                    <a:pt x="784" y="3682"/>
                    <a:pt x="1188" y="3682"/>
                  </a:cubicBezTo>
                  <a:cubicBezTo>
                    <a:pt x="1410" y="3682"/>
                    <a:pt x="1644" y="3647"/>
                    <a:pt x="1862" y="3617"/>
                  </a:cubicBezTo>
                  <a:cubicBezTo>
                    <a:pt x="2793" y="3490"/>
                    <a:pt x="3639" y="3109"/>
                    <a:pt x="4358" y="2517"/>
                  </a:cubicBezTo>
                  <a:cubicBezTo>
                    <a:pt x="4568" y="2324"/>
                    <a:pt x="4370" y="1985"/>
                    <a:pt x="4128" y="1985"/>
                  </a:cubicBezTo>
                  <a:cubicBezTo>
                    <a:pt x="4078" y="1985"/>
                    <a:pt x="4027" y="1999"/>
                    <a:pt x="3977" y="2031"/>
                  </a:cubicBezTo>
                  <a:cubicBezTo>
                    <a:pt x="3490" y="2369"/>
                    <a:pt x="2962" y="2644"/>
                    <a:pt x="2412" y="2856"/>
                  </a:cubicBezTo>
                  <a:cubicBezTo>
                    <a:pt x="2171" y="2939"/>
                    <a:pt x="1712" y="3080"/>
                    <a:pt x="1338" y="3080"/>
                  </a:cubicBezTo>
                  <a:cubicBezTo>
                    <a:pt x="958" y="3080"/>
                    <a:pt x="666" y="2934"/>
                    <a:pt x="783" y="2433"/>
                  </a:cubicBezTo>
                  <a:cubicBezTo>
                    <a:pt x="931" y="1883"/>
                    <a:pt x="1545" y="1439"/>
                    <a:pt x="1968" y="1100"/>
                  </a:cubicBezTo>
                  <a:cubicBezTo>
                    <a:pt x="2412" y="698"/>
                    <a:pt x="2919" y="360"/>
                    <a:pt x="3469" y="85"/>
                  </a:cubicBezTo>
                  <a:cubicBezTo>
                    <a:pt x="3533" y="64"/>
                    <a:pt x="3490" y="0"/>
                    <a:pt x="3427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34"/>
            <p:cNvSpPr/>
            <p:nvPr/>
          </p:nvSpPr>
          <p:spPr>
            <a:xfrm>
              <a:off x="7611351" y="4194791"/>
              <a:ext cx="247773" cy="103218"/>
            </a:xfrm>
            <a:custGeom>
              <a:avLst/>
              <a:gdLst/>
              <a:ahLst/>
              <a:cxnLst/>
              <a:rect l="l" t="t" r="r" b="b"/>
              <a:pathLst>
                <a:path w="4040" h="1683" extrusionOk="0">
                  <a:moveTo>
                    <a:pt x="3584" y="0"/>
                  </a:moveTo>
                  <a:cubicBezTo>
                    <a:pt x="3517" y="0"/>
                    <a:pt x="3451" y="11"/>
                    <a:pt x="3384" y="30"/>
                  </a:cubicBezTo>
                  <a:lnTo>
                    <a:pt x="3067" y="136"/>
                  </a:lnTo>
                  <a:cubicBezTo>
                    <a:pt x="2306" y="220"/>
                    <a:pt x="1544" y="411"/>
                    <a:pt x="825" y="686"/>
                  </a:cubicBezTo>
                  <a:cubicBezTo>
                    <a:pt x="635" y="770"/>
                    <a:pt x="444" y="855"/>
                    <a:pt x="296" y="982"/>
                  </a:cubicBezTo>
                  <a:cubicBezTo>
                    <a:pt x="127" y="1109"/>
                    <a:pt x="21" y="1299"/>
                    <a:pt x="0" y="1510"/>
                  </a:cubicBezTo>
                  <a:cubicBezTo>
                    <a:pt x="0" y="1553"/>
                    <a:pt x="21" y="1595"/>
                    <a:pt x="43" y="1616"/>
                  </a:cubicBezTo>
                  <a:cubicBezTo>
                    <a:pt x="64" y="1637"/>
                    <a:pt x="106" y="1658"/>
                    <a:pt x="127" y="1658"/>
                  </a:cubicBezTo>
                  <a:cubicBezTo>
                    <a:pt x="271" y="1675"/>
                    <a:pt x="415" y="1683"/>
                    <a:pt x="558" y="1683"/>
                  </a:cubicBezTo>
                  <a:cubicBezTo>
                    <a:pt x="1694" y="1683"/>
                    <a:pt x="2790" y="1188"/>
                    <a:pt x="3786" y="643"/>
                  </a:cubicBezTo>
                  <a:cubicBezTo>
                    <a:pt x="3892" y="601"/>
                    <a:pt x="3955" y="516"/>
                    <a:pt x="4019" y="411"/>
                  </a:cubicBezTo>
                  <a:cubicBezTo>
                    <a:pt x="4040" y="263"/>
                    <a:pt x="3976" y="93"/>
                    <a:pt x="3828" y="51"/>
                  </a:cubicBezTo>
                  <a:cubicBezTo>
                    <a:pt x="3747" y="16"/>
                    <a:pt x="3665" y="0"/>
                    <a:pt x="3584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34"/>
            <p:cNvSpPr/>
            <p:nvPr/>
          </p:nvSpPr>
          <p:spPr>
            <a:xfrm>
              <a:off x="7574124" y="4179642"/>
              <a:ext cx="316524" cy="133393"/>
            </a:xfrm>
            <a:custGeom>
              <a:avLst/>
              <a:gdLst/>
              <a:ahLst/>
              <a:cxnLst/>
              <a:rect l="l" t="t" r="r" b="b"/>
              <a:pathLst>
                <a:path w="5161" h="2175" extrusionOk="0">
                  <a:moveTo>
                    <a:pt x="4250" y="0"/>
                  </a:moveTo>
                  <a:cubicBezTo>
                    <a:pt x="4136" y="0"/>
                    <a:pt x="4018" y="27"/>
                    <a:pt x="3907" y="87"/>
                  </a:cubicBezTo>
                  <a:cubicBezTo>
                    <a:pt x="3758" y="192"/>
                    <a:pt x="3780" y="404"/>
                    <a:pt x="3949" y="446"/>
                  </a:cubicBezTo>
                  <a:cubicBezTo>
                    <a:pt x="4647" y="658"/>
                    <a:pt x="3547" y="1017"/>
                    <a:pt x="3251" y="1123"/>
                  </a:cubicBezTo>
                  <a:cubicBezTo>
                    <a:pt x="2659" y="1398"/>
                    <a:pt x="2045" y="1567"/>
                    <a:pt x="1411" y="1631"/>
                  </a:cubicBezTo>
                  <a:cubicBezTo>
                    <a:pt x="1362" y="1634"/>
                    <a:pt x="1319" y="1635"/>
                    <a:pt x="1281" y="1635"/>
                  </a:cubicBezTo>
                  <a:cubicBezTo>
                    <a:pt x="543" y="1635"/>
                    <a:pt x="1743" y="1075"/>
                    <a:pt x="2024" y="975"/>
                  </a:cubicBezTo>
                  <a:cubicBezTo>
                    <a:pt x="2574" y="763"/>
                    <a:pt x="3145" y="658"/>
                    <a:pt x="3695" y="467"/>
                  </a:cubicBezTo>
                  <a:cubicBezTo>
                    <a:pt x="3822" y="425"/>
                    <a:pt x="3780" y="256"/>
                    <a:pt x="3674" y="256"/>
                  </a:cubicBezTo>
                  <a:cubicBezTo>
                    <a:pt x="3602" y="252"/>
                    <a:pt x="3526" y="251"/>
                    <a:pt x="3445" y="251"/>
                  </a:cubicBezTo>
                  <a:cubicBezTo>
                    <a:pt x="2508" y="251"/>
                    <a:pt x="1049" y="490"/>
                    <a:pt x="523" y="1250"/>
                  </a:cubicBezTo>
                  <a:cubicBezTo>
                    <a:pt x="1" y="1988"/>
                    <a:pt x="643" y="2174"/>
                    <a:pt x="1237" y="2174"/>
                  </a:cubicBezTo>
                  <a:cubicBezTo>
                    <a:pt x="1341" y="2174"/>
                    <a:pt x="1443" y="2169"/>
                    <a:pt x="1538" y="2159"/>
                  </a:cubicBezTo>
                  <a:cubicBezTo>
                    <a:pt x="2215" y="2096"/>
                    <a:pt x="2849" y="1927"/>
                    <a:pt x="3462" y="1631"/>
                  </a:cubicBezTo>
                  <a:cubicBezTo>
                    <a:pt x="3843" y="1482"/>
                    <a:pt x="4435" y="1292"/>
                    <a:pt x="4731" y="975"/>
                  </a:cubicBezTo>
                  <a:cubicBezTo>
                    <a:pt x="5160" y="494"/>
                    <a:pt x="4740" y="0"/>
                    <a:pt x="4250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34"/>
            <p:cNvSpPr/>
            <p:nvPr/>
          </p:nvSpPr>
          <p:spPr>
            <a:xfrm>
              <a:off x="7796815" y="4200004"/>
              <a:ext cx="190736" cy="183867"/>
            </a:xfrm>
            <a:custGeom>
              <a:avLst/>
              <a:gdLst/>
              <a:ahLst/>
              <a:cxnLst/>
              <a:rect l="l" t="t" r="r" b="b"/>
              <a:pathLst>
                <a:path w="3110" h="2998" extrusionOk="0">
                  <a:moveTo>
                    <a:pt x="2591" y="0"/>
                  </a:moveTo>
                  <a:cubicBezTo>
                    <a:pt x="2560" y="0"/>
                    <a:pt x="2528" y="3"/>
                    <a:pt x="2496" y="8"/>
                  </a:cubicBezTo>
                  <a:cubicBezTo>
                    <a:pt x="2242" y="30"/>
                    <a:pt x="2010" y="72"/>
                    <a:pt x="1777" y="114"/>
                  </a:cubicBezTo>
                  <a:lnTo>
                    <a:pt x="2285" y="114"/>
                  </a:lnTo>
                  <a:cubicBezTo>
                    <a:pt x="1544" y="326"/>
                    <a:pt x="910" y="770"/>
                    <a:pt x="466" y="1383"/>
                  </a:cubicBezTo>
                  <a:cubicBezTo>
                    <a:pt x="149" y="1764"/>
                    <a:pt x="1" y="2250"/>
                    <a:pt x="64" y="2716"/>
                  </a:cubicBezTo>
                  <a:cubicBezTo>
                    <a:pt x="85" y="2800"/>
                    <a:pt x="127" y="2885"/>
                    <a:pt x="170" y="2948"/>
                  </a:cubicBezTo>
                  <a:cubicBezTo>
                    <a:pt x="219" y="2983"/>
                    <a:pt x="276" y="2997"/>
                    <a:pt x="334" y="2997"/>
                  </a:cubicBezTo>
                  <a:cubicBezTo>
                    <a:pt x="452" y="2997"/>
                    <a:pt x="579" y="2941"/>
                    <a:pt x="677" y="2885"/>
                  </a:cubicBezTo>
                  <a:cubicBezTo>
                    <a:pt x="1460" y="2398"/>
                    <a:pt x="2158" y="1806"/>
                    <a:pt x="2750" y="1108"/>
                  </a:cubicBezTo>
                  <a:cubicBezTo>
                    <a:pt x="2898" y="960"/>
                    <a:pt x="2983" y="791"/>
                    <a:pt x="3046" y="601"/>
                  </a:cubicBezTo>
                  <a:cubicBezTo>
                    <a:pt x="3110" y="410"/>
                    <a:pt x="3025" y="178"/>
                    <a:pt x="2856" y="72"/>
                  </a:cubicBezTo>
                  <a:cubicBezTo>
                    <a:pt x="2776" y="24"/>
                    <a:pt x="2685" y="0"/>
                    <a:pt x="2591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34"/>
            <p:cNvSpPr/>
            <p:nvPr/>
          </p:nvSpPr>
          <p:spPr>
            <a:xfrm>
              <a:off x="7776085" y="4181912"/>
              <a:ext cx="232870" cy="218396"/>
            </a:xfrm>
            <a:custGeom>
              <a:avLst/>
              <a:gdLst/>
              <a:ahLst/>
              <a:cxnLst/>
              <a:rect l="l" t="t" r="r" b="b"/>
              <a:pathLst>
                <a:path w="3797" h="3561" extrusionOk="0">
                  <a:moveTo>
                    <a:pt x="2729" y="614"/>
                  </a:moveTo>
                  <a:cubicBezTo>
                    <a:pt x="2808" y="614"/>
                    <a:pt x="2821" y="667"/>
                    <a:pt x="2834" y="917"/>
                  </a:cubicBezTo>
                  <a:cubicBezTo>
                    <a:pt x="2855" y="1234"/>
                    <a:pt x="2834" y="1213"/>
                    <a:pt x="2665" y="1403"/>
                  </a:cubicBezTo>
                  <a:cubicBezTo>
                    <a:pt x="2242" y="1868"/>
                    <a:pt x="1756" y="2291"/>
                    <a:pt x="1248" y="2651"/>
                  </a:cubicBezTo>
                  <a:cubicBezTo>
                    <a:pt x="1163" y="2736"/>
                    <a:pt x="1058" y="2820"/>
                    <a:pt x="931" y="2884"/>
                  </a:cubicBezTo>
                  <a:cubicBezTo>
                    <a:pt x="839" y="2924"/>
                    <a:pt x="782" y="2955"/>
                    <a:pt x="740" y="2955"/>
                  </a:cubicBezTo>
                  <a:cubicBezTo>
                    <a:pt x="695" y="2955"/>
                    <a:pt x="668" y="2919"/>
                    <a:pt x="635" y="2820"/>
                  </a:cubicBezTo>
                  <a:cubicBezTo>
                    <a:pt x="550" y="2503"/>
                    <a:pt x="804" y="2080"/>
                    <a:pt x="994" y="1805"/>
                  </a:cubicBezTo>
                  <a:cubicBezTo>
                    <a:pt x="1293" y="1341"/>
                    <a:pt x="1708" y="942"/>
                    <a:pt x="2189" y="648"/>
                  </a:cubicBezTo>
                  <a:lnTo>
                    <a:pt x="2189" y="648"/>
                  </a:lnTo>
                  <a:cubicBezTo>
                    <a:pt x="2235" y="658"/>
                    <a:pt x="2281" y="663"/>
                    <a:pt x="2327" y="663"/>
                  </a:cubicBezTo>
                  <a:cubicBezTo>
                    <a:pt x="2383" y="663"/>
                    <a:pt x="2439" y="656"/>
                    <a:pt x="2496" y="642"/>
                  </a:cubicBezTo>
                  <a:cubicBezTo>
                    <a:pt x="2608" y="634"/>
                    <a:pt x="2681" y="614"/>
                    <a:pt x="2729" y="614"/>
                  </a:cubicBezTo>
                  <a:close/>
                  <a:moveTo>
                    <a:pt x="2725" y="0"/>
                  </a:moveTo>
                  <a:cubicBezTo>
                    <a:pt x="2438" y="0"/>
                    <a:pt x="2151" y="103"/>
                    <a:pt x="1967" y="325"/>
                  </a:cubicBezTo>
                  <a:cubicBezTo>
                    <a:pt x="1904" y="388"/>
                    <a:pt x="1925" y="514"/>
                    <a:pt x="2009" y="578"/>
                  </a:cubicBezTo>
                  <a:lnTo>
                    <a:pt x="2009" y="578"/>
                  </a:lnTo>
                  <a:cubicBezTo>
                    <a:pt x="1236" y="871"/>
                    <a:pt x="572" y="1335"/>
                    <a:pt x="233" y="2165"/>
                  </a:cubicBezTo>
                  <a:cubicBezTo>
                    <a:pt x="85" y="2524"/>
                    <a:pt x="0" y="3074"/>
                    <a:pt x="254" y="3391"/>
                  </a:cubicBezTo>
                  <a:cubicBezTo>
                    <a:pt x="361" y="3514"/>
                    <a:pt x="496" y="3561"/>
                    <a:pt x="640" y="3561"/>
                  </a:cubicBezTo>
                  <a:cubicBezTo>
                    <a:pt x="867" y="3561"/>
                    <a:pt x="1117" y="3444"/>
                    <a:pt x="1311" y="3328"/>
                  </a:cubicBezTo>
                  <a:cubicBezTo>
                    <a:pt x="1819" y="3032"/>
                    <a:pt x="2284" y="2672"/>
                    <a:pt x="2686" y="2270"/>
                  </a:cubicBezTo>
                  <a:cubicBezTo>
                    <a:pt x="3046" y="1932"/>
                    <a:pt x="3553" y="1488"/>
                    <a:pt x="3659" y="980"/>
                  </a:cubicBezTo>
                  <a:cubicBezTo>
                    <a:pt x="3797" y="360"/>
                    <a:pt x="3261" y="0"/>
                    <a:pt x="2725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34"/>
            <p:cNvSpPr/>
            <p:nvPr/>
          </p:nvSpPr>
          <p:spPr>
            <a:xfrm>
              <a:off x="7226073" y="2767630"/>
              <a:ext cx="1445057" cy="1623589"/>
            </a:xfrm>
            <a:custGeom>
              <a:avLst/>
              <a:gdLst/>
              <a:ahLst/>
              <a:cxnLst/>
              <a:rect l="l" t="t" r="r" b="b"/>
              <a:pathLst>
                <a:path w="23562" h="26473" extrusionOk="0">
                  <a:moveTo>
                    <a:pt x="7125" y="1"/>
                  </a:moveTo>
                  <a:cubicBezTo>
                    <a:pt x="6959" y="1"/>
                    <a:pt x="6795" y="38"/>
                    <a:pt x="6642" y="120"/>
                  </a:cubicBezTo>
                  <a:cubicBezTo>
                    <a:pt x="6134" y="395"/>
                    <a:pt x="5986" y="1051"/>
                    <a:pt x="6092" y="1622"/>
                  </a:cubicBezTo>
                  <a:cubicBezTo>
                    <a:pt x="6261" y="2616"/>
                    <a:pt x="7022" y="3420"/>
                    <a:pt x="7911" y="3906"/>
                  </a:cubicBezTo>
                  <a:cubicBezTo>
                    <a:pt x="8122" y="4012"/>
                    <a:pt x="8355" y="4118"/>
                    <a:pt x="8588" y="4202"/>
                  </a:cubicBezTo>
                  <a:cubicBezTo>
                    <a:pt x="8334" y="4287"/>
                    <a:pt x="8101" y="4371"/>
                    <a:pt x="7868" y="4456"/>
                  </a:cubicBezTo>
                  <a:lnTo>
                    <a:pt x="7022" y="4773"/>
                  </a:lnTo>
                  <a:cubicBezTo>
                    <a:pt x="2793" y="6423"/>
                    <a:pt x="1" y="10483"/>
                    <a:pt x="1" y="15009"/>
                  </a:cubicBezTo>
                  <a:cubicBezTo>
                    <a:pt x="1" y="19091"/>
                    <a:pt x="2771" y="22665"/>
                    <a:pt x="6748" y="23659"/>
                  </a:cubicBezTo>
                  <a:cubicBezTo>
                    <a:pt x="6536" y="23765"/>
                    <a:pt x="6346" y="23934"/>
                    <a:pt x="6198" y="24125"/>
                  </a:cubicBezTo>
                  <a:cubicBezTo>
                    <a:pt x="5655" y="24892"/>
                    <a:pt x="6370" y="25063"/>
                    <a:pt x="6997" y="25063"/>
                  </a:cubicBezTo>
                  <a:cubicBezTo>
                    <a:pt x="7078" y="25063"/>
                    <a:pt x="7158" y="25060"/>
                    <a:pt x="7234" y="25055"/>
                  </a:cubicBezTo>
                  <a:cubicBezTo>
                    <a:pt x="7890" y="24971"/>
                    <a:pt x="8524" y="24802"/>
                    <a:pt x="9137" y="24527"/>
                  </a:cubicBezTo>
                  <a:cubicBezTo>
                    <a:pt x="9307" y="24442"/>
                    <a:pt x="9518" y="24379"/>
                    <a:pt x="9708" y="24294"/>
                  </a:cubicBezTo>
                  <a:lnTo>
                    <a:pt x="9708" y="24294"/>
                  </a:lnTo>
                  <a:cubicBezTo>
                    <a:pt x="9497" y="24527"/>
                    <a:pt x="9328" y="24780"/>
                    <a:pt x="9222" y="25076"/>
                  </a:cubicBezTo>
                  <a:cubicBezTo>
                    <a:pt x="9074" y="25436"/>
                    <a:pt x="8968" y="25986"/>
                    <a:pt x="9243" y="26303"/>
                  </a:cubicBezTo>
                  <a:cubicBezTo>
                    <a:pt x="9350" y="26426"/>
                    <a:pt x="9485" y="26473"/>
                    <a:pt x="9629" y="26473"/>
                  </a:cubicBezTo>
                  <a:cubicBezTo>
                    <a:pt x="9857" y="26473"/>
                    <a:pt x="10106" y="26356"/>
                    <a:pt x="10301" y="26240"/>
                  </a:cubicBezTo>
                  <a:cubicBezTo>
                    <a:pt x="10808" y="25944"/>
                    <a:pt x="11252" y="25584"/>
                    <a:pt x="11675" y="25182"/>
                  </a:cubicBezTo>
                  <a:cubicBezTo>
                    <a:pt x="12014" y="24844"/>
                    <a:pt x="12521" y="24421"/>
                    <a:pt x="12627" y="23934"/>
                  </a:cubicBezTo>
                  <a:lnTo>
                    <a:pt x="14657" y="23934"/>
                  </a:lnTo>
                  <a:cubicBezTo>
                    <a:pt x="19564" y="23934"/>
                    <a:pt x="23561" y="19937"/>
                    <a:pt x="23561" y="15009"/>
                  </a:cubicBezTo>
                  <a:cubicBezTo>
                    <a:pt x="23561" y="10462"/>
                    <a:pt x="20812" y="6359"/>
                    <a:pt x="16603" y="4625"/>
                  </a:cubicBezTo>
                  <a:lnTo>
                    <a:pt x="16434" y="4562"/>
                  </a:lnTo>
                  <a:cubicBezTo>
                    <a:pt x="16392" y="4541"/>
                    <a:pt x="16349" y="4519"/>
                    <a:pt x="16307" y="4498"/>
                  </a:cubicBezTo>
                  <a:cubicBezTo>
                    <a:pt x="15969" y="4033"/>
                    <a:pt x="15757" y="3504"/>
                    <a:pt x="15651" y="2954"/>
                  </a:cubicBezTo>
                  <a:cubicBezTo>
                    <a:pt x="15595" y="2636"/>
                    <a:pt x="15423" y="2235"/>
                    <a:pt x="15164" y="2235"/>
                  </a:cubicBezTo>
                  <a:cubicBezTo>
                    <a:pt x="15131" y="2235"/>
                    <a:pt x="15096" y="2242"/>
                    <a:pt x="15059" y="2256"/>
                  </a:cubicBezTo>
                  <a:cubicBezTo>
                    <a:pt x="14932" y="2320"/>
                    <a:pt x="14848" y="2426"/>
                    <a:pt x="14805" y="2552"/>
                  </a:cubicBezTo>
                  <a:cubicBezTo>
                    <a:pt x="14615" y="2954"/>
                    <a:pt x="14446" y="3356"/>
                    <a:pt x="14298" y="3779"/>
                  </a:cubicBezTo>
                  <a:cubicBezTo>
                    <a:pt x="13579" y="3483"/>
                    <a:pt x="13029" y="2827"/>
                    <a:pt x="12839" y="2045"/>
                  </a:cubicBezTo>
                  <a:cubicBezTo>
                    <a:pt x="12796" y="1706"/>
                    <a:pt x="12733" y="1347"/>
                    <a:pt x="12648" y="987"/>
                  </a:cubicBezTo>
                  <a:cubicBezTo>
                    <a:pt x="12542" y="649"/>
                    <a:pt x="12246" y="395"/>
                    <a:pt x="11866" y="353"/>
                  </a:cubicBezTo>
                  <a:cubicBezTo>
                    <a:pt x="11506" y="374"/>
                    <a:pt x="11231" y="755"/>
                    <a:pt x="11147" y="1114"/>
                  </a:cubicBezTo>
                  <a:cubicBezTo>
                    <a:pt x="11104" y="1495"/>
                    <a:pt x="11083" y="1876"/>
                    <a:pt x="11083" y="2235"/>
                  </a:cubicBezTo>
                  <a:cubicBezTo>
                    <a:pt x="11083" y="2426"/>
                    <a:pt x="10999" y="2595"/>
                    <a:pt x="10872" y="2701"/>
                  </a:cubicBezTo>
                  <a:cubicBezTo>
                    <a:pt x="10787" y="2743"/>
                    <a:pt x="10681" y="2764"/>
                    <a:pt x="10597" y="2764"/>
                  </a:cubicBezTo>
                  <a:cubicBezTo>
                    <a:pt x="10026" y="2764"/>
                    <a:pt x="9539" y="2341"/>
                    <a:pt x="9201" y="1876"/>
                  </a:cubicBezTo>
                  <a:cubicBezTo>
                    <a:pt x="8862" y="1410"/>
                    <a:pt x="8609" y="882"/>
                    <a:pt x="8207" y="480"/>
                  </a:cubicBezTo>
                  <a:cubicBezTo>
                    <a:pt x="7911" y="199"/>
                    <a:pt x="7512" y="1"/>
                    <a:pt x="7125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34"/>
            <p:cNvSpPr/>
            <p:nvPr/>
          </p:nvSpPr>
          <p:spPr>
            <a:xfrm>
              <a:off x="7176825" y="2719363"/>
              <a:ext cx="1543553" cy="1722453"/>
            </a:xfrm>
            <a:custGeom>
              <a:avLst/>
              <a:gdLst/>
              <a:ahLst/>
              <a:cxnLst/>
              <a:rect l="l" t="t" r="r" b="b"/>
              <a:pathLst>
                <a:path w="25168" h="28085" extrusionOk="0">
                  <a:moveTo>
                    <a:pt x="7895" y="1581"/>
                  </a:moveTo>
                  <a:cubicBezTo>
                    <a:pt x="8104" y="1581"/>
                    <a:pt x="8308" y="1667"/>
                    <a:pt x="8460" y="1838"/>
                  </a:cubicBezTo>
                  <a:cubicBezTo>
                    <a:pt x="8671" y="2071"/>
                    <a:pt x="8841" y="2303"/>
                    <a:pt x="9010" y="2578"/>
                  </a:cubicBezTo>
                  <a:cubicBezTo>
                    <a:pt x="9116" y="2768"/>
                    <a:pt x="9242" y="2938"/>
                    <a:pt x="9369" y="3128"/>
                  </a:cubicBezTo>
                  <a:cubicBezTo>
                    <a:pt x="9940" y="3910"/>
                    <a:pt x="10659" y="4333"/>
                    <a:pt x="11400" y="4333"/>
                  </a:cubicBezTo>
                  <a:cubicBezTo>
                    <a:pt x="11632" y="4333"/>
                    <a:pt x="11886" y="4270"/>
                    <a:pt x="12076" y="4164"/>
                  </a:cubicBezTo>
                  <a:cubicBezTo>
                    <a:pt x="12436" y="3910"/>
                    <a:pt x="12669" y="3530"/>
                    <a:pt x="12669" y="3107"/>
                  </a:cubicBezTo>
                  <a:cubicBezTo>
                    <a:pt x="12690" y="2916"/>
                    <a:pt x="12711" y="2726"/>
                    <a:pt x="12690" y="2557"/>
                  </a:cubicBezTo>
                  <a:cubicBezTo>
                    <a:pt x="12690" y="2388"/>
                    <a:pt x="12711" y="2240"/>
                    <a:pt x="12732" y="2092"/>
                  </a:cubicBezTo>
                  <a:cubicBezTo>
                    <a:pt x="12753" y="2219"/>
                    <a:pt x="12796" y="2367"/>
                    <a:pt x="12796" y="2515"/>
                  </a:cubicBezTo>
                  <a:cubicBezTo>
                    <a:pt x="12817" y="2663"/>
                    <a:pt x="12838" y="2832"/>
                    <a:pt x="12880" y="3001"/>
                  </a:cubicBezTo>
                  <a:cubicBezTo>
                    <a:pt x="13113" y="4016"/>
                    <a:pt x="13832" y="4883"/>
                    <a:pt x="14805" y="5285"/>
                  </a:cubicBezTo>
                  <a:lnTo>
                    <a:pt x="15587" y="5602"/>
                  </a:lnTo>
                  <a:lnTo>
                    <a:pt x="15841" y="4820"/>
                  </a:lnTo>
                  <a:lnTo>
                    <a:pt x="15905" y="4693"/>
                  </a:lnTo>
                  <a:cubicBezTo>
                    <a:pt x="16031" y="5053"/>
                    <a:pt x="16222" y="5391"/>
                    <a:pt x="16433" y="5729"/>
                  </a:cubicBezTo>
                  <a:lnTo>
                    <a:pt x="16581" y="5920"/>
                  </a:lnTo>
                  <a:lnTo>
                    <a:pt x="17110" y="6131"/>
                  </a:lnTo>
                  <a:cubicBezTo>
                    <a:pt x="21023" y="7739"/>
                    <a:pt x="23582" y="11567"/>
                    <a:pt x="23561" y="15796"/>
                  </a:cubicBezTo>
                  <a:cubicBezTo>
                    <a:pt x="23561" y="20259"/>
                    <a:pt x="19923" y="23897"/>
                    <a:pt x="15439" y="23897"/>
                  </a:cubicBezTo>
                  <a:lnTo>
                    <a:pt x="12796" y="23897"/>
                  </a:lnTo>
                  <a:lnTo>
                    <a:pt x="12648" y="24510"/>
                  </a:lnTo>
                  <a:cubicBezTo>
                    <a:pt x="12605" y="24743"/>
                    <a:pt x="12246" y="25081"/>
                    <a:pt x="12034" y="25292"/>
                  </a:cubicBezTo>
                  <a:lnTo>
                    <a:pt x="11907" y="25398"/>
                  </a:lnTo>
                  <a:cubicBezTo>
                    <a:pt x="11548" y="25779"/>
                    <a:pt x="11125" y="26096"/>
                    <a:pt x="10681" y="26350"/>
                  </a:cubicBezTo>
                  <a:cubicBezTo>
                    <a:pt x="10702" y="26286"/>
                    <a:pt x="10723" y="26223"/>
                    <a:pt x="10744" y="26160"/>
                  </a:cubicBezTo>
                  <a:cubicBezTo>
                    <a:pt x="10829" y="25969"/>
                    <a:pt x="10956" y="25779"/>
                    <a:pt x="11104" y="25631"/>
                  </a:cubicBezTo>
                  <a:lnTo>
                    <a:pt x="13642" y="22924"/>
                  </a:lnTo>
                  <a:lnTo>
                    <a:pt x="13642" y="22924"/>
                  </a:lnTo>
                  <a:lnTo>
                    <a:pt x="10215" y="24362"/>
                  </a:lnTo>
                  <a:lnTo>
                    <a:pt x="9919" y="24468"/>
                  </a:lnTo>
                  <a:cubicBezTo>
                    <a:pt x="9813" y="24510"/>
                    <a:pt x="9729" y="24552"/>
                    <a:pt x="9623" y="24595"/>
                  </a:cubicBezTo>
                  <a:cubicBezTo>
                    <a:pt x="9158" y="24806"/>
                    <a:pt x="8629" y="24954"/>
                    <a:pt x="8122" y="25039"/>
                  </a:cubicBezTo>
                  <a:lnTo>
                    <a:pt x="9644" y="24150"/>
                  </a:lnTo>
                  <a:lnTo>
                    <a:pt x="7741" y="23685"/>
                  </a:lnTo>
                  <a:cubicBezTo>
                    <a:pt x="4124" y="22776"/>
                    <a:pt x="1586" y="19519"/>
                    <a:pt x="1608" y="15796"/>
                  </a:cubicBezTo>
                  <a:cubicBezTo>
                    <a:pt x="1608" y="11609"/>
                    <a:pt x="4188" y="7844"/>
                    <a:pt x="8100" y="6300"/>
                  </a:cubicBezTo>
                  <a:lnTo>
                    <a:pt x="8946" y="5983"/>
                  </a:lnTo>
                  <a:cubicBezTo>
                    <a:pt x="9158" y="5899"/>
                    <a:pt x="9369" y="5835"/>
                    <a:pt x="9623" y="5750"/>
                  </a:cubicBezTo>
                  <a:lnTo>
                    <a:pt x="11844" y="5053"/>
                  </a:lnTo>
                  <a:lnTo>
                    <a:pt x="9665" y="4249"/>
                  </a:lnTo>
                  <a:cubicBezTo>
                    <a:pt x="9475" y="4164"/>
                    <a:pt x="9285" y="4080"/>
                    <a:pt x="9094" y="3974"/>
                  </a:cubicBezTo>
                  <a:cubicBezTo>
                    <a:pt x="8312" y="3572"/>
                    <a:pt x="7783" y="2938"/>
                    <a:pt x="7677" y="2261"/>
                  </a:cubicBezTo>
                  <a:cubicBezTo>
                    <a:pt x="7614" y="2028"/>
                    <a:pt x="7656" y="1774"/>
                    <a:pt x="7825" y="1584"/>
                  </a:cubicBezTo>
                  <a:cubicBezTo>
                    <a:pt x="7849" y="1582"/>
                    <a:pt x="7872" y="1581"/>
                    <a:pt x="7895" y="1581"/>
                  </a:cubicBezTo>
                  <a:close/>
                  <a:moveTo>
                    <a:pt x="7905" y="1"/>
                  </a:moveTo>
                  <a:cubicBezTo>
                    <a:pt x="7621" y="1"/>
                    <a:pt x="7335" y="64"/>
                    <a:pt x="7064" y="209"/>
                  </a:cubicBezTo>
                  <a:cubicBezTo>
                    <a:pt x="6197" y="675"/>
                    <a:pt x="5964" y="1732"/>
                    <a:pt x="6112" y="2557"/>
                  </a:cubicBezTo>
                  <a:cubicBezTo>
                    <a:pt x="6282" y="3466"/>
                    <a:pt x="6789" y="4270"/>
                    <a:pt x="7508" y="4841"/>
                  </a:cubicBezTo>
                  <a:cubicBezTo>
                    <a:pt x="3003" y="6618"/>
                    <a:pt x="21" y="10953"/>
                    <a:pt x="0" y="15818"/>
                  </a:cubicBezTo>
                  <a:cubicBezTo>
                    <a:pt x="0" y="19794"/>
                    <a:pt x="2432" y="23368"/>
                    <a:pt x="6133" y="24827"/>
                  </a:cubicBezTo>
                  <a:cubicBezTo>
                    <a:pt x="5964" y="25187"/>
                    <a:pt x="5964" y="25610"/>
                    <a:pt x="6155" y="25948"/>
                  </a:cubicBezTo>
                  <a:cubicBezTo>
                    <a:pt x="6465" y="26500"/>
                    <a:pt x="7113" y="26644"/>
                    <a:pt x="7708" y="26644"/>
                  </a:cubicBezTo>
                  <a:cubicBezTo>
                    <a:pt x="7843" y="26644"/>
                    <a:pt x="7975" y="26637"/>
                    <a:pt x="8100" y="26625"/>
                  </a:cubicBezTo>
                  <a:cubicBezTo>
                    <a:pt x="8418" y="26604"/>
                    <a:pt x="8756" y="26540"/>
                    <a:pt x="9073" y="26456"/>
                  </a:cubicBezTo>
                  <a:lnTo>
                    <a:pt x="9073" y="26456"/>
                  </a:lnTo>
                  <a:cubicBezTo>
                    <a:pt x="9052" y="26879"/>
                    <a:pt x="9179" y="27280"/>
                    <a:pt x="9454" y="27619"/>
                  </a:cubicBezTo>
                  <a:cubicBezTo>
                    <a:pt x="9687" y="27915"/>
                    <a:pt x="10046" y="28084"/>
                    <a:pt x="10427" y="28084"/>
                  </a:cubicBezTo>
                  <a:cubicBezTo>
                    <a:pt x="10808" y="28063"/>
                    <a:pt x="11188" y="27936"/>
                    <a:pt x="11505" y="27703"/>
                  </a:cubicBezTo>
                  <a:cubicBezTo>
                    <a:pt x="12055" y="27386"/>
                    <a:pt x="12584" y="26984"/>
                    <a:pt x="13049" y="26540"/>
                  </a:cubicBezTo>
                  <a:lnTo>
                    <a:pt x="13134" y="26435"/>
                  </a:lnTo>
                  <a:cubicBezTo>
                    <a:pt x="13451" y="26160"/>
                    <a:pt x="13726" y="25842"/>
                    <a:pt x="13959" y="25504"/>
                  </a:cubicBezTo>
                  <a:lnTo>
                    <a:pt x="15460" y="25504"/>
                  </a:lnTo>
                  <a:cubicBezTo>
                    <a:pt x="20811" y="25483"/>
                    <a:pt x="25147" y="21147"/>
                    <a:pt x="25168" y="15796"/>
                  </a:cubicBezTo>
                  <a:cubicBezTo>
                    <a:pt x="25168" y="10911"/>
                    <a:pt x="22228" y="6533"/>
                    <a:pt x="17723" y="4672"/>
                  </a:cubicBezTo>
                  <a:lnTo>
                    <a:pt x="17639" y="4630"/>
                  </a:lnTo>
                  <a:cubicBezTo>
                    <a:pt x="17448" y="4312"/>
                    <a:pt x="17300" y="3953"/>
                    <a:pt x="17237" y="3572"/>
                  </a:cubicBezTo>
                  <a:cubicBezTo>
                    <a:pt x="17195" y="3297"/>
                    <a:pt x="17004" y="2642"/>
                    <a:pt x="16476" y="2345"/>
                  </a:cubicBezTo>
                  <a:cubicBezTo>
                    <a:pt x="16311" y="2263"/>
                    <a:pt x="16132" y="2220"/>
                    <a:pt x="15956" y="2220"/>
                  </a:cubicBezTo>
                  <a:cubicBezTo>
                    <a:pt x="15815" y="2220"/>
                    <a:pt x="15676" y="2247"/>
                    <a:pt x="15545" y="2303"/>
                  </a:cubicBezTo>
                  <a:cubicBezTo>
                    <a:pt x="15249" y="2451"/>
                    <a:pt x="15037" y="2684"/>
                    <a:pt x="14911" y="2980"/>
                  </a:cubicBezTo>
                  <a:cubicBezTo>
                    <a:pt x="14847" y="3107"/>
                    <a:pt x="14805" y="3213"/>
                    <a:pt x="14762" y="3318"/>
                  </a:cubicBezTo>
                  <a:cubicBezTo>
                    <a:pt x="14593" y="3128"/>
                    <a:pt x="14488" y="2895"/>
                    <a:pt x="14424" y="2663"/>
                  </a:cubicBezTo>
                  <a:cubicBezTo>
                    <a:pt x="14403" y="2536"/>
                    <a:pt x="14382" y="2430"/>
                    <a:pt x="14382" y="2303"/>
                  </a:cubicBezTo>
                  <a:cubicBezTo>
                    <a:pt x="14339" y="2049"/>
                    <a:pt x="14276" y="1774"/>
                    <a:pt x="14191" y="1521"/>
                  </a:cubicBezTo>
                  <a:cubicBezTo>
                    <a:pt x="13993" y="737"/>
                    <a:pt x="13358" y="363"/>
                    <a:pt x="12721" y="363"/>
                  </a:cubicBezTo>
                  <a:cubicBezTo>
                    <a:pt x="12000" y="363"/>
                    <a:pt x="11278" y="843"/>
                    <a:pt x="11188" y="1753"/>
                  </a:cubicBezTo>
                  <a:cubicBezTo>
                    <a:pt x="11125" y="2007"/>
                    <a:pt x="11104" y="2303"/>
                    <a:pt x="11125" y="2578"/>
                  </a:cubicBezTo>
                  <a:lnTo>
                    <a:pt x="11125" y="2663"/>
                  </a:lnTo>
                  <a:cubicBezTo>
                    <a:pt x="10934" y="2536"/>
                    <a:pt x="10765" y="2367"/>
                    <a:pt x="10638" y="2197"/>
                  </a:cubicBezTo>
                  <a:cubicBezTo>
                    <a:pt x="10554" y="2049"/>
                    <a:pt x="10448" y="1901"/>
                    <a:pt x="10342" y="1732"/>
                  </a:cubicBezTo>
                  <a:cubicBezTo>
                    <a:pt x="10131" y="1373"/>
                    <a:pt x="9856" y="1013"/>
                    <a:pt x="9560" y="696"/>
                  </a:cubicBezTo>
                  <a:cubicBezTo>
                    <a:pt x="9138" y="303"/>
                    <a:pt x="8527" y="1"/>
                    <a:pt x="79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34"/>
            <p:cNvSpPr/>
            <p:nvPr/>
          </p:nvSpPr>
          <p:spPr>
            <a:xfrm>
              <a:off x="7593198" y="2775725"/>
              <a:ext cx="735469" cy="365097"/>
            </a:xfrm>
            <a:custGeom>
              <a:avLst/>
              <a:gdLst/>
              <a:ahLst/>
              <a:cxnLst/>
              <a:rect l="l" t="t" r="r" b="b"/>
              <a:pathLst>
                <a:path w="11992" h="5953" extrusionOk="0">
                  <a:moveTo>
                    <a:pt x="1112" y="0"/>
                  </a:moveTo>
                  <a:cubicBezTo>
                    <a:pt x="952" y="0"/>
                    <a:pt x="797" y="35"/>
                    <a:pt x="656" y="115"/>
                  </a:cubicBezTo>
                  <a:cubicBezTo>
                    <a:pt x="148" y="390"/>
                    <a:pt x="0" y="1067"/>
                    <a:pt x="106" y="1638"/>
                  </a:cubicBezTo>
                  <a:cubicBezTo>
                    <a:pt x="275" y="2632"/>
                    <a:pt x="1036" y="3436"/>
                    <a:pt x="1925" y="3901"/>
                  </a:cubicBezTo>
                  <a:cubicBezTo>
                    <a:pt x="2813" y="4387"/>
                    <a:pt x="3807" y="4578"/>
                    <a:pt x="4801" y="4747"/>
                  </a:cubicBezTo>
                  <a:lnTo>
                    <a:pt x="11992" y="5952"/>
                  </a:lnTo>
                  <a:cubicBezTo>
                    <a:pt x="10786" y="5381"/>
                    <a:pt x="9919" y="4282"/>
                    <a:pt x="9665" y="2970"/>
                  </a:cubicBezTo>
                  <a:cubicBezTo>
                    <a:pt x="9591" y="2652"/>
                    <a:pt x="9433" y="2251"/>
                    <a:pt x="9163" y="2251"/>
                  </a:cubicBezTo>
                  <a:cubicBezTo>
                    <a:pt x="9128" y="2251"/>
                    <a:pt x="9091" y="2258"/>
                    <a:pt x="9052" y="2272"/>
                  </a:cubicBezTo>
                  <a:cubicBezTo>
                    <a:pt x="8946" y="2336"/>
                    <a:pt x="8862" y="2442"/>
                    <a:pt x="8819" y="2569"/>
                  </a:cubicBezTo>
                  <a:cubicBezTo>
                    <a:pt x="8629" y="2970"/>
                    <a:pt x="8460" y="3372"/>
                    <a:pt x="8312" y="3795"/>
                  </a:cubicBezTo>
                  <a:cubicBezTo>
                    <a:pt x="7572" y="3478"/>
                    <a:pt x="7043" y="2843"/>
                    <a:pt x="6853" y="2061"/>
                  </a:cubicBezTo>
                  <a:cubicBezTo>
                    <a:pt x="6810" y="1701"/>
                    <a:pt x="6747" y="1363"/>
                    <a:pt x="6662" y="1003"/>
                  </a:cubicBezTo>
                  <a:cubicBezTo>
                    <a:pt x="6556" y="644"/>
                    <a:pt x="6260" y="390"/>
                    <a:pt x="5880" y="369"/>
                  </a:cubicBezTo>
                  <a:cubicBezTo>
                    <a:pt x="5499" y="390"/>
                    <a:pt x="5245" y="750"/>
                    <a:pt x="5161" y="1130"/>
                  </a:cubicBezTo>
                  <a:cubicBezTo>
                    <a:pt x="5118" y="1490"/>
                    <a:pt x="5097" y="1871"/>
                    <a:pt x="5097" y="2251"/>
                  </a:cubicBezTo>
                  <a:cubicBezTo>
                    <a:pt x="5097" y="2420"/>
                    <a:pt x="5013" y="2590"/>
                    <a:pt x="4886" y="2717"/>
                  </a:cubicBezTo>
                  <a:cubicBezTo>
                    <a:pt x="4824" y="2748"/>
                    <a:pt x="4750" y="2767"/>
                    <a:pt x="4682" y="2767"/>
                  </a:cubicBezTo>
                  <a:cubicBezTo>
                    <a:pt x="4658" y="2767"/>
                    <a:pt x="4633" y="2765"/>
                    <a:pt x="4611" y="2759"/>
                  </a:cubicBezTo>
                  <a:cubicBezTo>
                    <a:pt x="4040" y="2759"/>
                    <a:pt x="3553" y="2336"/>
                    <a:pt x="3215" y="1892"/>
                  </a:cubicBezTo>
                  <a:cubicBezTo>
                    <a:pt x="2876" y="1426"/>
                    <a:pt x="2623" y="898"/>
                    <a:pt x="2200" y="496"/>
                  </a:cubicBezTo>
                  <a:cubicBezTo>
                    <a:pt x="1914" y="211"/>
                    <a:pt x="1502" y="0"/>
                    <a:pt x="11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34"/>
            <p:cNvSpPr/>
            <p:nvPr/>
          </p:nvSpPr>
          <p:spPr>
            <a:xfrm>
              <a:off x="7226073" y="3001299"/>
              <a:ext cx="1445057" cy="1242055"/>
            </a:xfrm>
            <a:custGeom>
              <a:avLst/>
              <a:gdLst/>
              <a:ahLst/>
              <a:cxnLst/>
              <a:rect l="l" t="t" r="r" b="b"/>
              <a:pathLst>
                <a:path w="23562" h="20252" extrusionOk="0">
                  <a:moveTo>
                    <a:pt x="12022" y="0"/>
                  </a:moveTo>
                  <a:cubicBezTo>
                    <a:pt x="10608" y="0"/>
                    <a:pt x="9193" y="259"/>
                    <a:pt x="7847" y="773"/>
                  </a:cubicBezTo>
                  <a:lnTo>
                    <a:pt x="7022" y="1111"/>
                  </a:lnTo>
                  <a:cubicBezTo>
                    <a:pt x="2793" y="2740"/>
                    <a:pt x="1" y="6800"/>
                    <a:pt x="1" y="11347"/>
                  </a:cubicBezTo>
                  <a:cubicBezTo>
                    <a:pt x="1" y="16254"/>
                    <a:pt x="3977" y="20251"/>
                    <a:pt x="8905" y="20251"/>
                  </a:cubicBezTo>
                  <a:lnTo>
                    <a:pt x="14657" y="20251"/>
                  </a:lnTo>
                  <a:cubicBezTo>
                    <a:pt x="19564" y="20251"/>
                    <a:pt x="23561" y="16254"/>
                    <a:pt x="23561" y="11347"/>
                  </a:cubicBezTo>
                  <a:cubicBezTo>
                    <a:pt x="23561" y="6779"/>
                    <a:pt x="20812" y="2676"/>
                    <a:pt x="16603" y="942"/>
                  </a:cubicBezTo>
                  <a:lnTo>
                    <a:pt x="16434" y="879"/>
                  </a:lnTo>
                  <a:cubicBezTo>
                    <a:pt x="15020" y="291"/>
                    <a:pt x="13521" y="0"/>
                    <a:pt x="120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34"/>
            <p:cNvSpPr/>
            <p:nvPr/>
          </p:nvSpPr>
          <p:spPr>
            <a:xfrm>
              <a:off x="7777373" y="3413133"/>
              <a:ext cx="186811" cy="245197"/>
            </a:xfrm>
            <a:custGeom>
              <a:avLst/>
              <a:gdLst/>
              <a:ahLst/>
              <a:cxnLst/>
              <a:rect l="l" t="t" r="r" b="b"/>
              <a:pathLst>
                <a:path w="3046" h="3998" extrusionOk="0">
                  <a:moveTo>
                    <a:pt x="1523" y="1"/>
                  </a:moveTo>
                  <a:cubicBezTo>
                    <a:pt x="677" y="1"/>
                    <a:pt x="0" y="678"/>
                    <a:pt x="0" y="1524"/>
                  </a:cubicBezTo>
                  <a:cubicBezTo>
                    <a:pt x="0" y="2369"/>
                    <a:pt x="677" y="3998"/>
                    <a:pt x="1523" y="3998"/>
                  </a:cubicBezTo>
                  <a:cubicBezTo>
                    <a:pt x="2369" y="3998"/>
                    <a:pt x="3046" y="2369"/>
                    <a:pt x="3046" y="1524"/>
                  </a:cubicBezTo>
                  <a:cubicBezTo>
                    <a:pt x="3046" y="678"/>
                    <a:pt x="2369" y="1"/>
                    <a:pt x="1523" y="1"/>
                  </a:cubicBezTo>
                  <a:close/>
                </a:path>
              </a:pathLst>
            </a:custGeom>
            <a:solidFill>
              <a:srgbClr val="DB8D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34"/>
            <p:cNvSpPr/>
            <p:nvPr/>
          </p:nvSpPr>
          <p:spPr>
            <a:xfrm>
              <a:off x="7777373" y="3409270"/>
              <a:ext cx="186811" cy="190736"/>
            </a:xfrm>
            <a:custGeom>
              <a:avLst/>
              <a:gdLst/>
              <a:ahLst/>
              <a:cxnLst/>
              <a:rect l="l" t="t" r="r" b="b"/>
              <a:pathLst>
                <a:path w="3046" h="3110" extrusionOk="0">
                  <a:moveTo>
                    <a:pt x="1523" y="0"/>
                  </a:moveTo>
                  <a:cubicBezTo>
                    <a:pt x="677" y="0"/>
                    <a:pt x="0" y="719"/>
                    <a:pt x="0" y="1333"/>
                  </a:cubicBezTo>
                  <a:cubicBezTo>
                    <a:pt x="0" y="1925"/>
                    <a:pt x="677" y="3109"/>
                    <a:pt x="1523" y="3109"/>
                  </a:cubicBezTo>
                  <a:cubicBezTo>
                    <a:pt x="2369" y="3109"/>
                    <a:pt x="3046" y="1925"/>
                    <a:pt x="3046" y="1333"/>
                  </a:cubicBezTo>
                  <a:cubicBezTo>
                    <a:pt x="3046" y="719"/>
                    <a:pt x="2369" y="0"/>
                    <a:pt x="15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34"/>
            <p:cNvSpPr/>
            <p:nvPr/>
          </p:nvSpPr>
          <p:spPr>
            <a:xfrm>
              <a:off x="7543888" y="3274342"/>
              <a:ext cx="217967" cy="219316"/>
            </a:xfrm>
            <a:custGeom>
              <a:avLst/>
              <a:gdLst/>
              <a:ahLst/>
              <a:cxnLst/>
              <a:rect l="l" t="t" r="r" b="b"/>
              <a:pathLst>
                <a:path w="3554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54" y="2771"/>
                    <a:pt x="3554" y="1798"/>
                  </a:cubicBezTo>
                  <a:cubicBezTo>
                    <a:pt x="3554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34"/>
            <p:cNvSpPr/>
            <p:nvPr/>
          </p:nvSpPr>
          <p:spPr>
            <a:xfrm>
              <a:off x="8019935" y="3274342"/>
              <a:ext cx="219255" cy="219316"/>
            </a:xfrm>
            <a:custGeom>
              <a:avLst/>
              <a:gdLst/>
              <a:ahLst/>
              <a:cxnLst/>
              <a:rect l="l" t="t" r="r" b="b"/>
              <a:pathLst>
                <a:path w="3575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75" y="2771"/>
                    <a:pt x="3575" y="1798"/>
                  </a:cubicBezTo>
                  <a:cubicBezTo>
                    <a:pt x="3575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34"/>
            <p:cNvSpPr/>
            <p:nvPr/>
          </p:nvSpPr>
          <p:spPr>
            <a:xfrm>
              <a:off x="7471273" y="3274342"/>
              <a:ext cx="190736" cy="49371"/>
            </a:xfrm>
            <a:custGeom>
              <a:avLst/>
              <a:gdLst/>
              <a:ahLst/>
              <a:cxnLst/>
              <a:rect l="l" t="t" r="r" b="b"/>
              <a:pathLst>
                <a:path w="3110" h="805" extrusionOk="0">
                  <a:moveTo>
                    <a:pt x="402" y="1"/>
                  </a:moveTo>
                  <a:cubicBezTo>
                    <a:pt x="169" y="1"/>
                    <a:pt x="0" y="191"/>
                    <a:pt x="0" y="403"/>
                  </a:cubicBezTo>
                  <a:cubicBezTo>
                    <a:pt x="0" y="614"/>
                    <a:pt x="169" y="804"/>
                    <a:pt x="402" y="804"/>
                  </a:cubicBezTo>
                  <a:lnTo>
                    <a:pt x="2707" y="804"/>
                  </a:lnTo>
                  <a:cubicBezTo>
                    <a:pt x="2940" y="804"/>
                    <a:pt x="3109" y="614"/>
                    <a:pt x="3109" y="403"/>
                  </a:cubicBezTo>
                  <a:cubicBezTo>
                    <a:pt x="3109" y="191"/>
                    <a:pt x="2940" y="1"/>
                    <a:pt x="2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34"/>
            <p:cNvSpPr/>
            <p:nvPr/>
          </p:nvSpPr>
          <p:spPr>
            <a:xfrm>
              <a:off x="7957685" y="3274342"/>
              <a:ext cx="192024" cy="49371"/>
            </a:xfrm>
            <a:custGeom>
              <a:avLst/>
              <a:gdLst/>
              <a:ahLst/>
              <a:cxnLst/>
              <a:rect l="l" t="t" r="r" b="b"/>
              <a:pathLst>
                <a:path w="3131" h="805" extrusionOk="0">
                  <a:moveTo>
                    <a:pt x="402" y="1"/>
                  </a:moveTo>
                  <a:cubicBezTo>
                    <a:pt x="190" y="1"/>
                    <a:pt x="0" y="191"/>
                    <a:pt x="0" y="403"/>
                  </a:cubicBezTo>
                  <a:cubicBezTo>
                    <a:pt x="0" y="614"/>
                    <a:pt x="190" y="804"/>
                    <a:pt x="402" y="804"/>
                  </a:cubicBezTo>
                  <a:lnTo>
                    <a:pt x="2728" y="804"/>
                  </a:lnTo>
                  <a:cubicBezTo>
                    <a:pt x="2961" y="804"/>
                    <a:pt x="3130" y="614"/>
                    <a:pt x="3130" y="403"/>
                  </a:cubicBezTo>
                  <a:cubicBezTo>
                    <a:pt x="3130" y="191"/>
                    <a:pt x="2961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34"/>
            <p:cNvSpPr/>
            <p:nvPr/>
          </p:nvSpPr>
          <p:spPr>
            <a:xfrm>
              <a:off x="7669677" y="3336593"/>
              <a:ext cx="50659" cy="50659"/>
            </a:xfrm>
            <a:custGeom>
              <a:avLst/>
              <a:gdLst/>
              <a:ahLst/>
              <a:cxnLst/>
              <a:rect l="l" t="t" r="r" b="b"/>
              <a:pathLst>
                <a:path w="826" h="826" extrusionOk="0">
                  <a:moveTo>
                    <a:pt x="424" y="1"/>
                  </a:moveTo>
                  <a:cubicBezTo>
                    <a:pt x="191" y="1"/>
                    <a:pt x="1" y="191"/>
                    <a:pt x="1" y="424"/>
                  </a:cubicBezTo>
                  <a:cubicBezTo>
                    <a:pt x="1" y="657"/>
                    <a:pt x="191" y="826"/>
                    <a:pt x="424" y="826"/>
                  </a:cubicBezTo>
                  <a:cubicBezTo>
                    <a:pt x="635" y="826"/>
                    <a:pt x="826" y="657"/>
                    <a:pt x="826" y="424"/>
                  </a:cubicBezTo>
                  <a:cubicBezTo>
                    <a:pt x="826" y="191"/>
                    <a:pt x="635" y="1"/>
                    <a:pt x="4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34"/>
            <p:cNvSpPr/>
            <p:nvPr/>
          </p:nvSpPr>
          <p:spPr>
            <a:xfrm>
              <a:off x="8158726" y="3336593"/>
              <a:ext cx="51947" cy="50659"/>
            </a:xfrm>
            <a:custGeom>
              <a:avLst/>
              <a:gdLst/>
              <a:ahLst/>
              <a:cxnLst/>
              <a:rect l="l" t="t" r="r" b="b"/>
              <a:pathLst>
                <a:path w="847" h="826" extrusionOk="0">
                  <a:moveTo>
                    <a:pt x="423" y="1"/>
                  </a:moveTo>
                  <a:cubicBezTo>
                    <a:pt x="191" y="1"/>
                    <a:pt x="0" y="191"/>
                    <a:pt x="0" y="424"/>
                  </a:cubicBezTo>
                  <a:cubicBezTo>
                    <a:pt x="0" y="657"/>
                    <a:pt x="191" y="826"/>
                    <a:pt x="423" y="826"/>
                  </a:cubicBezTo>
                  <a:cubicBezTo>
                    <a:pt x="656" y="826"/>
                    <a:pt x="846" y="657"/>
                    <a:pt x="846" y="424"/>
                  </a:cubicBezTo>
                  <a:cubicBezTo>
                    <a:pt x="846" y="191"/>
                    <a:pt x="656" y="1"/>
                    <a:pt x="4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34"/>
            <p:cNvSpPr/>
            <p:nvPr/>
          </p:nvSpPr>
          <p:spPr>
            <a:xfrm>
              <a:off x="7610063" y="3725674"/>
              <a:ext cx="234833" cy="191288"/>
            </a:xfrm>
            <a:custGeom>
              <a:avLst/>
              <a:gdLst/>
              <a:ahLst/>
              <a:cxnLst/>
              <a:rect l="l" t="t" r="r" b="b"/>
              <a:pathLst>
                <a:path w="3829" h="3119" extrusionOk="0">
                  <a:moveTo>
                    <a:pt x="2771" y="1"/>
                  </a:moveTo>
                  <a:cubicBezTo>
                    <a:pt x="2636" y="1"/>
                    <a:pt x="2504" y="112"/>
                    <a:pt x="2559" y="277"/>
                  </a:cubicBezTo>
                  <a:cubicBezTo>
                    <a:pt x="2707" y="594"/>
                    <a:pt x="2855" y="911"/>
                    <a:pt x="3046" y="1228"/>
                  </a:cubicBezTo>
                  <a:cubicBezTo>
                    <a:pt x="3172" y="1503"/>
                    <a:pt x="3405" y="2159"/>
                    <a:pt x="3130" y="2455"/>
                  </a:cubicBezTo>
                  <a:lnTo>
                    <a:pt x="2369" y="2667"/>
                  </a:lnTo>
                  <a:cubicBezTo>
                    <a:pt x="2242" y="2624"/>
                    <a:pt x="2115" y="2582"/>
                    <a:pt x="2009" y="2519"/>
                  </a:cubicBezTo>
                  <a:cubicBezTo>
                    <a:pt x="1184" y="2159"/>
                    <a:pt x="487" y="1546"/>
                    <a:pt x="21" y="784"/>
                  </a:cubicBezTo>
                  <a:lnTo>
                    <a:pt x="0" y="784"/>
                  </a:lnTo>
                  <a:cubicBezTo>
                    <a:pt x="364" y="1816"/>
                    <a:pt x="1386" y="3119"/>
                    <a:pt x="2604" y="3119"/>
                  </a:cubicBezTo>
                  <a:cubicBezTo>
                    <a:pt x="2659" y="3119"/>
                    <a:pt x="2715" y="3116"/>
                    <a:pt x="2771" y="3111"/>
                  </a:cubicBezTo>
                  <a:cubicBezTo>
                    <a:pt x="3236" y="3047"/>
                    <a:pt x="3617" y="2688"/>
                    <a:pt x="3680" y="2222"/>
                  </a:cubicBezTo>
                  <a:cubicBezTo>
                    <a:pt x="3828" y="1461"/>
                    <a:pt x="3321" y="700"/>
                    <a:pt x="2961" y="107"/>
                  </a:cubicBezTo>
                  <a:cubicBezTo>
                    <a:pt x="2916" y="33"/>
                    <a:pt x="2843" y="1"/>
                    <a:pt x="27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34"/>
            <p:cNvSpPr/>
            <p:nvPr/>
          </p:nvSpPr>
          <p:spPr>
            <a:xfrm>
              <a:off x="7756582" y="3699792"/>
              <a:ext cx="227105" cy="205026"/>
            </a:xfrm>
            <a:custGeom>
              <a:avLst/>
              <a:gdLst/>
              <a:ahLst/>
              <a:cxnLst/>
              <a:rect l="l" t="t" r="r" b="b"/>
              <a:pathLst>
                <a:path w="3703" h="3343" extrusionOk="0">
                  <a:moveTo>
                    <a:pt x="3004" y="1"/>
                  </a:moveTo>
                  <a:cubicBezTo>
                    <a:pt x="2158" y="233"/>
                    <a:pt x="1481" y="783"/>
                    <a:pt x="805" y="1354"/>
                  </a:cubicBezTo>
                  <a:cubicBezTo>
                    <a:pt x="635" y="1481"/>
                    <a:pt x="487" y="1629"/>
                    <a:pt x="360" y="1798"/>
                  </a:cubicBezTo>
                  <a:cubicBezTo>
                    <a:pt x="191" y="1989"/>
                    <a:pt x="86" y="2243"/>
                    <a:pt x="43" y="2518"/>
                  </a:cubicBezTo>
                  <a:cubicBezTo>
                    <a:pt x="1" y="2814"/>
                    <a:pt x="86" y="3173"/>
                    <a:pt x="360" y="3300"/>
                  </a:cubicBezTo>
                  <a:cubicBezTo>
                    <a:pt x="466" y="3342"/>
                    <a:pt x="593" y="3342"/>
                    <a:pt x="699" y="3342"/>
                  </a:cubicBezTo>
                  <a:cubicBezTo>
                    <a:pt x="1778" y="3300"/>
                    <a:pt x="2835" y="2919"/>
                    <a:pt x="3702" y="2264"/>
                  </a:cubicBezTo>
                  <a:lnTo>
                    <a:pt x="300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34"/>
            <p:cNvSpPr/>
            <p:nvPr/>
          </p:nvSpPr>
          <p:spPr>
            <a:xfrm>
              <a:off x="7729351" y="3697216"/>
              <a:ext cx="280217" cy="225878"/>
            </a:xfrm>
            <a:custGeom>
              <a:avLst/>
              <a:gdLst/>
              <a:ahLst/>
              <a:cxnLst/>
              <a:rect l="l" t="t" r="r" b="b"/>
              <a:pathLst>
                <a:path w="4569" h="3683" extrusionOk="0">
                  <a:moveTo>
                    <a:pt x="3427" y="0"/>
                  </a:moveTo>
                  <a:cubicBezTo>
                    <a:pt x="2496" y="149"/>
                    <a:pt x="1820" y="635"/>
                    <a:pt x="1079" y="1206"/>
                  </a:cubicBezTo>
                  <a:cubicBezTo>
                    <a:pt x="530" y="1650"/>
                    <a:pt x="1" y="2348"/>
                    <a:pt x="255" y="3088"/>
                  </a:cubicBezTo>
                  <a:cubicBezTo>
                    <a:pt x="418" y="3566"/>
                    <a:pt x="784" y="3682"/>
                    <a:pt x="1188" y="3682"/>
                  </a:cubicBezTo>
                  <a:cubicBezTo>
                    <a:pt x="1410" y="3682"/>
                    <a:pt x="1644" y="3647"/>
                    <a:pt x="1862" y="3617"/>
                  </a:cubicBezTo>
                  <a:cubicBezTo>
                    <a:pt x="2793" y="3490"/>
                    <a:pt x="3639" y="3109"/>
                    <a:pt x="4358" y="2517"/>
                  </a:cubicBezTo>
                  <a:cubicBezTo>
                    <a:pt x="4568" y="2324"/>
                    <a:pt x="4370" y="1985"/>
                    <a:pt x="4128" y="1985"/>
                  </a:cubicBezTo>
                  <a:cubicBezTo>
                    <a:pt x="4078" y="1985"/>
                    <a:pt x="4027" y="1999"/>
                    <a:pt x="3977" y="2031"/>
                  </a:cubicBezTo>
                  <a:cubicBezTo>
                    <a:pt x="3490" y="2369"/>
                    <a:pt x="2962" y="2644"/>
                    <a:pt x="2412" y="2856"/>
                  </a:cubicBezTo>
                  <a:cubicBezTo>
                    <a:pt x="2171" y="2939"/>
                    <a:pt x="1712" y="3080"/>
                    <a:pt x="1338" y="3080"/>
                  </a:cubicBezTo>
                  <a:cubicBezTo>
                    <a:pt x="958" y="3080"/>
                    <a:pt x="666" y="2934"/>
                    <a:pt x="783" y="2433"/>
                  </a:cubicBezTo>
                  <a:cubicBezTo>
                    <a:pt x="931" y="1883"/>
                    <a:pt x="1545" y="1439"/>
                    <a:pt x="1968" y="1100"/>
                  </a:cubicBezTo>
                  <a:cubicBezTo>
                    <a:pt x="2412" y="698"/>
                    <a:pt x="2919" y="360"/>
                    <a:pt x="3469" y="85"/>
                  </a:cubicBezTo>
                  <a:cubicBezTo>
                    <a:pt x="3533" y="64"/>
                    <a:pt x="3490" y="0"/>
                    <a:pt x="34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34"/>
            <p:cNvSpPr/>
            <p:nvPr/>
          </p:nvSpPr>
          <p:spPr>
            <a:xfrm>
              <a:off x="7611351" y="4194791"/>
              <a:ext cx="247773" cy="103218"/>
            </a:xfrm>
            <a:custGeom>
              <a:avLst/>
              <a:gdLst/>
              <a:ahLst/>
              <a:cxnLst/>
              <a:rect l="l" t="t" r="r" b="b"/>
              <a:pathLst>
                <a:path w="4040" h="1683" extrusionOk="0">
                  <a:moveTo>
                    <a:pt x="3584" y="0"/>
                  </a:moveTo>
                  <a:cubicBezTo>
                    <a:pt x="3517" y="0"/>
                    <a:pt x="3451" y="11"/>
                    <a:pt x="3384" y="30"/>
                  </a:cubicBezTo>
                  <a:lnTo>
                    <a:pt x="3067" y="136"/>
                  </a:lnTo>
                  <a:cubicBezTo>
                    <a:pt x="2306" y="220"/>
                    <a:pt x="1544" y="411"/>
                    <a:pt x="825" y="686"/>
                  </a:cubicBezTo>
                  <a:cubicBezTo>
                    <a:pt x="635" y="770"/>
                    <a:pt x="444" y="855"/>
                    <a:pt x="296" y="982"/>
                  </a:cubicBezTo>
                  <a:cubicBezTo>
                    <a:pt x="127" y="1109"/>
                    <a:pt x="21" y="1299"/>
                    <a:pt x="0" y="1510"/>
                  </a:cubicBezTo>
                  <a:cubicBezTo>
                    <a:pt x="0" y="1553"/>
                    <a:pt x="21" y="1595"/>
                    <a:pt x="43" y="1616"/>
                  </a:cubicBezTo>
                  <a:cubicBezTo>
                    <a:pt x="64" y="1637"/>
                    <a:pt x="106" y="1658"/>
                    <a:pt x="127" y="1658"/>
                  </a:cubicBezTo>
                  <a:cubicBezTo>
                    <a:pt x="271" y="1675"/>
                    <a:pt x="415" y="1683"/>
                    <a:pt x="558" y="1683"/>
                  </a:cubicBezTo>
                  <a:cubicBezTo>
                    <a:pt x="1694" y="1683"/>
                    <a:pt x="2790" y="1188"/>
                    <a:pt x="3786" y="643"/>
                  </a:cubicBezTo>
                  <a:cubicBezTo>
                    <a:pt x="3892" y="601"/>
                    <a:pt x="3955" y="516"/>
                    <a:pt x="4019" y="411"/>
                  </a:cubicBezTo>
                  <a:cubicBezTo>
                    <a:pt x="4040" y="263"/>
                    <a:pt x="3976" y="93"/>
                    <a:pt x="3828" y="51"/>
                  </a:cubicBezTo>
                  <a:cubicBezTo>
                    <a:pt x="3747" y="16"/>
                    <a:pt x="3665" y="0"/>
                    <a:pt x="35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34"/>
            <p:cNvSpPr/>
            <p:nvPr/>
          </p:nvSpPr>
          <p:spPr>
            <a:xfrm>
              <a:off x="7796815" y="4200004"/>
              <a:ext cx="190736" cy="183867"/>
            </a:xfrm>
            <a:custGeom>
              <a:avLst/>
              <a:gdLst/>
              <a:ahLst/>
              <a:cxnLst/>
              <a:rect l="l" t="t" r="r" b="b"/>
              <a:pathLst>
                <a:path w="3110" h="2998" extrusionOk="0">
                  <a:moveTo>
                    <a:pt x="2591" y="0"/>
                  </a:moveTo>
                  <a:cubicBezTo>
                    <a:pt x="2560" y="0"/>
                    <a:pt x="2528" y="3"/>
                    <a:pt x="2496" y="8"/>
                  </a:cubicBezTo>
                  <a:cubicBezTo>
                    <a:pt x="2242" y="30"/>
                    <a:pt x="2010" y="72"/>
                    <a:pt x="1777" y="114"/>
                  </a:cubicBezTo>
                  <a:lnTo>
                    <a:pt x="2285" y="114"/>
                  </a:lnTo>
                  <a:cubicBezTo>
                    <a:pt x="1544" y="326"/>
                    <a:pt x="910" y="770"/>
                    <a:pt x="466" y="1383"/>
                  </a:cubicBezTo>
                  <a:cubicBezTo>
                    <a:pt x="149" y="1764"/>
                    <a:pt x="1" y="2250"/>
                    <a:pt x="64" y="2716"/>
                  </a:cubicBezTo>
                  <a:cubicBezTo>
                    <a:pt x="85" y="2800"/>
                    <a:pt x="127" y="2885"/>
                    <a:pt x="170" y="2948"/>
                  </a:cubicBezTo>
                  <a:cubicBezTo>
                    <a:pt x="219" y="2983"/>
                    <a:pt x="276" y="2997"/>
                    <a:pt x="334" y="2997"/>
                  </a:cubicBezTo>
                  <a:cubicBezTo>
                    <a:pt x="452" y="2997"/>
                    <a:pt x="579" y="2941"/>
                    <a:pt x="677" y="2885"/>
                  </a:cubicBezTo>
                  <a:cubicBezTo>
                    <a:pt x="1460" y="2398"/>
                    <a:pt x="2158" y="1806"/>
                    <a:pt x="2750" y="1108"/>
                  </a:cubicBezTo>
                  <a:cubicBezTo>
                    <a:pt x="2898" y="960"/>
                    <a:pt x="2983" y="791"/>
                    <a:pt x="3046" y="601"/>
                  </a:cubicBezTo>
                  <a:cubicBezTo>
                    <a:pt x="3110" y="410"/>
                    <a:pt x="3025" y="178"/>
                    <a:pt x="2856" y="72"/>
                  </a:cubicBezTo>
                  <a:cubicBezTo>
                    <a:pt x="2776" y="24"/>
                    <a:pt x="2685" y="0"/>
                    <a:pt x="25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34"/>
            <p:cNvSpPr/>
            <p:nvPr/>
          </p:nvSpPr>
          <p:spPr>
            <a:xfrm>
              <a:off x="7574124" y="4179642"/>
              <a:ext cx="316524" cy="133393"/>
            </a:xfrm>
            <a:custGeom>
              <a:avLst/>
              <a:gdLst/>
              <a:ahLst/>
              <a:cxnLst/>
              <a:rect l="l" t="t" r="r" b="b"/>
              <a:pathLst>
                <a:path w="5161" h="2175" extrusionOk="0">
                  <a:moveTo>
                    <a:pt x="4250" y="0"/>
                  </a:moveTo>
                  <a:cubicBezTo>
                    <a:pt x="4136" y="0"/>
                    <a:pt x="4018" y="27"/>
                    <a:pt x="3907" y="87"/>
                  </a:cubicBezTo>
                  <a:cubicBezTo>
                    <a:pt x="3758" y="192"/>
                    <a:pt x="3780" y="404"/>
                    <a:pt x="3949" y="446"/>
                  </a:cubicBezTo>
                  <a:cubicBezTo>
                    <a:pt x="4647" y="658"/>
                    <a:pt x="3547" y="1017"/>
                    <a:pt x="3251" y="1123"/>
                  </a:cubicBezTo>
                  <a:cubicBezTo>
                    <a:pt x="2659" y="1398"/>
                    <a:pt x="2045" y="1567"/>
                    <a:pt x="1411" y="1631"/>
                  </a:cubicBezTo>
                  <a:cubicBezTo>
                    <a:pt x="1362" y="1634"/>
                    <a:pt x="1319" y="1635"/>
                    <a:pt x="1281" y="1635"/>
                  </a:cubicBezTo>
                  <a:cubicBezTo>
                    <a:pt x="543" y="1635"/>
                    <a:pt x="1743" y="1075"/>
                    <a:pt x="2024" y="975"/>
                  </a:cubicBezTo>
                  <a:cubicBezTo>
                    <a:pt x="2574" y="763"/>
                    <a:pt x="3145" y="658"/>
                    <a:pt x="3695" y="467"/>
                  </a:cubicBezTo>
                  <a:cubicBezTo>
                    <a:pt x="3822" y="425"/>
                    <a:pt x="3780" y="256"/>
                    <a:pt x="3674" y="256"/>
                  </a:cubicBezTo>
                  <a:cubicBezTo>
                    <a:pt x="3602" y="252"/>
                    <a:pt x="3526" y="251"/>
                    <a:pt x="3445" y="251"/>
                  </a:cubicBezTo>
                  <a:cubicBezTo>
                    <a:pt x="2508" y="251"/>
                    <a:pt x="1049" y="490"/>
                    <a:pt x="523" y="1250"/>
                  </a:cubicBezTo>
                  <a:cubicBezTo>
                    <a:pt x="1" y="1988"/>
                    <a:pt x="643" y="2174"/>
                    <a:pt x="1237" y="2174"/>
                  </a:cubicBezTo>
                  <a:cubicBezTo>
                    <a:pt x="1341" y="2174"/>
                    <a:pt x="1443" y="2169"/>
                    <a:pt x="1538" y="2159"/>
                  </a:cubicBezTo>
                  <a:cubicBezTo>
                    <a:pt x="2215" y="2096"/>
                    <a:pt x="2849" y="1927"/>
                    <a:pt x="3462" y="1631"/>
                  </a:cubicBezTo>
                  <a:cubicBezTo>
                    <a:pt x="3843" y="1482"/>
                    <a:pt x="4435" y="1292"/>
                    <a:pt x="4731" y="975"/>
                  </a:cubicBezTo>
                  <a:cubicBezTo>
                    <a:pt x="5160" y="494"/>
                    <a:pt x="4740" y="0"/>
                    <a:pt x="42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34"/>
            <p:cNvSpPr/>
            <p:nvPr/>
          </p:nvSpPr>
          <p:spPr>
            <a:xfrm>
              <a:off x="7776085" y="4181912"/>
              <a:ext cx="232870" cy="218396"/>
            </a:xfrm>
            <a:custGeom>
              <a:avLst/>
              <a:gdLst/>
              <a:ahLst/>
              <a:cxnLst/>
              <a:rect l="l" t="t" r="r" b="b"/>
              <a:pathLst>
                <a:path w="3797" h="3561" extrusionOk="0">
                  <a:moveTo>
                    <a:pt x="2729" y="614"/>
                  </a:moveTo>
                  <a:cubicBezTo>
                    <a:pt x="2808" y="614"/>
                    <a:pt x="2821" y="667"/>
                    <a:pt x="2834" y="917"/>
                  </a:cubicBezTo>
                  <a:cubicBezTo>
                    <a:pt x="2855" y="1234"/>
                    <a:pt x="2834" y="1213"/>
                    <a:pt x="2665" y="1403"/>
                  </a:cubicBezTo>
                  <a:cubicBezTo>
                    <a:pt x="2242" y="1868"/>
                    <a:pt x="1756" y="2291"/>
                    <a:pt x="1248" y="2651"/>
                  </a:cubicBezTo>
                  <a:cubicBezTo>
                    <a:pt x="1163" y="2736"/>
                    <a:pt x="1058" y="2820"/>
                    <a:pt x="931" y="2884"/>
                  </a:cubicBezTo>
                  <a:cubicBezTo>
                    <a:pt x="839" y="2924"/>
                    <a:pt x="782" y="2955"/>
                    <a:pt x="740" y="2955"/>
                  </a:cubicBezTo>
                  <a:cubicBezTo>
                    <a:pt x="695" y="2955"/>
                    <a:pt x="668" y="2919"/>
                    <a:pt x="635" y="2820"/>
                  </a:cubicBezTo>
                  <a:cubicBezTo>
                    <a:pt x="550" y="2503"/>
                    <a:pt x="804" y="2080"/>
                    <a:pt x="994" y="1805"/>
                  </a:cubicBezTo>
                  <a:cubicBezTo>
                    <a:pt x="1293" y="1341"/>
                    <a:pt x="1708" y="942"/>
                    <a:pt x="2189" y="648"/>
                  </a:cubicBezTo>
                  <a:lnTo>
                    <a:pt x="2189" y="648"/>
                  </a:lnTo>
                  <a:cubicBezTo>
                    <a:pt x="2235" y="658"/>
                    <a:pt x="2281" y="663"/>
                    <a:pt x="2327" y="663"/>
                  </a:cubicBezTo>
                  <a:cubicBezTo>
                    <a:pt x="2383" y="663"/>
                    <a:pt x="2439" y="656"/>
                    <a:pt x="2496" y="642"/>
                  </a:cubicBezTo>
                  <a:cubicBezTo>
                    <a:pt x="2608" y="634"/>
                    <a:pt x="2681" y="614"/>
                    <a:pt x="2729" y="614"/>
                  </a:cubicBezTo>
                  <a:close/>
                  <a:moveTo>
                    <a:pt x="2725" y="0"/>
                  </a:moveTo>
                  <a:cubicBezTo>
                    <a:pt x="2438" y="0"/>
                    <a:pt x="2151" y="103"/>
                    <a:pt x="1967" y="325"/>
                  </a:cubicBezTo>
                  <a:cubicBezTo>
                    <a:pt x="1904" y="388"/>
                    <a:pt x="1925" y="514"/>
                    <a:pt x="2009" y="578"/>
                  </a:cubicBezTo>
                  <a:lnTo>
                    <a:pt x="2009" y="578"/>
                  </a:lnTo>
                  <a:cubicBezTo>
                    <a:pt x="1236" y="871"/>
                    <a:pt x="572" y="1335"/>
                    <a:pt x="233" y="2165"/>
                  </a:cubicBezTo>
                  <a:cubicBezTo>
                    <a:pt x="85" y="2524"/>
                    <a:pt x="0" y="3074"/>
                    <a:pt x="254" y="3391"/>
                  </a:cubicBezTo>
                  <a:cubicBezTo>
                    <a:pt x="361" y="3514"/>
                    <a:pt x="496" y="3561"/>
                    <a:pt x="640" y="3561"/>
                  </a:cubicBezTo>
                  <a:cubicBezTo>
                    <a:pt x="867" y="3561"/>
                    <a:pt x="1117" y="3444"/>
                    <a:pt x="1311" y="3328"/>
                  </a:cubicBezTo>
                  <a:cubicBezTo>
                    <a:pt x="1819" y="3032"/>
                    <a:pt x="2284" y="2672"/>
                    <a:pt x="2686" y="2270"/>
                  </a:cubicBezTo>
                  <a:cubicBezTo>
                    <a:pt x="3046" y="1932"/>
                    <a:pt x="3553" y="1488"/>
                    <a:pt x="3659" y="980"/>
                  </a:cubicBezTo>
                  <a:cubicBezTo>
                    <a:pt x="3797" y="360"/>
                    <a:pt x="3261" y="0"/>
                    <a:pt x="27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080409" y="1717738"/>
            <a:ext cx="100313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8800" b="1" kern="0" dirty="0" err="1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Tạm</a:t>
            </a:r>
            <a:r>
              <a:rPr lang="en-US" sz="8800" b="1" kern="0" dirty="0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8800" b="1" kern="0" dirty="0" err="1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biệt</a:t>
            </a:r>
            <a:r>
              <a:rPr lang="en-US" sz="8800" b="1" kern="0" dirty="0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8800" b="1" kern="0" dirty="0" err="1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và</a:t>
            </a:r>
            <a:r>
              <a:rPr lang="en-US" sz="8800" b="1" kern="0" dirty="0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8800" b="1" kern="0" dirty="0" err="1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hẹn</a:t>
            </a:r>
            <a:r>
              <a:rPr lang="en-US" sz="8800" b="1" kern="0" dirty="0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8800" b="1" kern="0" dirty="0" err="1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gặp</a:t>
            </a:r>
            <a:r>
              <a:rPr lang="en-US" sz="8800" b="1" kern="0" dirty="0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8800" b="1" kern="0" dirty="0" err="1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lại</a:t>
            </a:r>
            <a:endParaRPr lang="en-US" sz="8800" b="1" kern="0" dirty="0">
              <a:solidFill>
                <a:srgbClr val="BBA2FD">
                  <a:lumMod val="10000"/>
                </a:srgbClr>
              </a:solidFill>
              <a:latin typeface="Patrick Hand" panose="00000500000000000000" pitchFamily="2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1025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7" grpId="0" animBg="1"/>
      <p:bldP spid="1148" grpId="0" animBg="1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C0D1386-9CE0-42B6-923A-6B27D6478A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26" t="8696" r="20544" b="78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9AC42E-E1D5-40C3-9C3B-6094E216986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83105" y="2336016"/>
            <a:ext cx="3196671" cy="25746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BDD4E7-0F1D-441D-BBF6-4A1714DC0AD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83388" y="231901"/>
            <a:ext cx="6143898" cy="39683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E322FD-82E5-4F3A-8E3A-B0933F7E1E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1425" y="466158"/>
            <a:ext cx="3065509" cy="2639248"/>
          </a:xfrm>
          <a:prstGeom prst="rect">
            <a:avLst/>
          </a:prstGeom>
        </p:spPr>
      </p:pic>
      <p:pic>
        <p:nvPicPr>
          <p:cNvPr id="34" name="08 NK PowerSkills">
            <a:extLst>
              <a:ext uri="{FF2B5EF4-FFF2-40B4-BE49-F238E27FC236}">
                <a16:creationId xmlns:a16="http://schemas.microsoft.com/office/drawing/2014/main" id="{DCB5D815-D022-4B3B-9655-C8392A9D4C35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03352" y="3921306"/>
            <a:ext cx="4042557" cy="1482397"/>
          </a:xfrm>
          <a:prstGeom prst="rect">
            <a:avLst/>
          </a:prstGeom>
        </p:spPr>
      </p:pic>
      <p:pic>
        <p:nvPicPr>
          <p:cNvPr id="11" name="Picture 4" descr="Alamart.vn – Dịch vụ thiết kế website chuẩn SEO uy tín">
            <a:extLst>
              <a:ext uri="{FF2B5EF4-FFF2-40B4-BE49-F238E27FC236}">
                <a16:creationId xmlns:a16="http://schemas.microsoft.com/office/drawing/2014/main" id="{70F488DF-6096-4F00-A55E-1A84D07085C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6225" y="3200333"/>
            <a:ext cx="877029" cy="845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ose Cartoon Flowers Flowers Bouquet Vase, Bouquet Clipart, Bouquet, Petal  PNG and Vector with Transparent Background for Free Download">
            <a:extLst>
              <a:ext uri="{FF2B5EF4-FFF2-40B4-BE49-F238E27FC236}">
                <a16:creationId xmlns:a16="http://schemas.microsoft.com/office/drawing/2014/main" id="{C90A8D53-5B78-490F-9574-531993F11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1839">
            <a:off x="6194186" y="2882064"/>
            <a:ext cx="1522997" cy="152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ED16C103-87C1-4C73-86AF-BEF0FE9191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01937">
            <a:off x="6554571" y="3063214"/>
            <a:ext cx="1269793" cy="1467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ollection Of Cartoon Gift Box - Gift Vector (2297x2327)">
            <a:extLst>
              <a:ext uri="{FF2B5EF4-FFF2-40B4-BE49-F238E27FC236}">
                <a16:creationId xmlns:a16="http://schemas.microsoft.com/office/drawing/2014/main" id="{E638DC3D-B7DF-499C-83B6-0B978FC7FE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445" y="3422903"/>
            <a:ext cx="710360" cy="719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114D070-D9AA-4B4B-954B-04BC83F1D8D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02381" y="2983714"/>
            <a:ext cx="855680" cy="855680"/>
          </a:xfrm>
          <a:prstGeom prst="rect">
            <a:avLst/>
          </a:prstGeom>
        </p:spPr>
      </p:pic>
      <p:pic>
        <p:nvPicPr>
          <p:cNvPr id="56" name="16 NK PowerSkills" descr="Box Cartoon Vector Images (over 110,000)">
            <a:extLst>
              <a:ext uri="{FF2B5EF4-FFF2-40B4-BE49-F238E27FC236}">
                <a16:creationId xmlns:a16="http://schemas.microsoft.com/office/drawing/2014/main" id="{858F5FC6-C58B-4E19-A1B8-C55548205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970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459" y="3309404"/>
            <a:ext cx="793194" cy="83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4" descr="Alamart.vn – Dịch vụ thiết kế website chuẩn SEO uy tín">
            <a:extLst>
              <a:ext uri="{FF2B5EF4-FFF2-40B4-BE49-F238E27FC236}">
                <a16:creationId xmlns:a16="http://schemas.microsoft.com/office/drawing/2014/main" id="{68B4129D-ED7E-40FF-A455-6D3A5720962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116" y="3029687"/>
            <a:ext cx="746193" cy="71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22 NK PowerSkills">
            <a:extLst>
              <a:ext uri="{FF2B5EF4-FFF2-40B4-BE49-F238E27FC236}">
                <a16:creationId xmlns:a16="http://schemas.microsoft.com/office/drawing/2014/main" id="{D6F3AFFB-781B-4925-A9E0-EBB219E924B2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754922">
            <a:off x="8128989" y="244374"/>
            <a:ext cx="4552937" cy="1678262"/>
          </a:xfrm>
          <a:prstGeom prst="rect">
            <a:avLst/>
          </a:prstGeom>
        </p:spPr>
      </p:pic>
      <p:pic>
        <p:nvPicPr>
          <p:cNvPr id="77" name="21 NK PowerSkills">
            <a:extLst>
              <a:ext uri="{FF2B5EF4-FFF2-40B4-BE49-F238E27FC236}">
                <a16:creationId xmlns:a16="http://schemas.microsoft.com/office/drawing/2014/main" id="{2D59815D-A65F-41A8-A328-30AD7E42C4F5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1031306">
            <a:off x="-59616" y="383011"/>
            <a:ext cx="3499012" cy="1479220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E12D08AE-7FB7-42FA-9864-B368C6F7539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5928" y="1460331"/>
            <a:ext cx="3252334" cy="4325971"/>
          </a:xfrm>
          <a:prstGeom prst="rect">
            <a:avLst/>
          </a:prstGeom>
        </p:spPr>
      </p:pic>
      <p:pic>
        <p:nvPicPr>
          <p:cNvPr id="102" name="j">
            <a:extLst>
              <a:ext uri="{FF2B5EF4-FFF2-40B4-BE49-F238E27FC236}">
                <a16:creationId xmlns:a16="http://schemas.microsoft.com/office/drawing/2014/main" id="{B886C9FD-D232-4217-91A9-1A0F09504F9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>
                        <a14:foregroundMark x1="62300" y1="41111" x2="62000" y2="41852"/>
                        <a14:foregroundMark x1="63200" y1="40000" x2="62300" y2="42037"/>
                        <a14:foregroundMark x1="70100" y1="42963" x2="688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0083" y="2465826"/>
            <a:ext cx="2911020" cy="3143902"/>
          </a:xfrm>
          <a:prstGeom prst="rect">
            <a:avLst/>
          </a:prstGeom>
        </p:spPr>
      </p:pic>
      <p:pic>
        <p:nvPicPr>
          <p:cNvPr id="103" name="g">
            <a:extLst>
              <a:ext uri="{FF2B5EF4-FFF2-40B4-BE49-F238E27FC236}">
                <a16:creationId xmlns:a16="http://schemas.microsoft.com/office/drawing/2014/main" id="{C04EFFB7-66B8-4EB6-A0E3-DFDA42F2D1F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111341" y="2453906"/>
            <a:ext cx="2911020" cy="3140990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0EF8552C-65B6-4EC3-ACC3-460DF5C0C2C4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9125" b="82125" l="16552" r="90728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00" t="10000" r="10161" b="18611"/>
          <a:stretch/>
        </p:blipFill>
        <p:spPr>
          <a:xfrm flipH="1">
            <a:off x="-144933" y="3209636"/>
            <a:ext cx="2275170" cy="241822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E845F54-C84E-491B-85C3-CCC298460214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21"/>
          <a:stretch/>
        </p:blipFill>
        <p:spPr>
          <a:xfrm>
            <a:off x="-157528" y="5326706"/>
            <a:ext cx="12192000" cy="1494262"/>
          </a:xfrm>
          <a:prstGeom prst="rect">
            <a:avLst/>
          </a:prstGeom>
        </p:spPr>
      </p:pic>
      <p:pic>
        <p:nvPicPr>
          <p:cNvPr id="63" name="11 NK PowerSkills">
            <a:extLst>
              <a:ext uri="{FF2B5EF4-FFF2-40B4-BE49-F238E27FC236}">
                <a16:creationId xmlns:a16="http://schemas.microsoft.com/office/drawing/2014/main" id="{5D1BEF53-15A7-42F1-8AEA-CBCD5C785B4E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766" y="4458325"/>
            <a:ext cx="636091" cy="1060842"/>
          </a:xfrm>
          <a:prstGeom prst="rect">
            <a:avLst/>
          </a:prstGeom>
        </p:spPr>
      </p:pic>
      <p:pic>
        <p:nvPicPr>
          <p:cNvPr id="64" name="10 NK PowerSkills" descr="French Fries Fast Food French Cuisine Fried Chicken - French Fries ,  Transparent Cartoon - Jing.fm">
            <a:extLst>
              <a:ext uri="{FF2B5EF4-FFF2-40B4-BE49-F238E27FC236}">
                <a16:creationId xmlns:a16="http://schemas.microsoft.com/office/drawing/2014/main" id="{98D163F3-4B5B-414C-9F93-1A9960324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456" y="4803871"/>
            <a:ext cx="497993" cy="71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10 NK PowerSkills" descr="French Fries Fast Food French Cuisine Fried Chicken - French Fries ,  Transparent Cartoon - Jing.fm">
            <a:extLst>
              <a:ext uri="{FF2B5EF4-FFF2-40B4-BE49-F238E27FC236}">
                <a16:creationId xmlns:a16="http://schemas.microsoft.com/office/drawing/2014/main" id="{C3D9AD99-0260-46B5-A62B-DCA3209F2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799" y="4829971"/>
            <a:ext cx="497993" cy="71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10 NK PowerSkills" descr="French Fries Fast Food French Cuisine Fried Chicken - French Fries ,  Transparent Cartoon - Jing.fm">
            <a:extLst>
              <a:ext uri="{FF2B5EF4-FFF2-40B4-BE49-F238E27FC236}">
                <a16:creationId xmlns:a16="http://schemas.microsoft.com/office/drawing/2014/main" id="{F64BADFB-8C92-49A6-8F5A-637EE8D02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604" y="4815010"/>
            <a:ext cx="497993" cy="71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12 NK PowerSkills">
            <a:extLst>
              <a:ext uri="{FF2B5EF4-FFF2-40B4-BE49-F238E27FC236}">
                <a16:creationId xmlns:a16="http://schemas.microsoft.com/office/drawing/2014/main" id="{AC1EA914-BE76-4B27-B19B-FE7A8C722424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665" y="4435326"/>
            <a:ext cx="689430" cy="1149051"/>
          </a:xfrm>
          <a:prstGeom prst="rect">
            <a:avLst/>
          </a:prstGeom>
        </p:spPr>
      </p:pic>
      <p:pic>
        <p:nvPicPr>
          <p:cNvPr id="72" name="17 NK PowerSkills" descr="Coca Cola Logo - Coca Cola Cup Vector , Transparent Cartoon, Free Cliparts  &amp; Silhouettes - NetClipart">
            <a:extLst>
              <a:ext uri="{FF2B5EF4-FFF2-40B4-BE49-F238E27FC236}">
                <a16:creationId xmlns:a16="http://schemas.microsoft.com/office/drawing/2014/main" id="{9997D7E6-CA3F-43A4-B0C5-B0D2EF849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5886" y="4415677"/>
            <a:ext cx="678201" cy="1113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10 NK PowerSkills" descr="French Fries Fast Food French Cuisine Fried Chicken - French Fries ,  Transparent Cartoon - Jing.fm">
            <a:extLst>
              <a:ext uri="{FF2B5EF4-FFF2-40B4-BE49-F238E27FC236}">
                <a16:creationId xmlns:a16="http://schemas.microsoft.com/office/drawing/2014/main" id="{A6CC25A2-FD50-41D7-BFCA-7AD4D1D95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026" y="5725415"/>
            <a:ext cx="497993" cy="71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12 NK PowerSkills">
            <a:extLst>
              <a:ext uri="{FF2B5EF4-FFF2-40B4-BE49-F238E27FC236}">
                <a16:creationId xmlns:a16="http://schemas.microsoft.com/office/drawing/2014/main" id="{60AC4F90-1E6F-46C7-B05F-53A28507AAAB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066" y="5336305"/>
            <a:ext cx="689430" cy="1149051"/>
          </a:xfrm>
          <a:prstGeom prst="rect">
            <a:avLst/>
          </a:prstGeom>
        </p:spPr>
      </p:pic>
      <p:pic>
        <p:nvPicPr>
          <p:cNvPr id="93" name="11 NK PowerSkills">
            <a:extLst>
              <a:ext uri="{FF2B5EF4-FFF2-40B4-BE49-F238E27FC236}">
                <a16:creationId xmlns:a16="http://schemas.microsoft.com/office/drawing/2014/main" id="{C501A2A9-C596-4346-920D-CA7336B175FF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869" y="5365628"/>
            <a:ext cx="636091" cy="1060842"/>
          </a:xfrm>
          <a:prstGeom prst="rect">
            <a:avLst/>
          </a:prstGeom>
        </p:spPr>
      </p:pic>
      <p:pic>
        <p:nvPicPr>
          <p:cNvPr id="94" name="10 NK PowerSkills" descr="French Fries Fast Food French Cuisine Fried Chicken - French Fries ,  Transparent Cartoon - Jing.fm">
            <a:extLst>
              <a:ext uri="{FF2B5EF4-FFF2-40B4-BE49-F238E27FC236}">
                <a16:creationId xmlns:a16="http://schemas.microsoft.com/office/drawing/2014/main" id="{65B74319-3FF3-47D2-AE31-35224EF83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0941" y="5731598"/>
            <a:ext cx="497993" cy="71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09 NK PowerSkills" descr="Fried Chicken Leg Bucket cursor â Custom Cursor browser extension">
            <a:extLst>
              <a:ext uri="{FF2B5EF4-FFF2-40B4-BE49-F238E27FC236}">
                <a16:creationId xmlns:a16="http://schemas.microsoft.com/office/drawing/2014/main" id="{E8C55C65-1039-4C62-8F69-07FF8A0BC3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32"/>
          <a:stretch/>
        </p:blipFill>
        <p:spPr bwMode="auto">
          <a:xfrm>
            <a:off x="5759578" y="4707775"/>
            <a:ext cx="905218" cy="95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09 NK PowerSkills" descr="Fried Chicken Leg Bucket cursor â Custom Cursor browser extension">
            <a:extLst>
              <a:ext uri="{FF2B5EF4-FFF2-40B4-BE49-F238E27FC236}">
                <a16:creationId xmlns:a16="http://schemas.microsoft.com/office/drawing/2014/main" id="{52D275A9-49B0-48E7-9C13-6ABDD9EDA9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32"/>
          <a:stretch/>
        </p:blipFill>
        <p:spPr bwMode="auto">
          <a:xfrm>
            <a:off x="2679398" y="4681674"/>
            <a:ext cx="905218" cy="95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09 NK PowerSkills" descr="Fried Chicken Leg Bucket cursor â Custom Cursor browser extension">
            <a:extLst>
              <a:ext uri="{FF2B5EF4-FFF2-40B4-BE49-F238E27FC236}">
                <a16:creationId xmlns:a16="http://schemas.microsoft.com/office/drawing/2014/main" id="{C81539D3-7795-48D3-AF8F-914D38D45B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32"/>
          <a:stretch/>
        </p:blipFill>
        <p:spPr bwMode="auto">
          <a:xfrm>
            <a:off x="8297082" y="4699331"/>
            <a:ext cx="905218" cy="95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09 NK PowerSkills" descr="Fried Chicken Leg Bucket cursor â Custom Cursor browser extension">
            <a:extLst>
              <a:ext uri="{FF2B5EF4-FFF2-40B4-BE49-F238E27FC236}">
                <a16:creationId xmlns:a16="http://schemas.microsoft.com/office/drawing/2014/main" id="{D0D68751-C190-483A-9EBE-3FC8DF0CDE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32"/>
          <a:stretch/>
        </p:blipFill>
        <p:spPr bwMode="auto">
          <a:xfrm>
            <a:off x="9818279" y="5653782"/>
            <a:ext cx="905218" cy="95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09 NK PowerSkills" descr="Fried Chicken Leg Bucket cursor â Custom Cursor browser extension">
            <a:extLst>
              <a:ext uri="{FF2B5EF4-FFF2-40B4-BE49-F238E27FC236}">
                <a16:creationId xmlns:a16="http://schemas.microsoft.com/office/drawing/2014/main" id="{09EC71CC-DC70-424A-9D4C-18B3396639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32"/>
          <a:stretch/>
        </p:blipFill>
        <p:spPr bwMode="auto">
          <a:xfrm>
            <a:off x="1221164" y="5627863"/>
            <a:ext cx="905218" cy="95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ĐH" descr="Scripted Clock Animation - Openclipart">
            <a:extLst>
              <a:ext uri="{FF2B5EF4-FFF2-40B4-BE49-F238E27FC236}">
                <a16:creationId xmlns:a16="http://schemas.microsoft.com/office/drawing/2014/main" id="{699969AE-865C-4149-8D9F-202BF3FCF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53" y="112639"/>
            <a:ext cx="1357773" cy="1357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127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C0D1386-9CE0-42B6-923A-6B27D6478A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126" t="8696" r="20544" b="78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9AC42E-E1D5-40C3-9C3B-6094E216986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83105" y="2336016"/>
            <a:ext cx="3196671" cy="25746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BDD4E7-0F1D-441D-BBF6-4A1714DC0ADC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83388" y="231901"/>
            <a:ext cx="6143898" cy="39683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E322FD-82E5-4F3A-8E3A-B0933F7E1E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01425" y="466158"/>
            <a:ext cx="3065509" cy="2639248"/>
          </a:xfrm>
          <a:prstGeom prst="rect">
            <a:avLst/>
          </a:prstGeom>
        </p:spPr>
      </p:pic>
      <p:pic>
        <p:nvPicPr>
          <p:cNvPr id="34" name="08 NK PowerSkills">
            <a:extLst>
              <a:ext uri="{FF2B5EF4-FFF2-40B4-BE49-F238E27FC236}">
                <a16:creationId xmlns:a16="http://schemas.microsoft.com/office/drawing/2014/main" id="{DCB5D815-D022-4B3B-9655-C8392A9D4C35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03352" y="3921306"/>
            <a:ext cx="4042557" cy="1482397"/>
          </a:xfrm>
          <a:prstGeom prst="rect">
            <a:avLst/>
          </a:prstGeom>
        </p:spPr>
      </p:pic>
      <p:pic>
        <p:nvPicPr>
          <p:cNvPr id="11" name="Picture 4" descr="Alamart.vn – Dịch vụ thiết kế website chuẩn SEO uy tín">
            <a:extLst>
              <a:ext uri="{FF2B5EF4-FFF2-40B4-BE49-F238E27FC236}">
                <a16:creationId xmlns:a16="http://schemas.microsoft.com/office/drawing/2014/main" id="{70F488DF-6096-4F00-A55E-1A84D07085C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6225" y="3200333"/>
            <a:ext cx="877029" cy="845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ose Cartoon Flowers Flowers Bouquet Vase, Bouquet Clipart, Bouquet, Petal  PNG and Vector with Transparent Background for Free Download">
            <a:extLst>
              <a:ext uri="{FF2B5EF4-FFF2-40B4-BE49-F238E27FC236}">
                <a16:creationId xmlns:a16="http://schemas.microsoft.com/office/drawing/2014/main" id="{C90A8D53-5B78-490F-9574-531993F11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1839">
            <a:off x="6194186" y="2882064"/>
            <a:ext cx="1522997" cy="152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ED16C103-87C1-4C73-86AF-BEF0FE9191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01937">
            <a:off x="6554571" y="3063214"/>
            <a:ext cx="1269793" cy="1467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ollection Of Cartoon Gift Box - Gift Vector (2297x2327)">
            <a:extLst>
              <a:ext uri="{FF2B5EF4-FFF2-40B4-BE49-F238E27FC236}">
                <a16:creationId xmlns:a16="http://schemas.microsoft.com/office/drawing/2014/main" id="{E638DC3D-B7DF-499C-83B6-0B978FC7FE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445" y="3422903"/>
            <a:ext cx="710360" cy="719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114D070-D9AA-4B4B-954B-04BC83F1D8D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402381" y="2983714"/>
            <a:ext cx="855680" cy="855680"/>
          </a:xfrm>
          <a:prstGeom prst="rect">
            <a:avLst/>
          </a:prstGeom>
        </p:spPr>
      </p:pic>
      <p:pic>
        <p:nvPicPr>
          <p:cNvPr id="56" name="16 NK PowerSkills" descr="Box Cartoon Vector Images (over 110,000)">
            <a:extLst>
              <a:ext uri="{FF2B5EF4-FFF2-40B4-BE49-F238E27FC236}">
                <a16:creationId xmlns:a16="http://schemas.microsoft.com/office/drawing/2014/main" id="{858F5FC6-C58B-4E19-A1B8-C55548205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970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459" y="3309404"/>
            <a:ext cx="793194" cy="83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4" descr="Alamart.vn – Dịch vụ thiết kế website chuẩn SEO uy tín">
            <a:extLst>
              <a:ext uri="{FF2B5EF4-FFF2-40B4-BE49-F238E27FC236}">
                <a16:creationId xmlns:a16="http://schemas.microsoft.com/office/drawing/2014/main" id="{68B4129D-ED7E-40FF-A455-6D3A5720962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116" y="3029687"/>
            <a:ext cx="746193" cy="71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Free Cartoon Balloon Png, Download Free Cartoon Balloon Png png images,  Free ClipArts on Clipart Library">
            <a:extLst>
              <a:ext uri="{FF2B5EF4-FFF2-40B4-BE49-F238E27FC236}">
                <a16:creationId xmlns:a16="http://schemas.microsoft.com/office/drawing/2014/main" id="{5256E05B-6BA5-47D2-B296-2D2598B77C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003" y="1247765"/>
            <a:ext cx="1372975" cy="2846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18" descr="Free Cartoon Balloon Png, Download Free Cartoon Balloon Png png images,  Free ClipArts on Clipart Library">
            <a:extLst>
              <a:ext uri="{FF2B5EF4-FFF2-40B4-BE49-F238E27FC236}">
                <a16:creationId xmlns:a16="http://schemas.microsoft.com/office/drawing/2014/main" id="{C318BAEC-A06C-41B9-BE27-B440AA719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7202" y="1267305"/>
            <a:ext cx="1372975" cy="2846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22 NK PowerSkills">
            <a:extLst>
              <a:ext uri="{FF2B5EF4-FFF2-40B4-BE49-F238E27FC236}">
                <a16:creationId xmlns:a16="http://schemas.microsoft.com/office/drawing/2014/main" id="{D6F3AFFB-781B-4925-A9E0-EBB219E924B2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754922">
            <a:off x="8128989" y="244374"/>
            <a:ext cx="4552937" cy="1678262"/>
          </a:xfrm>
          <a:prstGeom prst="rect">
            <a:avLst/>
          </a:prstGeom>
        </p:spPr>
      </p:pic>
      <p:pic>
        <p:nvPicPr>
          <p:cNvPr id="77" name="21 NK PowerSkills">
            <a:extLst>
              <a:ext uri="{FF2B5EF4-FFF2-40B4-BE49-F238E27FC236}">
                <a16:creationId xmlns:a16="http://schemas.microsoft.com/office/drawing/2014/main" id="{2D59815D-A65F-41A8-A328-30AD7E42C4F5}"/>
              </a:ext>
            </a:extLst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1031306">
            <a:off x="-59616" y="383011"/>
            <a:ext cx="3499012" cy="147922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1C67DD01-AB38-43A9-B115-A407EF568103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48"/>
          <a:stretch/>
        </p:blipFill>
        <p:spPr>
          <a:xfrm>
            <a:off x="136255" y="3067943"/>
            <a:ext cx="1522627" cy="1842008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900BB999-1F9E-44E5-8FFB-B36E2FC18C07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17"/>
          <a:stretch/>
        </p:blipFill>
        <p:spPr>
          <a:xfrm>
            <a:off x="1332536" y="3029687"/>
            <a:ext cx="1297950" cy="1842009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E12D08AE-7FB7-42FA-9864-B368C6F7539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8316" y="1491516"/>
            <a:ext cx="3252334" cy="4325971"/>
          </a:xfrm>
          <a:prstGeom prst="rect">
            <a:avLst/>
          </a:prstGeom>
        </p:spPr>
      </p:pic>
      <p:pic>
        <p:nvPicPr>
          <p:cNvPr id="102" name="j">
            <a:extLst>
              <a:ext uri="{FF2B5EF4-FFF2-40B4-BE49-F238E27FC236}">
                <a16:creationId xmlns:a16="http://schemas.microsoft.com/office/drawing/2014/main" id="{B886C9FD-D232-4217-91A9-1A0F09504F9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>
                        <a14:foregroundMark x1="62300" y1="41111" x2="62000" y2="41852"/>
                        <a14:foregroundMark x1="63200" y1="40000" x2="62300" y2="42037"/>
                        <a14:foregroundMark x1="70100" y1="42963" x2="688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137192" y="2795167"/>
            <a:ext cx="2911020" cy="3143902"/>
          </a:xfrm>
          <a:prstGeom prst="rect">
            <a:avLst/>
          </a:prstGeom>
        </p:spPr>
      </p:pic>
      <p:pic>
        <p:nvPicPr>
          <p:cNvPr id="103" name="g">
            <a:extLst>
              <a:ext uri="{FF2B5EF4-FFF2-40B4-BE49-F238E27FC236}">
                <a16:creationId xmlns:a16="http://schemas.microsoft.com/office/drawing/2014/main" id="{C04EFFB7-66B8-4EB6-A0E3-DFDA42F2D1F8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4209435" y="2512792"/>
            <a:ext cx="2911020" cy="3140990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0EF8552C-65B6-4EC3-ACC3-460DF5C0C2C4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9125" b="82125" l="16552" r="90728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00" t="10000" r="10161" b="18611"/>
          <a:stretch/>
        </p:blipFill>
        <p:spPr>
          <a:xfrm flipH="1">
            <a:off x="-5536734" y="2989460"/>
            <a:ext cx="2275170" cy="241822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E845F54-C84E-491B-85C3-CCC298460214}"/>
              </a:ext>
            </a:extLst>
          </p:cNvPr>
          <p:cNvPicPr>
            <a:picLocks noChangeAspect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21"/>
          <a:stretch/>
        </p:blipFill>
        <p:spPr>
          <a:xfrm>
            <a:off x="-157528" y="5326706"/>
            <a:ext cx="12192000" cy="1494262"/>
          </a:xfrm>
          <a:prstGeom prst="rect">
            <a:avLst/>
          </a:prstGeom>
        </p:spPr>
      </p:pic>
      <p:pic>
        <p:nvPicPr>
          <p:cNvPr id="63" name="11 NK PowerSkills">
            <a:extLst>
              <a:ext uri="{FF2B5EF4-FFF2-40B4-BE49-F238E27FC236}">
                <a16:creationId xmlns:a16="http://schemas.microsoft.com/office/drawing/2014/main" id="{5D1BEF53-15A7-42F1-8AEA-CBCD5C785B4E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766" y="4458325"/>
            <a:ext cx="636091" cy="1060842"/>
          </a:xfrm>
          <a:prstGeom prst="rect">
            <a:avLst/>
          </a:prstGeom>
        </p:spPr>
      </p:pic>
      <p:pic>
        <p:nvPicPr>
          <p:cNvPr id="64" name="10 NK PowerSkills" descr="French Fries Fast Food French Cuisine Fried Chicken - French Fries ,  Transparent Cartoon - Jing.fm">
            <a:extLst>
              <a:ext uri="{FF2B5EF4-FFF2-40B4-BE49-F238E27FC236}">
                <a16:creationId xmlns:a16="http://schemas.microsoft.com/office/drawing/2014/main" id="{98D163F3-4B5B-414C-9F93-1A9960324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456" y="4803871"/>
            <a:ext cx="497993" cy="71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10 NK PowerSkills" descr="French Fries Fast Food French Cuisine Fried Chicken - French Fries ,  Transparent Cartoon - Jing.fm">
            <a:extLst>
              <a:ext uri="{FF2B5EF4-FFF2-40B4-BE49-F238E27FC236}">
                <a16:creationId xmlns:a16="http://schemas.microsoft.com/office/drawing/2014/main" id="{C3D9AD99-0260-46B5-A62B-DCA3209F2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799" y="4829971"/>
            <a:ext cx="497993" cy="71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10 NK PowerSkills" descr="French Fries Fast Food French Cuisine Fried Chicken - French Fries ,  Transparent Cartoon - Jing.fm">
            <a:extLst>
              <a:ext uri="{FF2B5EF4-FFF2-40B4-BE49-F238E27FC236}">
                <a16:creationId xmlns:a16="http://schemas.microsoft.com/office/drawing/2014/main" id="{F64BADFB-8C92-49A6-8F5A-637EE8D02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604" y="4815010"/>
            <a:ext cx="497993" cy="71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12 NK PowerSkills">
            <a:extLst>
              <a:ext uri="{FF2B5EF4-FFF2-40B4-BE49-F238E27FC236}">
                <a16:creationId xmlns:a16="http://schemas.microsoft.com/office/drawing/2014/main" id="{AC1EA914-BE76-4B27-B19B-FE7A8C722424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665" y="4435326"/>
            <a:ext cx="689430" cy="1149051"/>
          </a:xfrm>
          <a:prstGeom prst="rect">
            <a:avLst/>
          </a:prstGeom>
        </p:spPr>
      </p:pic>
      <p:pic>
        <p:nvPicPr>
          <p:cNvPr id="72" name="17 NK PowerSkills" descr="Coca Cola Logo - Coca Cola Cup Vector , Transparent Cartoon, Free Cliparts  &amp; Silhouettes - NetClipart">
            <a:extLst>
              <a:ext uri="{FF2B5EF4-FFF2-40B4-BE49-F238E27FC236}">
                <a16:creationId xmlns:a16="http://schemas.microsoft.com/office/drawing/2014/main" id="{9997D7E6-CA3F-43A4-B0C5-B0D2EF849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5886" y="4415677"/>
            <a:ext cx="678201" cy="1113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10 NK PowerSkills" descr="French Fries Fast Food French Cuisine Fried Chicken - French Fries ,  Transparent Cartoon - Jing.fm">
            <a:extLst>
              <a:ext uri="{FF2B5EF4-FFF2-40B4-BE49-F238E27FC236}">
                <a16:creationId xmlns:a16="http://schemas.microsoft.com/office/drawing/2014/main" id="{A6CC25A2-FD50-41D7-BFCA-7AD4D1D95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026" y="5725415"/>
            <a:ext cx="497993" cy="71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12 NK PowerSkills">
            <a:extLst>
              <a:ext uri="{FF2B5EF4-FFF2-40B4-BE49-F238E27FC236}">
                <a16:creationId xmlns:a16="http://schemas.microsoft.com/office/drawing/2014/main" id="{60AC4F90-1E6F-46C7-B05F-53A28507AAAB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066" y="5336305"/>
            <a:ext cx="689430" cy="1149051"/>
          </a:xfrm>
          <a:prstGeom prst="rect">
            <a:avLst/>
          </a:prstGeom>
        </p:spPr>
      </p:pic>
      <p:pic>
        <p:nvPicPr>
          <p:cNvPr id="93" name="11 NK PowerSkills">
            <a:extLst>
              <a:ext uri="{FF2B5EF4-FFF2-40B4-BE49-F238E27FC236}">
                <a16:creationId xmlns:a16="http://schemas.microsoft.com/office/drawing/2014/main" id="{C501A2A9-C596-4346-920D-CA7336B175FF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869" y="5365628"/>
            <a:ext cx="636091" cy="1060842"/>
          </a:xfrm>
          <a:prstGeom prst="rect">
            <a:avLst/>
          </a:prstGeom>
        </p:spPr>
      </p:pic>
      <p:pic>
        <p:nvPicPr>
          <p:cNvPr id="94" name="10 NK PowerSkills" descr="French Fries Fast Food French Cuisine Fried Chicken - French Fries ,  Transparent Cartoon - Jing.fm">
            <a:extLst>
              <a:ext uri="{FF2B5EF4-FFF2-40B4-BE49-F238E27FC236}">
                <a16:creationId xmlns:a16="http://schemas.microsoft.com/office/drawing/2014/main" id="{65B74319-3FF3-47D2-AE31-35224EF83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0941" y="5731598"/>
            <a:ext cx="497993" cy="71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09 NK PowerSkills" descr="Fried Chicken Leg Bucket cursor â Custom Cursor browser extension">
            <a:extLst>
              <a:ext uri="{FF2B5EF4-FFF2-40B4-BE49-F238E27FC236}">
                <a16:creationId xmlns:a16="http://schemas.microsoft.com/office/drawing/2014/main" id="{E8C55C65-1039-4C62-8F69-07FF8A0BC3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32"/>
          <a:stretch/>
        </p:blipFill>
        <p:spPr bwMode="auto">
          <a:xfrm>
            <a:off x="5759578" y="4707775"/>
            <a:ext cx="905218" cy="95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09 NK PowerSkills" descr="Fried Chicken Leg Bucket cursor â Custom Cursor browser extension">
            <a:extLst>
              <a:ext uri="{FF2B5EF4-FFF2-40B4-BE49-F238E27FC236}">
                <a16:creationId xmlns:a16="http://schemas.microsoft.com/office/drawing/2014/main" id="{52D275A9-49B0-48E7-9C13-6ABDD9EDA9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32"/>
          <a:stretch/>
        </p:blipFill>
        <p:spPr bwMode="auto">
          <a:xfrm>
            <a:off x="2679398" y="4681674"/>
            <a:ext cx="905218" cy="95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09 NK PowerSkills" descr="Fried Chicken Leg Bucket cursor â Custom Cursor browser extension">
            <a:extLst>
              <a:ext uri="{FF2B5EF4-FFF2-40B4-BE49-F238E27FC236}">
                <a16:creationId xmlns:a16="http://schemas.microsoft.com/office/drawing/2014/main" id="{C81539D3-7795-48D3-AF8F-914D38D45B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32"/>
          <a:stretch/>
        </p:blipFill>
        <p:spPr bwMode="auto">
          <a:xfrm>
            <a:off x="8297082" y="4699331"/>
            <a:ext cx="905218" cy="95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09 NK PowerSkills" descr="Fried Chicken Leg Bucket cursor â Custom Cursor browser extension">
            <a:extLst>
              <a:ext uri="{FF2B5EF4-FFF2-40B4-BE49-F238E27FC236}">
                <a16:creationId xmlns:a16="http://schemas.microsoft.com/office/drawing/2014/main" id="{D0D68751-C190-483A-9EBE-3FC8DF0CDE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32"/>
          <a:stretch/>
        </p:blipFill>
        <p:spPr bwMode="auto">
          <a:xfrm>
            <a:off x="9818279" y="5653782"/>
            <a:ext cx="905218" cy="95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09 NK PowerSkills" descr="Fried Chicken Leg Bucket cursor â Custom Cursor browser extension">
            <a:extLst>
              <a:ext uri="{FF2B5EF4-FFF2-40B4-BE49-F238E27FC236}">
                <a16:creationId xmlns:a16="http://schemas.microsoft.com/office/drawing/2014/main" id="{09EC71CC-DC70-424A-9D4C-18B3396639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32"/>
          <a:stretch/>
        </p:blipFill>
        <p:spPr bwMode="auto">
          <a:xfrm>
            <a:off x="1221164" y="5627863"/>
            <a:ext cx="905218" cy="95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Picture 112">
            <a:hlinkClick r:id="rId36" action="ppaction://hlinksldjump"/>
            <a:extLst>
              <a:ext uri="{FF2B5EF4-FFF2-40B4-BE49-F238E27FC236}">
                <a16:creationId xmlns:a16="http://schemas.microsoft.com/office/drawing/2014/main" id="{1ECCD705-B070-46A3-A65D-220380946978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832" y="575104"/>
            <a:ext cx="777069" cy="764880"/>
          </a:xfrm>
          <a:prstGeom prst="rect">
            <a:avLst/>
          </a:prstGeom>
        </p:spPr>
      </p:pic>
      <p:pic>
        <p:nvPicPr>
          <p:cNvPr id="114" name="3">
            <a:hlinkClick r:id="rId38" action="ppaction://hlinksldjump"/>
            <a:extLst>
              <a:ext uri="{FF2B5EF4-FFF2-40B4-BE49-F238E27FC236}">
                <a16:creationId xmlns:a16="http://schemas.microsoft.com/office/drawing/2014/main" id="{D085228D-81A8-4391-8851-141A3E44784A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688" y="553685"/>
            <a:ext cx="795660" cy="786299"/>
          </a:xfrm>
          <a:prstGeom prst="rect">
            <a:avLst/>
          </a:prstGeom>
        </p:spPr>
      </p:pic>
      <p:pic>
        <p:nvPicPr>
          <p:cNvPr id="115" name="Picture 114">
            <a:hlinkClick r:id="rId40" action="ppaction://hlinksldjump"/>
            <a:extLst>
              <a:ext uri="{FF2B5EF4-FFF2-40B4-BE49-F238E27FC236}">
                <a16:creationId xmlns:a16="http://schemas.microsoft.com/office/drawing/2014/main" id="{3891E049-245B-4634-9839-2245110E5B68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433" y="562791"/>
            <a:ext cx="783361" cy="777193"/>
          </a:xfrm>
          <a:prstGeom prst="rect">
            <a:avLst/>
          </a:prstGeom>
        </p:spPr>
      </p:pic>
      <p:pic>
        <p:nvPicPr>
          <p:cNvPr id="116" name="Picture 115">
            <a:hlinkClick r:id="rId42" action="ppaction://hlinksldjump"/>
            <a:extLst>
              <a:ext uri="{FF2B5EF4-FFF2-40B4-BE49-F238E27FC236}">
                <a16:creationId xmlns:a16="http://schemas.microsoft.com/office/drawing/2014/main" id="{2EE908F7-740A-40E1-92C3-625B386B8A06}"/>
              </a:ext>
            </a:extLst>
          </p:cNvPr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374" y="584338"/>
            <a:ext cx="767688" cy="755646"/>
          </a:xfrm>
          <a:prstGeom prst="rect">
            <a:avLst/>
          </a:prstGeom>
        </p:spPr>
      </p:pic>
      <p:pic>
        <p:nvPicPr>
          <p:cNvPr id="117" name="2">
            <a:hlinkClick r:id="rId44" action="ppaction://hlinksldjump"/>
            <a:extLst>
              <a:ext uri="{FF2B5EF4-FFF2-40B4-BE49-F238E27FC236}">
                <a16:creationId xmlns:a16="http://schemas.microsoft.com/office/drawing/2014/main" id="{F8622017-9A64-417B-9D61-85F8EC508825}"/>
              </a:ext>
            </a:extLst>
          </p:cNvPr>
          <p:cNvPicPr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173" y="587416"/>
            <a:ext cx="764561" cy="752568"/>
          </a:xfrm>
          <a:prstGeom prst="rect">
            <a:avLst/>
          </a:prstGeom>
        </p:spPr>
      </p:pic>
      <p:pic>
        <p:nvPicPr>
          <p:cNvPr id="118" name="Picture 117">
            <a:hlinkClick r:id="rId46" action="ppaction://hlinksldjump"/>
            <a:extLst>
              <a:ext uri="{FF2B5EF4-FFF2-40B4-BE49-F238E27FC236}">
                <a16:creationId xmlns:a16="http://schemas.microsoft.com/office/drawing/2014/main" id="{E61FC25A-7D5F-442F-957E-9859E2EA9D8A}"/>
              </a:ext>
            </a:extLst>
          </p:cNvPr>
          <p:cNvPicPr>
            <a:picLocks noChangeAspect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954" y="599728"/>
            <a:ext cx="749068" cy="740256"/>
          </a:xfrm>
          <a:prstGeom prst="rect">
            <a:avLst/>
          </a:prstGeom>
        </p:spPr>
      </p:pic>
      <p:pic>
        <p:nvPicPr>
          <p:cNvPr id="119" name="Picture 118">
            <a:hlinkClick r:id="rId48" action="ppaction://hlinksldjump"/>
            <a:extLst>
              <a:ext uri="{FF2B5EF4-FFF2-40B4-BE49-F238E27FC236}">
                <a16:creationId xmlns:a16="http://schemas.microsoft.com/office/drawing/2014/main" id="{C8E4E461-BD1E-4A4C-ABFD-D8BAAAC76D35}"/>
              </a:ext>
            </a:extLst>
          </p:cNvPr>
          <p:cNvPicPr>
            <a:picLocks noChangeAspect="1"/>
          </p:cNvPicPr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827" y="584338"/>
            <a:ext cx="761643" cy="755646"/>
          </a:xfrm>
          <a:prstGeom prst="rect">
            <a:avLst/>
          </a:prstGeom>
        </p:spPr>
      </p:pic>
      <p:pic>
        <p:nvPicPr>
          <p:cNvPr id="120" name="1">
            <a:hlinkClick r:id="rId50" action="ppaction://hlinksldjump"/>
            <a:extLst>
              <a:ext uri="{FF2B5EF4-FFF2-40B4-BE49-F238E27FC236}">
                <a16:creationId xmlns:a16="http://schemas.microsoft.com/office/drawing/2014/main" id="{9316EA98-6478-4597-80E6-121D0F56726D}"/>
              </a:ext>
            </a:extLst>
          </p:cNvPr>
          <p:cNvPicPr>
            <a:picLocks noChangeAspect="1"/>
          </p:cNvPicPr>
          <p:nvPr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8858" y="556636"/>
            <a:ext cx="792710" cy="783348"/>
          </a:xfrm>
          <a:prstGeom prst="rect">
            <a:avLst/>
          </a:prstGeom>
        </p:spPr>
      </p:pic>
      <p:pic>
        <p:nvPicPr>
          <p:cNvPr id="22" name="Picture 12" descr="Káº¿t quáº£ hÃ¬nh áº£nh cho win text gif">
            <a:extLst>
              <a:ext uri="{FF2B5EF4-FFF2-40B4-BE49-F238E27FC236}">
                <a16:creationId xmlns:a16="http://schemas.microsoft.com/office/drawing/2014/main" id="{8399B0FC-A051-4398-9580-AB12561D942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377" y="1328373"/>
            <a:ext cx="3538343" cy="353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ĐH" descr="Scripted Clock Animation - Openclipart">
            <a:extLst>
              <a:ext uri="{FF2B5EF4-FFF2-40B4-BE49-F238E27FC236}">
                <a16:creationId xmlns:a16="http://schemas.microsoft.com/office/drawing/2014/main" id="{699969AE-865C-4149-8D9F-202BF3FCF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20" y="137583"/>
            <a:ext cx="1202401" cy="120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hlinkClick r:id="rId54" action="ppaction://hlinksldjump"/>
            <a:extLst>
              <a:ext uri="{FF2B5EF4-FFF2-40B4-BE49-F238E27FC236}">
                <a16:creationId xmlns:a16="http://schemas.microsoft.com/office/drawing/2014/main" id="{D62A017A-6D6B-4201-AAB9-334264332CB2}"/>
              </a:ext>
            </a:extLst>
          </p:cNvPr>
          <p:cNvSpPr/>
          <p:nvPr/>
        </p:nvSpPr>
        <p:spPr>
          <a:xfrm>
            <a:off x="10734261" y="178905"/>
            <a:ext cx="1182756" cy="4373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7321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10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10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 tmFilter="0, 0; .2, .5; .8, .5; 1, 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1" dur="250" autoRev="1" fill="hold"/>
                                        <p:tgtEl>
                                          <p:spTgt spid="10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7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 tmFilter="0, 0; .2, .5; .8, .5; 1, 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0" dur="250" autoRev="1" fill="hold"/>
                                        <p:tgtEl>
                                          <p:spTgt spid="10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"/>
                            </p:stCondLst>
                            <p:childTnLst>
                              <p:par>
                                <p:cTn id="13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6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9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500"/>
                            </p:stCondLst>
                            <p:childTnLst>
                              <p:par>
                                <p:cTn id="14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1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4" dur="250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9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500"/>
                            </p:stCondLst>
                            <p:childTnLst>
                              <p:par>
                                <p:cTn id="23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5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25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7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3" dur="250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6" dur="250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 tmFilter="0, 0; .2, .5; .8, .5; 1, 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9" dur="250" autoRev="1" fill="hold"/>
                                        <p:tgtEl>
                                          <p:spTgt spid="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2" dur="250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5" dur="250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 tmFilter="0, 0; .2, .5; .8, .5; 1, 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8" dur="250" autoRev="1" fill="hold"/>
                                        <p:tgtEl>
                                          <p:spTgt spid="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1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4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 tmFilter="0, 0; .2, .5; .8, .5; 1, 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7" dur="250" autoRev="1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500"/>
                            </p:stCondLst>
                            <p:childTnLst>
                              <p:par>
                                <p:cTn id="28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8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>
                      <p:stCondLst>
                        <p:cond delay="indefinite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4.44444E-6 L 0.41393 0.00254 " pathEditMode="relative" rAng="0" ptsTypes="AA">
                                      <p:cBhvr>
                                        <p:cTn id="292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90" y="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3.7037E-7 L 0.40885 0.0044 " pathEditMode="relative" rAng="0" ptsTypes="AA">
                                      <p:cBhvr>
                                        <p:cTn id="294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43" y="208"/>
                                    </p:animMotion>
                                  </p:childTnLst>
                                </p:cTn>
                              </p:par>
                              <p:par>
                                <p:cTn id="29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96296E-6 L 0.44245 0.00764 " pathEditMode="relative" rAng="0" ptsTypes="AA">
                                      <p:cBhvr>
                                        <p:cTn id="296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22" y="370"/>
                                    </p:animMotion>
                                  </p:childTnLst>
                                </p:cTn>
                              </p:par>
                              <p:par>
                                <p:cTn id="29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7037E-7 L -0.3638 -0.01898 " pathEditMode="relative" rAng="0" ptsTypes="AA">
                                      <p:cBhvr>
                                        <p:cTn id="298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90" y="-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3000"/>
                            </p:stCondLst>
                            <p:childTnLst>
                              <p:par>
                                <p:cTn id="3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322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3" fill="hold">
                      <p:stCondLst>
                        <p:cond delay="0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328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9" fill="hold">
                      <p:stCondLst>
                        <p:cond delay="0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334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5" fill="hold">
                      <p:stCondLst>
                        <p:cond delay="0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340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1" fill="hold">
                      <p:stCondLst>
                        <p:cond delay="0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346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7" fill="hold">
                      <p:stCondLst>
                        <p:cond delay="0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352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3" fill="hold">
                      <p:stCondLst>
                        <p:cond delay="0"/>
                      </p:stCondLst>
                      <p:childTnLst>
                        <p:par>
                          <p:cTn id="354" fill="hold">
                            <p:stCondLst>
                              <p:cond delay="0"/>
                            </p:stCondLst>
                            <p:childTnLst>
                              <p:par>
                                <p:cTn id="3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358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9" fill="hold">
                      <p:stCondLst>
                        <p:cond delay="0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364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5" fill="hold">
                      <p:stCondLst>
                        <p:cond delay="0"/>
                      </p:stCondLst>
                      <p:childTnLst>
                        <p:par>
                          <p:cTn id="366" fill="hold">
                            <p:stCondLst>
                              <p:cond delay="0"/>
                            </p:stCondLst>
                            <p:childTnLst>
                              <p:par>
                                <p:cTn id="3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2E3FDC-F4D3-469D-ADFC-DA27D291B6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26" t="8696" r="20544" b="78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1828AB-1784-44A2-BC98-DE51BE21478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79040" y="202376"/>
            <a:ext cx="7232166" cy="49759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837191-C509-4650-9D7A-DD4CADF437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344" y="1112570"/>
            <a:ext cx="4164118" cy="5538747"/>
          </a:xfrm>
          <a:prstGeom prst="rect">
            <a:avLst/>
          </a:prstGeom>
        </p:spPr>
      </p:pic>
      <p:pic>
        <p:nvPicPr>
          <p:cNvPr id="7" name="Picture 4" descr="Scripted Clock Animation - Openclipart">
            <a:extLst>
              <a:ext uri="{FF2B5EF4-FFF2-40B4-BE49-F238E27FC236}">
                <a16:creationId xmlns:a16="http://schemas.microsoft.com/office/drawing/2014/main" id="{286F3605-963E-474B-8129-58CFCE2E0A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1" y="202377"/>
            <a:ext cx="1749230" cy="174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69C54F7-41CA-408F-9676-750634C4E322}"/>
              </a:ext>
            </a:extLst>
          </p:cNvPr>
          <p:cNvSpPr txBox="1"/>
          <p:nvPr/>
        </p:nvSpPr>
        <p:spPr>
          <a:xfrm>
            <a:off x="2765232" y="487680"/>
            <a:ext cx="6714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Nhìn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tranh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Đ Ghé thăm Fb.com/nkpowerskills">
            <a:extLst>
              <a:ext uri="{FF2B5EF4-FFF2-40B4-BE49-F238E27FC236}">
                <a16:creationId xmlns:a16="http://schemas.microsoft.com/office/drawing/2014/main" id="{E60A6DAC-85D8-4675-AC8C-5D5CC78BDCE0}"/>
              </a:ext>
            </a:extLst>
          </p:cNvPr>
          <p:cNvSpPr/>
          <p:nvPr/>
        </p:nvSpPr>
        <p:spPr>
          <a:xfrm>
            <a:off x="2405271" y="5588595"/>
            <a:ext cx="6867938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hlinkClick r:id="rId7" action="ppaction://hlinksldjump"/>
            <a:extLst>
              <a:ext uri="{FF2B5EF4-FFF2-40B4-BE49-F238E27FC236}">
                <a16:creationId xmlns:a16="http://schemas.microsoft.com/office/drawing/2014/main" id="{7360D3B4-EA21-4912-8763-87B060EA33C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933" y="5681246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4" name="Picture 4" descr="Káº¿t quáº£ hÃ¬nh áº£nh cho right icon">
            <a:extLst>
              <a:ext uri="{FF2B5EF4-FFF2-40B4-BE49-F238E27FC236}">
                <a16:creationId xmlns:a16="http://schemas.microsoft.com/office/drawing/2014/main" id="{9C2326F3-2817-4437-A766-C0BE8FF9A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1601" y="536898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DB1A41-3618-4D2F-BAFD-6F576B56F29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94513" y="1233487"/>
            <a:ext cx="3627369" cy="381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089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959C716-D61D-4790-B532-E49E564532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26" t="8696" r="20544" b="78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E3993B3-055E-4D36-86EA-CBE3A7AEBCB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79040" y="202376"/>
            <a:ext cx="7232166" cy="49759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0CFA0FE-FF50-40A6-90D3-C54028F7BE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344" y="1112570"/>
            <a:ext cx="4164118" cy="5538747"/>
          </a:xfrm>
          <a:prstGeom prst="rect">
            <a:avLst/>
          </a:prstGeom>
        </p:spPr>
      </p:pic>
      <p:pic>
        <p:nvPicPr>
          <p:cNvPr id="20" name="Picture 4" descr="Scripted Clock Animation - Openclipart">
            <a:extLst>
              <a:ext uri="{FF2B5EF4-FFF2-40B4-BE49-F238E27FC236}">
                <a16:creationId xmlns:a16="http://schemas.microsoft.com/office/drawing/2014/main" id="{06BB1586-5938-492C-BB7E-28C2A21230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1" y="202377"/>
            <a:ext cx="1749230" cy="174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771C212-5F6C-49AA-A9E9-29F8E8B87916}"/>
              </a:ext>
            </a:extLst>
          </p:cNvPr>
          <p:cNvSpPr txBox="1"/>
          <p:nvPr/>
        </p:nvSpPr>
        <p:spPr>
          <a:xfrm>
            <a:off x="2765232" y="487680"/>
            <a:ext cx="6714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Nhìn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tranh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Đ Ghé thăm Fb.com/nkpowerskills">
            <a:extLst>
              <a:ext uri="{FF2B5EF4-FFF2-40B4-BE49-F238E27FC236}">
                <a16:creationId xmlns:a16="http://schemas.microsoft.com/office/drawing/2014/main" id="{CB70BFD6-3331-45E9-B45D-04A2E639F459}"/>
              </a:ext>
            </a:extLst>
          </p:cNvPr>
          <p:cNvSpPr/>
          <p:nvPr/>
        </p:nvSpPr>
        <p:spPr>
          <a:xfrm>
            <a:off x="2405271" y="5588595"/>
            <a:ext cx="6867938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hlinkClick r:id="rId7" action="ppaction://hlinksldjump"/>
            <a:extLst>
              <a:ext uri="{FF2B5EF4-FFF2-40B4-BE49-F238E27FC236}">
                <a16:creationId xmlns:a16="http://schemas.microsoft.com/office/drawing/2014/main" id="{EB464BB0-83D6-4AC9-90DD-80CADFC3EFA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933" y="5681246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4" name="Picture 4" descr="Káº¿t quáº£ hÃ¬nh áº£nh cho right icon">
            <a:extLst>
              <a:ext uri="{FF2B5EF4-FFF2-40B4-BE49-F238E27FC236}">
                <a16:creationId xmlns:a16="http://schemas.microsoft.com/office/drawing/2014/main" id="{A4B80E8B-A8E3-4181-AEE0-310A72D3AB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0018" y="538885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F80AE7A-A84C-4717-8382-F0441822F27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29068" y="1250259"/>
            <a:ext cx="3266454" cy="3462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858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08B8F1E1-D778-42EF-A44F-27AC0746DD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26" t="8696" r="20544" b="78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703CEA9-80FB-4BAB-BC7D-CEB526FE756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79040" y="202376"/>
            <a:ext cx="7232166" cy="49759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75B3D2B-2FD2-4F2C-90BA-2D24D1378B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344" y="1112570"/>
            <a:ext cx="4164118" cy="5538747"/>
          </a:xfrm>
          <a:prstGeom prst="rect">
            <a:avLst/>
          </a:prstGeom>
        </p:spPr>
      </p:pic>
      <p:pic>
        <p:nvPicPr>
          <p:cNvPr id="20" name="Picture 4" descr="Scripted Clock Animation - Openclipart">
            <a:extLst>
              <a:ext uri="{FF2B5EF4-FFF2-40B4-BE49-F238E27FC236}">
                <a16:creationId xmlns:a16="http://schemas.microsoft.com/office/drawing/2014/main" id="{52E19820-1B2D-48BD-A792-5AA366040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1" y="202377"/>
            <a:ext cx="1749230" cy="174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6D20B0A-2111-45B7-8FC1-50FBBB8AEFC0}"/>
              </a:ext>
            </a:extLst>
          </p:cNvPr>
          <p:cNvSpPr txBox="1"/>
          <p:nvPr/>
        </p:nvSpPr>
        <p:spPr>
          <a:xfrm>
            <a:off x="2765232" y="487680"/>
            <a:ext cx="6714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Nhìn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tranh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Đ Ghé thăm Fb.com/nkpowerskills">
            <a:extLst>
              <a:ext uri="{FF2B5EF4-FFF2-40B4-BE49-F238E27FC236}">
                <a16:creationId xmlns:a16="http://schemas.microsoft.com/office/drawing/2014/main" id="{14F7F466-A587-464F-A5AA-D0AD9E9F0810}"/>
              </a:ext>
            </a:extLst>
          </p:cNvPr>
          <p:cNvSpPr/>
          <p:nvPr/>
        </p:nvSpPr>
        <p:spPr>
          <a:xfrm>
            <a:off x="2405271" y="5588595"/>
            <a:ext cx="6867938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hlinkClick r:id="rId7" action="ppaction://hlinksldjump"/>
            <a:extLst>
              <a:ext uri="{FF2B5EF4-FFF2-40B4-BE49-F238E27FC236}">
                <a16:creationId xmlns:a16="http://schemas.microsoft.com/office/drawing/2014/main" id="{9CCB0691-3B9C-4C0F-A718-5170D29B0CD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933" y="5681246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4" name="Picture 4" descr="Káº¿t quáº£ hÃ¬nh áº£nh cho right icon">
            <a:extLst>
              <a:ext uri="{FF2B5EF4-FFF2-40B4-BE49-F238E27FC236}">
                <a16:creationId xmlns:a16="http://schemas.microsoft.com/office/drawing/2014/main" id="{518647FE-5CB8-4EEE-86B0-C7B820703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1601" y="536898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03B02BC-9A3F-4B61-8EF5-B66B4D6D8E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38799" y="1154388"/>
            <a:ext cx="3774419" cy="3507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019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B72E348-7874-4E99-8F79-6CB352988A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26" t="8696" r="20544" b="78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DA8616C-DCF8-44D4-8C05-1B0579000EE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79040" y="202376"/>
            <a:ext cx="7232166" cy="49759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B399B20-F45B-4ABB-B7FD-9C27F61F53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344" y="1112570"/>
            <a:ext cx="4164118" cy="5538747"/>
          </a:xfrm>
          <a:prstGeom prst="rect">
            <a:avLst/>
          </a:prstGeom>
        </p:spPr>
      </p:pic>
      <p:pic>
        <p:nvPicPr>
          <p:cNvPr id="20" name="Picture 4" descr="Scripted Clock Animation - Openclipart">
            <a:extLst>
              <a:ext uri="{FF2B5EF4-FFF2-40B4-BE49-F238E27FC236}">
                <a16:creationId xmlns:a16="http://schemas.microsoft.com/office/drawing/2014/main" id="{00538FFA-4EEA-47F4-A585-36BFE09990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1" y="202377"/>
            <a:ext cx="1749230" cy="174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DA127BA-37AA-4B66-958F-E570831CF1F3}"/>
              </a:ext>
            </a:extLst>
          </p:cNvPr>
          <p:cNvSpPr txBox="1"/>
          <p:nvPr/>
        </p:nvSpPr>
        <p:spPr>
          <a:xfrm>
            <a:off x="2765232" y="487680"/>
            <a:ext cx="6714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Nhìn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tranh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Đ Ghé thăm Fb.com/nkpowerskills">
            <a:extLst>
              <a:ext uri="{FF2B5EF4-FFF2-40B4-BE49-F238E27FC236}">
                <a16:creationId xmlns:a16="http://schemas.microsoft.com/office/drawing/2014/main" id="{0DE2FA82-6055-4481-9046-D521529988F3}"/>
              </a:ext>
            </a:extLst>
          </p:cNvPr>
          <p:cNvSpPr/>
          <p:nvPr/>
        </p:nvSpPr>
        <p:spPr>
          <a:xfrm>
            <a:off x="2405271" y="5588595"/>
            <a:ext cx="6867938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hlinkClick r:id="rId7" action="ppaction://hlinksldjump"/>
            <a:extLst>
              <a:ext uri="{FF2B5EF4-FFF2-40B4-BE49-F238E27FC236}">
                <a16:creationId xmlns:a16="http://schemas.microsoft.com/office/drawing/2014/main" id="{3B3DC66B-C381-4974-B4B1-22B38A9FF54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933" y="5681246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4" name="Picture 4" descr="Káº¿t quáº£ hÃ¬nh áº£nh cho right icon">
            <a:extLst>
              <a:ext uri="{FF2B5EF4-FFF2-40B4-BE49-F238E27FC236}">
                <a16:creationId xmlns:a16="http://schemas.microsoft.com/office/drawing/2014/main" id="{DB76FE6D-5383-4060-9FF3-B0DF643FE1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0018" y="532922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74F3913-7928-40F3-91ED-C9B24A60986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97580" y="1198493"/>
            <a:ext cx="3755447" cy="359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180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89D1E79C-2FCA-46F7-BC5B-9A27035EA8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26" t="8696" r="20544" b="78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7125964-F2AB-4C4C-BE0A-13122D05E31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79040" y="202376"/>
            <a:ext cx="7232166" cy="49759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4C1BEA2-F5A0-47CB-A2F4-0A68B8AB9A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344" y="1112570"/>
            <a:ext cx="4164118" cy="5538747"/>
          </a:xfrm>
          <a:prstGeom prst="rect">
            <a:avLst/>
          </a:prstGeom>
        </p:spPr>
      </p:pic>
      <p:pic>
        <p:nvPicPr>
          <p:cNvPr id="20" name="Picture 4" descr="Scripted Clock Animation - Openclipart">
            <a:extLst>
              <a:ext uri="{FF2B5EF4-FFF2-40B4-BE49-F238E27FC236}">
                <a16:creationId xmlns:a16="http://schemas.microsoft.com/office/drawing/2014/main" id="{70259134-0405-4F52-A47F-6BE77710D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1" y="202377"/>
            <a:ext cx="1749230" cy="174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7256B52-45C4-4D10-8CAC-7F748A81AED1}"/>
              </a:ext>
            </a:extLst>
          </p:cNvPr>
          <p:cNvSpPr txBox="1"/>
          <p:nvPr/>
        </p:nvSpPr>
        <p:spPr>
          <a:xfrm>
            <a:off x="2765232" y="487680"/>
            <a:ext cx="6714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Nhìn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tranh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Đ Ghé thăm Fb.com/nkpowerskills">
            <a:extLst>
              <a:ext uri="{FF2B5EF4-FFF2-40B4-BE49-F238E27FC236}">
                <a16:creationId xmlns:a16="http://schemas.microsoft.com/office/drawing/2014/main" id="{1A32B84E-B676-42A7-AD8E-BE92B0369DFA}"/>
              </a:ext>
            </a:extLst>
          </p:cNvPr>
          <p:cNvSpPr/>
          <p:nvPr/>
        </p:nvSpPr>
        <p:spPr>
          <a:xfrm>
            <a:off x="2405271" y="5588595"/>
            <a:ext cx="6867938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/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đăng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hlinkClick r:id="rId7" action="ppaction://hlinksldjump"/>
            <a:extLst>
              <a:ext uri="{FF2B5EF4-FFF2-40B4-BE49-F238E27FC236}">
                <a16:creationId xmlns:a16="http://schemas.microsoft.com/office/drawing/2014/main" id="{C59F31B3-952B-496E-9ED9-0AC4FE7E868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933" y="5681246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4" name="Picture 4" descr="Káº¿t quáº£ hÃ¬nh áº£nh cho right icon">
            <a:extLst>
              <a:ext uri="{FF2B5EF4-FFF2-40B4-BE49-F238E27FC236}">
                <a16:creationId xmlns:a16="http://schemas.microsoft.com/office/drawing/2014/main" id="{A79986B5-096D-4214-B85F-F7DD717C2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8801" y="538885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C3FCB03-6AD2-4190-BCB2-25C72D25B5A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06887" y="1182549"/>
            <a:ext cx="3766930" cy="36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710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theme/theme1.xml><?xml version="1.0" encoding="utf-8"?>
<a:theme xmlns:a="http://schemas.openxmlformats.org/drawingml/2006/main" name="Cute Chicks Newsletter by Slidesgo">
  <a:themeElements>
    <a:clrScheme name="Simple Light">
      <a:dk1>
        <a:srgbClr val="000000"/>
      </a:dk1>
      <a:lt1>
        <a:srgbClr val="EFF5FF"/>
      </a:lt1>
      <a:dk2>
        <a:srgbClr val="6CA368"/>
      </a:dk2>
      <a:lt2>
        <a:srgbClr val="8AC789"/>
      </a:lt2>
      <a:accent1>
        <a:srgbClr val="F6DF5C"/>
      </a:accent1>
      <a:accent2>
        <a:srgbClr val="FDE886"/>
      </a:accent2>
      <a:accent3>
        <a:srgbClr val="FAC54B"/>
      </a:accent3>
      <a:accent4>
        <a:srgbClr val="E69138"/>
      </a:accent4>
      <a:accent5>
        <a:srgbClr val="CA1E49"/>
      </a:accent5>
      <a:accent6>
        <a:srgbClr val="BBA2FD"/>
      </a:accent6>
      <a:hlink>
        <a:srgbClr val="46464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te Chicks Newsletter by Slidesgo">
  <a:themeElements>
    <a:clrScheme name="Simple Light">
      <a:dk1>
        <a:srgbClr val="000000"/>
      </a:dk1>
      <a:lt1>
        <a:srgbClr val="EFF5FF"/>
      </a:lt1>
      <a:dk2>
        <a:srgbClr val="6CA368"/>
      </a:dk2>
      <a:lt2>
        <a:srgbClr val="8AC789"/>
      </a:lt2>
      <a:accent1>
        <a:srgbClr val="F6DF5C"/>
      </a:accent1>
      <a:accent2>
        <a:srgbClr val="FDE886"/>
      </a:accent2>
      <a:accent3>
        <a:srgbClr val="FAC54B"/>
      </a:accent3>
      <a:accent4>
        <a:srgbClr val="E69138"/>
      </a:accent4>
      <a:accent5>
        <a:srgbClr val="CA1E49"/>
      </a:accent5>
      <a:accent6>
        <a:srgbClr val="BBA2FD"/>
      </a:accent6>
      <a:hlink>
        <a:srgbClr val="46464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548</Words>
  <Application>Microsoft Office PowerPoint</Application>
  <PresentationFormat>Widescreen</PresentationFormat>
  <Paragraphs>85</Paragraphs>
  <Slides>26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43" baseType="lpstr">
      <vt:lpstr>Catamaran</vt:lpstr>
      <vt:lpstr>Roboto Slab Light</vt:lpstr>
      <vt:lpstr>Titan One</vt:lpstr>
      <vt:lpstr>UVN Dzung Dakao</vt:lpstr>
      <vt:lpstr>字魂80号-萌趣小鱼体</vt:lpstr>
      <vt:lpstr>Arial</vt:lpstr>
      <vt:lpstr>Calibri</vt:lpstr>
      <vt:lpstr>Calibri Light</vt:lpstr>
      <vt:lpstr>Livvic</vt:lpstr>
      <vt:lpstr>Nunito</vt:lpstr>
      <vt:lpstr>Patrick Hand</vt:lpstr>
      <vt:lpstr>Roboto Condensed Light</vt:lpstr>
      <vt:lpstr>Tahoma</vt:lpstr>
      <vt:lpstr>Times New Roman</vt:lpstr>
      <vt:lpstr>Cute Chicks Newsletter by Slidesgo</vt:lpstr>
      <vt:lpstr>Office Theme</vt:lpstr>
      <vt:lpstr>1_Cute Chicks Newsletter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44</cp:revision>
  <dcterms:created xsi:type="dcterms:W3CDTF">2022-09-19T05:24:27Z</dcterms:created>
  <dcterms:modified xsi:type="dcterms:W3CDTF">2022-09-30T08:03:22Z</dcterms:modified>
</cp:coreProperties>
</file>