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4"/>
  </p:notesMasterIdLst>
  <p:sldIdLst>
    <p:sldId id="275" r:id="rId3"/>
    <p:sldId id="278" r:id="rId4"/>
    <p:sldId id="283" r:id="rId5"/>
    <p:sldId id="556" r:id="rId6"/>
    <p:sldId id="557" r:id="rId7"/>
    <p:sldId id="558" r:id="rId8"/>
    <p:sldId id="559" r:id="rId9"/>
    <p:sldId id="277" r:id="rId10"/>
    <p:sldId id="560" r:id="rId11"/>
    <p:sldId id="5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67C7B-E140-4DC2-BC0C-83167D0085E6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774EC-5CFE-4C78-8BCC-E065707D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9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00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973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1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7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6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29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43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6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 0972.115.126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4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86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2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9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6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0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6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83981E6-1431-4587-BABC-29E89A4CC86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987" y="414669"/>
            <a:ext cx="1289343" cy="12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2092A4-DCCA-44DC-8D6B-CEF4BC2EC3F4}"/>
              </a:ext>
            </a:extLst>
          </p:cNvPr>
          <p:cNvSpPr/>
          <p:nvPr/>
        </p:nvSpPr>
        <p:spPr>
          <a:xfrm>
            <a:off x="3147237" y="1467293"/>
            <a:ext cx="8367823" cy="281762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8380-5892-46F5-AE88-2267569CF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50" y="2398700"/>
            <a:ext cx="10742083" cy="175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5344DC-F97A-4B93-8AE2-B8383B83C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272" y="1227847"/>
            <a:ext cx="3158002" cy="1493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484604-E649-4842-BE9F-90471E80C5BF}"/>
              </a:ext>
            </a:extLst>
          </p:cNvPr>
          <p:cNvSpPr txBox="1"/>
          <p:nvPr/>
        </p:nvSpPr>
        <p:spPr>
          <a:xfrm>
            <a:off x="4229100" y="666750"/>
            <a:ext cx="704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409726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05F06C-F23E-4CF6-AA48-2ED58A3D3ED9}"/>
              </a:ext>
            </a:extLst>
          </p:cNvPr>
          <p:cNvGrpSpPr/>
          <p:nvPr/>
        </p:nvGrpSpPr>
        <p:grpSpPr>
          <a:xfrm>
            <a:off x="6139406" y="713126"/>
            <a:ext cx="5555682" cy="1328023"/>
            <a:chOff x="8074959" y="1553241"/>
            <a:chExt cx="3934904" cy="1328023"/>
          </a:xfrm>
        </p:grpSpPr>
        <p:sp>
          <p:nvSpPr>
            <p:cNvPr id="12" name="Rounded Rectangular Callout 15">
              <a:extLst>
                <a:ext uri="{FF2B5EF4-FFF2-40B4-BE49-F238E27FC236}">
                  <a16:creationId xmlns:a16="http://schemas.microsoft.com/office/drawing/2014/main" id="{C0B0FEA9-EBA9-4EA4-B668-BF11E5D14170}"/>
                </a:ext>
              </a:extLst>
            </p:cNvPr>
            <p:cNvSpPr/>
            <p:nvPr/>
          </p:nvSpPr>
          <p:spPr>
            <a:xfrm>
              <a:off x="8074959" y="1605455"/>
              <a:ext cx="3934904" cy="1199104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85B06CA9-42B5-4801-BEC7-FCFAF92560B3}"/>
                </a:ext>
              </a:extLst>
            </p:cNvPr>
            <p:cNvSpPr/>
            <p:nvPr/>
          </p:nvSpPr>
          <p:spPr>
            <a:xfrm>
              <a:off x="8165843" y="1553241"/>
              <a:ext cx="3753135" cy="1328023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toàn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1E154F06-22B5-413B-9F89-1D61DC7F1696}"/>
              </a:ext>
            </a:extLst>
          </p:cNvPr>
          <p:cNvSpPr/>
          <p:nvPr/>
        </p:nvSpPr>
        <p:spPr>
          <a:xfrm>
            <a:off x="7219171" y="2380822"/>
            <a:ext cx="3584561" cy="5788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</a:p>
        </p:txBody>
      </p:sp>
      <p:sp>
        <p:nvSpPr>
          <p:cNvPr id="16" name="Rounded Rectangle 55">
            <a:extLst>
              <a:ext uri="{FF2B5EF4-FFF2-40B4-BE49-F238E27FC236}">
                <a16:creationId xmlns:a16="http://schemas.microsoft.com/office/drawing/2014/main" id="{56DAFCFA-87EF-4FAC-96B0-E8000DE5CE77}"/>
              </a:ext>
            </a:extLst>
          </p:cNvPr>
          <p:cNvSpPr/>
          <p:nvPr/>
        </p:nvSpPr>
        <p:spPr>
          <a:xfrm>
            <a:off x="7219171" y="3240704"/>
            <a:ext cx="3584561" cy="1055608"/>
          </a:xfrm>
          <a:prstGeom prst="roundRect">
            <a:avLst/>
          </a:prstGeom>
          <a:solidFill>
            <a:srgbClr val="FFF2CD"/>
          </a:solidFill>
          <a:ln w="28575">
            <a:solidFill>
              <a:srgbClr val="0073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giọng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điệu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C34742-100E-4C67-8470-50CADD9F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43" y="690784"/>
            <a:ext cx="5210517" cy="4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8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8C9E4D4-E416-4A21-A395-47AD2A52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80" y="2079451"/>
            <a:ext cx="7803556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9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对话气泡: 圆角矩形 8">
            <a:extLst>
              <a:ext uri="{FF2B5EF4-FFF2-40B4-BE49-F238E27FC236}">
                <a16:creationId xmlns:a16="http://schemas.microsoft.com/office/drawing/2014/main" id="{91A9791A-7B8C-43A3-BDC2-C77E12E55E24}"/>
              </a:ext>
            </a:extLst>
          </p:cNvPr>
          <p:cNvSpPr/>
          <p:nvPr/>
        </p:nvSpPr>
        <p:spPr>
          <a:xfrm>
            <a:off x="1148317" y="127591"/>
            <a:ext cx="10069032" cy="58782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Quan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sát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minh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họa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nói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về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sự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việc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từng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宋体 SemiBold" panose="020206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721A45-B810-459C-8B24-9E26C42DA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943" y="924700"/>
            <a:ext cx="5993208" cy="54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DB1BF61B-D498-4913-B021-E1C777F3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43" y="1853263"/>
            <a:ext cx="4558566" cy="46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36C6E8-AB8D-4416-ADDF-A13628013A9B}"/>
              </a:ext>
            </a:extLst>
          </p:cNvPr>
          <p:cNvSpPr txBox="1"/>
          <p:nvPr/>
        </p:nvSpPr>
        <p:spPr>
          <a:xfrm>
            <a:off x="893136" y="2841152"/>
            <a:ext cx="3563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tranh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BE0FAA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C1506-7528-4415-9F0A-5EFD5C0FB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54" y="897829"/>
            <a:ext cx="488941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AF7B0-DA73-4C68-BF31-8F496B48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13" y="1612938"/>
            <a:ext cx="5187595" cy="4532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ngày mưa bão, gió to sóng lớn cuốn trôi mất thuyền bè, chài lưới của dân làng chài.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6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 dân đi kiếm củi mưu sinh. Song, con đường lên núi Hồng Lĩnh rất xa và bất tiện.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000DB-DFF6-4236-913F-5D33D0888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50" y="1701319"/>
            <a:ext cx="4551288" cy="41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Cố Đương thấy bà con vất vả, liền nảy ý định ghép đá thành bậc thang đi lên núi.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24E3C-7B9F-43D7-98F6-E83DA58E4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84" y="1642619"/>
            <a:ext cx="4722074" cy="42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Dân trong làng thấy ý tưởng cố Đương hiệu quả, ra tay giúp sức để làm đường lên núi từ việc ghép đá.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BE482-41C8-4A6C-A6FB-EB5F06B9C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52" y="1767994"/>
            <a:ext cx="4546698" cy="39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1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 descr="6e3e461d6fe4261ffac34bab182ac1ed">
            <a:extLst>
              <a:ext uri="{FF2B5EF4-FFF2-40B4-BE49-F238E27FC236}">
                <a16:creationId xmlns:a16="http://schemas.microsoft.com/office/drawing/2014/main" id="{ADFEB761-C4F7-47B8-B425-0BBAC7DC4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65" y="0"/>
            <a:ext cx="8569960" cy="5057775"/>
          </a:xfrm>
          <a:prstGeom prst="rect">
            <a:avLst/>
          </a:prstGeom>
        </p:spPr>
      </p:pic>
      <p:sp>
        <p:nvSpPr>
          <p:cNvPr id="16" name="文本框 9">
            <a:extLst>
              <a:ext uri="{FF2B5EF4-FFF2-40B4-BE49-F238E27FC236}">
                <a16:creationId xmlns:a16="http://schemas.microsoft.com/office/drawing/2014/main" id="{0E9C2E89-0A0B-4F7B-B0DC-3B277E0ABBB0}"/>
              </a:ext>
            </a:extLst>
          </p:cNvPr>
          <p:cNvSpPr txBox="1"/>
          <p:nvPr/>
        </p:nvSpPr>
        <p:spPr>
          <a:xfrm>
            <a:off x="2551814" y="1454309"/>
            <a:ext cx="7240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Kể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từng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图片 7" descr="图片包含 玩具, 玩偶&#10;&#10;自动生成的说明">
            <a:extLst>
              <a:ext uri="{FF2B5EF4-FFF2-40B4-BE49-F238E27FC236}">
                <a16:creationId xmlns:a16="http://schemas.microsoft.com/office/drawing/2014/main" id="{CF98F15F-DB82-4DBA-B376-5884E2A07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06" y="4217956"/>
            <a:ext cx="1933540" cy="2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6405F27-5D8A-48AE-BAB3-71F774B954E5}"/>
              </a:ext>
            </a:extLst>
          </p:cNvPr>
          <p:cNvGrpSpPr/>
          <p:nvPr/>
        </p:nvGrpSpPr>
        <p:grpSpPr>
          <a:xfrm>
            <a:off x="6146208" y="847880"/>
            <a:ext cx="5555682" cy="938408"/>
            <a:chOff x="8074959" y="1866151"/>
            <a:chExt cx="3934904" cy="938408"/>
          </a:xfrm>
        </p:grpSpPr>
        <p:sp>
          <p:nvSpPr>
            <p:cNvPr id="6" name="Rounded Rectangular Callout 15">
              <a:extLst>
                <a:ext uri="{FF2B5EF4-FFF2-40B4-BE49-F238E27FC236}">
                  <a16:creationId xmlns:a16="http://schemas.microsoft.com/office/drawing/2014/main" id="{C2D1A127-5FB3-49D6-8C46-55467F211C75}"/>
                </a:ext>
              </a:extLst>
            </p:cNvPr>
            <p:cNvSpPr/>
            <p:nvPr/>
          </p:nvSpPr>
          <p:spPr>
            <a:xfrm>
              <a:off x="8074959" y="1866151"/>
              <a:ext cx="3934904" cy="9384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D115D275-F775-49E5-BA6A-ABB47A840B11}"/>
                </a:ext>
              </a:extLst>
            </p:cNvPr>
            <p:cNvSpPr/>
            <p:nvPr/>
          </p:nvSpPr>
          <p:spPr>
            <a:xfrm>
              <a:off x="8208456" y="2009289"/>
              <a:ext cx="3753135" cy="715089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5D1924F9-6FC5-40C4-A6CF-55B32929082F}"/>
              </a:ext>
            </a:extLst>
          </p:cNvPr>
          <p:cNvSpPr/>
          <p:nvPr/>
        </p:nvSpPr>
        <p:spPr>
          <a:xfrm>
            <a:off x="7199836" y="2192419"/>
            <a:ext cx="3584561" cy="5788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</a:p>
        </p:txBody>
      </p:sp>
      <p:sp>
        <p:nvSpPr>
          <p:cNvPr id="11" name="Rounded Rectangle 36">
            <a:extLst>
              <a:ext uri="{FF2B5EF4-FFF2-40B4-BE49-F238E27FC236}">
                <a16:creationId xmlns:a16="http://schemas.microsoft.com/office/drawing/2014/main" id="{742D95DF-A02F-46F5-BBF4-F3F101D43CF9}"/>
              </a:ext>
            </a:extLst>
          </p:cNvPr>
          <p:cNvSpPr/>
          <p:nvPr/>
        </p:nvSpPr>
        <p:spPr>
          <a:xfrm>
            <a:off x="7199836" y="3052301"/>
            <a:ext cx="3584561" cy="1055608"/>
          </a:xfrm>
          <a:prstGeom prst="roundRect">
            <a:avLst/>
          </a:prstGeom>
          <a:solidFill>
            <a:srgbClr val="FFF2CD"/>
          </a:solidFill>
          <a:ln w="28575">
            <a:solidFill>
              <a:schemeClr val="accent4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30049-EFF9-48EF-A3BB-93122580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8" y="690784"/>
            <a:ext cx="5210517" cy="4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190</Words>
  <Application>Microsoft Office PowerPoint</Application>
  <PresentationFormat>Widescreen</PresentationFormat>
  <Paragraphs>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Arial</vt:lpstr>
      <vt:lpstr>Calibri</vt:lpstr>
      <vt:lpstr>千图网海量PPT模板www.58pic.com​​</vt:lpstr>
      <vt:lpstr>2_千图网海量PPT模板www.58pic.com​​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</cp:revision>
  <dcterms:created xsi:type="dcterms:W3CDTF">2022-09-17T06:42:21Z</dcterms:created>
  <dcterms:modified xsi:type="dcterms:W3CDTF">2022-09-29T12:01:55Z</dcterms:modified>
</cp:coreProperties>
</file>