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19"/>
  </p:notesMasterIdLst>
  <p:sldIdLst>
    <p:sldId id="291" r:id="rId4"/>
    <p:sldId id="258" r:id="rId5"/>
    <p:sldId id="382" r:id="rId6"/>
    <p:sldId id="385" r:id="rId7"/>
    <p:sldId id="292" r:id="rId8"/>
    <p:sldId id="293" r:id="rId9"/>
    <p:sldId id="294" r:id="rId10"/>
    <p:sldId id="295" r:id="rId11"/>
    <p:sldId id="296" r:id="rId12"/>
    <p:sldId id="260" r:id="rId13"/>
    <p:sldId id="264" r:id="rId14"/>
    <p:sldId id="383" r:id="rId15"/>
    <p:sldId id="305" r:id="rId16"/>
    <p:sldId id="384"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86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2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sp>
        <p:nvSpPr>
          <p:cNvPr id="14" name="Google Shape;487;p33">
            <a:extLst>
              <a:ext uri="{FF2B5EF4-FFF2-40B4-BE49-F238E27FC236}">
                <a16:creationId xmlns:a16="http://schemas.microsoft.com/office/drawing/2014/main" id="{92BF9810-1299-4FB0-97A4-9D8F8FCAFE07}"/>
              </a:ext>
            </a:extLst>
          </p:cNvPr>
          <p:cNvSpPr txBox="1">
            <a:spLocks/>
          </p:cNvSpPr>
          <p:nvPr/>
        </p:nvSpPr>
        <p:spPr>
          <a:xfrm>
            <a:off x="1030407" y="166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sp>
        <p:nvSpPr>
          <p:cNvPr id="13" name="Rectangle 12">
            <a:extLst>
              <a:ext uri="{FF2B5EF4-FFF2-40B4-BE49-F238E27FC236}">
                <a16:creationId xmlns:a16="http://schemas.microsoft.com/office/drawing/2014/main" id="{2FEA01A0-59A3-4DD4-8537-E0155937C8A5}"/>
              </a:ext>
            </a:extLst>
          </p:cNvPr>
          <p:cNvSpPr/>
          <p:nvPr/>
        </p:nvSpPr>
        <p:spPr>
          <a:xfrm>
            <a:off x="3778099" y="11005"/>
            <a:ext cx="48333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Hàng</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xóm</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của</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tắc</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kè</a:t>
            </a:r>
            <a:endPar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endParaRPr>
          </a:p>
        </p:txBody>
      </p:sp>
      <p:grpSp>
        <p:nvGrpSpPr>
          <p:cNvPr id="14" name="Group 13">
            <a:extLst>
              <a:ext uri="{FF2B5EF4-FFF2-40B4-BE49-F238E27FC236}">
                <a16:creationId xmlns:a16="http://schemas.microsoft.com/office/drawing/2014/main" id="{471AA5A1-9B15-4911-B356-AFC09CE7B2CD}"/>
              </a:ext>
            </a:extLst>
          </p:cNvPr>
          <p:cNvGrpSpPr/>
          <p:nvPr/>
        </p:nvGrpSpPr>
        <p:grpSpPr>
          <a:xfrm>
            <a:off x="7774431" y="1368950"/>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460664" y="1115454"/>
              <a:ext cx="2387192" cy="175432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55B863F4-73E0-4AC4-8598-405AB525653A}"/>
              </a:ext>
            </a:extLst>
          </p:cNvPr>
          <p:cNvPicPr>
            <a:picLocks noChangeAspect="1"/>
          </p:cNvPicPr>
          <p:nvPr/>
        </p:nvPicPr>
        <p:blipFill>
          <a:blip r:embed="rId7"/>
          <a:stretch>
            <a:fillRect/>
          </a:stretch>
        </p:blipFill>
        <p:spPr>
          <a:xfrm>
            <a:off x="2236993" y="766513"/>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2" name="TextBox 21">
            <a:extLst>
              <a:ext uri="{FF2B5EF4-FFF2-40B4-BE49-F238E27FC236}">
                <a16:creationId xmlns:a16="http://schemas.microsoft.com/office/drawing/2014/main" id="{54535546-EDD0-42C7-8312-A5F81A7753B5}"/>
              </a:ext>
            </a:extLst>
          </p:cNvPr>
          <p:cNvSpPr txBox="1"/>
          <p:nvPr/>
        </p:nvSpPr>
        <p:spPr>
          <a:xfrm>
            <a:off x="4948203" y="224106"/>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Nghe</a:t>
            </a:r>
            <a:r>
              <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rPr>
              <a:t> </a:t>
            </a: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kể</a:t>
            </a:r>
            <a:endPar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endParaRPr>
          </a:p>
        </p:txBody>
      </p:sp>
      <p:pic>
        <p:nvPicPr>
          <p:cNvPr id="23" name="Picture 22">
            <a:extLst>
              <a:ext uri="{FF2B5EF4-FFF2-40B4-BE49-F238E27FC236}">
                <a16:creationId xmlns:a16="http://schemas.microsoft.com/office/drawing/2014/main" id="{A5187A69-22DC-45D5-A36B-06212B641046}"/>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41002" y="3275894"/>
            <a:ext cx="1692086" cy="1692086"/>
          </a:xfrm>
          <a:prstGeom prst="rect">
            <a:avLst/>
          </a:prstGeom>
        </p:spPr>
      </p:pic>
      <p:grpSp>
        <p:nvGrpSpPr>
          <p:cNvPr id="24" name="Group 23">
            <a:extLst>
              <a:ext uri="{FF2B5EF4-FFF2-40B4-BE49-F238E27FC236}">
                <a16:creationId xmlns:a16="http://schemas.microsoft.com/office/drawing/2014/main" id="{8AB044C0-AB00-4D7E-B10C-11761AA3A7BF}"/>
              </a:ext>
            </a:extLst>
          </p:cNvPr>
          <p:cNvGrpSpPr/>
          <p:nvPr/>
        </p:nvGrpSpPr>
        <p:grpSpPr>
          <a:xfrm>
            <a:off x="9764184" y="1702276"/>
            <a:ext cx="2428356" cy="1355905"/>
            <a:chOff x="9062863" y="3139288"/>
            <a:chExt cx="2643809" cy="1610140"/>
          </a:xfrm>
        </p:grpSpPr>
        <p:sp>
          <p:nvSpPr>
            <p:cNvPr id="25" name="Cloud Callout 17">
              <a:extLst>
                <a:ext uri="{FF2B5EF4-FFF2-40B4-BE49-F238E27FC236}">
                  <a16:creationId xmlns:a16="http://schemas.microsoft.com/office/drawing/2014/main" id="{25B32DDF-67DB-4EBF-A746-768288C94748}"/>
                </a:ext>
              </a:extLst>
            </p:cNvPr>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6" name="Rectangle 25">
              <a:extLst>
                <a:ext uri="{FF2B5EF4-FFF2-40B4-BE49-F238E27FC236}">
                  <a16:creationId xmlns:a16="http://schemas.microsoft.com/office/drawing/2014/main" id="{679312F6-0F1F-4687-8444-A45445AAE309}"/>
                </a:ext>
              </a:extLst>
            </p:cNvPr>
            <p:cNvSpPr/>
            <p:nvPr/>
          </p:nvSpPr>
          <p:spPr>
            <a:xfrm>
              <a:off x="9391546" y="3409826"/>
              <a:ext cx="1986441"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Kể chuyện _ Hàng xóm của tắc kè_ _ Tiếng Việt 3 - Tập 1 _ Kết nối tri thức _Cô Bình_ 10 Phút Học Bài">
            <a:hlinkClick r:id="" action="ppaction://media"/>
            <a:extLst>
              <a:ext uri="{FF2B5EF4-FFF2-40B4-BE49-F238E27FC236}">
                <a16:creationId xmlns:a16="http://schemas.microsoft.com/office/drawing/2014/main" id="{59E6055D-F778-4224-A0AD-023BA9EC49D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5200" y="865857"/>
            <a:ext cx="8548949" cy="4808784"/>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23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340</Words>
  <Application>Microsoft Office PowerPoint</Application>
  <PresentationFormat>Widescreen</PresentationFormat>
  <Paragraphs>50</Paragraphs>
  <Slides>15</Slides>
  <Notes>14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Alibaba PuHuiTi</vt:lpstr>
      <vt:lpstr>Bubblegum Sans</vt:lpstr>
      <vt:lpstr>等线</vt:lpstr>
      <vt:lpstr>等线 Light</vt:lpstr>
      <vt:lpstr>KaiTi</vt:lpstr>
      <vt:lpstr>微软雅黑</vt:lpstr>
      <vt:lpstr>宋体</vt:lpstr>
      <vt:lpstr>义启小魏楷</vt:lpstr>
      <vt:lpstr>方正清刻本悦宋简体</vt:lpstr>
      <vt:lpstr>Arial</vt:lpstr>
      <vt:lpstr>Arial-Rounded</vt:lpstr>
      <vt:lpstr>Baloo</vt:lpstr>
      <vt:lpstr>Calibri</vt:lpstr>
      <vt:lpstr>Nunito Black</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cp:revision>
  <dcterms:created xsi:type="dcterms:W3CDTF">2022-09-17T06:46:38Z</dcterms:created>
  <dcterms:modified xsi:type="dcterms:W3CDTF">2022-09-30T07:16:18Z</dcterms:modified>
</cp:coreProperties>
</file>