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1" r:id="rId2"/>
    <p:sldId id="357" r:id="rId3"/>
    <p:sldId id="311" r:id="rId4"/>
    <p:sldId id="388" r:id="rId5"/>
    <p:sldId id="367" r:id="rId6"/>
    <p:sldId id="365" r:id="rId7"/>
    <p:sldId id="429" r:id="rId8"/>
    <p:sldId id="402" r:id="rId9"/>
    <p:sldId id="394" r:id="rId10"/>
    <p:sldId id="384" r:id="rId11"/>
    <p:sldId id="369" r:id="rId12"/>
    <p:sldId id="385" r:id="rId13"/>
    <p:sldId id="403" r:id="rId14"/>
    <p:sldId id="380" r:id="rId15"/>
    <p:sldId id="4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Thứ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ngày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tháng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… </a:t>
            </a:r>
            <a:r>
              <a:rPr lang="en-US" sz="3733" b="1" kern="0" dirty="0" err="1">
                <a:solidFill>
                  <a:srgbClr val="000000"/>
                </a:solidFill>
                <a:cs typeface="Arial"/>
                <a:sym typeface="Arial"/>
              </a:rPr>
              <a:t>năm</a:t>
            </a:r>
            <a:r>
              <a:rPr lang="en-US" sz="3733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347" y="1174190"/>
            <a:ext cx="4468755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54DB0B97-F616-39AC-C7E1-7404E3567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49942" y="2942510"/>
            <a:ext cx="4887789" cy="3915490"/>
          </a:xfrm>
          <a:prstGeom prst="rect">
            <a:avLst/>
          </a:prstGeom>
        </p:spPr>
      </p:pic>
      <p:pic>
        <p:nvPicPr>
          <p:cNvPr id="14" name="Picture 13" descr="A cartoon of a delivery person riding a scooter&#10;&#10;Description automatically generated">
            <a:extLst>
              <a:ext uri="{FF2B5EF4-FFF2-40B4-BE49-F238E27FC236}">
                <a16:creationId xmlns:a16="http://schemas.microsoft.com/office/drawing/2014/main" id="{1095E25C-A4E0-2C55-ACA7-FC3C76A65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03" y="4182887"/>
            <a:ext cx="3586797" cy="28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54808" y="407362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831388" y="326234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656798"/>
            <a:chOff x="639625" y="1294326"/>
            <a:chExt cx="3589721" cy="165679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919034"/>
            <a:chOff x="526774" y="3539757"/>
            <a:chExt cx="3816625" cy="1919034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834320"/>
            <a:chOff x="6544967" y="1531247"/>
            <a:chExt cx="2815324" cy="150570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755949"/>
            <a:chOff x="6329372" y="3129685"/>
            <a:chExt cx="3821111" cy="1755949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906609"/>
            <a:chOff x="3799809" y="4542782"/>
            <a:chExt cx="4459608" cy="1906609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60 + 20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 + 50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20 + 70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90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30 + 80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69794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100 - 30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450293" y="622580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Hoặc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726510" y="2343697"/>
            <a:ext cx="4001749" cy="3984531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710142" y="-1149563"/>
            <a:ext cx="8412556" cy="7396326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127644" y="1424384"/>
            <a:ext cx="400174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nhanh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chóng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đơn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850056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 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 GẶP LẠI VÀO CHUYẾN GIAO HÀNG TIẾP THEO CÁC BẠN NHÉ!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95" y="331391"/>
            <a:ext cx="5690571" cy="422367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18" y="734488"/>
            <a:ext cx="4427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shipper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6781022" y="5927745"/>
            <a:ext cx="6710439" cy="5498900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713675"/>
                  <a:gd name="connsiteY0" fmla="*/ 0 h 2994309"/>
                  <a:gd name="connsiteX1" fmla="*/ 636346 w 4713675"/>
                  <a:gd name="connsiteY1" fmla="*/ 0 h 2994309"/>
                  <a:gd name="connsiteX2" fmla="*/ 1225556 w 4713675"/>
                  <a:gd name="connsiteY2" fmla="*/ 0 h 2994309"/>
                  <a:gd name="connsiteX3" fmla="*/ 1861902 w 4713675"/>
                  <a:gd name="connsiteY3" fmla="*/ 0 h 2994309"/>
                  <a:gd name="connsiteX4" fmla="*/ 2545385 w 4713675"/>
                  <a:gd name="connsiteY4" fmla="*/ 0 h 2994309"/>
                  <a:gd name="connsiteX5" fmla="*/ 3087457 w 4713675"/>
                  <a:gd name="connsiteY5" fmla="*/ 0 h 2994309"/>
                  <a:gd name="connsiteX6" fmla="*/ 3723803 w 4713675"/>
                  <a:gd name="connsiteY6" fmla="*/ 0 h 2994309"/>
                  <a:gd name="connsiteX7" fmla="*/ 4713675 w 4713675"/>
                  <a:gd name="connsiteY7" fmla="*/ 0 h 2994309"/>
                  <a:gd name="connsiteX8" fmla="*/ 4713675 w 4713675"/>
                  <a:gd name="connsiteY8" fmla="*/ 658748 h 2994309"/>
                  <a:gd name="connsiteX9" fmla="*/ 4713675 w 4713675"/>
                  <a:gd name="connsiteY9" fmla="*/ 1197724 h 2994309"/>
                  <a:gd name="connsiteX10" fmla="*/ 4713675 w 4713675"/>
                  <a:gd name="connsiteY10" fmla="*/ 1826528 h 2994309"/>
                  <a:gd name="connsiteX11" fmla="*/ 4713675 w 4713675"/>
                  <a:gd name="connsiteY11" fmla="*/ 2395447 h 2994309"/>
                  <a:gd name="connsiteX12" fmla="*/ 4713675 w 4713675"/>
                  <a:gd name="connsiteY12" fmla="*/ 2994309 h 2994309"/>
                  <a:gd name="connsiteX13" fmla="*/ 4124466 w 4713675"/>
                  <a:gd name="connsiteY13" fmla="*/ 2994309 h 2994309"/>
                  <a:gd name="connsiteX14" fmla="*/ 3488120 w 4713675"/>
                  <a:gd name="connsiteY14" fmla="*/ 2994309 h 2994309"/>
                  <a:gd name="connsiteX15" fmla="*/ 2851773 w 4713675"/>
                  <a:gd name="connsiteY15" fmla="*/ 2994309 h 2994309"/>
                  <a:gd name="connsiteX16" fmla="*/ 2168291 w 4713675"/>
                  <a:gd name="connsiteY16" fmla="*/ 2994309 h 2994309"/>
                  <a:gd name="connsiteX17" fmla="*/ 1720491 w 4713675"/>
                  <a:gd name="connsiteY17" fmla="*/ 2994309 h 2994309"/>
                  <a:gd name="connsiteX18" fmla="*/ 1084145 w 4713675"/>
                  <a:gd name="connsiteY18" fmla="*/ 2994309 h 2994309"/>
                  <a:gd name="connsiteX19" fmla="*/ 0 w 4713675"/>
                  <a:gd name="connsiteY19" fmla="*/ 2994309 h 2994309"/>
                  <a:gd name="connsiteX20" fmla="*/ 0 w 4713675"/>
                  <a:gd name="connsiteY20" fmla="*/ 2455333 h 2994309"/>
                  <a:gd name="connsiteX21" fmla="*/ 0 w 4713675"/>
                  <a:gd name="connsiteY21" fmla="*/ 1796585 h 2994309"/>
                  <a:gd name="connsiteX22" fmla="*/ 0 w 4713675"/>
                  <a:gd name="connsiteY22" fmla="*/ 1257610 h 2994309"/>
                  <a:gd name="connsiteX23" fmla="*/ 0 w 4713675"/>
                  <a:gd name="connsiteY23" fmla="*/ 628805 h 2994309"/>
                  <a:gd name="connsiteX24" fmla="*/ 0 w 4713675"/>
                  <a:gd name="connsiteY24" fmla="*/ 0 h 29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13675" h="2994309" fill="none" extrusionOk="0">
                    <a:moveTo>
                      <a:pt x="0" y="0"/>
                    </a:moveTo>
                    <a:cubicBezTo>
                      <a:pt x="214747" y="-47450"/>
                      <a:pt x="477397" y="56775"/>
                      <a:pt x="636346" y="0"/>
                    </a:cubicBezTo>
                    <a:cubicBezTo>
                      <a:pt x="795295" y="-56775"/>
                      <a:pt x="1093596" y="24203"/>
                      <a:pt x="1225556" y="0"/>
                    </a:cubicBezTo>
                    <a:cubicBezTo>
                      <a:pt x="1357516" y="-24203"/>
                      <a:pt x="1595261" y="7336"/>
                      <a:pt x="1861902" y="0"/>
                    </a:cubicBezTo>
                    <a:cubicBezTo>
                      <a:pt x="2128543" y="-7336"/>
                      <a:pt x="2256564" y="77117"/>
                      <a:pt x="2545385" y="0"/>
                    </a:cubicBezTo>
                    <a:cubicBezTo>
                      <a:pt x="2834206" y="-77117"/>
                      <a:pt x="2954446" y="54235"/>
                      <a:pt x="3087457" y="0"/>
                    </a:cubicBezTo>
                    <a:cubicBezTo>
                      <a:pt x="3220468" y="-54235"/>
                      <a:pt x="3426602" y="61945"/>
                      <a:pt x="3723803" y="0"/>
                    </a:cubicBezTo>
                    <a:cubicBezTo>
                      <a:pt x="4021004" y="-61945"/>
                      <a:pt x="4486845" y="49772"/>
                      <a:pt x="4713675" y="0"/>
                    </a:cubicBezTo>
                    <a:cubicBezTo>
                      <a:pt x="4741912" y="260366"/>
                      <a:pt x="4675487" y="384185"/>
                      <a:pt x="4713675" y="658748"/>
                    </a:cubicBezTo>
                    <a:cubicBezTo>
                      <a:pt x="4751863" y="933311"/>
                      <a:pt x="4666048" y="931707"/>
                      <a:pt x="4713675" y="1197724"/>
                    </a:cubicBezTo>
                    <a:cubicBezTo>
                      <a:pt x="4761302" y="1463741"/>
                      <a:pt x="4642786" y="1633635"/>
                      <a:pt x="4713675" y="1826528"/>
                    </a:cubicBezTo>
                    <a:cubicBezTo>
                      <a:pt x="4784564" y="2019421"/>
                      <a:pt x="4661761" y="2152519"/>
                      <a:pt x="4713675" y="2395447"/>
                    </a:cubicBezTo>
                    <a:cubicBezTo>
                      <a:pt x="4765589" y="2638375"/>
                      <a:pt x="4681535" y="2807406"/>
                      <a:pt x="4713675" y="2994309"/>
                    </a:cubicBezTo>
                    <a:cubicBezTo>
                      <a:pt x="4555505" y="3021907"/>
                      <a:pt x="4382336" y="2970621"/>
                      <a:pt x="4124466" y="2994309"/>
                    </a:cubicBezTo>
                    <a:cubicBezTo>
                      <a:pt x="3866596" y="3017997"/>
                      <a:pt x="3670907" y="2920289"/>
                      <a:pt x="3488120" y="2994309"/>
                    </a:cubicBezTo>
                    <a:cubicBezTo>
                      <a:pt x="3305333" y="3068329"/>
                      <a:pt x="3162212" y="2926881"/>
                      <a:pt x="2851773" y="2994309"/>
                    </a:cubicBezTo>
                    <a:cubicBezTo>
                      <a:pt x="2541334" y="3061737"/>
                      <a:pt x="2381279" y="2917454"/>
                      <a:pt x="2168291" y="2994309"/>
                    </a:cubicBezTo>
                    <a:cubicBezTo>
                      <a:pt x="1955303" y="3071164"/>
                      <a:pt x="1896570" y="2944988"/>
                      <a:pt x="1720491" y="2994309"/>
                    </a:cubicBezTo>
                    <a:cubicBezTo>
                      <a:pt x="1544412" y="3043630"/>
                      <a:pt x="1294532" y="2961410"/>
                      <a:pt x="1084145" y="2994309"/>
                    </a:cubicBezTo>
                    <a:cubicBezTo>
                      <a:pt x="873758" y="3027208"/>
                      <a:pt x="381581" y="2954662"/>
                      <a:pt x="0" y="2994309"/>
                    </a:cubicBezTo>
                    <a:cubicBezTo>
                      <a:pt x="-61924" y="2805285"/>
                      <a:pt x="45237" y="2617830"/>
                      <a:pt x="0" y="2455333"/>
                    </a:cubicBezTo>
                    <a:cubicBezTo>
                      <a:pt x="-45237" y="2292836"/>
                      <a:pt x="22945" y="2085416"/>
                      <a:pt x="0" y="1796585"/>
                    </a:cubicBezTo>
                    <a:cubicBezTo>
                      <a:pt x="-22945" y="1507754"/>
                      <a:pt x="46234" y="1517577"/>
                      <a:pt x="0" y="1257610"/>
                    </a:cubicBezTo>
                    <a:cubicBezTo>
                      <a:pt x="-46234" y="997643"/>
                      <a:pt x="51073" y="779355"/>
                      <a:pt x="0" y="628805"/>
                    </a:cubicBezTo>
                    <a:cubicBezTo>
                      <a:pt x="-51073" y="478256"/>
                      <a:pt x="12143" y="132111"/>
                      <a:pt x="0" y="0"/>
                    </a:cubicBezTo>
                    <a:close/>
                  </a:path>
                  <a:path w="4713675" h="2994309" stroke="0" extrusionOk="0">
                    <a:moveTo>
                      <a:pt x="0" y="0"/>
                    </a:moveTo>
                    <a:cubicBezTo>
                      <a:pt x="173118" y="-11784"/>
                      <a:pt x="324870" y="6730"/>
                      <a:pt x="636346" y="0"/>
                    </a:cubicBezTo>
                    <a:cubicBezTo>
                      <a:pt x="947822" y="-6730"/>
                      <a:pt x="1100272" y="2786"/>
                      <a:pt x="1272692" y="0"/>
                    </a:cubicBezTo>
                    <a:cubicBezTo>
                      <a:pt x="1445112" y="-2786"/>
                      <a:pt x="1595165" y="72558"/>
                      <a:pt x="1909038" y="0"/>
                    </a:cubicBezTo>
                    <a:cubicBezTo>
                      <a:pt x="2222911" y="-72558"/>
                      <a:pt x="2185870" y="25767"/>
                      <a:pt x="2403974" y="0"/>
                    </a:cubicBezTo>
                    <a:cubicBezTo>
                      <a:pt x="2622078" y="-25767"/>
                      <a:pt x="2773187" y="25773"/>
                      <a:pt x="2898910" y="0"/>
                    </a:cubicBezTo>
                    <a:cubicBezTo>
                      <a:pt x="3024633" y="-25773"/>
                      <a:pt x="3164993" y="51977"/>
                      <a:pt x="3346709" y="0"/>
                    </a:cubicBezTo>
                    <a:cubicBezTo>
                      <a:pt x="3528425" y="-51977"/>
                      <a:pt x="3666037" y="12899"/>
                      <a:pt x="3841645" y="0"/>
                    </a:cubicBezTo>
                    <a:cubicBezTo>
                      <a:pt x="4017253" y="-12899"/>
                      <a:pt x="4302952" y="38460"/>
                      <a:pt x="4713675" y="0"/>
                    </a:cubicBezTo>
                    <a:cubicBezTo>
                      <a:pt x="4754217" y="220825"/>
                      <a:pt x="4693657" y="492305"/>
                      <a:pt x="4713675" y="658748"/>
                    </a:cubicBezTo>
                    <a:cubicBezTo>
                      <a:pt x="4733693" y="825191"/>
                      <a:pt x="4659478" y="1153645"/>
                      <a:pt x="4713675" y="1317496"/>
                    </a:cubicBezTo>
                    <a:cubicBezTo>
                      <a:pt x="4767872" y="1481347"/>
                      <a:pt x="4673167" y="1587134"/>
                      <a:pt x="4713675" y="1856472"/>
                    </a:cubicBezTo>
                    <a:cubicBezTo>
                      <a:pt x="4754183" y="2125810"/>
                      <a:pt x="4659978" y="2247297"/>
                      <a:pt x="4713675" y="2455333"/>
                    </a:cubicBezTo>
                    <a:cubicBezTo>
                      <a:pt x="4767372" y="2663369"/>
                      <a:pt x="4708500" y="2805380"/>
                      <a:pt x="4713675" y="2994309"/>
                    </a:cubicBezTo>
                    <a:cubicBezTo>
                      <a:pt x="4621865" y="3028005"/>
                      <a:pt x="4442265" y="2965907"/>
                      <a:pt x="4265876" y="2994309"/>
                    </a:cubicBezTo>
                    <a:cubicBezTo>
                      <a:pt x="4089487" y="3022711"/>
                      <a:pt x="3853301" y="2980028"/>
                      <a:pt x="3629530" y="2994309"/>
                    </a:cubicBezTo>
                    <a:cubicBezTo>
                      <a:pt x="3405759" y="3008590"/>
                      <a:pt x="3164927" y="2987619"/>
                      <a:pt x="3040320" y="2994309"/>
                    </a:cubicBezTo>
                    <a:cubicBezTo>
                      <a:pt x="2915713" y="3000999"/>
                      <a:pt x="2716519" y="2976411"/>
                      <a:pt x="2592521" y="2994309"/>
                    </a:cubicBezTo>
                    <a:cubicBezTo>
                      <a:pt x="2468523" y="3012207"/>
                      <a:pt x="2164576" y="2934266"/>
                      <a:pt x="1956175" y="2994309"/>
                    </a:cubicBezTo>
                    <a:cubicBezTo>
                      <a:pt x="1747774" y="3054352"/>
                      <a:pt x="1611535" y="2976092"/>
                      <a:pt x="1319829" y="2994309"/>
                    </a:cubicBezTo>
                    <a:cubicBezTo>
                      <a:pt x="1028123" y="3012526"/>
                      <a:pt x="886877" y="2972145"/>
                      <a:pt x="636346" y="2994309"/>
                    </a:cubicBezTo>
                    <a:cubicBezTo>
                      <a:pt x="385815" y="3016473"/>
                      <a:pt x="219868" y="2986412"/>
                      <a:pt x="0" y="2994309"/>
                    </a:cubicBezTo>
                    <a:cubicBezTo>
                      <a:pt x="-35969" y="2807259"/>
                      <a:pt x="57349" y="2619350"/>
                      <a:pt x="0" y="2365504"/>
                    </a:cubicBezTo>
                    <a:cubicBezTo>
                      <a:pt x="-57349" y="2111658"/>
                      <a:pt x="49506" y="1936673"/>
                      <a:pt x="0" y="1796585"/>
                    </a:cubicBezTo>
                    <a:cubicBezTo>
                      <a:pt x="-49506" y="1656497"/>
                      <a:pt x="6644" y="1528583"/>
                      <a:pt x="0" y="1287553"/>
                    </a:cubicBezTo>
                    <a:cubicBezTo>
                      <a:pt x="-6644" y="1046523"/>
                      <a:pt x="3011" y="885500"/>
                      <a:pt x="0" y="628805"/>
                    </a:cubicBezTo>
                    <a:cubicBezTo>
                      <a:pt x="-3011" y="372110"/>
                      <a:pt x="25016" y="2808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hoàn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thành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bài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tập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để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giúp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chú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shipper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nhận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hàng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nhé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!</a:t>
              </a:r>
              <a:endParaRPr lang="en-US" sz="40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894081" y="1186806"/>
            <a:ext cx="718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pt-BR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a) </a:t>
            </a:r>
            <a:r>
              <a:rPr lang="pt-BR" sz="4800" b="1" kern="0" dirty="0">
                <a:solidFill>
                  <a:srgbClr val="002060"/>
                </a:solidFill>
                <a:cs typeface="Arial"/>
                <a:sym typeface="Arial"/>
              </a:rPr>
              <a:t>731 – 680 + 19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410326" y="12344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63 x 2 :</a:t>
            </a: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 7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-571501" y="29870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c) 14 x 6 – 29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477073" y="30251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d) 348 + 84 : 6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942975" y="18383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51 + 19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952500" y="24193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70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7934325" y="1962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126 : 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79438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914400" y="36671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84 - 29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923925" y="4248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7896225" y="36766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348 + 14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7905750" y="42576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362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9" y="352321"/>
            <a:ext cx="6175524" cy="445948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060248" y="1110199"/>
            <a:ext cx="54400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Bây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giờ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nhau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318764CD-4732-4059-9B16-51E9E6957D98}"/>
              </a:ext>
            </a:extLst>
          </p:cNvPr>
          <p:cNvGrpSpPr/>
          <p:nvPr/>
        </p:nvGrpSpPr>
        <p:grpSpPr>
          <a:xfrm>
            <a:off x="-6526110" y="5927745"/>
            <a:ext cx="6794175" cy="5807015"/>
            <a:chOff x="-781117" y="1397935"/>
            <a:chExt cx="5353117" cy="4705350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18660A9E-E162-4AD4-9D03-3497FAA515B5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33" name="Hình ảnh 32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787980D9-413C-48D8-835F-2CA8A1A5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A906ED7-8D4A-4720-8B86-48398B9663D4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1"/>
                  <a:gd name="connsiteX1" fmla="*/ 613084 w 5573488"/>
                  <a:gd name="connsiteY1" fmla="*/ 0 h 1648581"/>
                  <a:gd name="connsiteX2" fmla="*/ 1170432 w 5573488"/>
                  <a:gd name="connsiteY2" fmla="*/ 0 h 1648581"/>
                  <a:gd name="connsiteX3" fmla="*/ 1783516 w 5573488"/>
                  <a:gd name="connsiteY3" fmla="*/ 0 h 1648581"/>
                  <a:gd name="connsiteX4" fmla="*/ 2452335 w 5573488"/>
                  <a:gd name="connsiteY4" fmla="*/ 0 h 1648581"/>
                  <a:gd name="connsiteX5" fmla="*/ 2953949 w 5573488"/>
                  <a:gd name="connsiteY5" fmla="*/ 0 h 1648581"/>
                  <a:gd name="connsiteX6" fmla="*/ 3567032 w 5573488"/>
                  <a:gd name="connsiteY6" fmla="*/ 0 h 1648581"/>
                  <a:gd name="connsiteX7" fmla="*/ 4124381 w 5573488"/>
                  <a:gd name="connsiteY7" fmla="*/ 0 h 1648581"/>
                  <a:gd name="connsiteX8" fmla="*/ 4793200 w 5573488"/>
                  <a:gd name="connsiteY8" fmla="*/ 0 h 1648581"/>
                  <a:gd name="connsiteX9" fmla="*/ 5573488 w 5573488"/>
                  <a:gd name="connsiteY9" fmla="*/ 0 h 1648581"/>
                  <a:gd name="connsiteX10" fmla="*/ 5573488 w 5573488"/>
                  <a:gd name="connsiteY10" fmla="*/ 566013 h 1648581"/>
                  <a:gd name="connsiteX11" fmla="*/ 5573488 w 5573488"/>
                  <a:gd name="connsiteY11" fmla="*/ 1099054 h 1648581"/>
                  <a:gd name="connsiteX12" fmla="*/ 5573488 w 5573488"/>
                  <a:gd name="connsiteY12" fmla="*/ 1648581 h 1648581"/>
                  <a:gd name="connsiteX13" fmla="*/ 5016139 w 5573488"/>
                  <a:gd name="connsiteY13" fmla="*/ 1648581 h 1648581"/>
                  <a:gd name="connsiteX14" fmla="*/ 4403056 w 5573488"/>
                  <a:gd name="connsiteY14" fmla="*/ 1648581 h 1648581"/>
                  <a:gd name="connsiteX15" fmla="*/ 3789972 w 5573488"/>
                  <a:gd name="connsiteY15" fmla="*/ 1648581 h 1648581"/>
                  <a:gd name="connsiteX16" fmla="*/ 3121153 w 5573488"/>
                  <a:gd name="connsiteY16" fmla="*/ 1648581 h 1648581"/>
                  <a:gd name="connsiteX17" fmla="*/ 2731009 w 5573488"/>
                  <a:gd name="connsiteY17" fmla="*/ 1648581 h 1648581"/>
                  <a:gd name="connsiteX18" fmla="*/ 2117925 w 5573488"/>
                  <a:gd name="connsiteY18" fmla="*/ 1648581 h 1648581"/>
                  <a:gd name="connsiteX19" fmla="*/ 1560577 w 5573488"/>
                  <a:gd name="connsiteY19" fmla="*/ 1648581 h 1648581"/>
                  <a:gd name="connsiteX20" fmla="*/ 1114698 w 5573488"/>
                  <a:gd name="connsiteY20" fmla="*/ 1648581 h 1648581"/>
                  <a:gd name="connsiteX21" fmla="*/ 668819 w 5573488"/>
                  <a:gd name="connsiteY21" fmla="*/ 1648581 h 1648581"/>
                  <a:gd name="connsiteX22" fmla="*/ 0 w 5573488"/>
                  <a:gd name="connsiteY22" fmla="*/ 1648581 h 1648581"/>
                  <a:gd name="connsiteX23" fmla="*/ 0 w 5573488"/>
                  <a:gd name="connsiteY23" fmla="*/ 1148511 h 1648581"/>
                  <a:gd name="connsiteX24" fmla="*/ 0 w 5573488"/>
                  <a:gd name="connsiteY24" fmla="*/ 648442 h 1648581"/>
                  <a:gd name="connsiteX25" fmla="*/ 0 w 5573488"/>
                  <a:gd name="connsiteY25" fmla="*/ 0 h 164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1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1382" y="892636"/>
                      <a:pt x="5573488" y="1099054"/>
                    </a:cubicBezTo>
                    <a:cubicBezTo>
                      <a:pt x="5635594" y="1305472"/>
                      <a:pt x="5531315" y="1422635"/>
                      <a:pt x="5573488" y="1648581"/>
                    </a:cubicBezTo>
                    <a:cubicBezTo>
                      <a:pt x="5331152" y="1687192"/>
                      <a:pt x="5129996" y="1591572"/>
                      <a:pt x="5016139" y="1648581"/>
                    </a:cubicBezTo>
                    <a:cubicBezTo>
                      <a:pt x="4902282" y="1705590"/>
                      <a:pt x="4628125" y="1577123"/>
                      <a:pt x="4403056" y="1648581"/>
                    </a:cubicBezTo>
                    <a:cubicBezTo>
                      <a:pt x="4177987" y="1720039"/>
                      <a:pt x="4046319" y="1609625"/>
                      <a:pt x="3789972" y="1648581"/>
                    </a:cubicBezTo>
                    <a:cubicBezTo>
                      <a:pt x="3533625" y="1687537"/>
                      <a:pt x="3419758" y="1585238"/>
                      <a:pt x="3121153" y="1648581"/>
                    </a:cubicBezTo>
                    <a:cubicBezTo>
                      <a:pt x="2822548" y="1711924"/>
                      <a:pt x="2825200" y="1623343"/>
                      <a:pt x="2731009" y="1648581"/>
                    </a:cubicBezTo>
                    <a:cubicBezTo>
                      <a:pt x="2636818" y="1673819"/>
                      <a:pt x="2393743" y="1646773"/>
                      <a:pt x="2117925" y="1648581"/>
                    </a:cubicBezTo>
                    <a:cubicBezTo>
                      <a:pt x="1842107" y="1650389"/>
                      <a:pt x="1810669" y="1627124"/>
                      <a:pt x="1560577" y="1648581"/>
                    </a:cubicBezTo>
                    <a:cubicBezTo>
                      <a:pt x="1310485" y="1670038"/>
                      <a:pt x="1332314" y="1623440"/>
                      <a:pt x="1114698" y="1648581"/>
                    </a:cubicBezTo>
                    <a:cubicBezTo>
                      <a:pt x="897082" y="1673722"/>
                      <a:pt x="862728" y="1616289"/>
                      <a:pt x="668819" y="1648581"/>
                    </a:cubicBezTo>
                    <a:cubicBezTo>
                      <a:pt x="474910" y="1680873"/>
                      <a:pt x="171165" y="1602796"/>
                      <a:pt x="0" y="1648581"/>
                    </a:cubicBezTo>
                    <a:cubicBezTo>
                      <a:pt x="-16904" y="1520554"/>
                      <a:pt x="13424" y="1331715"/>
                      <a:pt x="0" y="1148511"/>
                    </a:cubicBezTo>
                    <a:cubicBezTo>
                      <a:pt x="-13424" y="965307"/>
                      <a:pt x="13899" y="874109"/>
                      <a:pt x="0" y="648442"/>
                    </a:cubicBezTo>
                    <a:cubicBezTo>
                      <a:pt x="-13899" y="422775"/>
                      <a:pt x="51513" y="211812"/>
                      <a:pt x="0" y="0"/>
                    </a:cubicBezTo>
                    <a:close/>
                  </a:path>
                  <a:path w="5573488" h="1648581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4742" y="109119"/>
                      <a:pt x="5561670" y="359056"/>
                      <a:pt x="5573488" y="516555"/>
                    </a:cubicBezTo>
                    <a:cubicBezTo>
                      <a:pt x="5585306" y="674055"/>
                      <a:pt x="5535222" y="893535"/>
                      <a:pt x="5573488" y="1066082"/>
                    </a:cubicBezTo>
                    <a:cubicBezTo>
                      <a:pt x="5611754" y="1238629"/>
                      <a:pt x="5517645" y="1394889"/>
                      <a:pt x="5573488" y="1648581"/>
                    </a:cubicBezTo>
                    <a:cubicBezTo>
                      <a:pt x="5457455" y="1662639"/>
                      <a:pt x="5313194" y="1602955"/>
                      <a:pt x="5183344" y="1648581"/>
                    </a:cubicBezTo>
                    <a:cubicBezTo>
                      <a:pt x="5053494" y="1694207"/>
                      <a:pt x="4873710" y="1601363"/>
                      <a:pt x="4570260" y="1648581"/>
                    </a:cubicBezTo>
                    <a:cubicBezTo>
                      <a:pt x="4266810" y="1695799"/>
                      <a:pt x="4147126" y="1600926"/>
                      <a:pt x="4012911" y="1648581"/>
                    </a:cubicBezTo>
                    <a:cubicBezTo>
                      <a:pt x="3878696" y="1696236"/>
                      <a:pt x="3766419" y="1641336"/>
                      <a:pt x="3622767" y="1648581"/>
                    </a:cubicBezTo>
                    <a:cubicBezTo>
                      <a:pt x="3479115" y="1655826"/>
                      <a:pt x="3260255" y="1629192"/>
                      <a:pt x="3009684" y="1648581"/>
                    </a:cubicBezTo>
                    <a:cubicBezTo>
                      <a:pt x="2759113" y="1667970"/>
                      <a:pt x="2605690" y="1587535"/>
                      <a:pt x="2396600" y="1648581"/>
                    </a:cubicBezTo>
                    <a:cubicBezTo>
                      <a:pt x="2187510" y="1709627"/>
                      <a:pt x="2038614" y="1640601"/>
                      <a:pt x="1727781" y="1648581"/>
                    </a:cubicBezTo>
                    <a:cubicBezTo>
                      <a:pt x="1416948" y="1656561"/>
                      <a:pt x="1450529" y="1604838"/>
                      <a:pt x="1281902" y="1648581"/>
                    </a:cubicBezTo>
                    <a:cubicBezTo>
                      <a:pt x="1113275" y="1692324"/>
                      <a:pt x="834607" y="1625206"/>
                      <a:pt x="668819" y="1648581"/>
                    </a:cubicBezTo>
                    <a:cubicBezTo>
                      <a:pt x="503031" y="1671956"/>
                      <a:pt x="329818" y="1643375"/>
                      <a:pt x="0" y="1648581"/>
                    </a:cubicBezTo>
                    <a:cubicBezTo>
                      <a:pt x="-44352" y="1523480"/>
                      <a:pt x="11105" y="1324506"/>
                      <a:pt x="0" y="1148511"/>
                    </a:cubicBezTo>
                    <a:cubicBezTo>
                      <a:pt x="-11105" y="972516"/>
                      <a:pt x="40070" y="706056"/>
                      <a:pt x="0" y="566013"/>
                    </a:cubicBezTo>
                    <a:cubicBezTo>
                      <a:pt x="-40070" y="425970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1663700" y="1579245"/>
            <a:ext cx="5438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30 kg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45 kg</a:t>
            </a:r>
          </a:p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2192021" y="3571875"/>
            <a:ext cx="8943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2D160-23DB-00FF-CE9E-0BA06728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230" y="1899920"/>
            <a:ext cx="1766679" cy="1882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F5D51-F9EC-9CA7-6EDF-29FF7DB8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70" y="1920240"/>
            <a:ext cx="1766679" cy="18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966976" y="605660"/>
            <a:ext cx="5747297" cy="572256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4603878" y="-783621"/>
            <a:ext cx="6503153" cy="6096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006396" y="1341050"/>
            <a:ext cx="40108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793824"/>
                  <a:gd name="connsiteY0" fmla="*/ 0 h 3260878"/>
                  <a:gd name="connsiteX1" fmla="*/ 503352 w 4793824"/>
                  <a:gd name="connsiteY1" fmla="*/ 0 h 3260878"/>
                  <a:gd name="connsiteX2" fmla="*/ 1198456 w 4793824"/>
                  <a:gd name="connsiteY2" fmla="*/ 0 h 3260878"/>
                  <a:gd name="connsiteX3" fmla="*/ 1749746 w 4793824"/>
                  <a:gd name="connsiteY3" fmla="*/ 0 h 3260878"/>
                  <a:gd name="connsiteX4" fmla="*/ 2396912 w 4793824"/>
                  <a:gd name="connsiteY4" fmla="*/ 0 h 3260878"/>
                  <a:gd name="connsiteX5" fmla="*/ 2996140 w 4793824"/>
                  <a:gd name="connsiteY5" fmla="*/ 0 h 3260878"/>
                  <a:gd name="connsiteX6" fmla="*/ 3691244 w 4793824"/>
                  <a:gd name="connsiteY6" fmla="*/ 0 h 3260878"/>
                  <a:gd name="connsiteX7" fmla="*/ 4146658 w 4793824"/>
                  <a:gd name="connsiteY7" fmla="*/ 0 h 3260878"/>
                  <a:gd name="connsiteX8" fmla="*/ 4793824 w 4793824"/>
                  <a:gd name="connsiteY8" fmla="*/ 0 h 3260878"/>
                  <a:gd name="connsiteX9" fmla="*/ 4793824 w 4793824"/>
                  <a:gd name="connsiteY9" fmla="*/ 510871 h 3260878"/>
                  <a:gd name="connsiteX10" fmla="*/ 4793824 w 4793824"/>
                  <a:gd name="connsiteY10" fmla="*/ 989133 h 3260878"/>
                  <a:gd name="connsiteX11" fmla="*/ 4793824 w 4793824"/>
                  <a:gd name="connsiteY11" fmla="*/ 1532613 h 3260878"/>
                  <a:gd name="connsiteX12" fmla="*/ 4793824 w 4793824"/>
                  <a:gd name="connsiteY12" fmla="*/ 2076092 h 3260878"/>
                  <a:gd name="connsiteX13" fmla="*/ 4793824 w 4793824"/>
                  <a:gd name="connsiteY13" fmla="*/ 2652181 h 3260878"/>
                  <a:gd name="connsiteX14" fmla="*/ 4793824 w 4793824"/>
                  <a:gd name="connsiteY14" fmla="*/ 3260878 h 3260878"/>
                  <a:gd name="connsiteX15" fmla="*/ 4098720 w 4793824"/>
                  <a:gd name="connsiteY15" fmla="*/ 3260878 h 3260878"/>
                  <a:gd name="connsiteX16" fmla="*/ 3451553 w 4793824"/>
                  <a:gd name="connsiteY16" fmla="*/ 3260878 h 3260878"/>
                  <a:gd name="connsiteX17" fmla="*/ 2852325 w 4793824"/>
                  <a:gd name="connsiteY17" fmla="*/ 3260878 h 3260878"/>
                  <a:gd name="connsiteX18" fmla="*/ 2348974 w 4793824"/>
                  <a:gd name="connsiteY18" fmla="*/ 3260878 h 3260878"/>
                  <a:gd name="connsiteX19" fmla="*/ 1845622 w 4793824"/>
                  <a:gd name="connsiteY19" fmla="*/ 3260878 h 3260878"/>
                  <a:gd name="connsiteX20" fmla="*/ 1342271 w 4793824"/>
                  <a:gd name="connsiteY20" fmla="*/ 3260878 h 3260878"/>
                  <a:gd name="connsiteX21" fmla="*/ 886857 w 4793824"/>
                  <a:gd name="connsiteY21" fmla="*/ 3260878 h 3260878"/>
                  <a:gd name="connsiteX22" fmla="*/ 0 w 4793824"/>
                  <a:gd name="connsiteY22" fmla="*/ 3260878 h 3260878"/>
                  <a:gd name="connsiteX23" fmla="*/ 0 w 4793824"/>
                  <a:gd name="connsiteY23" fmla="*/ 2652181 h 3260878"/>
                  <a:gd name="connsiteX24" fmla="*/ 0 w 4793824"/>
                  <a:gd name="connsiteY24" fmla="*/ 2076092 h 3260878"/>
                  <a:gd name="connsiteX25" fmla="*/ 0 w 4793824"/>
                  <a:gd name="connsiteY25" fmla="*/ 1565221 h 3260878"/>
                  <a:gd name="connsiteX26" fmla="*/ 0 w 4793824"/>
                  <a:gd name="connsiteY26" fmla="*/ 1054351 h 3260878"/>
                  <a:gd name="connsiteX27" fmla="*/ 0 w 4793824"/>
                  <a:gd name="connsiteY27" fmla="*/ 478262 h 3260878"/>
                  <a:gd name="connsiteX28" fmla="*/ 0 w 4793824"/>
                  <a:gd name="connsiteY28" fmla="*/ 0 h 326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93824" h="3260878" fill="none" extrusionOk="0">
                    <a:moveTo>
                      <a:pt x="0" y="0"/>
                    </a:moveTo>
                    <a:cubicBezTo>
                      <a:pt x="228361" y="-8353"/>
                      <a:pt x="340935" y="50528"/>
                      <a:pt x="503352" y="0"/>
                    </a:cubicBezTo>
                    <a:cubicBezTo>
                      <a:pt x="665769" y="-50528"/>
                      <a:pt x="945897" y="66009"/>
                      <a:pt x="1198456" y="0"/>
                    </a:cubicBezTo>
                    <a:cubicBezTo>
                      <a:pt x="1451015" y="-66009"/>
                      <a:pt x="1511169" y="58696"/>
                      <a:pt x="1749746" y="0"/>
                    </a:cubicBezTo>
                    <a:cubicBezTo>
                      <a:pt x="1988323" y="-58696"/>
                      <a:pt x="2189470" y="76338"/>
                      <a:pt x="2396912" y="0"/>
                    </a:cubicBezTo>
                    <a:cubicBezTo>
                      <a:pt x="2604354" y="-76338"/>
                      <a:pt x="2851396" y="39957"/>
                      <a:pt x="2996140" y="0"/>
                    </a:cubicBezTo>
                    <a:cubicBezTo>
                      <a:pt x="3140884" y="-39957"/>
                      <a:pt x="3451781" y="14673"/>
                      <a:pt x="3691244" y="0"/>
                    </a:cubicBezTo>
                    <a:cubicBezTo>
                      <a:pt x="3930707" y="-14673"/>
                      <a:pt x="3938010" y="7493"/>
                      <a:pt x="4146658" y="0"/>
                    </a:cubicBezTo>
                    <a:cubicBezTo>
                      <a:pt x="4355306" y="-7493"/>
                      <a:pt x="4632064" y="55496"/>
                      <a:pt x="4793824" y="0"/>
                    </a:cubicBezTo>
                    <a:cubicBezTo>
                      <a:pt x="4797325" y="110627"/>
                      <a:pt x="4753155" y="308742"/>
                      <a:pt x="4793824" y="510871"/>
                    </a:cubicBezTo>
                    <a:cubicBezTo>
                      <a:pt x="4834493" y="713000"/>
                      <a:pt x="4750895" y="863302"/>
                      <a:pt x="4793824" y="989133"/>
                    </a:cubicBezTo>
                    <a:cubicBezTo>
                      <a:pt x="4836753" y="1114964"/>
                      <a:pt x="4772731" y="1339906"/>
                      <a:pt x="4793824" y="1532613"/>
                    </a:cubicBezTo>
                    <a:cubicBezTo>
                      <a:pt x="4814917" y="1725320"/>
                      <a:pt x="4783887" y="1863912"/>
                      <a:pt x="4793824" y="2076092"/>
                    </a:cubicBezTo>
                    <a:cubicBezTo>
                      <a:pt x="4803761" y="2288272"/>
                      <a:pt x="4732979" y="2451632"/>
                      <a:pt x="4793824" y="2652181"/>
                    </a:cubicBezTo>
                    <a:cubicBezTo>
                      <a:pt x="4854669" y="2852730"/>
                      <a:pt x="4732756" y="2987313"/>
                      <a:pt x="4793824" y="3260878"/>
                    </a:cubicBezTo>
                    <a:cubicBezTo>
                      <a:pt x="4559048" y="3332145"/>
                      <a:pt x="4406340" y="3191833"/>
                      <a:pt x="4098720" y="3260878"/>
                    </a:cubicBezTo>
                    <a:cubicBezTo>
                      <a:pt x="3791100" y="3329923"/>
                      <a:pt x="3661241" y="3203408"/>
                      <a:pt x="3451553" y="3260878"/>
                    </a:cubicBezTo>
                    <a:cubicBezTo>
                      <a:pt x="3241865" y="3318348"/>
                      <a:pt x="3070510" y="3203818"/>
                      <a:pt x="2852325" y="3260878"/>
                    </a:cubicBezTo>
                    <a:cubicBezTo>
                      <a:pt x="2634140" y="3317938"/>
                      <a:pt x="2492942" y="3240407"/>
                      <a:pt x="2348974" y="3260878"/>
                    </a:cubicBezTo>
                    <a:cubicBezTo>
                      <a:pt x="2205006" y="3281349"/>
                      <a:pt x="2038865" y="3213266"/>
                      <a:pt x="1845622" y="3260878"/>
                    </a:cubicBezTo>
                    <a:cubicBezTo>
                      <a:pt x="1652379" y="3308490"/>
                      <a:pt x="1514261" y="3247716"/>
                      <a:pt x="1342271" y="3260878"/>
                    </a:cubicBezTo>
                    <a:cubicBezTo>
                      <a:pt x="1170281" y="3274040"/>
                      <a:pt x="1014446" y="3256542"/>
                      <a:pt x="886857" y="3260878"/>
                    </a:cubicBezTo>
                    <a:cubicBezTo>
                      <a:pt x="759268" y="3265214"/>
                      <a:pt x="223905" y="3247111"/>
                      <a:pt x="0" y="3260878"/>
                    </a:cubicBezTo>
                    <a:cubicBezTo>
                      <a:pt x="-42112" y="2975820"/>
                      <a:pt x="73024" y="2863487"/>
                      <a:pt x="0" y="2652181"/>
                    </a:cubicBezTo>
                    <a:cubicBezTo>
                      <a:pt x="-73024" y="2440875"/>
                      <a:pt x="5505" y="2351610"/>
                      <a:pt x="0" y="2076092"/>
                    </a:cubicBezTo>
                    <a:cubicBezTo>
                      <a:pt x="-5505" y="1800574"/>
                      <a:pt x="60742" y="1729845"/>
                      <a:pt x="0" y="1565221"/>
                    </a:cubicBezTo>
                    <a:cubicBezTo>
                      <a:pt x="-60742" y="1400597"/>
                      <a:pt x="60268" y="1289603"/>
                      <a:pt x="0" y="1054351"/>
                    </a:cubicBezTo>
                    <a:cubicBezTo>
                      <a:pt x="-60268" y="819099"/>
                      <a:pt x="63637" y="702899"/>
                      <a:pt x="0" y="478262"/>
                    </a:cubicBezTo>
                    <a:cubicBezTo>
                      <a:pt x="-63637" y="253625"/>
                      <a:pt x="49554" y="137251"/>
                      <a:pt x="0" y="0"/>
                    </a:cubicBezTo>
                    <a:close/>
                  </a:path>
                  <a:path w="4793824" h="3260878" stroke="0" extrusionOk="0">
                    <a:moveTo>
                      <a:pt x="0" y="0"/>
                    </a:moveTo>
                    <a:cubicBezTo>
                      <a:pt x="189429" y="-28659"/>
                      <a:pt x="506863" y="13458"/>
                      <a:pt x="647166" y="0"/>
                    </a:cubicBezTo>
                    <a:cubicBezTo>
                      <a:pt x="787469" y="-13458"/>
                      <a:pt x="988280" y="1872"/>
                      <a:pt x="1294332" y="0"/>
                    </a:cubicBezTo>
                    <a:cubicBezTo>
                      <a:pt x="1600384" y="-1872"/>
                      <a:pt x="1740528" y="50768"/>
                      <a:pt x="1941499" y="0"/>
                    </a:cubicBezTo>
                    <a:cubicBezTo>
                      <a:pt x="2142470" y="-50768"/>
                      <a:pt x="2255559" y="4033"/>
                      <a:pt x="2444850" y="0"/>
                    </a:cubicBezTo>
                    <a:cubicBezTo>
                      <a:pt x="2634141" y="-4033"/>
                      <a:pt x="2842879" y="36030"/>
                      <a:pt x="2948202" y="0"/>
                    </a:cubicBezTo>
                    <a:cubicBezTo>
                      <a:pt x="3053525" y="-36030"/>
                      <a:pt x="3262925" y="14508"/>
                      <a:pt x="3403615" y="0"/>
                    </a:cubicBezTo>
                    <a:cubicBezTo>
                      <a:pt x="3544305" y="-14508"/>
                      <a:pt x="3672799" y="46827"/>
                      <a:pt x="3906967" y="0"/>
                    </a:cubicBezTo>
                    <a:cubicBezTo>
                      <a:pt x="4141135" y="-46827"/>
                      <a:pt x="4412703" y="7305"/>
                      <a:pt x="4793824" y="0"/>
                    </a:cubicBezTo>
                    <a:cubicBezTo>
                      <a:pt x="4832654" y="133709"/>
                      <a:pt x="4777834" y="346555"/>
                      <a:pt x="4793824" y="608697"/>
                    </a:cubicBezTo>
                    <a:cubicBezTo>
                      <a:pt x="4809814" y="870839"/>
                      <a:pt x="4752432" y="966667"/>
                      <a:pt x="4793824" y="1217394"/>
                    </a:cubicBezTo>
                    <a:cubicBezTo>
                      <a:pt x="4835216" y="1468121"/>
                      <a:pt x="4736841" y="1562502"/>
                      <a:pt x="4793824" y="1695657"/>
                    </a:cubicBezTo>
                    <a:cubicBezTo>
                      <a:pt x="4850807" y="1828812"/>
                      <a:pt x="4787693" y="1968444"/>
                      <a:pt x="4793824" y="2239136"/>
                    </a:cubicBezTo>
                    <a:cubicBezTo>
                      <a:pt x="4799955" y="2509828"/>
                      <a:pt x="4737347" y="2617988"/>
                      <a:pt x="4793824" y="2717398"/>
                    </a:cubicBezTo>
                    <a:cubicBezTo>
                      <a:pt x="4850301" y="2816808"/>
                      <a:pt x="4730942" y="3136568"/>
                      <a:pt x="4793824" y="3260878"/>
                    </a:cubicBezTo>
                    <a:cubicBezTo>
                      <a:pt x="4680943" y="3298981"/>
                      <a:pt x="4526848" y="3250626"/>
                      <a:pt x="4338411" y="3260878"/>
                    </a:cubicBezTo>
                    <a:cubicBezTo>
                      <a:pt x="4149974" y="3271130"/>
                      <a:pt x="3930418" y="3203313"/>
                      <a:pt x="3739183" y="3260878"/>
                    </a:cubicBezTo>
                    <a:cubicBezTo>
                      <a:pt x="3547948" y="3318443"/>
                      <a:pt x="3451390" y="3208361"/>
                      <a:pt x="3283769" y="3260878"/>
                    </a:cubicBezTo>
                    <a:cubicBezTo>
                      <a:pt x="3116148" y="3313395"/>
                      <a:pt x="2802333" y="3232458"/>
                      <a:pt x="2636603" y="3260878"/>
                    </a:cubicBezTo>
                    <a:cubicBezTo>
                      <a:pt x="2470873" y="3289298"/>
                      <a:pt x="2185911" y="3206327"/>
                      <a:pt x="1989437" y="3260878"/>
                    </a:cubicBezTo>
                    <a:cubicBezTo>
                      <a:pt x="1792963" y="3315429"/>
                      <a:pt x="1447339" y="3252754"/>
                      <a:pt x="1294332" y="3260878"/>
                    </a:cubicBezTo>
                    <a:cubicBezTo>
                      <a:pt x="1141325" y="3269002"/>
                      <a:pt x="1028193" y="3204928"/>
                      <a:pt x="790981" y="3260878"/>
                    </a:cubicBezTo>
                    <a:cubicBezTo>
                      <a:pt x="553769" y="3316828"/>
                      <a:pt x="232765" y="3201960"/>
                      <a:pt x="0" y="3260878"/>
                    </a:cubicBezTo>
                    <a:cubicBezTo>
                      <a:pt x="-57711" y="3131736"/>
                      <a:pt x="43590" y="2799534"/>
                      <a:pt x="0" y="2652181"/>
                    </a:cubicBezTo>
                    <a:cubicBezTo>
                      <a:pt x="-43590" y="2504828"/>
                      <a:pt x="17717" y="2362320"/>
                      <a:pt x="0" y="2206527"/>
                    </a:cubicBezTo>
                    <a:cubicBezTo>
                      <a:pt x="-17717" y="2050734"/>
                      <a:pt x="3388" y="1723305"/>
                      <a:pt x="0" y="1597830"/>
                    </a:cubicBezTo>
                    <a:cubicBezTo>
                      <a:pt x="-3388" y="1472355"/>
                      <a:pt x="15891" y="1214161"/>
                      <a:pt x="0" y="1086959"/>
                    </a:cubicBezTo>
                    <a:cubicBezTo>
                      <a:pt x="-15891" y="959757"/>
                      <a:pt x="55964" y="641352"/>
                      <a:pt x="0" y="510871"/>
                    </a:cubicBezTo>
                    <a:cubicBezTo>
                      <a:pt x="-55964" y="380390"/>
                      <a:pt x="41142" y="15622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6001664"/>
                  <a:gd name="connsiteY0" fmla="*/ 0 h 1648582"/>
                  <a:gd name="connsiteX1" fmla="*/ 425573 w 6001664"/>
                  <a:gd name="connsiteY1" fmla="*/ 0 h 1648582"/>
                  <a:gd name="connsiteX2" fmla="*/ 1091212 w 6001664"/>
                  <a:gd name="connsiteY2" fmla="*/ 0 h 1648582"/>
                  <a:gd name="connsiteX3" fmla="*/ 1576801 w 6001664"/>
                  <a:gd name="connsiteY3" fmla="*/ 0 h 1648582"/>
                  <a:gd name="connsiteX4" fmla="*/ 2182423 w 6001664"/>
                  <a:gd name="connsiteY4" fmla="*/ 0 h 1648582"/>
                  <a:gd name="connsiteX5" fmla="*/ 2728029 w 6001664"/>
                  <a:gd name="connsiteY5" fmla="*/ 0 h 1648582"/>
                  <a:gd name="connsiteX6" fmla="*/ 3393668 w 6001664"/>
                  <a:gd name="connsiteY6" fmla="*/ 0 h 1648582"/>
                  <a:gd name="connsiteX7" fmla="*/ 3759224 w 6001664"/>
                  <a:gd name="connsiteY7" fmla="*/ 0 h 1648582"/>
                  <a:gd name="connsiteX8" fmla="*/ 4364847 w 6001664"/>
                  <a:gd name="connsiteY8" fmla="*/ 0 h 1648582"/>
                  <a:gd name="connsiteX9" fmla="*/ 4850436 w 6001664"/>
                  <a:gd name="connsiteY9" fmla="*/ 0 h 1648582"/>
                  <a:gd name="connsiteX10" fmla="*/ 5396042 w 6001664"/>
                  <a:gd name="connsiteY10" fmla="*/ 0 h 1648582"/>
                  <a:gd name="connsiteX11" fmla="*/ 6001664 w 6001664"/>
                  <a:gd name="connsiteY11" fmla="*/ 0 h 1648582"/>
                  <a:gd name="connsiteX12" fmla="*/ 6001664 w 6001664"/>
                  <a:gd name="connsiteY12" fmla="*/ 566013 h 1648582"/>
                  <a:gd name="connsiteX13" fmla="*/ 6001664 w 6001664"/>
                  <a:gd name="connsiteY13" fmla="*/ 1132026 h 1648582"/>
                  <a:gd name="connsiteX14" fmla="*/ 6001664 w 6001664"/>
                  <a:gd name="connsiteY14" fmla="*/ 1648582 h 1648582"/>
                  <a:gd name="connsiteX15" fmla="*/ 5336025 w 6001664"/>
                  <a:gd name="connsiteY15" fmla="*/ 1648582 h 1648582"/>
                  <a:gd name="connsiteX16" fmla="*/ 4730402 w 6001664"/>
                  <a:gd name="connsiteY16" fmla="*/ 1648582 h 1648582"/>
                  <a:gd name="connsiteX17" fmla="*/ 4184797 w 6001664"/>
                  <a:gd name="connsiteY17" fmla="*/ 1648582 h 1648582"/>
                  <a:gd name="connsiteX18" fmla="*/ 3759224 w 6001664"/>
                  <a:gd name="connsiteY18" fmla="*/ 1648582 h 1648582"/>
                  <a:gd name="connsiteX19" fmla="*/ 3333652 w 6001664"/>
                  <a:gd name="connsiteY19" fmla="*/ 1648582 h 1648582"/>
                  <a:gd name="connsiteX20" fmla="*/ 2908079 w 6001664"/>
                  <a:gd name="connsiteY20" fmla="*/ 1648582 h 1648582"/>
                  <a:gd name="connsiteX21" fmla="*/ 2542523 w 6001664"/>
                  <a:gd name="connsiteY21" fmla="*/ 1648582 h 1648582"/>
                  <a:gd name="connsiteX22" fmla="*/ 1996917 w 6001664"/>
                  <a:gd name="connsiteY22" fmla="*/ 1648582 h 1648582"/>
                  <a:gd name="connsiteX23" fmla="*/ 1331278 w 6001664"/>
                  <a:gd name="connsiteY23" fmla="*/ 1648582 h 1648582"/>
                  <a:gd name="connsiteX24" fmla="*/ 965722 w 6001664"/>
                  <a:gd name="connsiteY24" fmla="*/ 1648582 h 1648582"/>
                  <a:gd name="connsiteX25" fmla="*/ 0 w 6001664"/>
                  <a:gd name="connsiteY25" fmla="*/ 1648582 h 1648582"/>
                  <a:gd name="connsiteX26" fmla="*/ 0 w 6001664"/>
                  <a:gd name="connsiteY26" fmla="*/ 1066083 h 1648582"/>
                  <a:gd name="connsiteX27" fmla="*/ 0 w 6001664"/>
                  <a:gd name="connsiteY27" fmla="*/ 500070 h 1648582"/>
                  <a:gd name="connsiteX28" fmla="*/ 0 w 6001664"/>
                  <a:gd name="connsiteY28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01664" h="1648582" fill="none" extrusionOk="0">
                    <a:moveTo>
                      <a:pt x="0" y="0"/>
                    </a:moveTo>
                    <a:cubicBezTo>
                      <a:pt x="210526" y="-42455"/>
                      <a:pt x="225849" y="11148"/>
                      <a:pt x="425573" y="0"/>
                    </a:cubicBezTo>
                    <a:cubicBezTo>
                      <a:pt x="625297" y="-11148"/>
                      <a:pt x="784975" y="58839"/>
                      <a:pt x="1091212" y="0"/>
                    </a:cubicBezTo>
                    <a:cubicBezTo>
                      <a:pt x="1397449" y="-58839"/>
                      <a:pt x="1368407" y="16859"/>
                      <a:pt x="1576801" y="0"/>
                    </a:cubicBezTo>
                    <a:cubicBezTo>
                      <a:pt x="1785195" y="-16859"/>
                      <a:pt x="1979271" y="49919"/>
                      <a:pt x="2182423" y="0"/>
                    </a:cubicBezTo>
                    <a:cubicBezTo>
                      <a:pt x="2385575" y="-49919"/>
                      <a:pt x="2616901" y="17674"/>
                      <a:pt x="2728029" y="0"/>
                    </a:cubicBezTo>
                    <a:cubicBezTo>
                      <a:pt x="2839157" y="-17674"/>
                      <a:pt x="3106464" y="53576"/>
                      <a:pt x="3393668" y="0"/>
                    </a:cubicBezTo>
                    <a:cubicBezTo>
                      <a:pt x="3680872" y="-53576"/>
                      <a:pt x="3593720" y="37124"/>
                      <a:pt x="3759224" y="0"/>
                    </a:cubicBezTo>
                    <a:cubicBezTo>
                      <a:pt x="3924728" y="-37124"/>
                      <a:pt x="4230946" y="13593"/>
                      <a:pt x="4364847" y="0"/>
                    </a:cubicBezTo>
                    <a:cubicBezTo>
                      <a:pt x="4498748" y="-13593"/>
                      <a:pt x="4618947" y="26518"/>
                      <a:pt x="4850436" y="0"/>
                    </a:cubicBezTo>
                    <a:cubicBezTo>
                      <a:pt x="5081925" y="-26518"/>
                      <a:pt x="5280392" y="41742"/>
                      <a:pt x="5396042" y="0"/>
                    </a:cubicBezTo>
                    <a:cubicBezTo>
                      <a:pt x="5511692" y="-41742"/>
                      <a:pt x="5756664" y="15235"/>
                      <a:pt x="6001664" y="0"/>
                    </a:cubicBezTo>
                    <a:cubicBezTo>
                      <a:pt x="6067060" y="197193"/>
                      <a:pt x="5980790" y="388126"/>
                      <a:pt x="6001664" y="566013"/>
                    </a:cubicBezTo>
                    <a:cubicBezTo>
                      <a:pt x="6022538" y="743900"/>
                      <a:pt x="5982550" y="903805"/>
                      <a:pt x="6001664" y="1132026"/>
                    </a:cubicBezTo>
                    <a:cubicBezTo>
                      <a:pt x="6020778" y="1360247"/>
                      <a:pt x="5984660" y="1399346"/>
                      <a:pt x="6001664" y="1648582"/>
                    </a:cubicBezTo>
                    <a:cubicBezTo>
                      <a:pt x="5694472" y="1673479"/>
                      <a:pt x="5590192" y="1642854"/>
                      <a:pt x="5336025" y="1648582"/>
                    </a:cubicBezTo>
                    <a:cubicBezTo>
                      <a:pt x="5081858" y="1654310"/>
                      <a:pt x="4876967" y="1644282"/>
                      <a:pt x="4730402" y="1648582"/>
                    </a:cubicBezTo>
                    <a:cubicBezTo>
                      <a:pt x="4583837" y="1652882"/>
                      <a:pt x="4436249" y="1646874"/>
                      <a:pt x="4184797" y="1648582"/>
                    </a:cubicBezTo>
                    <a:cubicBezTo>
                      <a:pt x="3933346" y="1650290"/>
                      <a:pt x="3904594" y="1609653"/>
                      <a:pt x="3759224" y="1648582"/>
                    </a:cubicBezTo>
                    <a:cubicBezTo>
                      <a:pt x="3613854" y="1687511"/>
                      <a:pt x="3467016" y="1631190"/>
                      <a:pt x="3333652" y="1648582"/>
                    </a:cubicBezTo>
                    <a:cubicBezTo>
                      <a:pt x="3200288" y="1665974"/>
                      <a:pt x="3025219" y="1609258"/>
                      <a:pt x="2908079" y="1648582"/>
                    </a:cubicBezTo>
                    <a:cubicBezTo>
                      <a:pt x="2790939" y="1687906"/>
                      <a:pt x="2702059" y="1628058"/>
                      <a:pt x="2542523" y="1648582"/>
                    </a:cubicBezTo>
                    <a:cubicBezTo>
                      <a:pt x="2382987" y="1669106"/>
                      <a:pt x="2191021" y="1615456"/>
                      <a:pt x="1996917" y="1648582"/>
                    </a:cubicBezTo>
                    <a:cubicBezTo>
                      <a:pt x="1802813" y="1681708"/>
                      <a:pt x="1565287" y="1639934"/>
                      <a:pt x="1331278" y="1648582"/>
                    </a:cubicBezTo>
                    <a:cubicBezTo>
                      <a:pt x="1097269" y="1657230"/>
                      <a:pt x="1086460" y="1622927"/>
                      <a:pt x="965722" y="1648582"/>
                    </a:cubicBezTo>
                    <a:cubicBezTo>
                      <a:pt x="844984" y="1674237"/>
                      <a:pt x="308183" y="1584194"/>
                      <a:pt x="0" y="1648582"/>
                    </a:cubicBezTo>
                    <a:cubicBezTo>
                      <a:pt x="-21683" y="1375117"/>
                      <a:pt x="2865" y="1330493"/>
                      <a:pt x="0" y="1066083"/>
                    </a:cubicBezTo>
                    <a:cubicBezTo>
                      <a:pt x="-2865" y="801673"/>
                      <a:pt x="63462" y="679099"/>
                      <a:pt x="0" y="500070"/>
                    </a:cubicBezTo>
                    <a:cubicBezTo>
                      <a:pt x="-63462" y="321041"/>
                      <a:pt x="41896" y="146164"/>
                      <a:pt x="0" y="0"/>
                    </a:cubicBezTo>
                    <a:close/>
                  </a:path>
                  <a:path w="6001664" h="1648582" stroke="0" extrusionOk="0">
                    <a:moveTo>
                      <a:pt x="0" y="0"/>
                    </a:moveTo>
                    <a:cubicBezTo>
                      <a:pt x="168237" y="-14299"/>
                      <a:pt x="397842" y="36184"/>
                      <a:pt x="605622" y="0"/>
                    </a:cubicBezTo>
                    <a:cubicBezTo>
                      <a:pt x="813402" y="-36184"/>
                      <a:pt x="922967" y="51192"/>
                      <a:pt x="1211245" y="0"/>
                    </a:cubicBezTo>
                    <a:cubicBezTo>
                      <a:pt x="1499523" y="-51192"/>
                      <a:pt x="1562740" y="55548"/>
                      <a:pt x="1816867" y="0"/>
                    </a:cubicBezTo>
                    <a:cubicBezTo>
                      <a:pt x="2070994" y="-55548"/>
                      <a:pt x="2044521" y="30548"/>
                      <a:pt x="2242440" y="0"/>
                    </a:cubicBezTo>
                    <a:cubicBezTo>
                      <a:pt x="2440359" y="-30548"/>
                      <a:pt x="2483946" y="36688"/>
                      <a:pt x="2668012" y="0"/>
                    </a:cubicBezTo>
                    <a:cubicBezTo>
                      <a:pt x="2852078" y="-36688"/>
                      <a:pt x="2856220" y="30831"/>
                      <a:pt x="3033568" y="0"/>
                    </a:cubicBezTo>
                    <a:cubicBezTo>
                      <a:pt x="3210916" y="-30831"/>
                      <a:pt x="3286474" y="33708"/>
                      <a:pt x="3459141" y="0"/>
                    </a:cubicBezTo>
                    <a:cubicBezTo>
                      <a:pt x="3631808" y="-33708"/>
                      <a:pt x="3749379" y="15363"/>
                      <a:pt x="3824697" y="0"/>
                    </a:cubicBezTo>
                    <a:cubicBezTo>
                      <a:pt x="3900015" y="-15363"/>
                      <a:pt x="4328818" y="56983"/>
                      <a:pt x="4490336" y="0"/>
                    </a:cubicBezTo>
                    <a:cubicBezTo>
                      <a:pt x="4651854" y="-56983"/>
                      <a:pt x="5013540" y="64222"/>
                      <a:pt x="5155975" y="0"/>
                    </a:cubicBezTo>
                    <a:cubicBezTo>
                      <a:pt x="5298410" y="-64222"/>
                      <a:pt x="5824421" y="18278"/>
                      <a:pt x="6001664" y="0"/>
                    </a:cubicBezTo>
                    <a:cubicBezTo>
                      <a:pt x="6048453" y="146170"/>
                      <a:pt x="5985294" y="266294"/>
                      <a:pt x="6001664" y="500070"/>
                    </a:cubicBezTo>
                    <a:cubicBezTo>
                      <a:pt x="6018034" y="733846"/>
                      <a:pt x="5961967" y="833476"/>
                      <a:pt x="6001664" y="1016626"/>
                    </a:cubicBezTo>
                    <a:cubicBezTo>
                      <a:pt x="6041361" y="1199776"/>
                      <a:pt x="5959022" y="1431713"/>
                      <a:pt x="6001664" y="1648582"/>
                    </a:cubicBezTo>
                    <a:cubicBezTo>
                      <a:pt x="5921493" y="1675246"/>
                      <a:pt x="5728725" y="1614573"/>
                      <a:pt x="5636108" y="1648582"/>
                    </a:cubicBezTo>
                    <a:cubicBezTo>
                      <a:pt x="5543491" y="1682591"/>
                      <a:pt x="5310814" y="1618151"/>
                      <a:pt x="5090502" y="1648582"/>
                    </a:cubicBezTo>
                    <a:cubicBezTo>
                      <a:pt x="4870190" y="1679013"/>
                      <a:pt x="4836117" y="1614075"/>
                      <a:pt x="4724946" y="1648582"/>
                    </a:cubicBezTo>
                    <a:cubicBezTo>
                      <a:pt x="4613775" y="1683089"/>
                      <a:pt x="4260964" y="1592619"/>
                      <a:pt x="4119324" y="1648582"/>
                    </a:cubicBezTo>
                    <a:cubicBezTo>
                      <a:pt x="3977684" y="1704545"/>
                      <a:pt x="3689344" y="1605439"/>
                      <a:pt x="3513701" y="1648582"/>
                    </a:cubicBezTo>
                    <a:cubicBezTo>
                      <a:pt x="3338058" y="1691725"/>
                      <a:pt x="3137239" y="1570662"/>
                      <a:pt x="2848062" y="1648582"/>
                    </a:cubicBezTo>
                    <a:cubicBezTo>
                      <a:pt x="2558885" y="1726502"/>
                      <a:pt x="2589045" y="1603525"/>
                      <a:pt x="2422490" y="1648582"/>
                    </a:cubicBezTo>
                    <a:cubicBezTo>
                      <a:pt x="2255935" y="1693639"/>
                      <a:pt x="2007684" y="1578125"/>
                      <a:pt x="1816867" y="1648582"/>
                    </a:cubicBezTo>
                    <a:cubicBezTo>
                      <a:pt x="1626050" y="1719039"/>
                      <a:pt x="1309002" y="1628738"/>
                      <a:pt x="1151228" y="1648582"/>
                    </a:cubicBezTo>
                    <a:cubicBezTo>
                      <a:pt x="993454" y="1668426"/>
                      <a:pt x="895200" y="1624931"/>
                      <a:pt x="785672" y="1648582"/>
                    </a:cubicBezTo>
                    <a:cubicBezTo>
                      <a:pt x="676144" y="1672233"/>
                      <a:pt x="378251" y="1603465"/>
                      <a:pt x="0" y="1648582"/>
                    </a:cubicBezTo>
                    <a:cubicBezTo>
                      <a:pt x="-20357" y="1433207"/>
                      <a:pt x="5866" y="1226720"/>
                      <a:pt x="0" y="1099055"/>
                    </a:cubicBezTo>
                    <a:cubicBezTo>
                      <a:pt x="-5866" y="971390"/>
                      <a:pt x="33830" y="649366"/>
                      <a:pt x="0" y="533042"/>
                    </a:cubicBezTo>
                    <a:cubicBezTo>
                      <a:pt x="-33830" y="416718"/>
                      <a:pt x="18967" y="139863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447</Words>
  <Application>Microsoft Office PowerPoint</Application>
  <PresentationFormat>Widescreen</PresentationFormat>
  <Paragraphs>88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Coiny</vt:lpstr>
      <vt:lpstr>Tahoma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2022-09-24T12:07:16Z</dcterms:created>
  <dcterms:modified xsi:type="dcterms:W3CDTF">2023-11-25T03:33:58Z</dcterms:modified>
</cp:coreProperties>
</file>