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14" r:id="rId2"/>
    <p:sldId id="7692" r:id="rId3"/>
    <p:sldId id="7693" r:id="rId4"/>
    <p:sldId id="282" r:id="rId5"/>
    <p:sldId id="283" r:id="rId6"/>
    <p:sldId id="7714" r:id="rId7"/>
    <p:sldId id="7715" r:id="rId8"/>
    <p:sldId id="7716" r:id="rId9"/>
    <p:sldId id="7709" r:id="rId10"/>
    <p:sldId id="7710" r:id="rId11"/>
    <p:sldId id="7711" r:id="rId12"/>
    <p:sldId id="7712" r:id="rId13"/>
    <p:sldId id="7713" r:id="rId14"/>
    <p:sldId id="76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2D8-2449-4A0D-9B38-E93BBB4B7DA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4F78-5676-49E7-BE26-11BC91D2A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82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2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046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9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1194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608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A53D16-4B44-41B2-87FD-EA2783ABAF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audio" Target="NUL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0AF72-9D48-4016-A37C-F93C519C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296" y="3036861"/>
            <a:ext cx="850465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A.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36</a:t>
              </a:r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38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37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ºC</a:t>
              </a:r>
              <a:endPara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918344" y="1833941"/>
            <a:ext cx="364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Nhiệt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độ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bình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thường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của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con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người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là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bao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nhiêu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A. 100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10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1 000 g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930660" y="2675524"/>
            <a:ext cx="395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 kg = …?... g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576464-3CBA-4041-9186-4F799BE09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343819-830C-490C-B948-B90F176D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69C27C-274D-413D-9CD8-AA9B8441EE97}"/>
              </a:ext>
            </a:extLst>
          </p:cNvPr>
          <p:cNvGrpSpPr/>
          <p:nvPr/>
        </p:nvGrpSpPr>
        <p:grpSpPr>
          <a:xfrm>
            <a:off x="2275097" y="3173308"/>
            <a:ext cx="5022577" cy="1524000"/>
            <a:chOff x="1729187" y="117634"/>
            <a:chExt cx="3766933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6565FD31-E993-48DC-9369-CBDCFD853BDE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63CC4AEF-94C1-47F2-8ACE-DE0A7056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2C5381-EE6C-4981-87C0-17E24D33D12C}"/>
                </a:ext>
              </a:extLst>
            </p:cNvPr>
            <p:cNvSpPr txBox="1"/>
            <p:nvPr/>
          </p:nvSpPr>
          <p:spPr>
            <a:xfrm>
              <a:off x="2735918" y="469843"/>
              <a:ext cx="276020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B. 100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F20282-2E98-41AE-B0D6-9B1059D6360B}"/>
              </a:ext>
            </a:extLst>
          </p:cNvPr>
          <p:cNvGrpSpPr/>
          <p:nvPr/>
        </p:nvGrpSpPr>
        <p:grpSpPr>
          <a:xfrm>
            <a:off x="2181961" y="957734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6BA51C7D-5C95-4B98-8667-333EB95D30F2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023EA050-C750-4376-96ED-F5F921D8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12B87C-F725-4328-8D24-25EE7B211BB5}"/>
                </a:ext>
              </a:extLst>
            </p:cNvPr>
            <p:cNvSpPr txBox="1"/>
            <p:nvPr/>
          </p:nvSpPr>
          <p:spPr>
            <a:xfrm>
              <a:off x="2699860" y="1837825"/>
              <a:ext cx="251412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A. 1 000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A30F91-6C60-456A-AB9B-85B79A86FE8F}"/>
              </a:ext>
            </a:extLst>
          </p:cNvPr>
          <p:cNvGrpSpPr/>
          <p:nvPr/>
        </p:nvGrpSpPr>
        <p:grpSpPr>
          <a:xfrm>
            <a:off x="2354248" y="5138266"/>
            <a:ext cx="4606261" cy="1524000"/>
            <a:chOff x="1802318" y="2800350"/>
            <a:chExt cx="3454696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26FE213-7FDF-412F-966D-CDA8FC26AFA8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F7DA3B31-F9B7-4CC6-A824-F5A6C107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9C05EB-D8BB-4F9D-B7ED-C842E19F7FD9}"/>
                </a:ext>
              </a:extLst>
            </p:cNvPr>
            <p:cNvSpPr txBox="1"/>
            <p:nvPr/>
          </p:nvSpPr>
          <p:spPr>
            <a:xfrm>
              <a:off x="2819399" y="3184743"/>
              <a:ext cx="24376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C. 10 mm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A9A8A-B136-45E6-8C53-018F3A80AF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51F7A2-2B66-465B-AF15-D02E1CF07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E274F83F-3981-4AA8-8CAE-8AD8C06B7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20B47-9E6F-449C-A5A6-F8965498F182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49750BFA-175B-40FE-9D68-03A78FC10775}"/>
              </a:ext>
            </a:extLst>
          </p:cNvPr>
          <p:cNvSpPr txBox="1"/>
          <p:nvPr/>
        </p:nvSpPr>
        <p:spPr>
          <a:xfrm>
            <a:off x="7295322" y="2397228"/>
            <a:ext cx="4326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 m = ..?...mm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59259E-6 L 0.29167 0.08125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8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11111E-6 L 0.29453 -0.53704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27" y="-26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5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59259E-6 L 0.29167 0.08125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8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11111E-6 L 0.29453 -0.53704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727" y="-26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5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pic>
        <p:nvPicPr>
          <p:cNvPr id="3" name="5bae312793c52">
            <a:hlinkClick r:id="" action="ppaction://media"/>
            <a:extLst>
              <a:ext uri="{FF2B5EF4-FFF2-40B4-BE49-F238E27FC236}">
                <a16:creationId xmlns:a16="http://schemas.microsoft.com/office/drawing/2014/main" id="{DEEE226E-D509-43D3-BB1F-EF3431817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3310" y="5502275"/>
            <a:ext cx="1272540" cy="12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6B8FDE-76DC-4BBA-881F-572CF59BE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97" y="229389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A5FF5514-142D-4BDC-A9D2-76261A0C1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876300" y="12287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 độ dài các đồ vật theo đơn vị mi-li-mét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74DF6-4782-4DF0-B189-F319AF31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7CB013-558A-4E38-BDB8-4B379386AFD6}"/>
              </a:ext>
            </a:extLst>
          </p:cNvPr>
          <p:cNvSpPr/>
          <p:nvPr/>
        </p:nvSpPr>
        <p:spPr>
          <a:xfrm>
            <a:off x="60959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DE9D98-B61B-46B1-8A3B-EFA1827662AA}"/>
              </a:ext>
            </a:extLst>
          </p:cNvPr>
          <p:cNvSpPr/>
          <p:nvPr/>
        </p:nvSpPr>
        <p:spPr>
          <a:xfrm>
            <a:off x="85343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5BE93-8077-4760-AC10-603BCF50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876424"/>
            <a:ext cx="10358438" cy="17430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C7B804-AEFF-461A-9D4D-5EC871EB1A91}"/>
              </a:ext>
            </a:extLst>
          </p:cNvPr>
          <p:cNvGrpSpPr/>
          <p:nvPr/>
        </p:nvGrpSpPr>
        <p:grpSpPr>
          <a:xfrm>
            <a:off x="3384419" y="358790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>
              <a:extLst>
                <a:ext uri="{FF2B5EF4-FFF2-40B4-BE49-F238E27FC236}">
                  <a16:creationId xmlns:a16="http://schemas.microsoft.com/office/drawing/2014/main" id="{861B859B-DB78-4AA2-9F89-CC59F48A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BF1543-3914-4AC5-95BE-DD1A0F617F92}"/>
                </a:ext>
              </a:extLst>
            </p:cNvPr>
            <p:cNvSpPr/>
            <p:nvPr/>
          </p:nvSpPr>
          <p:spPr>
            <a:xfrm>
              <a:off x="5153025" y="5495925"/>
              <a:ext cx="2381250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57BDC1-E9DE-4A05-A7E8-9DDF22166ECE}"/>
              </a:ext>
            </a:extLst>
          </p:cNvPr>
          <p:cNvGrpSpPr/>
          <p:nvPr/>
        </p:nvGrpSpPr>
        <p:grpSpPr>
          <a:xfrm>
            <a:off x="6650282" y="3684881"/>
            <a:ext cx="3001230" cy="1657306"/>
            <a:chOff x="1147668" y="1160049"/>
            <a:chExt cx="3001230" cy="1657306"/>
          </a:xfrm>
        </p:grpSpPr>
        <p:pic>
          <p:nvPicPr>
            <p:cNvPr id="14" name="Picture 2" descr="Speech Bubble PNG Image Free Download Searchpng.com">
              <a:extLst>
                <a:ext uri="{FF2B5EF4-FFF2-40B4-BE49-F238E27FC236}">
                  <a16:creationId xmlns:a16="http://schemas.microsoft.com/office/drawing/2014/main" id="{83DBF745-BF8D-4F76-8CDC-5038D2D8C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/>
          </p:blipFill>
          <p:spPr bwMode="auto">
            <a:xfrm>
              <a:off x="1147668" y="116004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572315-9A34-4D2E-8A64-4BFE4524E6BC}"/>
                </a:ext>
              </a:extLst>
            </p:cNvPr>
            <p:cNvSpPr/>
            <p:nvPr/>
          </p:nvSpPr>
          <p:spPr>
            <a:xfrm>
              <a:off x="1269661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B8CCAA2-4112-46E2-ADF6-EBB728BC8184}"/>
              </a:ext>
            </a:extLst>
          </p:cNvPr>
          <p:cNvSpPr/>
          <p:nvPr/>
        </p:nvSpPr>
        <p:spPr>
          <a:xfrm>
            <a:off x="2343150" y="2686050"/>
            <a:ext cx="866775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993628-121A-4FA9-8928-705C57F66D81}"/>
              </a:ext>
            </a:extLst>
          </p:cNvPr>
          <p:cNvSpPr/>
          <p:nvPr/>
        </p:nvSpPr>
        <p:spPr>
          <a:xfrm>
            <a:off x="5743575" y="2085975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C9007C-706A-4B3C-8043-E34997CF0757}"/>
              </a:ext>
            </a:extLst>
          </p:cNvPr>
          <p:cNvSpPr/>
          <p:nvPr/>
        </p:nvSpPr>
        <p:spPr>
          <a:xfrm>
            <a:off x="10277475" y="211455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209EB9F-1D33-485B-A4FC-C173A91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27BF73-BB4C-45F7-A4BE-FD677D7DD3C0}"/>
              </a:ext>
            </a:extLst>
          </p:cNvPr>
          <p:cNvSpPr txBox="1"/>
          <p:nvPr/>
        </p:nvSpPr>
        <p:spPr>
          <a:xfrm>
            <a:off x="5257800" y="3609975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54D0D-77E8-4D28-A25D-2471CD4EF5D5}"/>
              </a:ext>
            </a:extLst>
          </p:cNvPr>
          <p:cNvSpPr txBox="1"/>
          <p:nvPr/>
        </p:nvSpPr>
        <p:spPr>
          <a:xfrm>
            <a:off x="1828801" y="4181475"/>
            <a:ext cx="920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kg = 1000 g = 100 g + 200 g + 200 g + 500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7C953-3AF9-42AA-A6CE-0429F4754D25}"/>
              </a:ext>
            </a:extLst>
          </p:cNvPr>
          <p:cNvSpPr txBox="1"/>
          <p:nvPr/>
        </p:nvSpPr>
        <p:spPr>
          <a:xfrm>
            <a:off x="1657350" y="4829175"/>
            <a:ext cx="940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g,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g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 g.</a:t>
            </a:r>
          </a:p>
        </p:txBody>
      </p:sp>
    </p:spTree>
    <p:extLst>
      <p:ext uri="{BB962C8B-B14F-4D97-AF65-F5344CB8AC3E}">
        <p14:creationId xmlns:p14="http://schemas.microsoft.com/office/powerpoint/2010/main" val="3425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EE87E-5936-46FA-88F2-CCF4B6C2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2290762"/>
            <a:ext cx="7578727" cy="183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63C51-B397-4267-9A30-EC123E38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556" y="1409700"/>
            <a:ext cx="1189889" cy="45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Củng cố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219</Words>
  <Application>Microsoft Office PowerPoint</Application>
  <PresentationFormat>Widescreen</PresentationFormat>
  <Paragraphs>47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#9Slide02 Noi dung dai</vt:lpstr>
      <vt:lpstr>等线</vt:lpstr>
      <vt:lpstr>等线 Light</vt:lpstr>
      <vt:lpstr>UTM Guanine</vt:lpstr>
      <vt:lpstr>UTM Habano</vt:lpstr>
      <vt:lpstr>VNI-Times</vt:lpstr>
      <vt:lpstr>字魂141号-活力悦动体</vt:lpstr>
      <vt:lpstr>Arial</vt:lpstr>
      <vt:lpstr>Calibri</vt:lpstr>
      <vt:lpstr>Cambria</vt:lpstr>
      <vt:lpstr>Coiny</vt:lpstr>
      <vt:lpstr>UTM Avo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2022-09-05T05:31:00Z</dcterms:created>
  <dcterms:modified xsi:type="dcterms:W3CDTF">2022-09-28T08:42:15Z</dcterms:modified>
</cp:coreProperties>
</file>