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71" r:id="rId2"/>
    <p:sldId id="2643" r:id="rId3"/>
    <p:sldId id="2645" r:id="rId4"/>
    <p:sldId id="2644" r:id="rId5"/>
    <p:sldId id="257" r:id="rId6"/>
    <p:sldId id="273" r:id="rId7"/>
    <p:sldId id="274" r:id="rId8"/>
    <p:sldId id="275" r:id="rId9"/>
    <p:sldId id="277" r:id="rId10"/>
    <p:sldId id="278" r:id="rId11"/>
    <p:sldId id="2631" r:id="rId12"/>
    <p:sldId id="280" r:id="rId13"/>
    <p:sldId id="281" r:id="rId14"/>
    <p:sldId id="2633" r:id="rId15"/>
    <p:sldId id="2646" r:id="rId16"/>
    <p:sldId id="2647" r:id="rId17"/>
    <p:sldId id="292" r:id="rId18"/>
    <p:sldId id="2634" r:id="rId19"/>
    <p:sldId id="2648" r:id="rId20"/>
    <p:sldId id="2649" r:id="rId21"/>
    <p:sldId id="2650" r:id="rId22"/>
    <p:sldId id="2651" r:id="rId23"/>
    <p:sldId id="298" r:id="rId24"/>
    <p:sldId id="2639" r:id="rId25"/>
    <p:sldId id="2640" r:id="rId26"/>
    <p:sldId id="2642" r:id="rId27"/>
    <p:sldId id="30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94660"/>
  </p:normalViewPr>
  <p:slideViewPr>
    <p:cSldViewPr snapToGrid="0">
      <p:cViewPr varScale="1">
        <p:scale>
          <a:sx n="60" d="100"/>
          <a:sy n="60" d="100"/>
        </p:scale>
        <p:origin x="98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FD8F1-89D2-4022-B1FF-A819E372FFDA}" type="datetimeFigureOut">
              <a:rPr lang="en-US" smtClean="0"/>
              <a:t>9/20/2022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F07F90-8E60-448F-B615-B1E34A02BEAA}" type="slidenum">
              <a:rPr lang="en-US" smtClean="0"/>
              <a:t>‹#›</a:t>
            </a:fld>
            <a:endParaRPr lang="en-US"/>
          </a:p>
        </p:txBody>
      </p:sp>
    </p:spTree>
    <p:extLst>
      <p:ext uri="{BB962C8B-B14F-4D97-AF65-F5344CB8AC3E}">
        <p14:creationId xmlns:p14="http://schemas.microsoft.com/office/powerpoint/2010/main" val="3260098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693E8E-ADA8-4D9B-B5C4-049A07C468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6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F07F90-8E60-448F-B615-B1E34A02BEAA}" type="slidenum">
              <a:rPr lang="en-US" smtClean="0"/>
              <a:t>25</a:t>
            </a:fld>
            <a:endParaRPr lang="en-US"/>
          </a:p>
        </p:txBody>
      </p:sp>
    </p:spTree>
    <p:extLst>
      <p:ext uri="{BB962C8B-B14F-4D97-AF65-F5344CB8AC3E}">
        <p14:creationId xmlns:p14="http://schemas.microsoft.com/office/powerpoint/2010/main" val="780037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7433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1512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61834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8815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3018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7331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1388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8929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pic>
        <p:nvPicPr>
          <p:cNvPr id="5" name="Picture 2"/>
          <p:cNvPicPr>
            <a:picLocks noChangeAspect="1"/>
          </p:cNvPicPr>
          <p:nvPr userDrawn="1"/>
        </p:nvPicPr>
        <p:blipFill>
          <a:blip r:embed="rId2"/>
          <a:srcRect/>
          <a:stretch>
            <a:fillRect/>
          </a:stretch>
        </p:blipFill>
        <p:spPr>
          <a:xfrm>
            <a:off x="0" y="0"/>
            <a:ext cx="12192000" cy="6858000"/>
          </a:xfrm>
          <a:prstGeom prst="rect">
            <a:avLst/>
          </a:prstGeom>
        </p:spPr>
      </p:pic>
    </p:spTree>
    <p:extLst>
      <p:ext uri="{BB962C8B-B14F-4D97-AF65-F5344CB8AC3E}">
        <p14:creationId xmlns:p14="http://schemas.microsoft.com/office/powerpoint/2010/main" val="1878459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545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28751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9/20/2022</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8" name="Picture 7" descr="Shape&#10;&#10;Description automatically generated with medium confidence">
            <a:extLst>
              <a:ext uri="{FF2B5EF4-FFF2-40B4-BE49-F238E27FC236}">
                <a16:creationId xmlns:a16="http://schemas.microsoft.com/office/drawing/2014/main" id="{CD9C5FAA-842F-4BC7-B406-628DCDE0813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28775" y="321353"/>
            <a:ext cx="1247477" cy="1247477"/>
          </a:xfrm>
          <a:prstGeom prst="rect">
            <a:avLst/>
          </a:prstGeom>
        </p:spPr>
      </p:pic>
    </p:spTree>
    <p:extLst>
      <p:ext uri="{BB962C8B-B14F-4D97-AF65-F5344CB8AC3E}">
        <p14:creationId xmlns:p14="http://schemas.microsoft.com/office/powerpoint/2010/main" val="4064743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pn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49.pn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1.svg"/><Relationship Id="rId7" Type="http://schemas.openxmlformats.org/officeDocument/2006/relationships/image" Target="../media/image37.svg"/><Relationship Id="rId12" Type="http://schemas.openxmlformats.org/officeDocument/2006/relationships/image" Target="../media/image48.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7.png"/><Relationship Id="rId5" Type="http://schemas.openxmlformats.org/officeDocument/2006/relationships/image" Target="../media/image35.svg"/><Relationship Id="rId10" Type="http://schemas.openxmlformats.org/officeDocument/2006/relationships/image" Target="../media/image46.png"/><Relationship Id="rId4" Type="http://schemas.openxmlformats.org/officeDocument/2006/relationships/image" Target="../media/image34.png"/><Relationship Id="rId9"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5.svg"/><Relationship Id="rId18" Type="http://schemas.openxmlformats.org/officeDocument/2006/relationships/image" Target="../media/image30.png"/><Relationship Id="rId3" Type="http://schemas.openxmlformats.org/officeDocument/2006/relationships/image" Target="../media/image4.svg"/><Relationship Id="rId7" Type="http://schemas.openxmlformats.org/officeDocument/2006/relationships/image" Target="../media/image10.svg"/><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image" Target="../media/image3.pn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3.svg"/><Relationship Id="rId5" Type="http://schemas.openxmlformats.org/officeDocument/2006/relationships/image" Target="../media/image6.svg"/><Relationship Id="rId15" Type="http://schemas.openxmlformats.org/officeDocument/2006/relationships/image" Target="../media/image27.svg"/><Relationship Id="rId10" Type="http://schemas.openxmlformats.org/officeDocument/2006/relationships/image" Target="../media/image22.png"/><Relationship Id="rId19" Type="http://schemas.openxmlformats.org/officeDocument/2006/relationships/image" Target="../media/image31.svg"/><Relationship Id="rId4" Type="http://schemas.openxmlformats.org/officeDocument/2006/relationships/image" Target="../media/image5.png"/><Relationship Id="rId9" Type="http://schemas.openxmlformats.org/officeDocument/2006/relationships/image" Target="../media/image33.svg"/><Relationship Id="rId1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svg"/><Relationship Id="rId7" Type="http://schemas.openxmlformats.org/officeDocument/2006/relationships/image" Target="../media/image41.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43.svg"/></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1.svg"/><Relationship Id="rId7" Type="http://schemas.openxmlformats.org/officeDocument/2006/relationships/image" Target="../media/image37.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37.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37.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18" Type="http://schemas.openxmlformats.org/officeDocument/2006/relationships/image" Target="../media/image32.png"/><Relationship Id="rId3" Type="http://schemas.openxmlformats.org/officeDocument/2006/relationships/image" Target="../media/image4.svg"/><Relationship Id="rId7" Type="http://schemas.openxmlformats.org/officeDocument/2006/relationships/image" Target="../media/image10.svg"/><Relationship Id="rId12" Type="http://schemas.openxmlformats.org/officeDocument/2006/relationships/image" Target="../media/image26.png"/><Relationship Id="rId17" Type="http://schemas.openxmlformats.org/officeDocument/2006/relationships/image" Target="../media/image31.svg"/><Relationship Id="rId2" Type="http://schemas.openxmlformats.org/officeDocument/2006/relationships/image" Target="../media/image3.png"/><Relationship Id="rId16"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5.svg"/><Relationship Id="rId5" Type="http://schemas.openxmlformats.org/officeDocument/2006/relationships/image" Target="../media/image6.svg"/><Relationship Id="rId15" Type="http://schemas.openxmlformats.org/officeDocument/2006/relationships/image" Target="../media/image29.svg"/><Relationship Id="rId10" Type="http://schemas.openxmlformats.org/officeDocument/2006/relationships/image" Target="../media/image24.png"/><Relationship Id="rId19" Type="http://schemas.openxmlformats.org/officeDocument/2006/relationships/image" Target="../media/image33.svg"/><Relationship Id="rId4" Type="http://schemas.openxmlformats.org/officeDocument/2006/relationships/image" Target="../media/image5.png"/><Relationship Id="rId9" Type="http://schemas.openxmlformats.org/officeDocument/2006/relationships/image" Target="../media/image23.svg"/><Relationship Id="rId1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1.svg"/><Relationship Id="rId7" Type="http://schemas.openxmlformats.org/officeDocument/2006/relationships/image" Target="../media/image37.svg"/><Relationship Id="rId12" Type="http://schemas.openxmlformats.org/officeDocument/2006/relationships/image" Target="../media/image27.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26.png"/><Relationship Id="rId5" Type="http://schemas.openxmlformats.org/officeDocument/2006/relationships/image" Target="../media/image35.svg"/><Relationship Id="rId10" Type="http://schemas.openxmlformats.org/officeDocument/2006/relationships/image" Target="../media/image25.svg"/><Relationship Id="rId4" Type="http://schemas.openxmlformats.org/officeDocument/2006/relationships/image" Target="../media/image34.pn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Layout" Target="../slideLayouts/slideLayout7.xml"/><Relationship Id="rId7" Type="http://schemas.openxmlformats.org/officeDocument/2006/relationships/image" Target="../media/image35.sv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4.png"/><Relationship Id="rId5" Type="http://schemas.openxmlformats.org/officeDocument/2006/relationships/image" Target="../media/image41.svg"/><Relationship Id="rId4" Type="http://schemas.openxmlformats.org/officeDocument/2006/relationships/image" Target="../media/image40.png"/><Relationship Id="rId9" Type="http://schemas.openxmlformats.org/officeDocument/2006/relationships/image" Target="../media/image37.sv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28.png"/><Relationship Id="rId3" Type="http://schemas.openxmlformats.org/officeDocument/2006/relationships/tags" Target="../tags/tag5.xml"/><Relationship Id="rId7" Type="http://schemas.openxmlformats.org/officeDocument/2006/relationships/image" Target="../media/image34.png"/><Relationship Id="rId12" Type="http://schemas.openxmlformats.org/officeDocument/2006/relationships/image" Target="../media/image23.sv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41.svg"/><Relationship Id="rId11" Type="http://schemas.openxmlformats.org/officeDocument/2006/relationships/image" Target="../media/image22.png"/><Relationship Id="rId5" Type="http://schemas.openxmlformats.org/officeDocument/2006/relationships/image" Target="../media/image40.png"/><Relationship Id="rId10" Type="http://schemas.openxmlformats.org/officeDocument/2006/relationships/image" Target="../media/image37.svg"/><Relationship Id="rId4" Type="http://schemas.openxmlformats.org/officeDocument/2006/relationships/slideLayout" Target="../slideLayouts/slideLayout7.xml"/><Relationship Id="rId9" Type="http://schemas.openxmlformats.org/officeDocument/2006/relationships/image" Target="../media/image36.png"/><Relationship Id="rId14" Type="http://schemas.openxmlformats.org/officeDocument/2006/relationships/image" Target="../media/image29.svg"/></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1.svg"/><Relationship Id="rId7" Type="http://schemas.openxmlformats.org/officeDocument/2006/relationships/image" Target="../media/image37.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29.svg"/></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5.svg"/><Relationship Id="rId18" Type="http://schemas.openxmlformats.org/officeDocument/2006/relationships/image" Target="../media/image30.pn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image" Target="../media/image3.pn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3.svg"/><Relationship Id="rId5" Type="http://schemas.openxmlformats.org/officeDocument/2006/relationships/image" Target="../media/image6.svg"/><Relationship Id="rId15" Type="http://schemas.openxmlformats.org/officeDocument/2006/relationships/image" Target="../media/image27.svg"/><Relationship Id="rId10" Type="http://schemas.openxmlformats.org/officeDocument/2006/relationships/image" Target="../media/image22.png"/><Relationship Id="rId19" Type="http://schemas.openxmlformats.org/officeDocument/2006/relationships/image" Target="../media/image31.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26.png"/></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24.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3.png"/><Relationship Id="rId18" Type="http://schemas.openxmlformats.org/officeDocument/2006/relationships/image" Target="../media/image10.svg"/><Relationship Id="rId3" Type="http://schemas.microsoft.com/office/2007/relationships/media" Target="../media/media2.mp3"/><Relationship Id="rId21" Type="http://schemas.openxmlformats.org/officeDocument/2006/relationships/image" Target="../media/image54.png"/><Relationship Id="rId7" Type="http://schemas.microsoft.com/office/2007/relationships/media" Target="../media/media4.mp3"/><Relationship Id="rId12" Type="http://schemas.openxmlformats.org/officeDocument/2006/relationships/audio" Target="../media/audio1.wav"/><Relationship Id="rId17" Type="http://schemas.openxmlformats.org/officeDocument/2006/relationships/image" Target="../media/image9.png"/><Relationship Id="rId2" Type="http://schemas.openxmlformats.org/officeDocument/2006/relationships/audio" Target="../media/media1.mp3"/><Relationship Id="rId16" Type="http://schemas.openxmlformats.org/officeDocument/2006/relationships/image" Target="../media/image6.svg"/><Relationship Id="rId20" Type="http://schemas.microsoft.com/office/2007/relationships/hdphoto" Target="../media/hdphoto1.wdp"/><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slideLayout" Target="../slideLayouts/slideLayout7.xml"/><Relationship Id="rId5" Type="http://schemas.microsoft.com/office/2007/relationships/media" Target="../media/media3.mp3"/><Relationship Id="rId15" Type="http://schemas.openxmlformats.org/officeDocument/2006/relationships/image" Target="../media/image5.png"/><Relationship Id="rId10" Type="http://schemas.openxmlformats.org/officeDocument/2006/relationships/audio" Target="../media/media5.mp3"/><Relationship Id="rId19" Type="http://schemas.openxmlformats.org/officeDocument/2006/relationships/image" Target="../media/image53.png"/><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image" Target="../media/image4.svg"/><Relationship Id="rId22" Type="http://schemas.openxmlformats.org/officeDocument/2006/relationships/image" Target="../media/image55.png"/></Relationships>
</file>

<file path=ppt/slides/_rels/slide25.xml.rels><?xml version="1.0" encoding="UTF-8" standalone="yes"?>
<Relationships xmlns="http://schemas.openxmlformats.org/package/2006/relationships"><Relationship Id="rId8" Type="http://schemas.openxmlformats.org/officeDocument/2006/relationships/audio" Target="../media/media9.mp3"/><Relationship Id="rId13" Type="http://schemas.openxmlformats.org/officeDocument/2006/relationships/audio" Target="../media/audio1.wav"/><Relationship Id="rId18" Type="http://schemas.openxmlformats.org/officeDocument/2006/relationships/image" Target="../media/image9.png"/><Relationship Id="rId3" Type="http://schemas.microsoft.com/office/2007/relationships/media" Target="../media/media7.mp3"/><Relationship Id="rId21" Type="http://schemas.microsoft.com/office/2007/relationships/hdphoto" Target="../media/hdphoto2.wdp"/><Relationship Id="rId7" Type="http://schemas.microsoft.com/office/2007/relationships/media" Target="../media/media9.mp3"/><Relationship Id="rId12" Type="http://schemas.openxmlformats.org/officeDocument/2006/relationships/notesSlide" Target="../notesSlides/notesSlide2.xml"/><Relationship Id="rId17" Type="http://schemas.openxmlformats.org/officeDocument/2006/relationships/image" Target="../media/image6.svg"/><Relationship Id="rId2" Type="http://schemas.openxmlformats.org/officeDocument/2006/relationships/audio" Target="../media/media6.mp3"/><Relationship Id="rId16" Type="http://schemas.openxmlformats.org/officeDocument/2006/relationships/image" Target="../media/image5.png"/><Relationship Id="rId20" Type="http://schemas.openxmlformats.org/officeDocument/2006/relationships/image" Target="../media/image56.png"/><Relationship Id="rId1" Type="http://schemas.microsoft.com/office/2007/relationships/media" Target="../media/media6.mp3"/><Relationship Id="rId6" Type="http://schemas.openxmlformats.org/officeDocument/2006/relationships/audio" Target="../media/media8.mp3"/><Relationship Id="rId11" Type="http://schemas.openxmlformats.org/officeDocument/2006/relationships/slideLayout" Target="../slideLayouts/slideLayout7.xml"/><Relationship Id="rId5" Type="http://schemas.microsoft.com/office/2007/relationships/media" Target="../media/media8.mp3"/><Relationship Id="rId15" Type="http://schemas.openxmlformats.org/officeDocument/2006/relationships/image" Target="../media/image4.svg"/><Relationship Id="rId23" Type="http://schemas.openxmlformats.org/officeDocument/2006/relationships/image" Target="../media/image55.png"/><Relationship Id="rId10" Type="http://schemas.openxmlformats.org/officeDocument/2006/relationships/audio" Target="../media/media10.mp3"/><Relationship Id="rId19" Type="http://schemas.openxmlformats.org/officeDocument/2006/relationships/image" Target="../media/image10.svg"/><Relationship Id="rId4" Type="http://schemas.openxmlformats.org/officeDocument/2006/relationships/audio" Target="../media/media7.mp3"/><Relationship Id="rId9" Type="http://schemas.microsoft.com/office/2007/relationships/media" Target="../media/media10.mp3"/><Relationship Id="rId14" Type="http://schemas.openxmlformats.org/officeDocument/2006/relationships/image" Target="../media/image3.png"/><Relationship Id="rId22" Type="http://schemas.openxmlformats.org/officeDocument/2006/relationships/image" Target="../media/image57.png"/></Relationships>
</file>

<file path=ppt/slides/_rels/slide26.xml.rels><?xml version="1.0" encoding="UTF-8" standalone="yes"?>
<Relationships xmlns="http://schemas.openxmlformats.org/package/2006/relationships"><Relationship Id="rId8" Type="http://schemas.openxmlformats.org/officeDocument/2006/relationships/audio" Target="../media/media14.mp3"/><Relationship Id="rId13" Type="http://schemas.openxmlformats.org/officeDocument/2006/relationships/image" Target="../media/image5.png"/><Relationship Id="rId18" Type="http://schemas.openxmlformats.org/officeDocument/2006/relationships/image" Target="../media/image10.svg"/><Relationship Id="rId3" Type="http://schemas.microsoft.com/office/2007/relationships/media" Target="../media/media12.mp3"/><Relationship Id="rId21" Type="http://schemas.openxmlformats.org/officeDocument/2006/relationships/image" Target="../media/image59.png"/><Relationship Id="rId7" Type="http://schemas.microsoft.com/office/2007/relationships/media" Target="../media/media14.mp3"/><Relationship Id="rId12" Type="http://schemas.openxmlformats.org/officeDocument/2006/relationships/audio" Target="../media/audio1.wav"/><Relationship Id="rId17" Type="http://schemas.openxmlformats.org/officeDocument/2006/relationships/image" Target="../media/image9.png"/><Relationship Id="rId2" Type="http://schemas.openxmlformats.org/officeDocument/2006/relationships/audio" Target="../media/media11.mp3"/><Relationship Id="rId16" Type="http://schemas.openxmlformats.org/officeDocument/2006/relationships/image" Target="../media/image4.svg"/><Relationship Id="rId20" Type="http://schemas.microsoft.com/office/2007/relationships/hdphoto" Target="../media/hdphoto3.wdp"/><Relationship Id="rId1" Type="http://schemas.microsoft.com/office/2007/relationships/media" Target="../media/media11.mp3"/><Relationship Id="rId6" Type="http://schemas.openxmlformats.org/officeDocument/2006/relationships/audio" Target="../media/media13.mp3"/><Relationship Id="rId11" Type="http://schemas.openxmlformats.org/officeDocument/2006/relationships/slideLayout" Target="../slideLayouts/slideLayout7.xml"/><Relationship Id="rId5" Type="http://schemas.microsoft.com/office/2007/relationships/media" Target="../media/media13.mp3"/><Relationship Id="rId15" Type="http://schemas.openxmlformats.org/officeDocument/2006/relationships/image" Target="../media/image3.png"/><Relationship Id="rId10" Type="http://schemas.openxmlformats.org/officeDocument/2006/relationships/audio" Target="../media/media15.mp3"/><Relationship Id="rId19" Type="http://schemas.openxmlformats.org/officeDocument/2006/relationships/image" Target="../media/image58.png"/><Relationship Id="rId4" Type="http://schemas.openxmlformats.org/officeDocument/2006/relationships/audio" Target="../media/media12.mp3"/><Relationship Id="rId9" Type="http://schemas.microsoft.com/office/2007/relationships/media" Target="../media/media15.mp3"/><Relationship Id="rId14" Type="http://schemas.openxmlformats.org/officeDocument/2006/relationships/image" Target="../media/image6.svg"/><Relationship Id="rId22" Type="http://schemas.openxmlformats.org/officeDocument/2006/relationships/image" Target="../media/image55.png"/></Relationships>
</file>

<file path=ppt/slides/_rels/slide27.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26.png"/><Relationship Id="rId18" Type="http://schemas.openxmlformats.org/officeDocument/2006/relationships/image" Target="../media/image31.svg"/><Relationship Id="rId3" Type="http://schemas.openxmlformats.org/officeDocument/2006/relationships/image" Target="../media/image4.svg"/><Relationship Id="rId7" Type="http://schemas.openxmlformats.org/officeDocument/2006/relationships/image" Target="../media/image10.svg"/><Relationship Id="rId12" Type="http://schemas.openxmlformats.org/officeDocument/2006/relationships/image" Target="../media/image23.svg"/><Relationship Id="rId17" Type="http://schemas.openxmlformats.org/officeDocument/2006/relationships/image" Target="../media/image30.png"/><Relationship Id="rId2" Type="http://schemas.openxmlformats.org/officeDocument/2006/relationships/image" Target="../media/image3.png"/><Relationship Id="rId16" Type="http://schemas.openxmlformats.org/officeDocument/2006/relationships/image" Target="../media/image29.sv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2.png"/><Relationship Id="rId5" Type="http://schemas.openxmlformats.org/officeDocument/2006/relationships/image" Target="../media/image6.svg"/><Relationship Id="rId15" Type="http://schemas.openxmlformats.org/officeDocument/2006/relationships/image" Target="../media/image28.png"/><Relationship Id="rId10" Type="http://schemas.openxmlformats.org/officeDocument/2006/relationships/image" Target="../media/image18.svg"/><Relationship Id="rId19"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17.png"/><Relationship Id="rId14" Type="http://schemas.openxmlformats.org/officeDocument/2006/relationships/image" Target="../media/image27.sv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5.png"/><Relationship Id="rId12" Type="http://schemas.openxmlformats.org/officeDocument/2006/relationships/image" Target="../media/image18.svg"/><Relationship Id="rId2" Type="http://schemas.openxmlformats.org/officeDocument/2006/relationships/notesSlide" Target="../notesSlides/notesSlide1.xml"/><Relationship Id="rId16"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7.png"/><Relationship Id="rId5" Type="http://schemas.openxmlformats.org/officeDocument/2006/relationships/image" Target="../media/image5.png"/><Relationship Id="rId15" Type="http://schemas.openxmlformats.org/officeDocument/2006/relationships/image" Target="../media/image21.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5.svg"/><Relationship Id="rId18" Type="http://schemas.openxmlformats.org/officeDocument/2006/relationships/image" Target="../media/image30.pn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image" Target="../media/image3.pn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3.svg"/><Relationship Id="rId5" Type="http://schemas.openxmlformats.org/officeDocument/2006/relationships/image" Target="../media/image6.svg"/><Relationship Id="rId15" Type="http://schemas.openxmlformats.org/officeDocument/2006/relationships/image" Target="../media/image27.svg"/><Relationship Id="rId10" Type="http://schemas.openxmlformats.org/officeDocument/2006/relationships/image" Target="../media/image22.png"/><Relationship Id="rId19" Type="http://schemas.openxmlformats.org/officeDocument/2006/relationships/image" Target="../media/image31.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3" Type="http://schemas.openxmlformats.org/officeDocument/2006/relationships/image" Target="../media/image4.svg"/><Relationship Id="rId7" Type="http://schemas.openxmlformats.org/officeDocument/2006/relationships/image" Target="../media/image33.svg"/><Relationship Id="rId12"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6.svg"/><Relationship Id="rId10" Type="http://schemas.openxmlformats.org/officeDocument/2006/relationships/image" Target="../media/image36.png"/><Relationship Id="rId4" Type="http://schemas.openxmlformats.org/officeDocument/2006/relationships/image" Target="../media/image5.png"/><Relationship Id="rId9" Type="http://schemas.openxmlformats.org/officeDocument/2006/relationships/image" Target="../media/image35.sv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svg"/><Relationship Id="rId7" Type="http://schemas.openxmlformats.org/officeDocument/2006/relationships/image" Target="../media/image41.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43.svg"/></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1.svg"/><Relationship Id="rId7" Type="http://schemas.openxmlformats.org/officeDocument/2006/relationships/image" Target="../media/image37.svg"/><Relationship Id="rId12" Type="http://schemas.openxmlformats.org/officeDocument/2006/relationships/image" Target="../media/image48.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7.png"/><Relationship Id="rId5" Type="http://schemas.openxmlformats.org/officeDocument/2006/relationships/image" Target="../media/image35.svg"/><Relationship Id="rId10" Type="http://schemas.openxmlformats.org/officeDocument/2006/relationships/image" Target="../media/image46.png"/><Relationship Id="rId4" Type="http://schemas.openxmlformats.org/officeDocument/2006/relationships/image" Target="../media/image34.png"/><Relationship Id="rId9"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57819" y="-63722"/>
            <a:ext cx="4879443" cy="1976174"/>
          </a:xfrm>
          <a:prstGeom prst="rect">
            <a:avLst/>
          </a:prstGeom>
        </p:spPr>
      </p:pic>
      <p:pic>
        <p:nvPicPr>
          <p:cNvPr id="3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99089" flipH="1">
            <a:off x="2778110" y="290892"/>
            <a:ext cx="6636347" cy="4681641"/>
          </a:xfrm>
          <a:prstGeom prst="rect">
            <a:avLst/>
          </a:prstGeom>
        </p:spPr>
      </p:pic>
      <p:sp>
        <p:nvSpPr>
          <p:cNvPr id="25" name="TextBox 24">
            <a:extLst>
              <a:ext uri="{FF2B5EF4-FFF2-40B4-BE49-F238E27FC236}">
                <a16:creationId xmlns:a16="http://schemas.microsoft.com/office/drawing/2014/main" id="{EA368E21-218A-4A03-83BE-069CA1E4855A}"/>
              </a:ext>
            </a:extLst>
          </p:cNvPr>
          <p:cNvSpPr txBox="1"/>
          <p:nvPr/>
        </p:nvSpPr>
        <p:spPr>
          <a:xfrm>
            <a:off x="4757465" y="1881325"/>
            <a:ext cx="3127780" cy="913199"/>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5334" b="1" dirty="0" err="1">
                <a:solidFill>
                  <a:srgbClr val="FF0000"/>
                </a:solidFill>
                <a:effectLst>
                  <a:outerShdw dist="50800" dir="3600000" algn="t" rotWithShape="0">
                    <a:prstClr val="white"/>
                  </a:outerShdw>
                </a:effectLst>
                <a:latin typeface="+mj-lt"/>
              </a:rPr>
              <a:t>Khởi</a:t>
            </a:r>
            <a:r>
              <a:rPr lang="en-US" sz="5334" b="1" dirty="0">
                <a:solidFill>
                  <a:srgbClr val="FF0000"/>
                </a:solidFill>
                <a:effectLst>
                  <a:outerShdw dist="50800" dir="3600000" algn="t" rotWithShape="0">
                    <a:prstClr val="white"/>
                  </a:outerShdw>
                </a:effectLst>
                <a:latin typeface="+mj-lt"/>
              </a:rPr>
              <a:t> </a:t>
            </a:r>
            <a:r>
              <a:rPr lang="en-US" sz="5334" b="1" dirty="0" err="1">
                <a:solidFill>
                  <a:srgbClr val="FF0000"/>
                </a:solidFill>
                <a:effectLst>
                  <a:outerShdw dist="50800" dir="3600000" algn="t" rotWithShape="0">
                    <a:prstClr val="white"/>
                  </a:outerShdw>
                </a:effectLst>
                <a:latin typeface="+mj-lt"/>
              </a:rPr>
              <a:t>động</a:t>
            </a:r>
            <a:endParaRPr lang="en-US" sz="5334" b="1" dirty="0">
              <a:solidFill>
                <a:srgbClr val="FF0000"/>
              </a:solidFill>
              <a:effectLst>
                <a:outerShdw dist="50800" dir="3600000" algn="t" rotWithShape="0">
                  <a:prstClr val="white"/>
                </a:outerShdw>
              </a:effectLst>
              <a:latin typeface="+mj-lt"/>
            </a:endParaRPr>
          </a:p>
        </p:txBody>
      </p:sp>
      <p:pic>
        <p:nvPicPr>
          <p:cNvPr id="40"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403433" y="3183533"/>
            <a:ext cx="1769783" cy="1265395"/>
          </a:xfrm>
          <a:prstGeom prst="rect">
            <a:avLst/>
          </a:prstGeom>
        </p:spPr>
      </p:pic>
      <p:sp>
        <p:nvSpPr>
          <p:cNvPr id="38" name="TextBox 37">
            <a:extLst>
              <a:ext uri="{FF2B5EF4-FFF2-40B4-BE49-F238E27FC236}">
                <a16:creationId xmlns:a16="http://schemas.microsoft.com/office/drawing/2014/main" id="{EA368E21-218A-4A03-83BE-069CA1E4855A}"/>
              </a:ext>
            </a:extLst>
          </p:cNvPr>
          <p:cNvSpPr txBox="1"/>
          <p:nvPr/>
        </p:nvSpPr>
        <p:spPr>
          <a:xfrm>
            <a:off x="4441017" y="2782646"/>
            <a:ext cx="3702745" cy="707886"/>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4000" b="1" dirty="0" err="1">
                <a:solidFill>
                  <a:srgbClr val="002060"/>
                </a:solidFill>
                <a:effectLst>
                  <a:outerShdw dist="50800" dir="3600000" algn="t" rotWithShape="0">
                    <a:prstClr val="white"/>
                  </a:outerShdw>
                </a:effectLst>
                <a:latin typeface="#9Slide03 Dekar" panose="02000000000000000000" pitchFamily="2" charset="0"/>
              </a:rPr>
              <a:t>Trò</a:t>
            </a:r>
            <a:r>
              <a:rPr lang="en-US" sz="4000" b="1" dirty="0">
                <a:solidFill>
                  <a:srgbClr val="002060"/>
                </a:solidFill>
                <a:effectLst>
                  <a:outerShdw dist="50800" dir="3600000" algn="t" rotWithShape="0">
                    <a:prstClr val="white"/>
                  </a:outerShdw>
                </a:effectLst>
                <a:latin typeface="#9Slide03 Dekar" panose="02000000000000000000" pitchFamily="2" charset="0"/>
              </a:rPr>
              <a:t> </a:t>
            </a:r>
            <a:r>
              <a:rPr lang="en-US" sz="4000" b="1" dirty="0" err="1">
                <a:solidFill>
                  <a:srgbClr val="002060"/>
                </a:solidFill>
                <a:effectLst>
                  <a:outerShdw dist="50800" dir="3600000" algn="t" rotWithShape="0">
                    <a:prstClr val="white"/>
                  </a:outerShdw>
                </a:effectLst>
                <a:latin typeface="#9Slide03 Dekar" panose="02000000000000000000" pitchFamily="2" charset="0"/>
              </a:rPr>
              <a:t>chơi</a:t>
            </a:r>
            <a:r>
              <a:rPr lang="en-US" sz="4000" b="1" dirty="0">
                <a:solidFill>
                  <a:srgbClr val="002060"/>
                </a:solidFill>
                <a:effectLst>
                  <a:outerShdw dist="50800" dir="3600000" algn="t" rotWithShape="0">
                    <a:prstClr val="white"/>
                  </a:outerShdw>
                </a:effectLst>
                <a:latin typeface="#9Slide03 Dekar" panose="02000000000000000000" pitchFamily="2" charset="0"/>
              </a:rPr>
              <a:t>: </a:t>
            </a:r>
            <a:r>
              <a:rPr lang="en-US" sz="4000" b="1" dirty="0" err="1">
                <a:solidFill>
                  <a:srgbClr val="002060"/>
                </a:solidFill>
                <a:effectLst>
                  <a:outerShdw dist="50800" dir="3600000" algn="t" rotWithShape="0">
                    <a:prstClr val="white"/>
                  </a:outerShdw>
                </a:effectLst>
                <a:latin typeface="#9Slide03 Dekar" panose="02000000000000000000" pitchFamily="2" charset="0"/>
              </a:rPr>
              <a:t>Đố</a:t>
            </a:r>
            <a:r>
              <a:rPr lang="en-US" sz="4000" b="1" dirty="0">
                <a:solidFill>
                  <a:srgbClr val="002060"/>
                </a:solidFill>
                <a:effectLst>
                  <a:outerShdw dist="50800" dir="3600000" algn="t" rotWithShape="0">
                    <a:prstClr val="white"/>
                  </a:outerShdw>
                </a:effectLst>
                <a:latin typeface="#9Slide03 Dekar" panose="02000000000000000000" pitchFamily="2" charset="0"/>
              </a:rPr>
              <a:t> </a:t>
            </a:r>
            <a:r>
              <a:rPr lang="en-US" sz="4000" b="1" dirty="0" err="1">
                <a:solidFill>
                  <a:srgbClr val="002060"/>
                </a:solidFill>
                <a:effectLst>
                  <a:outerShdw dist="50800" dir="3600000" algn="t" rotWithShape="0">
                    <a:prstClr val="white"/>
                  </a:outerShdw>
                </a:effectLst>
                <a:latin typeface="#9Slide03 Dekar" panose="02000000000000000000" pitchFamily="2" charset="0"/>
              </a:rPr>
              <a:t>bạn</a:t>
            </a:r>
            <a:endParaRPr lang="en-US" sz="4000" b="1" dirty="0">
              <a:solidFill>
                <a:srgbClr val="002060"/>
              </a:solidFill>
              <a:effectLst>
                <a:outerShdw dist="50800" dir="3600000" algn="t" rotWithShape="0">
                  <a:prstClr val="white"/>
                </a:outerShdw>
              </a:effectLst>
              <a:latin typeface="#9Slide03 Dekar" panose="02000000000000000000" pitchFamily="2" charset="0"/>
            </a:endParaRPr>
          </a:p>
        </p:txBody>
      </p:sp>
      <p:sp>
        <p:nvSpPr>
          <p:cNvPr id="49" name="AutoShape 4"/>
          <p:cNvSpPr/>
          <p:nvPr/>
        </p:nvSpPr>
        <p:spPr>
          <a:xfrm rot="129639">
            <a:off x="1231736" y="5331655"/>
            <a:ext cx="4410748" cy="1021931"/>
          </a:xfrm>
          <a:prstGeom prst="rect">
            <a:avLst/>
          </a:prstGeom>
          <a:solidFill>
            <a:srgbClr val="FFFFFF"/>
          </a:solidFill>
        </p:spPr>
      </p:sp>
      <p:grpSp>
        <p:nvGrpSpPr>
          <p:cNvPr id="14" name="Group 13"/>
          <p:cNvGrpSpPr/>
          <p:nvPr/>
        </p:nvGrpSpPr>
        <p:grpSpPr>
          <a:xfrm>
            <a:off x="4973564" y="4298854"/>
            <a:ext cx="1732793" cy="1510779"/>
            <a:chOff x="11279221" y="6211935"/>
            <a:chExt cx="2599189" cy="2266168"/>
          </a:xfrm>
        </p:grpSpPr>
        <p:pic>
          <p:nvPicPr>
            <p:cNvPr id="51" name="Picture 14"/>
            <p:cNvPicPr>
              <a:picLocks noChangeAspect="1"/>
            </p:cNvPicPr>
            <p:nvPr/>
          </p:nvPicPr>
          <p:blipFill>
            <a:blip r:embed="rId10"/>
            <a:srcRect/>
            <a:stretch>
              <a:fillRect/>
            </a:stretch>
          </p:blipFill>
          <p:spPr>
            <a:xfrm rot="977126">
              <a:off x="11279221" y="6211935"/>
              <a:ext cx="2599189" cy="2266168"/>
            </a:xfrm>
            <a:prstGeom prst="rect">
              <a:avLst/>
            </a:prstGeom>
          </p:spPr>
        </p:pic>
        <p:sp>
          <p:nvSpPr>
            <p:cNvPr id="52" name="TextBox 15"/>
            <p:cNvSpPr txBox="1"/>
            <p:nvPr/>
          </p:nvSpPr>
          <p:spPr>
            <a:xfrm rot="1078377">
              <a:off x="12223405" y="6306271"/>
              <a:ext cx="1176319" cy="2077492"/>
            </a:xfrm>
            <a:prstGeom prst="rect">
              <a:avLst/>
            </a:prstGeom>
          </p:spPr>
          <p:txBody>
            <a:bodyPr lIns="0" tIns="0" rIns="0" bIns="0" rtlCol="0" anchor="t">
              <a:spAutoFit/>
            </a:bodyPr>
            <a:lstStyle/>
            <a:p>
              <a:pPr algn="ctr" defTabSz="609630">
                <a:lnSpc>
                  <a:spcPts val="11201"/>
                </a:lnSpc>
                <a:spcBef>
                  <a:spcPct val="0"/>
                </a:spcBef>
              </a:pPr>
              <a:r>
                <a:rPr lang="en-US" sz="8000" spc="744" dirty="0">
                  <a:solidFill>
                    <a:srgbClr val="403D3C"/>
                  </a:solidFill>
                  <a:latin typeface="Josefin Sans Bold"/>
                </a:rPr>
                <a:t>?</a:t>
              </a:r>
            </a:p>
          </p:txBody>
        </p:sp>
      </p:grpSp>
      <p:sp>
        <p:nvSpPr>
          <p:cNvPr id="47" name="TextBox 7"/>
          <p:cNvSpPr txBox="1"/>
          <p:nvPr/>
        </p:nvSpPr>
        <p:spPr>
          <a:xfrm rot="152325">
            <a:off x="1409380" y="5492564"/>
            <a:ext cx="4004091" cy="677108"/>
          </a:xfrm>
          <a:prstGeom prst="rect">
            <a:avLst/>
          </a:prstGeom>
        </p:spPr>
        <p:txBody>
          <a:bodyPr wrap="square" lIns="0" tIns="0" rIns="0" bIns="0" rtlCol="0" anchor="t">
            <a:spAutoFit/>
          </a:bodyPr>
          <a:lstStyle/>
          <a:p>
            <a:pPr algn="ctr" defTabSz="609630">
              <a:spcBef>
                <a:spcPct val="0"/>
              </a:spcBef>
            </a:pPr>
            <a:r>
              <a:rPr lang="en-US" sz="4400" b="1" dirty="0" err="1">
                <a:solidFill>
                  <a:prstClr val="black"/>
                </a:solidFill>
                <a:latin typeface="Arial" panose="020B0604020202020204" pitchFamily="34" charset="0"/>
                <a:cs typeface="Arial" panose="020B0604020202020204" pitchFamily="34" charset="0"/>
              </a:rPr>
              <a:t>Đố</a:t>
            </a:r>
            <a:r>
              <a:rPr lang="en-US" sz="4400" b="1" dirty="0">
                <a:solidFill>
                  <a:prstClr val="black"/>
                </a:solidFill>
                <a:latin typeface="Arial" panose="020B0604020202020204" pitchFamily="34" charset="0"/>
                <a:cs typeface="Arial" panose="020B0604020202020204" pitchFamily="34" charset="0"/>
              </a:rPr>
              <a:t> </a:t>
            </a:r>
            <a:r>
              <a:rPr lang="en-US" sz="4400" b="1" dirty="0" err="1">
                <a:solidFill>
                  <a:prstClr val="black"/>
                </a:solidFill>
                <a:latin typeface="Arial" panose="020B0604020202020204" pitchFamily="34" charset="0"/>
                <a:cs typeface="Arial" panose="020B0604020202020204" pitchFamily="34" charset="0"/>
              </a:rPr>
              <a:t>bạn</a:t>
            </a:r>
            <a:r>
              <a:rPr lang="en-US" sz="4400" b="1" dirty="0">
                <a:solidFill>
                  <a:prstClr val="black"/>
                </a:solidFill>
                <a:latin typeface="Arial" panose="020B0604020202020204" pitchFamily="34" charset="0"/>
                <a:cs typeface="Arial" panose="020B0604020202020204" pitchFamily="34" charset="0"/>
              </a:rPr>
              <a:t> </a:t>
            </a:r>
            <a:r>
              <a:rPr lang="en-US" sz="4400" b="1" dirty="0" err="1">
                <a:solidFill>
                  <a:prstClr val="black"/>
                </a:solidFill>
                <a:latin typeface="Arial" panose="020B0604020202020204" pitchFamily="34" charset="0"/>
                <a:cs typeface="Arial" panose="020B0604020202020204" pitchFamily="34" charset="0"/>
              </a:rPr>
              <a:t>đố</a:t>
            </a:r>
            <a:r>
              <a:rPr lang="en-US" sz="4400" b="1" dirty="0">
                <a:solidFill>
                  <a:prstClr val="black"/>
                </a:solidFill>
                <a:latin typeface="Arial" panose="020B0604020202020204" pitchFamily="34" charset="0"/>
                <a:cs typeface="Arial" panose="020B0604020202020204" pitchFamily="34" charset="0"/>
              </a:rPr>
              <a:t> </a:t>
            </a:r>
            <a:r>
              <a:rPr lang="en-US" sz="4400" b="1" dirty="0" err="1">
                <a:solidFill>
                  <a:prstClr val="black"/>
                </a:solidFill>
                <a:latin typeface="Arial" panose="020B0604020202020204" pitchFamily="34" charset="0"/>
                <a:cs typeface="Arial" panose="020B0604020202020204" pitchFamily="34" charset="0"/>
              </a:rPr>
              <a:t>bạn</a:t>
            </a:r>
            <a:endParaRPr lang="en-US" sz="4400" b="1" dirty="0">
              <a:solidFill>
                <a:prstClr val="black"/>
              </a:solidFill>
              <a:latin typeface="Arial" panose="020B0604020202020204" pitchFamily="34" charset="0"/>
              <a:cs typeface="Arial" panose="020B0604020202020204" pitchFamily="34" charset="0"/>
            </a:endParaRPr>
          </a:p>
        </p:txBody>
      </p:sp>
      <p:sp>
        <p:nvSpPr>
          <p:cNvPr id="53" name="AutoShape 4"/>
          <p:cNvSpPr/>
          <p:nvPr/>
        </p:nvSpPr>
        <p:spPr>
          <a:xfrm rot="21470361" flipH="1">
            <a:off x="6895421" y="5252460"/>
            <a:ext cx="4410748" cy="1021931"/>
          </a:xfrm>
          <a:prstGeom prst="rect">
            <a:avLst/>
          </a:prstGeom>
          <a:solidFill>
            <a:srgbClr val="FFFFFF"/>
          </a:solidFill>
        </p:spPr>
      </p:sp>
      <p:sp>
        <p:nvSpPr>
          <p:cNvPr id="54" name="TextBox 7"/>
          <p:cNvSpPr txBox="1"/>
          <p:nvPr/>
        </p:nvSpPr>
        <p:spPr>
          <a:xfrm rot="21420754">
            <a:off x="7098749" y="5352992"/>
            <a:ext cx="4004091" cy="820866"/>
          </a:xfrm>
          <a:prstGeom prst="rect">
            <a:avLst/>
          </a:prstGeom>
        </p:spPr>
        <p:txBody>
          <a:bodyPr wrap="square" lIns="0" tIns="0" rIns="0" bIns="0" rtlCol="0" anchor="t">
            <a:spAutoFit/>
          </a:bodyPr>
          <a:lstStyle/>
          <a:p>
            <a:pPr algn="ctr" defTabSz="609630">
              <a:spcBef>
                <a:spcPct val="0"/>
              </a:spcBef>
            </a:pPr>
            <a:r>
              <a:rPr lang="en-US" sz="5334" b="1" dirty="0" err="1">
                <a:solidFill>
                  <a:srgbClr val="FF0000"/>
                </a:solidFill>
                <a:latin typeface="#9Slide03 Dekar" panose="02000000000000000000" pitchFamily="2" charset="0"/>
              </a:rPr>
              <a:t>Đố</a:t>
            </a:r>
            <a:r>
              <a:rPr lang="en-US" sz="5334" b="1" dirty="0">
                <a:solidFill>
                  <a:srgbClr val="FF0000"/>
                </a:solidFill>
                <a:latin typeface="#9Slide03 Dekar" panose="02000000000000000000" pitchFamily="2" charset="0"/>
              </a:rPr>
              <a:t> </a:t>
            </a:r>
            <a:r>
              <a:rPr lang="en-US" sz="5334" b="1" dirty="0" err="1">
                <a:solidFill>
                  <a:srgbClr val="FF0000"/>
                </a:solidFill>
                <a:latin typeface="#9Slide03 Dekar" panose="02000000000000000000" pitchFamily="2" charset="0"/>
              </a:rPr>
              <a:t>gì</a:t>
            </a:r>
            <a:r>
              <a:rPr lang="en-US" sz="5334" b="1" dirty="0">
                <a:solidFill>
                  <a:srgbClr val="FF0000"/>
                </a:solidFill>
                <a:latin typeface="#9Slide03 Dekar" panose="02000000000000000000" pitchFamily="2" charset="0"/>
              </a:rPr>
              <a:t>? </a:t>
            </a:r>
            <a:r>
              <a:rPr lang="en-US" sz="5334" b="1" dirty="0" err="1">
                <a:solidFill>
                  <a:srgbClr val="FF0000"/>
                </a:solidFill>
                <a:latin typeface="#9Slide03 Dekar" panose="02000000000000000000" pitchFamily="2" charset="0"/>
              </a:rPr>
              <a:t>Đố</a:t>
            </a:r>
            <a:r>
              <a:rPr lang="en-US" sz="5334" b="1" dirty="0">
                <a:solidFill>
                  <a:srgbClr val="FF0000"/>
                </a:solidFill>
                <a:latin typeface="#9Slide03 Dekar" panose="02000000000000000000" pitchFamily="2" charset="0"/>
              </a:rPr>
              <a:t> </a:t>
            </a:r>
            <a:r>
              <a:rPr lang="en-US" sz="5334" b="1" dirty="0" err="1">
                <a:solidFill>
                  <a:srgbClr val="FF0000"/>
                </a:solidFill>
                <a:latin typeface="#9Slide03 Dekar" panose="02000000000000000000" pitchFamily="2" charset="0"/>
              </a:rPr>
              <a:t>gì</a:t>
            </a:r>
            <a:r>
              <a:rPr lang="en-US" sz="5334" b="1" dirty="0">
                <a:solidFill>
                  <a:srgbClr val="FF0000"/>
                </a:solidFill>
                <a:latin typeface="#9Slide03 Dekar" panose="02000000000000000000" pitchFamily="2" charset="0"/>
              </a:rPr>
              <a:t>?</a:t>
            </a:r>
          </a:p>
        </p:txBody>
      </p:sp>
      <p:pic>
        <p:nvPicPr>
          <p:cNvPr id="10" name="Picture 9" descr="Shape&#10;&#10;Description automatically generated with medium confidence">
            <a:extLst>
              <a:ext uri="{FF2B5EF4-FFF2-40B4-BE49-F238E27FC236}">
                <a16:creationId xmlns:a16="http://schemas.microsoft.com/office/drawing/2014/main" id="{6B8678C1-CCA8-4FFA-B229-847D3BDD2E8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13102" y="84979"/>
            <a:ext cx="1769783" cy="1769783"/>
          </a:xfrm>
          <a:prstGeom prst="rect">
            <a:avLst/>
          </a:prstGeom>
        </p:spPr>
      </p:pic>
    </p:spTree>
    <p:extLst>
      <p:ext uri="{BB962C8B-B14F-4D97-AF65-F5344CB8AC3E}">
        <p14:creationId xmlns:p14="http://schemas.microsoft.com/office/powerpoint/2010/main" val="4042464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53" presetClass="entr" presetSubtype="16"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childTnLst>
                                </p:cTn>
                              </p:par>
                              <p:par>
                                <p:cTn id="24" presetID="53" presetClass="entr" presetSubtype="16" fill="hold" grpId="0" nodeType="withEffect">
                                  <p:stCondLst>
                                    <p:cond delay="70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grpId="0" nodeType="withEffect">
                                  <p:stCondLst>
                                    <p:cond delay="110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additive="base">
                                        <p:cTn id="38" dur="500" fill="hold"/>
                                        <p:tgtEl>
                                          <p:spTgt spid="47"/>
                                        </p:tgtEl>
                                        <p:attrNameLst>
                                          <p:attrName>ppt_x</p:attrName>
                                        </p:attrNameLst>
                                      </p:cBhvr>
                                      <p:tavLst>
                                        <p:tav tm="0">
                                          <p:val>
                                            <p:strVal val="#ppt_x"/>
                                          </p:val>
                                        </p:tav>
                                        <p:tav tm="100000">
                                          <p:val>
                                            <p:strVal val="#ppt_x"/>
                                          </p:val>
                                        </p:tav>
                                      </p:tavLst>
                                    </p:anim>
                                    <p:anim calcmode="lin" valueType="num">
                                      <p:cBhvr additive="base">
                                        <p:cTn id="39" dur="500" fill="hold"/>
                                        <p:tgtEl>
                                          <p:spTgt spid="4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additive="base">
                                        <p:cTn id="42" dur="500" fill="hold"/>
                                        <p:tgtEl>
                                          <p:spTgt spid="49"/>
                                        </p:tgtEl>
                                        <p:attrNameLst>
                                          <p:attrName>ppt_x</p:attrName>
                                        </p:attrNameLst>
                                      </p:cBhvr>
                                      <p:tavLst>
                                        <p:tav tm="0">
                                          <p:val>
                                            <p:strVal val="#ppt_x"/>
                                          </p:val>
                                        </p:tav>
                                        <p:tav tm="100000">
                                          <p:val>
                                            <p:strVal val="#ppt_x"/>
                                          </p:val>
                                        </p:tav>
                                      </p:tavLst>
                                    </p:anim>
                                    <p:anim calcmode="lin" valueType="num">
                                      <p:cBhvr additive="base">
                                        <p:cTn id="43" dur="500" fill="hold"/>
                                        <p:tgtEl>
                                          <p:spTgt spid="49"/>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additive="base">
                                        <p:cTn id="52" dur="500" fill="hold"/>
                                        <p:tgtEl>
                                          <p:spTgt spid="54"/>
                                        </p:tgtEl>
                                        <p:attrNameLst>
                                          <p:attrName>ppt_x</p:attrName>
                                        </p:attrNameLst>
                                      </p:cBhvr>
                                      <p:tavLst>
                                        <p:tav tm="0">
                                          <p:val>
                                            <p:strVal val="#ppt_x"/>
                                          </p:val>
                                        </p:tav>
                                        <p:tav tm="100000">
                                          <p:val>
                                            <p:strVal val="#ppt_x"/>
                                          </p:val>
                                        </p:tav>
                                      </p:tavLst>
                                    </p:anim>
                                    <p:anim calcmode="lin" valueType="num">
                                      <p:cBhvr additive="base">
                                        <p:cTn id="53" dur="500" fill="hold"/>
                                        <p:tgtEl>
                                          <p:spTgt spid="54"/>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500" fill="hold"/>
                                        <p:tgtEl>
                                          <p:spTgt spid="53"/>
                                        </p:tgtEl>
                                        <p:attrNameLst>
                                          <p:attrName>ppt_x</p:attrName>
                                        </p:attrNameLst>
                                      </p:cBhvr>
                                      <p:tavLst>
                                        <p:tav tm="0">
                                          <p:val>
                                            <p:strVal val="#ppt_x"/>
                                          </p:val>
                                        </p:tav>
                                        <p:tav tm="100000">
                                          <p:val>
                                            <p:strVal val="#ppt_x"/>
                                          </p:val>
                                        </p:tav>
                                      </p:tavLst>
                                    </p:anim>
                                    <p:anim calcmode="lin" valueType="num">
                                      <p:cBhvr additive="base">
                                        <p:cTn id="57"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47" grpId="0"/>
      <p:bldP spid="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82465" y="5561550"/>
            <a:ext cx="999348" cy="1086247"/>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6200" y="3976515"/>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003" y="1261470"/>
            <a:ext cx="999348" cy="1086247"/>
          </a:xfrm>
          <a:prstGeom prst="rect">
            <a:avLst/>
          </a:prstGeom>
        </p:spPr>
      </p:pic>
      <p:grpSp>
        <p:nvGrpSpPr>
          <p:cNvPr id="2" name="Group 1">
            <a:extLst>
              <a:ext uri="{FF2B5EF4-FFF2-40B4-BE49-F238E27FC236}">
                <a16:creationId xmlns:a16="http://schemas.microsoft.com/office/drawing/2014/main" id="{AF3CC684-B6CA-4551-9340-55FC3E1F0F3C}"/>
              </a:ext>
            </a:extLst>
          </p:cNvPr>
          <p:cNvGrpSpPr/>
          <p:nvPr/>
        </p:nvGrpSpPr>
        <p:grpSpPr>
          <a:xfrm>
            <a:off x="1997866" y="647770"/>
            <a:ext cx="7938017" cy="4157313"/>
            <a:chOff x="8766713" y="2377328"/>
            <a:chExt cx="8492587" cy="4738665"/>
          </a:xfrm>
        </p:grpSpPr>
        <p:pic>
          <p:nvPicPr>
            <p:cNvPr id="30" name="Picture 29"/>
            <p:cNvPicPr>
              <a:picLocks noChangeAspect="1"/>
            </p:cNvPicPr>
            <p:nvPr/>
          </p:nvPicPr>
          <p:blipFill rotWithShape="1">
            <a:blip r:embed="rId4" cstate="print">
              <a:extLst>
                <a:ext uri="{28A0092B-C50C-407E-A947-70E740481C1C}">
                  <a14:useLocalDpi xmlns:a14="http://schemas.microsoft.com/office/drawing/2010/main" val="0"/>
                </a:ext>
              </a:extLst>
            </a:blip>
            <a:srcRect l="37080" r="8334" b="45853"/>
            <a:stretch/>
          </p:blipFill>
          <p:spPr>
            <a:xfrm flipH="1">
              <a:off x="8766713" y="2377328"/>
              <a:ext cx="8492587" cy="4738665"/>
            </a:xfrm>
            <a:prstGeom prst="rect">
              <a:avLst/>
            </a:prstGeom>
          </p:spPr>
        </p:pic>
        <p:sp>
          <p:nvSpPr>
            <p:cNvPr id="31" name="TextBox 30"/>
            <p:cNvSpPr txBox="1"/>
            <p:nvPr/>
          </p:nvSpPr>
          <p:spPr>
            <a:xfrm>
              <a:off x="9249411" y="3531082"/>
              <a:ext cx="7031762" cy="1976553"/>
            </a:xfrm>
            <a:prstGeom prst="rect">
              <a:avLst/>
            </a:prstGeom>
            <a:noFill/>
          </p:spPr>
          <p:txBody>
            <a:bodyPr wrap="square" rtlCol="0">
              <a:spAutoFit/>
            </a:bodyPr>
            <a:lstStyle/>
            <a:p>
              <a:pPr algn="ctr" defTabSz="609630">
                <a:defRPr/>
              </a:pPr>
              <a:r>
                <a:rPr lang="en-US" sz="5334" dirty="0">
                  <a:solidFill>
                    <a:prstClr val="black"/>
                  </a:solidFill>
                  <a:latin typeface="Coiny" panose="02000903060500060000" pitchFamily="2" charset="0"/>
                </a:rPr>
                <a:t>THẢO LUẬN</a:t>
              </a:r>
            </a:p>
            <a:p>
              <a:pPr algn="ctr" defTabSz="609630">
                <a:defRPr/>
              </a:pPr>
              <a:r>
                <a:rPr lang="en-US" sz="5334" dirty="0">
                  <a:solidFill>
                    <a:prstClr val="black"/>
                  </a:solidFill>
                  <a:latin typeface="Coiny" panose="02000903060500060000" pitchFamily="2" charset="0"/>
                </a:rPr>
                <a:t> NHÓM</a:t>
              </a:r>
            </a:p>
          </p:txBody>
        </p:sp>
      </p:gr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9277" t="11011" r="11221" b="13087"/>
          <a:stretch/>
        </p:blipFill>
        <p:spPr>
          <a:xfrm>
            <a:off x="3322539" y="4410591"/>
            <a:ext cx="4606222" cy="2473712"/>
          </a:xfrm>
          <a:prstGeom prst="rect">
            <a:avLst/>
          </a:prstGeom>
        </p:spPr>
      </p:pic>
    </p:spTree>
    <p:extLst>
      <p:ext uri="{BB962C8B-B14F-4D97-AF65-F5344CB8AC3E}">
        <p14:creationId xmlns:p14="http://schemas.microsoft.com/office/powerpoint/2010/main" val="42216732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9"/>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7"/>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8"/>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5"/>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4"/>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3"/>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16"/>
                                        </p:tgtEl>
                                        <p:attrNameLst>
                                          <p:attrName>r</p:attrName>
                                        </p:attrNameLst>
                                      </p:cBhvr>
                                    </p:animRot>
                                    <p:animRot by="-240000">
                                      <p:cBhvr>
                                        <p:cTn id="19" dur="600" fill="hold">
                                          <p:stCondLst>
                                            <p:cond delay="600"/>
                                          </p:stCondLst>
                                        </p:cTn>
                                        <p:tgtEl>
                                          <p:spTgt spid="16"/>
                                        </p:tgtEl>
                                        <p:attrNameLst>
                                          <p:attrName>r</p:attrName>
                                        </p:attrNameLst>
                                      </p:cBhvr>
                                    </p:animRot>
                                    <p:animRot by="240000">
                                      <p:cBhvr>
                                        <p:cTn id="20" dur="600" fill="hold">
                                          <p:stCondLst>
                                            <p:cond delay="1200"/>
                                          </p:stCondLst>
                                        </p:cTn>
                                        <p:tgtEl>
                                          <p:spTgt spid="16"/>
                                        </p:tgtEl>
                                        <p:attrNameLst>
                                          <p:attrName>r</p:attrName>
                                        </p:attrNameLst>
                                      </p:cBhvr>
                                    </p:animRot>
                                    <p:animRot by="-240000">
                                      <p:cBhvr>
                                        <p:cTn id="21" dur="600" fill="hold">
                                          <p:stCondLst>
                                            <p:cond delay="1800"/>
                                          </p:stCondLst>
                                        </p:cTn>
                                        <p:tgtEl>
                                          <p:spTgt spid="16"/>
                                        </p:tgtEl>
                                        <p:attrNameLst>
                                          <p:attrName>r</p:attrName>
                                        </p:attrNameLst>
                                      </p:cBhvr>
                                    </p:animRot>
                                    <p:animRot by="120000">
                                      <p:cBhvr>
                                        <p:cTn id="22" dur="600" fill="hold">
                                          <p:stCondLst>
                                            <p:cond delay="2400"/>
                                          </p:stCondLst>
                                        </p:cTn>
                                        <p:tgtEl>
                                          <p:spTgt spid="16"/>
                                        </p:tgtEl>
                                        <p:attrNameLst>
                                          <p:attrName>r</p:attrName>
                                        </p:attrNameLst>
                                      </p:cBhvr>
                                    </p:animRot>
                                  </p:childTnLst>
                                </p:cTn>
                              </p:par>
                              <p:par>
                                <p:cTn id="23" presetID="42"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431800"/>
            <a:ext cx="11125200" cy="6197600"/>
            <a:chOff x="660556" y="718572"/>
            <a:chExt cx="16598744" cy="8865105"/>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5" name="Picture 13">
              <a:extLst>
                <a:ext uri="{FF2B5EF4-FFF2-40B4-BE49-F238E27FC236}">
                  <a16:creationId xmlns:a16="http://schemas.microsoft.com/office/drawing/2014/main" id="{3BE24B80-D175-492B-90BC-7DC09F9E27F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603034">
              <a:off x="15039564" y="701077"/>
              <a:ext cx="1167787" cy="1202777"/>
            </a:xfrm>
            <a:prstGeom prst="rect">
              <a:avLst/>
            </a:prstGeom>
          </p:spPr>
        </p:pic>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347" y="108048"/>
            <a:ext cx="818831" cy="1084729"/>
          </a:xfrm>
          <a:prstGeom prst="rect">
            <a:avLst/>
          </a:prstGeom>
        </p:spPr>
      </p:pic>
      <p:pic>
        <p:nvPicPr>
          <p:cNvPr id="13" name="Picture 12">
            <a:extLst>
              <a:ext uri="{FF2B5EF4-FFF2-40B4-BE49-F238E27FC236}">
                <a16:creationId xmlns:a16="http://schemas.microsoft.com/office/drawing/2014/main" id="{429422A4-D55B-4A5E-A6DE-8C0B01C6123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1375" y="826553"/>
            <a:ext cx="615511" cy="615511"/>
          </a:xfrm>
          <a:prstGeom prst="rect">
            <a:avLst/>
          </a:prstGeom>
        </p:spPr>
      </p:pic>
      <p:sp>
        <p:nvSpPr>
          <p:cNvPr id="35" name="TextBox 34">
            <a:extLst>
              <a:ext uri="{FF2B5EF4-FFF2-40B4-BE49-F238E27FC236}">
                <a16:creationId xmlns:a16="http://schemas.microsoft.com/office/drawing/2014/main" id="{3F18343B-5AF0-462A-AAF8-A9F95E60A9B6}"/>
              </a:ext>
            </a:extLst>
          </p:cNvPr>
          <p:cNvSpPr txBox="1"/>
          <p:nvPr/>
        </p:nvSpPr>
        <p:spPr>
          <a:xfrm>
            <a:off x="1631438" y="882508"/>
            <a:ext cx="9291057" cy="1188530"/>
          </a:xfrm>
          <a:prstGeom prst="rect">
            <a:avLst/>
          </a:prstGeom>
          <a:noFill/>
        </p:spPr>
        <p:txBody>
          <a:bodyPr wrap="square">
            <a:spAutoFit/>
          </a:bodyPr>
          <a:lstStyle/>
          <a:p>
            <a:pPr marL="194743" algn="just" defTabSz="609630">
              <a:lnSpc>
                <a:spcPct val="115000"/>
              </a:lnSpc>
              <a:tabLst>
                <a:tab pos="280261" algn="l"/>
              </a:tabLst>
              <a:defRPr/>
            </a:pPr>
            <a:r>
              <a:rPr lang="vi-VN" sz="3200" dirty="0">
                <a:solidFill>
                  <a:srgbClr val="000000"/>
                </a:solidFill>
                <a:ea typeface="Calibri" panose="020F0502020204030204" pitchFamily="34" charset="0"/>
                <a:cs typeface="Times New Roman" panose="02020603050405020304" pitchFamily="18" charset="0"/>
              </a:rPr>
              <a:t>a) Tên các con vật theo thứ tự cân nặng từ bé đến lớn là:</a:t>
            </a:r>
            <a:endParaRPr lang="en-US" sz="3200" dirty="0">
              <a:solidFill>
                <a:prstClr val="black"/>
              </a:solidFill>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74A296CD-F5AA-4829-A261-7979EE9D99AC}"/>
              </a:ext>
            </a:extLst>
          </p:cNvPr>
          <p:cNvSpPr txBox="1"/>
          <p:nvPr/>
        </p:nvSpPr>
        <p:spPr>
          <a:xfrm>
            <a:off x="2115879" y="2228671"/>
            <a:ext cx="8452884" cy="646331"/>
          </a:xfrm>
          <a:prstGeom prst="rect">
            <a:avLst/>
          </a:prstGeom>
          <a:noFill/>
        </p:spPr>
        <p:txBody>
          <a:bodyPr wrap="square">
            <a:spAutoFit/>
          </a:bodyPr>
          <a:lstStyle/>
          <a:p>
            <a:pPr algn="ctr"/>
            <a:r>
              <a:rPr lang="vi-VN" sz="3600" b="0" i="0" dirty="0">
                <a:solidFill>
                  <a:srgbClr val="FF0000"/>
                </a:solidFill>
                <a:effectLst/>
              </a:rPr>
              <a:t>Báo, Sư tử, Hổ, Gấu trắng Bắc Cực</a:t>
            </a:r>
            <a:endParaRPr lang="en-US" sz="3600" dirty="0">
              <a:solidFill>
                <a:srgbClr val="FF0000"/>
              </a:solidFill>
            </a:endParaRPr>
          </a:p>
        </p:txBody>
      </p:sp>
      <p:pic>
        <p:nvPicPr>
          <p:cNvPr id="26" name="Picture 25">
            <a:extLst>
              <a:ext uri="{FF2B5EF4-FFF2-40B4-BE49-F238E27FC236}">
                <a16:creationId xmlns:a16="http://schemas.microsoft.com/office/drawing/2014/main" id="{EECC6A82-53F9-4282-BC1F-1B0E42BEF5CC}"/>
              </a:ext>
            </a:extLst>
          </p:cNvPr>
          <p:cNvPicPr>
            <a:picLocks noChangeAspect="1"/>
          </p:cNvPicPr>
          <p:nvPr/>
        </p:nvPicPr>
        <p:blipFill>
          <a:blip r:embed="rId9"/>
          <a:stretch>
            <a:fillRect/>
          </a:stretch>
        </p:blipFill>
        <p:spPr>
          <a:xfrm>
            <a:off x="9288693" y="3827512"/>
            <a:ext cx="1620560" cy="1084730"/>
          </a:xfrm>
          <a:prstGeom prst="rect">
            <a:avLst/>
          </a:prstGeom>
        </p:spPr>
      </p:pic>
      <p:pic>
        <p:nvPicPr>
          <p:cNvPr id="27" name="Picture 26">
            <a:extLst>
              <a:ext uri="{FF2B5EF4-FFF2-40B4-BE49-F238E27FC236}">
                <a16:creationId xmlns:a16="http://schemas.microsoft.com/office/drawing/2014/main" id="{9747841F-219E-4417-90E6-2F86D88ABDC1}"/>
              </a:ext>
            </a:extLst>
          </p:cNvPr>
          <p:cNvPicPr>
            <a:picLocks noChangeAspect="1"/>
          </p:cNvPicPr>
          <p:nvPr/>
        </p:nvPicPr>
        <p:blipFill>
          <a:blip r:embed="rId10"/>
          <a:stretch>
            <a:fillRect/>
          </a:stretch>
        </p:blipFill>
        <p:spPr>
          <a:xfrm>
            <a:off x="6628842" y="3845392"/>
            <a:ext cx="2038570" cy="964558"/>
          </a:xfrm>
          <a:prstGeom prst="rect">
            <a:avLst/>
          </a:prstGeom>
        </p:spPr>
      </p:pic>
      <p:pic>
        <p:nvPicPr>
          <p:cNvPr id="33" name="Picture 32">
            <a:extLst>
              <a:ext uri="{FF2B5EF4-FFF2-40B4-BE49-F238E27FC236}">
                <a16:creationId xmlns:a16="http://schemas.microsoft.com/office/drawing/2014/main" id="{D5D4D311-4443-4D52-B64C-FAFE5AF0B373}"/>
              </a:ext>
            </a:extLst>
          </p:cNvPr>
          <p:cNvPicPr>
            <a:picLocks noChangeAspect="1"/>
          </p:cNvPicPr>
          <p:nvPr/>
        </p:nvPicPr>
        <p:blipFill>
          <a:blip r:embed="rId11"/>
          <a:stretch>
            <a:fillRect/>
          </a:stretch>
        </p:blipFill>
        <p:spPr>
          <a:xfrm>
            <a:off x="991376" y="3868831"/>
            <a:ext cx="2197182" cy="1043411"/>
          </a:xfrm>
          <a:prstGeom prst="rect">
            <a:avLst/>
          </a:prstGeom>
        </p:spPr>
      </p:pic>
      <p:pic>
        <p:nvPicPr>
          <p:cNvPr id="34" name="Picture 33">
            <a:extLst>
              <a:ext uri="{FF2B5EF4-FFF2-40B4-BE49-F238E27FC236}">
                <a16:creationId xmlns:a16="http://schemas.microsoft.com/office/drawing/2014/main" id="{C562FA2A-4519-4C1E-B339-0C9E3E09BC5E}"/>
              </a:ext>
            </a:extLst>
          </p:cNvPr>
          <p:cNvPicPr>
            <a:picLocks noChangeAspect="1"/>
          </p:cNvPicPr>
          <p:nvPr/>
        </p:nvPicPr>
        <p:blipFill>
          <a:blip r:embed="rId12"/>
          <a:stretch>
            <a:fillRect/>
          </a:stretch>
        </p:blipFill>
        <p:spPr>
          <a:xfrm>
            <a:off x="3915378" y="3725538"/>
            <a:ext cx="1847084" cy="1204266"/>
          </a:xfrm>
          <a:prstGeom prst="rect">
            <a:avLst/>
          </a:prstGeom>
        </p:spPr>
      </p:pic>
      <p:sp>
        <p:nvSpPr>
          <p:cNvPr id="4" name="Arrow: Right 3">
            <a:extLst>
              <a:ext uri="{FF2B5EF4-FFF2-40B4-BE49-F238E27FC236}">
                <a16:creationId xmlns:a16="http://schemas.microsoft.com/office/drawing/2014/main" id="{54D398AB-0BB5-48A2-8901-54F8017018E9}"/>
              </a:ext>
            </a:extLst>
          </p:cNvPr>
          <p:cNvSpPr/>
          <p:nvPr/>
        </p:nvSpPr>
        <p:spPr>
          <a:xfrm>
            <a:off x="3274828" y="4178595"/>
            <a:ext cx="669520" cy="478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Right 35">
            <a:extLst>
              <a:ext uri="{FF2B5EF4-FFF2-40B4-BE49-F238E27FC236}">
                <a16:creationId xmlns:a16="http://schemas.microsoft.com/office/drawing/2014/main" id="{8BDDE214-BA02-44F2-BA5A-4ADE3C829895}"/>
              </a:ext>
            </a:extLst>
          </p:cNvPr>
          <p:cNvSpPr/>
          <p:nvPr/>
        </p:nvSpPr>
        <p:spPr>
          <a:xfrm>
            <a:off x="6007561" y="4192146"/>
            <a:ext cx="669520" cy="478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Right 36">
            <a:extLst>
              <a:ext uri="{FF2B5EF4-FFF2-40B4-BE49-F238E27FC236}">
                <a16:creationId xmlns:a16="http://schemas.microsoft.com/office/drawing/2014/main" id="{BE3B8397-A57C-4567-A31B-504B47353F8C}"/>
              </a:ext>
            </a:extLst>
          </p:cNvPr>
          <p:cNvSpPr/>
          <p:nvPr/>
        </p:nvSpPr>
        <p:spPr>
          <a:xfrm>
            <a:off x="8557581" y="4129478"/>
            <a:ext cx="669520" cy="478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52316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cTn>
                              </p:par>
                              <p:par>
                                <p:cTn id="21" presetID="22" presetClass="entr" presetSubtype="4"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par>
                                <p:cTn id="24" presetID="22" presetClass="entr" presetSubtype="4"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down)">
                                      <p:cBhvr>
                                        <p:cTn id="26" dur="500"/>
                                        <p:tgtEl>
                                          <p:spTgt spid="33"/>
                                        </p:tgtEl>
                                      </p:cBhvr>
                                    </p:animEffect>
                                  </p:childTnLst>
                                </p:cTn>
                              </p:par>
                              <p:par>
                                <p:cTn id="27" presetID="22" presetClass="entr" presetSubtype="4"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down)">
                                      <p:cBhvr>
                                        <p:cTn id="29" dur="500"/>
                                        <p:tgtEl>
                                          <p:spTgt spid="3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down)">
                                      <p:cBhvr>
                                        <p:cTn id="35" dur="500"/>
                                        <p:tgtEl>
                                          <p:spTgt spid="36"/>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down)">
                                      <p:cBhvr>
                                        <p:cTn id="3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 grpId="0" animBg="1"/>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57819" y="-63722"/>
            <a:ext cx="4879443" cy="1976174"/>
          </a:xfrm>
          <a:prstGeom prst="rect">
            <a:avLst/>
          </a:prstGeom>
        </p:spPr>
      </p:pic>
      <p:pic>
        <p:nvPicPr>
          <p:cNvPr id="40"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650596" y="2372049"/>
            <a:ext cx="1769783" cy="1265395"/>
          </a:xfrm>
          <a:prstGeom prst="rect">
            <a:avLst/>
          </a:prstGeom>
        </p:spPr>
      </p:pic>
      <p:pic>
        <p:nvPicPr>
          <p:cNvPr id="28"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55370" y="5424303"/>
            <a:ext cx="5061899" cy="2050069"/>
          </a:xfrm>
          <a:prstGeom prst="rect">
            <a:avLst/>
          </a:prstGeom>
        </p:spPr>
      </p:pic>
      <p:pic>
        <p:nvPicPr>
          <p:cNvPr id="29"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01168" y="5498198"/>
            <a:ext cx="4879443" cy="1976174"/>
          </a:xfrm>
          <a:prstGeom prst="rect">
            <a:avLst/>
          </a:prstGeom>
        </p:spPr>
      </p:pic>
      <p:pic>
        <p:nvPicPr>
          <p:cNvPr id="31" name="Picture 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60800" y="1075031"/>
            <a:ext cx="4669187" cy="2743200"/>
          </a:xfrm>
          <a:prstGeom prst="rect">
            <a:avLst/>
          </a:prstGeom>
        </p:spPr>
      </p:pic>
      <p:sp>
        <p:nvSpPr>
          <p:cNvPr id="34" name="Google Shape;487;p33"/>
          <p:cNvSpPr txBox="1">
            <a:spLocks/>
          </p:cNvSpPr>
          <p:nvPr/>
        </p:nvSpPr>
        <p:spPr>
          <a:xfrm>
            <a:off x="5059734" y="1562419"/>
            <a:ext cx="2424423" cy="509067"/>
          </a:xfrm>
          <a:prstGeom prst="rect">
            <a:avLst/>
          </a:prstGeom>
          <a:noFill/>
          <a:ln>
            <a:noFill/>
          </a:ln>
        </p:spPr>
        <p:txBody>
          <a:bodyPr spcFirstLastPara="1" wrap="square" lIns="81267" tIns="81267" rIns="81267" bIns="812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defTabSz="609630"/>
            <a:r>
              <a:rPr lang="en-US" sz="4000" b="1" kern="0" dirty="0" err="1">
                <a:solidFill>
                  <a:srgbClr val="002060"/>
                </a:solidFill>
                <a:latin typeface="#9Slide03 Dekar" panose="02000000000000000000" pitchFamily="2" charset="0"/>
                <a:cs typeface="Calibri" panose="020F0502020204030204" pitchFamily="34" charset="0"/>
              </a:rPr>
              <a:t>Trạm</a:t>
            </a:r>
            <a:r>
              <a:rPr lang="en-US" sz="4000" b="1" kern="0" dirty="0">
                <a:solidFill>
                  <a:srgbClr val="002060"/>
                </a:solidFill>
                <a:latin typeface="#9Slide03 Dekar" panose="02000000000000000000" pitchFamily="2" charset="0"/>
                <a:cs typeface="Calibri" panose="020F0502020204030204" pitchFamily="34" charset="0"/>
              </a:rPr>
              <a:t> 2</a:t>
            </a:r>
          </a:p>
        </p:txBody>
      </p:sp>
      <p:sp>
        <p:nvSpPr>
          <p:cNvPr id="35" name="TextBox 34">
            <a:extLst>
              <a:ext uri="{FF2B5EF4-FFF2-40B4-BE49-F238E27FC236}">
                <a16:creationId xmlns:a16="http://schemas.microsoft.com/office/drawing/2014/main" id="{EA368E21-218A-4A03-83BE-069CA1E4855A}"/>
              </a:ext>
            </a:extLst>
          </p:cNvPr>
          <p:cNvSpPr txBox="1"/>
          <p:nvPr/>
        </p:nvSpPr>
        <p:spPr>
          <a:xfrm>
            <a:off x="4478244" y="2363817"/>
            <a:ext cx="3233578" cy="913199"/>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5334" dirty="0" err="1">
                <a:solidFill>
                  <a:srgbClr val="FF0000"/>
                </a:solidFill>
                <a:effectLst>
                  <a:outerShdw dist="50800" dir="3600000" algn="t" rotWithShape="0">
                    <a:prstClr val="white"/>
                  </a:outerShdw>
                </a:effectLst>
                <a:latin typeface="UTM Cookies" panose="02040603050506020204" pitchFamily="18" charset="0"/>
              </a:rPr>
              <a:t>Sẵn</a:t>
            </a:r>
            <a:r>
              <a:rPr lang="en-US" sz="5334" dirty="0">
                <a:solidFill>
                  <a:srgbClr val="FF0000"/>
                </a:solidFill>
                <a:effectLst>
                  <a:outerShdw dist="50800" dir="3600000" algn="t" rotWithShape="0">
                    <a:prstClr val="white"/>
                  </a:outerShdw>
                </a:effectLst>
                <a:latin typeface="UTM Cookies" panose="02040603050506020204" pitchFamily="18" charset="0"/>
              </a:rPr>
              <a:t> </a:t>
            </a:r>
            <a:r>
              <a:rPr lang="en-US" sz="5334" dirty="0" err="1">
                <a:solidFill>
                  <a:srgbClr val="FF0000"/>
                </a:solidFill>
                <a:effectLst>
                  <a:outerShdw dist="50800" dir="3600000" algn="t" rotWithShape="0">
                    <a:prstClr val="white"/>
                  </a:outerShdw>
                </a:effectLst>
                <a:latin typeface="UTM Cookies" panose="02040603050506020204" pitchFamily="18" charset="0"/>
              </a:rPr>
              <a:t>sàng</a:t>
            </a:r>
            <a:endParaRPr lang="en-US" sz="5334" dirty="0">
              <a:solidFill>
                <a:srgbClr val="FF0000"/>
              </a:solidFill>
              <a:effectLst>
                <a:outerShdw dist="50800" dir="3600000" algn="t" rotWithShape="0">
                  <a:prstClr val="white"/>
                </a:outerShdw>
              </a:effectLst>
              <a:latin typeface="UTM Cookies" panose="02040603050506020204" pitchFamily="18" charset="0"/>
            </a:endParaRPr>
          </a:p>
        </p:txBody>
      </p:sp>
      <p:pic>
        <p:nvPicPr>
          <p:cNvPr id="22"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142581" y="4168778"/>
            <a:ext cx="1696619" cy="2758729"/>
          </a:xfrm>
          <a:prstGeom prst="rect">
            <a:avLst/>
          </a:prstGeom>
        </p:spPr>
      </p:pic>
      <p:pic>
        <p:nvPicPr>
          <p:cNvPr id="23"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50206" y="4184307"/>
            <a:ext cx="1687068" cy="2743200"/>
          </a:xfrm>
          <a:prstGeom prst="rect">
            <a:avLst/>
          </a:prstGeom>
        </p:spPr>
      </p:pic>
      <p:pic>
        <p:nvPicPr>
          <p:cNvPr id="24"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729223" y="4184307"/>
            <a:ext cx="1755648" cy="2743200"/>
          </a:xfrm>
          <a:prstGeom prst="rect">
            <a:avLst/>
          </a:prstGeom>
        </p:spPr>
      </p:pic>
      <p:pic>
        <p:nvPicPr>
          <p:cNvPr id="26" name="Picture 2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5044415" y="4159621"/>
            <a:ext cx="1687068" cy="2743200"/>
          </a:xfrm>
          <a:prstGeom prst="rect">
            <a:avLst/>
          </a:prstGeom>
        </p:spPr>
      </p:pic>
      <p:pic>
        <p:nvPicPr>
          <p:cNvPr id="27" name="Picture 2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9450446" y="4218130"/>
            <a:ext cx="1687068" cy="2743200"/>
          </a:xfrm>
          <a:prstGeom prst="rect">
            <a:avLst/>
          </a:prstGeom>
        </p:spPr>
      </p:pic>
    </p:spTree>
    <p:extLst>
      <p:ext uri="{BB962C8B-B14F-4D97-AF65-F5344CB8AC3E}">
        <p14:creationId xmlns:p14="http://schemas.microsoft.com/office/powerpoint/2010/main" val="12281562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42"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par>
                                <p:cTn id="24" presetID="53" presetClass="entr" presetSubtype="16" fill="hold" grpId="0" nodeType="withEffect">
                                  <p:stCondLst>
                                    <p:cond delay="70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fltVal val="0"/>
                                          </p:val>
                                        </p:tav>
                                        <p:tav tm="100000">
                                          <p:val>
                                            <p:strVal val="#ppt_h"/>
                                          </p:val>
                                        </p:tav>
                                      </p:tavLst>
                                    </p:anim>
                                    <p:animEffect transition="in" filter="fade">
                                      <p:cBhvr>
                                        <p:cTn id="28" dur="500"/>
                                        <p:tgtEl>
                                          <p:spTgt spid="35"/>
                                        </p:tgtEl>
                                      </p:cBhvr>
                                    </p:animEffect>
                                  </p:childTnLst>
                                </p:cTn>
                              </p:par>
                              <p:par>
                                <p:cTn id="29" presetID="6" presetClass="emph" presetSubtype="0" repeatCount="indefinite" fill="hold" nodeType="withEffect">
                                  <p:stCondLst>
                                    <p:cond delay="700"/>
                                  </p:stCondLst>
                                  <p:childTnLst>
                                    <p:animScale>
                                      <p:cBhvr>
                                        <p:cTn id="30" dur="2000" fill="hold"/>
                                        <p:tgtEl>
                                          <p:spTgt spid="23"/>
                                        </p:tgtEl>
                                      </p:cBhvr>
                                      <p:by x="150000" y="150000"/>
                                    </p:animScale>
                                  </p:childTnLst>
                                </p:cTn>
                              </p:par>
                              <p:par>
                                <p:cTn id="31" presetID="6" presetClass="emph" presetSubtype="0" repeatCount="indefinite" fill="hold" nodeType="withEffect">
                                  <p:stCondLst>
                                    <p:cond delay="700"/>
                                  </p:stCondLst>
                                  <p:childTnLst>
                                    <p:animScale>
                                      <p:cBhvr>
                                        <p:cTn id="32" dur="2000" fill="hold"/>
                                        <p:tgtEl>
                                          <p:spTgt spid="24"/>
                                        </p:tgtEl>
                                      </p:cBhvr>
                                      <p:by x="150000" y="150000"/>
                                    </p:animScale>
                                  </p:childTnLst>
                                </p:cTn>
                              </p:par>
                              <p:par>
                                <p:cTn id="33" presetID="6" presetClass="emph" presetSubtype="0" repeatCount="indefinite" fill="hold" nodeType="withEffect">
                                  <p:stCondLst>
                                    <p:cond delay="700"/>
                                  </p:stCondLst>
                                  <p:childTnLst>
                                    <p:animScale>
                                      <p:cBhvr>
                                        <p:cTn id="34" dur="2000" fill="hold"/>
                                        <p:tgtEl>
                                          <p:spTgt spid="26"/>
                                        </p:tgtEl>
                                      </p:cBhvr>
                                      <p:by x="150000" y="150000"/>
                                    </p:animScale>
                                  </p:childTnLst>
                                </p:cTn>
                              </p:par>
                              <p:par>
                                <p:cTn id="35" presetID="6" presetClass="emph" presetSubtype="0" repeatCount="indefinite" fill="hold" nodeType="withEffect">
                                  <p:stCondLst>
                                    <p:cond delay="700"/>
                                  </p:stCondLst>
                                  <p:childTnLst>
                                    <p:animScale>
                                      <p:cBhvr>
                                        <p:cTn id="36" dur="2000" fill="hold"/>
                                        <p:tgtEl>
                                          <p:spTgt spid="22"/>
                                        </p:tgtEl>
                                      </p:cBhvr>
                                      <p:by x="150000" y="150000"/>
                                    </p:animScale>
                                  </p:childTnLst>
                                </p:cTn>
                              </p:par>
                              <p:par>
                                <p:cTn id="37" presetID="6" presetClass="emph" presetSubtype="0" repeatCount="indefinite" fill="hold" nodeType="withEffect">
                                  <p:stCondLst>
                                    <p:cond delay="700"/>
                                  </p:stCondLst>
                                  <p:childTnLst>
                                    <p:animScale>
                                      <p:cBhvr>
                                        <p:cTn id="38" dur="2000" fill="hold"/>
                                        <p:tgtEl>
                                          <p:spTgt spid="2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54239" y="6060054"/>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33739" y="3756678"/>
            <a:ext cx="999348" cy="1086247"/>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6200" y="3976515"/>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003" y="1261470"/>
            <a:ext cx="999348" cy="1086247"/>
          </a:xfrm>
          <a:prstGeom prst="rect">
            <a:avLst/>
          </a:prstGeom>
        </p:spPr>
      </p:pic>
      <p:pic>
        <p:nvPicPr>
          <p:cNvPr id="40"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45547" y="713723"/>
            <a:ext cx="2348335" cy="1679060"/>
          </a:xfrm>
          <a:prstGeom prst="rect">
            <a:avLst/>
          </a:prstGeom>
        </p:spPr>
      </p:pic>
      <p:grpSp>
        <p:nvGrpSpPr>
          <p:cNvPr id="39" name="Group 38"/>
          <p:cNvGrpSpPr/>
          <p:nvPr/>
        </p:nvGrpSpPr>
        <p:grpSpPr>
          <a:xfrm>
            <a:off x="2333421" y="1432227"/>
            <a:ext cx="8631327" cy="4609844"/>
            <a:chOff x="660556" y="718572"/>
            <a:chExt cx="16598744" cy="8865105"/>
          </a:xfrm>
        </p:grpSpPr>
        <p:grpSp>
          <p:nvGrpSpPr>
            <p:cNvPr id="41" name="Group 10"/>
            <p:cNvGrpSpPr/>
            <p:nvPr/>
          </p:nvGrpSpPr>
          <p:grpSpPr>
            <a:xfrm>
              <a:off x="1028700" y="1101039"/>
              <a:ext cx="16230600" cy="8084921"/>
              <a:chOff x="0" y="0"/>
              <a:chExt cx="78445335" cy="39075842"/>
            </a:xfrm>
          </p:grpSpPr>
          <p:sp>
            <p:nvSpPr>
              <p:cNvPr id="47" name="Freeform 11"/>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48" name="Freeform 12"/>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45"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603034">
              <a:off x="15039564" y="701077"/>
              <a:ext cx="1167787" cy="1202777"/>
            </a:xfrm>
            <a:prstGeom prst="rect">
              <a:avLst/>
            </a:prstGeom>
          </p:spPr>
        </p:pic>
        <p:pic>
          <p:nvPicPr>
            <p:cNvPr id="46"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968529" flipH="1" flipV="1">
              <a:off x="678051" y="8398395"/>
              <a:ext cx="1167787" cy="1202777"/>
            </a:xfrm>
            <a:prstGeom prst="rect">
              <a:avLst/>
            </a:prstGeom>
          </p:spPr>
        </p:pic>
      </p:grpSp>
      <p:sp>
        <p:nvSpPr>
          <p:cNvPr id="32" name="Google Shape;487;p33"/>
          <p:cNvSpPr txBox="1">
            <a:spLocks/>
          </p:cNvSpPr>
          <p:nvPr/>
        </p:nvSpPr>
        <p:spPr>
          <a:xfrm>
            <a:off x="2824237" y="2868152"/>
            <a:ext cx="7841127" cy="2182937"/>
          </a:xfrm>
          <a:prstGeom prst="rect">
            <a:avLst/>
          </a:prstGeom>
          <a:noFill/>
          <a:ln>
            <a:noFill/>
          </a:ln>
        </p:spPr>
        <p:txBody>
          <a:bodyPr spcFirstLastPara="1" wrap="square" lIns="81267" tIns="81267" rIns="81267" bIns="812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defTabSz="609630"/>
            <a:r>
              <a:rPr lang="en-US" sz="4000" b="1" kern="0" dirty="0" err="1">
                <a:solidFill>
                  <a:srgbClr val="002060"/>
                </a:solidFill>
                <a:latin typeface="+mj-lt"/>
                <a:cs typeface="Calibri" panose="020F0502020204030204" pitchFamily="34" charset="0"/>
              </a:rPr>
              <a:t>Để</a:t>
            </a:r>
            <a:r>
              <a:rPr lang="en-US" sz="4000" b="1" kern="0" dirty="0">
                <a:solidFill>
                  <a:srgbClr val="002060"/>
                </a:solidFill>
                <a:latin typeface="+mj-lt"/>
                <a:cs typeface="Calibri" panose="020F0502020204030204" pitchFamily="34" charset="0"/>
              </a:rPr>
              <a:t> </a:t>
            </a:r>
            <a:r>
              <a:rPr lang="en-US" sz="4000" b="1" kern="0" dirty="0" err="1">
                <a:solidFill>
                  <a:srgbClr val="002060"/>
                </a:solidFill>
                <a:latin typeface="+mj-lt"/>
                <a:cs typeface="Calibri" panose="020F0502020204030204" pitchFamily="34" charset="0"/>
              </a:rPr>
              <a:t>có</a:t>
            </a:r>
            <a:r>
              <a:rPr lang="en-US" sz="4000" b="1" kern="0" dirty="0">
                <a:solidFill>
                  <a:srgbClr val="002060"/>
                </a:solidFill>
                <a:latin typeface="+mj-lt"/>
                <a:cs typeface="Calibri" panose="020F0502020204030204" pitchFamily="34" charset="0"/>
              </a:rPr>
              <a:t> </a:t>
            </a:r>
            <a:r>
              <a:rPr lang="en-US" sz="4000" b="1" kern="0" dirty="0" err="1">
                <a:solidFill>
                  <a:srgbClr val="002060"/>
                </a:solidFill>
                <a:latin typeface="+mj-lt"/>
                <a:cs typeface="Calibri" panose="020F0502020204030204" pitchFamily="34" charset="0"/>
              </a:rPr>
              <a:t>thể</a:t>
            </a:r>
            <a:r>
              <a:rPr lang="en-US" sz="4000" b="1" kern="0" dirty="0">
                <a:solidFill>
                  <a:srgbClr val="002060"/>
                </a:solidFill>
                <a:latin typeface="+mj-lt"/>
                <a:cs typeface="Calibri" panose="020F0502020204030204" pitchFamily="34" charset="0"/>
              </a:rPr>
              <a:t> an </a:t>
            </a:r>
            <a:r>
              <a:rPr lang="en-US" sz="4000" b="1" kern="0" dirty="0" err="1">
                <a:solidFill>
                  <a:srgbClr val="002060"/>
                </a:solidFill>
                <a:latin typeface="+mj-lt"/>
                <a:cs typeface="Calibri" panose="020F0502020204030204" pitchFamily="34" charset="0"/>
              </a:rPr>
              <a:t>toàn</a:t>
            </a:r>
            <a:r>
              <a:rPr lang="en-US" sz="4000" b="1" kern="0" dirty="0">
                <a:solidFill>
                  <a:srgbClr val="002060"/>
                </a:solidFill>
                <a:latin typeface="+mj-lt"/>
                <a:cs typeface="Calibri" panose="020F0502020204030204" pitchFamily="34" charset="0"/>
              </a:rPr>
              <a:t> </a:t>
            </a:r>
            <a:r>
              <a:rPr lang="en-US" sz="4000" b="1" kern="0" dirty="0" err="1">
                <a:solidFill>
                  <a:srgbClr val="002060"/>
                </a:solidFill>
                <a:latin typeface="+mj-lt"/>
                <a:cs typeface="Calibri" panose="020F0502020204030204" pitchFamily="34" charset="0"/>
              </a:rPr>
              <a:t>khi</a:t>
            </a:r>
            <a:r>
              <a:rPr lang="en-US" sz="4000" b="1" kern="0" dirty="0">
                <a:solidFill>
                  <a:srgbClr val="002060"/>
                </a:solidFill>
                <a:latin typeface="+mj-lt"/>
                <a:cs typeface="Calibri" panose="020F0502020204030204" pitchFamily="34" charset="0"/>
              </a:rPr>
              <a:t> bay,</a:t>
            </a:r>
          </a:p>
          <a:p>
            <a:pPr algn="ctr" defTabSz="609630"/>
            <a:r>
              <a:rPr lang="en-US" sz="4000" b="1" kern="0" dirty="0" err="1">
                <a:solidFill>
                  <a:srgbClr val="002060"/>
                </a:solidFill>
                <a:latin typeface="+mj-lt"/>
                <a:cs typeface="Calibri" panose="020F0502020204030204" pitchFamily="34" charset="0"/>
              </a:rPr>
              <a:t>chúng</a:t>
            </a:r>
            <a:r>
              <a:rPr lang="en-US" sz="4000" b="1" kern="0" dirty="0">
                <a:solidFill>
                  <a:srgbClr val="002060"/>
                </a:solidFill>
                <a:latin typeface="+mj-lt"/>
                <a:cs typeface="Calibri" panose="020F0502020204030204" pitchFamily="34" charset="0"/>
              </a:rPr>
              <a:t> ta </a:t>
            </a:r>
            <a:r>
              <a:rPr lang="en-US" sz="4000" b="1" kern="0" dirty="0" err="1">
                <a:solidFill>
                  <a:srgbClr val="002060"/>
                </a:solidFill>
                <a:latin typeface="+mj-lt"/>
                <a:cs typeface="Calibri" panose="020F0502020204030204" pitchFamily="34" charset="0"/>
              </a:rPr>
              <a:t>cần</a:t>
            </a:r>
            <a:r>
              <a:rPr lang="en-US" sz="4000" b="1" kern="0" dirty="0">
                <a:solidFill>
                  <a:srgbClr val="002060"/>
                </a:solidFill>
                <a:latin typeface="+mj-lt"/>
                <a:cs typeface="Calibri" panose="020F0502020204030204" pitchFamily="34" charset="0"/>
              </a:rPr>
              <a:t> </a:t>
            </a:r>
            <a:r>
              <a:rPr lang="en-US" sz="4000" b="1" kern="0" dirty="0" err="1">
                <a:solidFill>
                  <a:srgbClr val="002060"/>
                </a:solidFill>
                <a:latin typeface="+mj-lt"/>
                <a:cs typeface="Calibri" panose="020F0502020204030204" pitchFamily="34" charset="0"/>
              </a:rPr>
              <a:t>thắt</a:t>
            </a:r>
            <a:r>
              <a:rPr lang="en-US" sz="4000" b="1" kern="0" dirty="0">
                <a:solidFill>
                  <a:srgbClr val="002060"/>
                </a:solidFill>
                <a:latin typeface="+mj-lt"/>
                <a:cs typeface="Calibri" panose="020F0502020204030204" pitchFamily="34" charset="0"/>
              </a:rPr>
              <a:t> </a:t>
            </a:r>
            <a:r>
              <a:rPr lang="en-US" sz="4000" b="1" kern="0" dirty="0" err="1">
                <a:solidFill>
                  <a:srgbClr val="002060"/>
                </a:solidFill>
                <a:latin typeface="+mj-lt"/>
                <a:cs typeface="Calibri" panose="020F0502020204030204" pitchFamily="34" charset="0"/>
              </a:rPr>
              <a:t>dây</a:t>
            </a:r>
            <a:r>
              <a:rPr lang="en-US" sz="4000" b="1" kern="0" dirty="0">
                <a:solidFill>
                  <a:srgbClr val="002060"/>
                </a:solidFill>
                <a:latin typeface="+mj-lt"/>
                <a:cs typeface="Calibri" panose="020F0502020204030204" pitchFamily="34" charset="0"/>
              </a:rPr>
              <a:t> an </a:t>
            </a:r>
            <a:r>
              <a:rPr lang="en-US" sz="4000" b="1" kern="0" dirty="0" err="1">
                <a:solidFill>
                  <a:srgbClr val="002060"/>
                </a:solidFill>
                <a:latin typeface="+mj-lt"/>
                <a:cs typeface="Calibri" panose="020F0502020204030204" pitchFamily="34" charset="0"/>
              </a:rPr>
              <a:t>toàn</a:t>
            </a:r>
            <a:r>
              <a:rPr lang="en-US" sz="4000" b="1" kern="0" dirty="0">
                <a:solidFill>
                  <a:srgbClr val="002060"/>
                </a:solidFill>
                <a:latin typeface="+mj-lt"/>
                <a:cs typeface="Calibri" panose="020F0502020204030204" pitchFamily="34" charset="0"/>
              </a:rPr>
              <a:t> </a:t>
            </a:r>
            <a:r>
              <a:rPr lang="en-US" sz="4000" b="1" kern="0" dirty="0" err="1">
                <a:solidFill>
                  <a:srgbClr val="002060"/>
                </a:solidFill>
                <a:latin typeface="+mj-lt"/>
                <a:cs typeface="Calibri" panose="020F0502020204030204" pitchFamily="34" charset="0"/>
              </a:rPr>
              <a:t>nhé</a:t>
            </a:r>
            <a:r>
              <a:rPr lang="en-US" sz="4000" b="1" kern="0" dirty="0">
                <a:solidFill>
                  <a:srgbClr val="002060"/>
                </a:solidFill>
                <a:latin typeface="+mj-lt"/>
                <a:cs typeface="Calibri" panose="020F0502020204030204" pitchFamily="34" charset="0"/>
              </a:rPr>
              <a:t>!</a:t>
            </a:r>
          </a:p>
        </p:txBody>
      </p:sp>
      <p:pic>
        <p:nvPicPr>
          <p:cNvPr id="34"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V="1">
            <a:off x="187901" y="-1379"/>
            <a:ext cx="3591003" cy="3101728"/>
          </a:xfrm>
          <a:prstGeom prst="rect">
            <a:avLst/>
          </a:prstGeom>
        </p:spPr>
      </p:pic>
      <p:sp>
        <p:nvSpPr>
          <p:cNvPr id="33" name="TextBox 32">
            <a:extLst>
              <a:ext uri="{FF2B5EF4-FFF2-40B4-BE49-F238E27FC236}">
                <a16:creationId xmlns:a16="http://schemas.microsoft.com/office/drawing/2014/main" id="{EA368E21-218A-4A03-83BE-069CA1E4855A}"/>
              </a:ext>
            </a:extLst>
          </p:cNvPr>
          <p:cNvSpPr txBox="1"/>
          <p:nvPr/>
        </p:nvSpPr>
        <p:spPr>
          <a:xfrm>
            <a:off x="1138006" y="1468526"/>
            <a:ext cx="2234907" cy="769441"/>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4400" b="1" dirty="0" err="1">
                <a:solidFill>
                  <a:srgbClr val="FF0000"/>
                </a:solidFill>
                <a:effectLst>
                  <a:outerShdw dist="50800" dir="3600000" algn="t" rotWithShape="0">
                    <a:prstClr val="white"/>
                  </a:outerShdw>
                </a:effectLst>
                <a:latin typeface="+mj-lt"/>
              </a:rPr>
              <a:t>Sẵn</a:t>
            </a:r>
            <a:r>
              <a:rPr lang="en-US" sz="4400" b="1" dirty="0">
                <a:solidFill>
                  <a:srgbClr val="FF0000"/>
                </a:solidFill>
                <a:effectLst>
                  <a:outerShdw dist="50800" dir="3600000" algn="t" rotWithShape="0">
                    <a:prstClr val="white"/>
                  </a:outerShdw>
                </a:effectLst>
                <a:latin typeface="+mj-lt"/>
              </a:rPr>
              <a:t> </a:t>
            </a:r>
            <a:r>
              <a:rPr lang="en-US" sz="4400" b="1" dirty="0" err="1">
                <a:solidFill>
                  <a:srgbClr val="FF0000"/>
                </a:solidFill>
                <a:effectLst>
                  <a:outerShdw dist="50800" dir="3600000" algn="t" rotWithShape="0">
                    <a:prstClr val="white"/>
                  </a:outerShdw>
                </a:effectLst>
                <a:latin typeface="+mj-lt"/>
              </a:rPr>
              <a:t>sàng</a:t>
            </a:r>
            <a:endParaRPr lang="en-US" sz="4400" b="1" dirty="0">
              <a:solidFill>
                <a:srgbClr val="FF0000"/>
              </a:solidFill>
              <a:effectLst>
                <a:outerShdw dist="50800" dir="3600000" algn="t" rotWithShape="0">
                  <a:prstClr val="white"/>
                </a:outerShdw>
              </a:effectLst>
              <a:latin typeface="+mj-lt"/>
            </a:endParaRPr>
          </a:p>
        </p:txBody>
      </p:sp>
    </p:spTree>
    <p:extLst>
      <p:ext uri="{BB962C8B-B14F-4D97-AF65-F5344CB8AC3E}">
        <p14:creationId xmlns:p14="http://schemas.microsoft.com/office/powerpoint/2010/main" val="15501368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47" presetClass="entr" presetSubtype="0" fill="hold" grpId="0" nodeType="withEffect">
                                  <p:stCondLst>
                                    <p:cond delay="110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par>
                                <p:cTn id="24" presetID="53" presetClass="entr" presetSubtype="16" fill="hold" grpId="0" nodeType="withEffect">
                                  <p:stCondLst>
                                    <p:cond delay="700"/>
                                  </p:stCondLst>
                                  <p:childTnLst>
                                    <p:set>
                                      <p:cBhvr>
                                        <p:cTn id="25" dur="1" fill="hold">
                                          <p:stCondLst>
                                            <p:cond delay="0"/>
                                          </p:stCondLst>
                                        </p:cTn>
                                        <p:tgtEl>
                                          <p:spTgt spid="33"/>
                                        </p:tgtEl>
                                        <p:attrNameLst>
                                          <p:attrName>style.visibility</p:attrName>
                                        </p:attrNameLst>
                                      </p:cBhvr>
                                      <p:to>
                                        <p:strVal val="visible"/>
                                      </p:to>
                                    </p:set>
                                    <p:anim calcmode="lin" valueType="num">
                                      <p:cBhvr>
                                        <p:cTn id="26" dur="500" fill="hold"/>
                                        <p:tgtEl>
                                          <p:spTgt spid="33"/>
                                        </p:tgtEl>
                                        <p:attrNameLst>
                                          <p:attrName>ppt_w</p:attrName>
                                        </p:attrNameLst>
                                      </p:cBhvr>
                                      <p:tavLst>
                                        <p:tav tm="0">
                                          <p:val>
                                            <p:fltVal val="0"/>
                                          </p:val>
                                        </p:tav>
                                        <p:tav tm="100000">
                                          <p:val>
                                            <p:strVal val="#ppt_w"/>
                                          </p:val>
                                        </p:tav>
                                      </p:tavLst>
                                    </p:anim>
                                    <p:anim calcmode="lin" valueType="num">
                                      <p:cBhvr>
                                        <p:cTn id="27" dur="500" fill="hold"/>
                                        <p:tgtEl>
                                          <p:spTgt spid="33"/>
                                        </p:tgtEl>
                                        <p:attrNameLst>
                                          <p:attrName>ppt_h</p:attrName>
                                        </p:attrNameLst>
                                      </p:cBhvr>
                                      <p:tavLst>
                                        <p:tav tm="0">
                                          <p:val>
                                            <p:fltVal val="0"/>
                                          </p:val>
                                        </p:tav>
                                        <p:tav tm="100000">
                                          <p:val>
                                            <p:strVal val="#ppt_h"/>
                                          </p:val>
                                        </p:tav>
                                      </p:tavLst>
                                    </p:anim>
                                    <p:animEffect transition="in" filter="fade">
                                      <p:cBhvr>
                                        <p:cTn id="2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431800"/>
            <a:ext cx="11125200" cy="6197600"/>
            <a:chOff x="660556" y="718572"/>
            <a:chExt cx="16598744" cy="8865105"/>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5" name="Picture 13">
              <a:extLst>
                <a:ext uri="{FF2B5EF4-FFF2-40B4-BE49-F238E27FC236}">
                  <a16:creationId xmlns:a16="http://schemas.microsoft.com/office/drawing/2014/main" id="{3BE24B80-D175-492B-90BC-7DC09F9E27F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603034">
              <a:off x="15039564" y="701077"/>
              <a:ext cx="1167787" cy="1202777"/>
            </a:xfrm>
            <a:prstGeom prst="rect">
              <a:avLst/>
            </a:prstGeom>
          </p:spPr>
        </p:pic>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347" y="108048"/>
            <a:ext cx="818831" cy="1084729"/>
          </a:xfrm>
          <a:prstGeom prst="rect">
            <a:avLst/>
          </a:prstGeom>
        </p:spPr>
      </p:pic>
      <p:sp>
        <p:nvSpPr>
          <p:cNvPr id="24" name="TextBox 23">
            <a:extLst>
              <a:ext uri="{FF2B5EF4-FFF2-40B4-BE49-F238E27FC236}">
                <a16:creationId xmlns:a16="http://schemas.microsoft.com/office/drawing/2014/main" id="{42C46A9E-8ACD-4586-A33B-04A1CA3A2E1D}"/>
              </a:ext>
            </a:extLst>
          </p:cNvPr>
          <p:cNvSpPr txBox="1"/>
          <p:nvPr/>
        </p:nvSpPr>
        <p:spPr>
          <a:xfrm>
            <a:off x="1692183" y="874498"/>
            <a:ext cx="7868163" cy="622799"/>
          </a:xfrm>
          <a:prstGeom prst="rect">
            <a:avLst/>
          </a:prstGeom>
          <a:noFill/>
        </p:spPr>
        <p:txBody>
          <a:bodyPr wrap="square">
            <a:spAutoFit/>
          </a:bodyPr>
          <a:lstStyle/>
          <a:p>
            <a:pPr marL="194743" algn="just" defTabSz="609630">
              <a:lnSpc>
                <a:spcPct val="115000"/>
              </a:lnSpc>
              <a:tabLst>
                <a:tab pos="280261" algn="l"/>
              </a:tabLst>
              <a:defRPr/>
            </a:pPr>
            <a:r>
              <a:rPr lang="en-US" sz="3200" b="1" dirty="0" err="1">
                <a:solidFill>
                  <a:srgbClr val="000000"/>
                </a:solidFill>
                <a:latin typeface="Arial" panose="020B0604020202020204" pitchFamily="34" charset="0"/>
                <a:ea typeface="Calibri" panose="020F0502020204030204" pitchFamily="34" charset="0"/>
                <a:cs typeface="Arial" panose="020B0604020202020204" pitchFamily="34" charset="0"/>
              </a:rPr>
              <a:t>Đặt</a:t>
            </a:r>
            <a:r>
              <a:rPr lang="en-US" sz="3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b="1" dirty="0" err="1">
                <a:solidFill>
                  <a:srgbClr val="000000"/>
                </a:solidFill>
                <a:latin typeface="Arial" panose="020B0604020202020204" pitchFamily="34" charset="0"/>
                <a:ea typeface="Calibri" panose="020F0502020204030204" pitchFamily="34" charset="0"/>
                <a:cs typeface="Arial" panose="020B0604020202020204" pitchFamily="34" charset="0"/>
              </a:rPr>
              <a:t>tính</a:t>
            </a:r>
            <a:r>
              <a:rPr lang="en-US" sz="3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b="1" dirty="0" err="1">
                <a:solidFill>
                  <a:srgbClr val="000000"/>
                </a:solidFill>
                <a:latin typeface="Arial" panose="020B0604020202020204" pitchFamily="34" charset="0"/>
                <a:ea typeface="Calibri" panose="020F0502020204030204" pitchFamily="34" charset="0"/>
                <a:cs typeface="Arial" panose="020B0604020202020204" pitchFamily="34" charset="0"/>
              </a:rPr>
              <a:t>rồi</a:t>
            </a:r>
            <a:r>
              <a:rPr lang="en-US" sz="3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b="1" dirty="0" err="1">
                <a:solidFill>
                  <a:srgbClr val="000000"/>
                </a:solidFill>
                <a:latin typeface="Arial" panose="020B0604020202020204" pitchFamily="34" charset="0"/>
                <a:ea typeface="Calibri" panose="020F0502020204030204" pitchFamily="34" charset="0"/>
                <a:cs typeface="Arial" panose="020B0604020202020204" pitchFamily="34" charset="0"/>
              </a:rPr>
              <a:t>tính</a:t>
            </a:r>
            <a:endParaRPr lang="en-US" sz="2400" b="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2AF5D6A-DB6C-4839-AE03-17F4E810EAA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9637" y="776543"/>
            <a:ext cx="818711" cy="818711"/>
          </a:xfrm>
          <a:prstGeom prst="rect">
            <a:avLst/>
          </a:prstGeom>
        </p:spPr>
      </p:pic>
      <p:sp>
        <p:nvSpPr>
          <p:cNvPr id="2" name="TextBox 1">
            <a:extLst>
              <a:ext uri="{FF2B5EF4-FFF2-40B4-BE49-F238E27FC236}">
                <a16:creationId xmlns:a16="http://schemas.microsoft.com/office/drawing/2014/main" id="{1D5B394D-03E4-4D7C-B3CA-F35087669121}"/>
              </a:ext>
            </a:extLst>
          </p:cNvPr>
          <p:cNvSpPr txBox="1"/>
          <p:nvPr/>
        </p:nvSpPr>
        <p:spPr>
          <a:xfrm>
            <a:off x="713985" y="2062716"/>
            <a:ext cx="10774069" cy="1938992"/>
          </a:xfrm>
          <a:prstGeom prst="rect">
            <a:avLst/>
          </a:prstGeom>
          <a:noFill/>
        </p:spPr>
        <p:txBody>
          <a:bodyPr wrap="square" rtlCol="0">
            <a:spAutoFit/>
          </a:bodyPr>
          <a:lstStyle/>
          <a:p>
            <a:r>
              <a:rPr lang="pt-BR" sz="4000" dirty="0"/>
              <a:t>a) 64 + 73                  326 + 58                    132 + 597</a:t>
            </a:r>
          </a:p>
          <a:p>
            <a:endParaRPr lang="pt-BR" sz="4000" dirty="0"/>
          </a:p>
          <a:p>
            <a:r>
              <a:rPr lang="pt-BR" sz="4000" dirty="0"/>
              <a:t>b) 157 - 85                965 - 549                    828 - 786</a:t>
            </a:r>
            <a:endParaRPr lang="en-US" sz="4000" dirty="0"/>
          </a:p>
        </p:txBody>
      </p:sp>
      <p:pic>
        <p:nvPicPr>
          <p:cNvPr id="14" name="Picture 13" descr="A picture containing text&#10;&#10;Description automatically generated">
            <a:extLst>
              <a:ext uri="{FF2B5EF4-FFF2-40B4-BE49-F238E27FC236}">
                <a16:creationId xmlns:a16="http://schemas.microsoft.com/office/drawing/2014/main" id="{3CCE2A1F-E877-477C-9F33-D7A02BF1848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92985" y="1271282"/>
            <a:ext cx="6315743" cy="5731291"/>
          </a:xfrm>
          <a:prstGeom prst="rect">
            <a:avLst/>
          </a:prstGeom>
        </p:spPr>
      </p:pic>
      <p:sp>
        <p:nvSpPr>
          <p:cNvPr id="15" name="TextBox 14">
            <a:extLst>
              <a:ext uri="{FF2B5EF4-FFF2-40B4-BE49-F238E27FC236}">
                <a16:creationId xmlns:a16="http://schemas.microsoft.com/office/drawing/2014/main" id="{3BA3D5A5-822A-48E0-86BE-4DC985507CB1}"/>
              </a:ext>
            </a:extLst>
          </p:cNvPr>
          <p:cNvSpPr txBox="1"/>
          <p:nvPr/>
        </p:nvSpPr>
        <p:spPr>
          <a:xfrm>
            <a:off x="5373384" y="2288731"/>
            <a:ext cx="2731938" cy="110799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70AD47"/>
                </a:solidFill>
                <a:effectLst/>
                <a:uLnTx/>
                <a:uFillTx/>
                <a:latin typeface="iCiel Cadena" panose="02000503000000020004" pitchFamily="50" charset="0"/>
                <a:ea typeface="+mn-ea"/>
                <a:cs typeface="+mn-cs"/>
              </a:rPr>
              <a:t>Làm</a:t>
            </a:r>
            <a:r>
              <a:rPr kumimoji="0" lang="en-US" sz="3600" b="0" i="0" u="none" strike="noStrike" kern="1200" cap="none" spc="0" normalizeH="0" noProof="0" dirty="0">
                <a:ln>
                  <a:noFill/>
                </a:ln>
                <a:solidFill>
                  <a:srgbClr val="70AD47"/>
                </a:solidFill>
                <a:effectLst/>
                <a:uLnTx/>
                <a:uFillTx/>
                <a:latin typeface="iCiel Cadena" panose="02000503000000020004" pitchFamily="50" charset="0"/>
                <a:ea typeface="+mn-ea"/>
                <a:cs typeface="+mn-cs"/>
              </a:rPr>
              <a:t> </a:t>
            </a:r>
            <a:r>
              <a:rPr kumimoji="0" lang="en-US" sz="3600" b="0" i="0" u="none" strike="noStrike" kern="1200" cap="none" spc="0" normalizeH="0" noProof="0" dirty="0" err="1">
                <a:ln>
                  <a:noFill/>
                </a:ln>
                <a:solidFill>
                  <a:srgbClr val="70AD47"/>
                </a:solidFill>
                <a:effectLst/>
                <a:uLnTx/>
                <a:uFillTx/>
                <a:latin typeface="iCiel Cadena" panose="02000503000000020004" pitchFamily="50" charset="0"/>
                <a:ea typeface="+mn-ea"/>
                <a:cs typeface="+mn-cs"/>
              </a:rPr>
              <a:t>vào</a:t>
            </a:r>
            <a:r>
              <a:rPr kumimoji="0" lang="en-US" sz="3600" b="0" i="0" u="none" strike="noStrike" kern="1200" cap="none" spc="0" normalizeH="0" noProof="0" dirty="0">
                <a:ln>
                  <a:noFill/>
                </a:ln>
                <a:solidFill>
                  <a:srgbClr val="70AD47"/>
                </a:solidFill>
                <a:effectLst/>
                <a:uLnTx/>
                <a:uFillTx/>
                <a:latin typeface="iCiel Cadena" panose="02000503000000020004" pitchFamily="50" charset="0"/>
                <a:ea typeface="+mn-ea"/>
                <a:cs typeface="+mn-cs"/>
              </a:rPr>
              <a:t> </a:t>
            </a:r>
            <a:r>
              <a:rPr kumimoji="0" lang="en-US" sz="3600" b="0" i="0" u="none" strike="noStrike" kern="1200" cap="none" spc="0" normalizeH="0" noProof="0" dirty="0" err="1">
                <a:ln>
                  <a:noFill/>
                </a:ln>
                <a:solidFill>
                  <a:srgbClr val="70AD47"/>
                </a:solidFill>
                <a:effectLst/>
                <a:uLnTx/>
                <a:uFillTx/>
                <a:latin typeface="iCiel Cadena" panose="02000503000000020004" pitchFamily="50" charset="0"/>
                <a:ea typeface="+mn-ea"/>
                <a:cs typeface="+mn-cs"/>
              </a:rPr>
              <a:t>bảng</a:t>
            </a:r>
            <a:r>
              <a:rPr kumimoji="0" lang="en-US" sz="3600" b="0" i="0" u="none" strike="noStrike" kern="1200" cap="none" spc="0" normalizeH="0" noProof="0" dirty="0">
                <a:ln>
                  <a:noFill/>
                </a:ln>
                <a:solidFill>
                  <a:srgbClr val="70AD47"/>
                </a:solidFill>
                <a:effectLst/>
                <a:uLnTx/>
                <a:uFillTx/>
                <a:latin typeface="iCiel Cadena" panose="02000503000000020004" pitchFamily="50" charset="0"/>
                <a:ea typeface="+mn-ea"/>
                <a:cs typeface="+mn-cs"/>
              </a:rPr>
              <a:t> con</a:t>
            </a:r>
            <a:endParaRPr kumimoji="0" lang="en-US" sz="2800" b="0" i="0" u="none" strike="noStrike" kern="1200" cap="none" spc="0" normalizeH="0" baseline="0" noProof="0" dirty="0">
              <a:ln>
                <a:noFill/>
              </a:ln>
              <a:solidFill>
                <a:srgbClr val="70AD47"/>
              </a:solidFill>
              <a:effectLst/>
              <a:uLnTx/>
              <a:uFillTx/>
              <a:latin typeface="iCiel Cadena" panose="02000503000000020004" pitchFamily="50" charset="0"/>
              <a:ea typeface="+mn-ea"/>
              <a:cs typeface="+mn-cs"/>
            </a:endParaRPr>
          </a:p>
        </p:txBody>
      </p:sp>
    </p:spTree>
    <p:extLst>
      <p:ext uri="{BB962C8B-B14F-4D97-AF65-F5344CB8AC3E}">
        <p14:creationId xmlns:p14="http://schemas.microsoft.com/office/powerpoint/2010/main" val="1716360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431800"/>
            <a:ext cx="11125200" cy="6197600"/>
            <a:chOff x="660556" y="718572"/>
            <a:chExt cx="16598744" cy="8865105"/>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5" name="Picture 13">
              <a:extLst>
                <a:ext uri="{FF2B5EF4-FFF2-40B4-BE49-F238E27FC236}">
                  <a16:creationId xmlns:a16="http://schemas.microsoft.com/office/drawing/2014/main" id="{3BE24B80-D175-492B-90BC-7DC09F9E27F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603034">
              <a:off x="15039564" y="701077"/>
              <a:ext cx="1167787" cy="1202777"/>
            </a:xfrm>
            <a:prstGeom prst="rect">
              <a:avLst/>
            </a:prstGeom>
          </p:spPr>
        </p:pic>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347" y="108048"/>
            <a:ext cx="818831" cy="1084729"/>
          </a:xfrm>
          <a:prstGeom prst="rect">
            <a:avLst/>
          </a:prstGeom>
        </p:spPr>
      </p:pic>
      <p:sp>
        <p:nvSpPr>
          <p:cNvPr id="49" name="TextBox 48">
            <a:extLst>
              <a:ext uri="{FF2B5EF4-FFF2-40B4-BE49-F238E27FC236}">
                <a16:creationId xmlns:a16="http://schemas.microsoft.com/office/drawing/2014/main" id="{E11D3400-C2F6-4185-9613-0D35F217D3A2}"/>
              </a:ext>
            </a:extLst>
          </p:cNvPr>
          <p:cNvSpPr txBox="1"/>
          <p:nvPr/>
        </p:nvSpPr>
        <p:spPr>
          <a:xfrm>
            <a:off x="2051239" y="2193446"/>
            <a:ext cx="936154"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64</a:t>
            </a:r>
          </a:p>
        </p:txBody>
      </p:sp>
      <p:sp>
        <p:nvSpPr>
          <p:cNvPr id="50" name="TextBox 49">
            <a:extLst>
              <a:ext uri="{FF2B5EF4-FFF2-40B4-BE49-F238E27FC236}">
                <a16:creationId xmlns:a16="http://schemas.microsoft.com/office/drawing/2014/main" id="{F8BB8192-0C05-4775-A352-3E414614FBA8}"/>
              </a:ext>
            </a:extLst>
          </p:cNvPr>
          <p:cNvSpPr txBox="1"/>
          <p:nvPr/>
        </p:nvSpPr>
        <p:spPr>
          <a:xfrm>
            <a:off x="2029932" y="3246619"/>
            <a:ext cx="936154"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73</a:t>
            </a:r>
          </a:p>
        </p:txBody>
      </p:sp>
      <p:sp>
        <p:nvSpPr>
          <p:cNvPr id="51" name="TextBox 50">
            <a:extLst>
              <a:ext uri="{FF2B5EF4-FFF2-40B4-BE49-F238E27FC236}">
                <a16:creationId xmlns:a16="http://schemas.microsoft.com/office/drawing/2014/main" id="{91D42848-3433-42BA-BAF8-A69E322D4C93}"/>
              </a:ext>
            </a:extLst>
          </p:cNvPr>
          <p:cNvSpPr txBox="1"/>
          <p:nvPr/>
        </p:nvSpPr>
        <p:spPr>
          <a:xfrm>
            <a:off x="1611391" y="4262282"/>
            <a:ext cx="1404232" cy="101566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137</a:t>
            </a:r>
          </a:p>
        </p:txBody>
      </p:sp>
      <p:cxnSp>
        <p:nvCxnSpPr>
          <p:cNvPr id="52" name="Straight Connector 51">
            <a:extLst>
              <a:ext uri="{FF2B5EF4-FFF2-40B4-BE49-F238E27FC236}">
                <a16:creationId xmlns:a16="http://schemas.microsoft.com/office/drawing/2014/main" id="{C9C168A6-981F-4573-A85F-DEE9D332A1EF}"/>
              </a:ext>
            </a:extLst>
          </p:cNvPr>
          <p:cNvCxnSpPr>
            <a:cxnSpLocks/>
          </p:cNvCxnSpPr>
          <p:nvPr/>
        </p:nvCxnSpPr>
        <p:spPr>
          <a:xfrm>
            <a:off x="1561854" y="4262282"/>
            <a:ext cx="1473013" cy="926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E29C936C-90F3-4104-A0E3-167C011ED721}"/>
              </a:ext>
            </a:extLst>
          </p:cNvPr>
          <p:cNvSpPr txBox="1"/>
          <p:nvPr/>
        </p:nvSpPr>
        <p:spPr>
          <a:xfrm>
            <a:off x="5234121" y="2193446"/>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326</a:t>
            </a:r>
          </a:p>
        </p:txBody>
      </p:sp>
      <p:sp>
        <p:nvSpPr>
          <p:cNvPr id="54" name="TextBox 53">
            <a:extLst>
              <a:ext uri="{FF2B5EF4-FFF2-40B4-BE49-F238E27FC236}">
                <a16:creationId xmlns:a16="http://schemas.microsoft.com/office/drawing/2014/main" id="{68D76253-903F-4CD1-B3E0-81CB525F8118}"/>
              </a:ext>
            </a:extLst>
          </p:cNvPr>
          <p:cNvSpPr txBox="1"/>
          <p:nvPr/>
        </p:nvSpPr>
        <p:spPr>
          <a:xfrm>
            <a:off x="5472969" y="3246619"/>
            <a:ext cx="1165384"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 58</a:t>
            </a:r>
          </a:p>
        </p:txBody>
      </p:sp>
      <p:sp>
        <p:nvSpPr>
          <p:cNvPr id="55" name="TextBox 54">
            <a:extLst>
              <a:ext uri="{FF2B5EF4-FFF2-40B4-BE49-F238E27FC236}">
                <a16:creationId xmlns:a16="http://schemas.microsoft.com/office/drawing/2014/main" id="{7D9181D8-8C87-4DA8-9EA2-C05D13EDB9E4}"/>
              </a:ext>
            </a:extLst>
          </p:cNvPr>
          <p:cNvSpPr txBox="1"/>
          <p:nvPr/>
        </p:nvSpPr>
        <p:spPr>
          <a:xfrm>
            <a:off x="5205939" y="4299792"/>
            <a:ext cx="1512073" cy="101566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4B4B"/>
                </a:solidFill>
                <a:latin typeface="Calibri" panose="020F0502020204030204" pitchFamily="34" charset="0"/>
                <a:cs typeface="Calibri" panose="020F0502020204030204" pitchFamily="34" charset="0"/>
              </a:rPr>
              <a:t>3</a:t>
            </a: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84</a:t>
            </a:r>
          </a:p>
        </p:txBody>
      </p:sp>
      <p:cxnSp>
        <p:nvCxnSpPr>
          <p:cNvPr id="56" name="Straight Connector 55">
            <a:extLst>
              <a:ext uri="{FF2B5EF4-FFF2-40B4-BE49-F238E27FC236}">
                <a16:creationId xmlns:a16="http://schemas.microsoft.com/office/drawing/2014/main" id="{C3E41B38-A92E-437D-83DB-2A542EA3317B}"/>
              </a:ext>
            </a:extLst>
          </p:cNvPr>
          <p:cNvCxnSpPr>
            <a:cxnSpLocks/>
          </p:cNvCxnSpPr>
          <p:nvPr/>
        </p:nvCxnSpPr>
        <p:spPr>
          <a:xfrm>
            <a:off x="5395701" y="4262282"/>
            <a:ext cx="1232087" cy="926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DE325F9-3982-4AA9-91BB-C32DE1E5BC70}"/>
              </a:ext>
            </a:extLst>
          </p:cNvPr>
          <p:cNvSpPr txBox="1"/>
          <p:nvPr/>
        </p:nvSpPr>
        <p:spPr>
          <a:xfrm>
            <a:off x="8728723" y="2193446"/>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132</a:t>
            </a:r>
          </a:p>
        </p:txBody>
      </p:sp>
      <p:sp>
        <p:nvSpPr>
          <p:cNvPr id="58" name="TextBox 57">
            <a:extLst>
              <a:ext uri="{FF2B5EF4-FFF2-40B4-BE49-F238E27FC236}">
                <a16:creationId xmlns:a16="http://schemas.microsoft.com/office/drawing/2014/main" id="{AA26D510-2919-45C5-A74F-472D0C724F8D}"/>
              </a:ext>
            </a:extLst>
          </p:cNvPr>
          <p:cNvSpPr txBox="1"/>
          <p:nvPr/>
        </p:nvSpPr>
        <p:spPr>
          <a:xfrm>
            <a:off x="8728723" y="3246619"/>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597</a:t>
            </a:r>
          </a:p>
        </p:txBody>
      </p:sp>
      <p:sp>
        <p:nvSpPr>
          <p:cNvPr id="59" name="TextBox 58">
            <a:extLst>
              <a:ext uri="{FF2B5EF4-FFF2-40B4-BE49-F238E27FC236}">
                <a16:creationId xmlns:a16="http://schemas.microsoft.com/office/drawing/2014/main" id="{85C1BCE2-45D5-42A2-9075-7C2C26BA6C94}"/>
              </a:ext>
            </a:extLst>
          </p:cNvPr>
          <p:cNvSpPr txBox="1"/>
          <p:nvPr/>
        </p:nvSpPr>
        <p:spPr>
          <a:xfrm>
            <a:off x="8818104" y="4233405"/>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729</a:t>
            </a:r>
          </a:p>
        </p:txBody>
      </p:sp>
      <p:cxnSp>
        <p:nvCxnSpPr>
          <p:cNvPr id="60" name="Straight Connector 59">
            <a:extLst>
              <a:ext uri="{FF2B5EF4-FFF2-40B4-BE49-F238E27FC236}">
                <a16:creationId xmlns:a16="http://schemas.microsoft.com/office/drawing/2014/main" id="{458EFD7B-5B9A-4E23-9A4B-A0D1A9273A07}"/>
              </a:ext>
            </a:extLst>
          </p:cNvPr>
          <p:cNvCxnSpPr>
            <a:cxnSpLocks/>
          </p:cNvCxnSpPr>
          <p:nvPr/>
        </p:nvCxnSpPr>
        <p:spPr>
          <a:xfrm>
            <a:off x="8797708" y="4262282"/>
            <a:ext cx="1324682" cy="926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CD290FD6-68CC-45DA-A466-B2F19F89C608}"/>
              </a:ext>
            </a:extLst>
          </p:cNvPr>
          <p:cNvSpPr txBox="1"/>
          <p:nvPr/>
        </p:nvSpPr>
        <p:spPr>
          <a:xfrm>
            <a:off x="1206701" y="1341351"/>
            <a:ext cx="2327560" cy="830997"/>
          </a:xfrm>
          <a:prstGeom prst="rect">
            <a:avLst/>
          </a:prstGeom>
          <a:noFill/>
        </p:spPr>
        <p:txBody>
          <a:bodyPr wrap="none" lIns="0" tIns="0" rIns="0" bIns="0" rtlCol="0">
            <a:spAutoFit/>
          </a:bodyPr>
          <a:lstStyle/>
          <a:p>
            <a:pPr>
              <a:defRPr/>
            </a:pPr>
            <a:r>
              <a:rPr lang="en-US" sz="5400" b="1" dirty="0">
                <a:solidFill>
                  <a:srgbClr val="00B050"/>
                </a:solidFill>
                <a:latin typeface="Arial" panose="020B0604020202020204" pitchFamily="34" charset="0"/>
                <a:cs typeface="Arial" panose="020B0604020202020204" pitchFamily="34" charset="0"/>
              </a:rPr>
              <a:t>64 + 73</a:t>
            </a:r>
          </a:p>
        </p:txBody>
      </p:sp>
      <p:sp>
        <p:nvSpPr>
          <p:cNvPr id="62" name="TextBox 61">
            <a:extLst>
              <a:ext uri="{FF2B5EF4-FFF2-40B4-BE49-F238E27FC236}">
                <a16:creationId xmlns:a16="http://schemas.microsoft.com/office/drawing/2014/main" id="{D057223E-4AAD-48D2-BEB9-6401E0F586DB}"/>
              </a:ext>
            </a:extLst>
          </p:cNvPr>
          <p:cNvSpPr txBox="1"/>
          <p:nvPr/>
        </p:nvSpPr>
        <p:spPr>
          <a:xfrm>
            <a:off x="4483916" y="1311773"/>
            <a:ext cx="2904641" cy="830997"/>
          </a:xfrm>
          <a:prstGeom prst="rect">
            <a:avLst/>
          </a:prstGeom>
          <a:noFill/>
        </p:spPr>
        <p:txBody>
          <a:bodyPr wrap="none" lIns="0" tIns="0" rIns="0" bIns="0" rtlCol="0">
            <a:spAutoFit/>
          </a:bodyPr>
          <a:lstStyle/>
          <a:p>
            <a:pPr>
              <a:defRPr/>
            </a:pPr>
            <a:r>
              <a:rPr lang="en-US" sz="5400" b="1" dirty="0">
                <a:solidFill>
                  <a:srgbClr val="00B050"/>
                </a:solidFill>
                <a:latin typeface="Arial" panose="020B0604020202020204" pitchFamily="34" charset="0"/>
                <a:cs typeface="Arial" panose="020B0604020202020204" pitchFamily="34" charset="0"/>
              </a:rPr>
              <a:t> 326 + 58</a:t>
            </a:r>
          </a:p>
        </p:txBody>
      </p:sp>
      <p:sp>
        <p:nvSpPr>
          <p:cNvPr id="63" name="TextBox 62">
            <a:extLst>
              <a:ext uri="{FF2B5EF4-FFF2-40B4-BE49-F238E27FC236}">
                <a16:creationId xmlns:a16="http://schemas.microsoft.com/office/drawing/2014/main" id="{B1D9AC29-B932-46D8-9CEA-794A804A3DF7}"/>
              </a:ext>
            </a:extLst>
          </p:cNvPr>
          <p:cNvSpPr txBox="1"/>
          <p:nvPr/>
        </p:nvSpPr>
        <p:spPr>
          <a:xfrm>
            <a:off x="8198400" y="1295788"/>
            <a:ext cx="3097002" cy="830997"/>
          </a:xfrm>
          <a:prstGeom prst="rect">
            <a:avLst/>
          </a:prstGeom>
          <a:noFill/>
        </p:spPr>
        <p:txBody>
          <a:bodyPr wrap="none" lIns="0" tIns="0" rIns="0" bIns="0" rtlCol="0">
            <a:spAutoFit/>
          </a:bodyPr>
          <a:lstStyle/>
          <a:p>
            <a:pPr>
              <a:defRPr/>
            </a:pPr>
            <a:r>
              <a:rPr lang="en-US" sz="5400" b="1">
                <a:solidFill>
                  <a:srgbClr val="00B050"/>
                </a:solidFill>
                <a:latin typeface="Arial" panose="020B0604020202020204" pitchFamily="34" charset="0"/>
                <a:cs typeface="Arial" panose="020B0604020202020204" pitchFamily="34" charset="0"/>
              </a:rPr>
              <a:t>132 + 597</a:t>
            </a:r>
            <a:endParaRPr lang="en-US" sz="5400" b="1" dirty="0">
              <a:solidFill>
                <a:srgbClr val="00B050"/>
              </a:solidFill>
              <a:latin typeface="Arial" panose="020B0604020202020204" pitchFamily="34" charset="0"/>
              <a:cs typeface="Arial" panose="020B0604020202020204" pitchFamily="34" charset="0"/>
            </a:endParaRPr>
          </a:p>
        </p:txBody>
      </p:sp>
      <p:sp>
        <p:nvSpPr>
          <p:cNvPr id="64" name="Minus Sign 63">
            <a:extLst>
              <a:ext uri="{FF2B5EF4-FFF2-40B4-BE49-F238E27FC236}">
                <a16:creationId xmlns:a16="http://schemas.microsoft.com/office/drawing/2014/main" id="{0D2E54A9-00E4-4213-AE7B-E94D96012E9C}"/>
              </a:ext>
            </a:extLst>
          </p:cNvPr>
          <p:cNvSpPr/>
          <p:nvPr/>
        </p:nvSpPr>
        <p:spPr>
          <a:xfrm>
            <a:off x="1030360" y="3084846"/>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5" name="Minus Sign 64">
            <a:extLst>
              <a:ext uri="{FF2B5EF4-FFF2-40B4-BE49-F238E27FC236}">
                <a16:creationId xmlns:a16="http://schemas.microsoft.com/office/drawing/2014/main" id="{F09D30C5-DD93-4477-9FA8-38CE361087E6}"/>
              </a:ext>
            </a:extLst>
          </p:cNvPr>
          <p:cNvSpPr/>
          <p:nvPr/>
        </p:nvSpPr>
        <p:spPr>
          <a:xfrm>
            <a:off x="4733404" y="3112546"/>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6" name="Minus Sign 65">
            <a:extLst>
              <a:ext uri="{FF2B5EF4-FFF2-40B4-BE49-F238E27FC236}">
                <a16:creationId xmlns:a16="http://schemas.microsoft.com/office/drawing/2014/main" id="{E41AC56C-50D2-46B9-A405-4BE6EFE7D3E9}"/>
              </a:ext>
            </a:extLst>
          </p:cNvPr>
          <p:cNvSpPr/>
          <p:nvPr/>
        </p:nvSpPr>
        <p:spPr>
          <a:xfrm>
            <a:off x="8165007" y="3104309"/>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7" name="Minus Sign 66">
            <a:extLst>
              <a:ext uri="{FF2B5EF4-FFF2-40B4-BE49-F238E27FC236}">
                <a16:creationId xmlns:a16="http://schemas.microsoft.com/office/drawing/2014/main" id="{628FEB7C-D726-4F85-9797-5358471452BD}"/>
              </a:ext>
            </a:extLst>
          </p:cNvPr>
          <p:cNvSpPr/>
          <p:nvPr/>
        </p:nvSpPr>
        <p:spPr>
          <a:xfrm rot="16200000">
            <a:off x="1029896" y="3098464"/>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8" name="Minus Sign 67">
            <a:extLst>
              <a:ext uri="{FF2B5EF4-FFF2-40B4-BE49-F238E27FC236}">
                <a16:creationId xmlns:a16="http://schemas.microsoft.com/office/drawing/2014/main" id="{61CA60A7-AEC8-4799-A911-8D4B32EBB120}"/>
              </a:ext>
            </a:extLst>
          </p:cNvPr>
          <p:cNvSpPr/>
          <p:nvPr/>
        </p:nvSpPr>
        <p:spPr>
          <a:xfrm rot="16200000">
            <a:off x="4733404" y="3087667"/>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9" name="Minus Sign 68">
            <a:extLst>
              <a:ext uri="{FF2B5EF4-FFF2-40B4-BE49-F238E27FC236}">
                <a16:creationId xmlns:a16="http://schemas.microsoft.com/office/drawing/2014/main" id="{A6341B90-5205-4920-977E-40E2574DD27B}"/>
              </a:ext>
            </a:extLst>
          </p:cNvPr>
          <p:cNvSpPr/>
          <p:nvPr/>
        </p:nvSpPr>
        <p:spPr>
          <a:xfrm rot="16200000">
            <a:off x="8165007" y="3084846"/>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2406753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arn(inVertical)">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barn(inVertical)">
                                      <p:cBhvr>
                                        <p:cTn id="18" dur="500"/>
                                        <p:tgtEl>
                                          <p:spTgt spid="5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barn(inVertical)">
                                      <p:cBhvr>
                                        <p:cTn id="23" dur="500"/>
                                        <p:tgtEl>
                                          <p:spTgt spid="6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barn(inVertical)">
                                      <p:cBhvr>
                                        <p:cTn id="26" dur="500"/>
                                        <p:tgtEl>
                                          <p:spTgt spid="6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barn(inVertical)">
                                      <p:cBhvr>
                                        <p:cTn id="31" dur="500"/>
                                        <p:tgtEl>
                                          <p:spTgt spid="5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barn(inVertical)">
                                      <p:cBhvr>
                                        <p:cTn id="36" dur="500"/>
                                        <p:tgtEl>
                                          <p:spTgt spid="5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barn(inVertical)">
                                      <p:cBhvr>
                                        <p:cTn id="41" dur="500"/>
                                        <p:tgtEl>
                                          <p:spTgt spid="5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barn(inVertical)">
                                      <p:cBhvr>
                                        <p:cTn id="46" dur="500"/>
                                        <p:tgtEl>
                                          <p:spTgt spid="65"/>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barn(inVertical)">
                                      <p:cBhvr>
                                        <p:cTn id="49" dur="500"/>
                                        <p:tgtEl>
                                          <p:spTgt spid="68"/>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barn(inVertical)">
                                      <p:cBhvr>
                                        <p:cTn id="54" dur="500"/>
                                        <p:tgtEl>
                                          <p:spTgt spid="5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barn(inVertical)">
                                      <p:cBhvr>
                                        <p:cTn id="59" dur="500"/>
                                        <p:tgtEl>
                                          <p:spTgt spid="56"/>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barn(inVertical)">
                                      <p:cBhvr>
                                        <p:cTn id="64" dur="500"/>
                                        <p:tgtEl>
                                          <p:spTgt spid="55"/>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barn(inVertical)">
                                      <p:cBhvr>
                                        <p:cTn id="69" dur="500"/>
                                        <p:tgtEl>
                                          <p:spTgt spid="57"/>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barn(inVertical)">
                                      <p:cBhvr>
                                        <p:cTn id="74" dur="500"/>
                                        <p:tgtEl>
                                          <p:spTgt spid="66"/>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barn(inVertical)">
                                      <p:cBhvr>
                                        <p:cTn id="77" dur="500"/>
                                        <p:tgtEl>
                                          <p:spTgt spid="69"/>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barn(inVertical)">
                                      <p:cBhvr>
                                        <p:cTn id="82" dur="500"/>
                                        <p:tgtEl>
                                          <p:spTgt spid="58"/>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barn(inVertical)">
                                      <p:cBhvr>
                                        <p:cTn id="87" dur="500"/>
                                        <p:tgtEl>
                                          <p:spTgt spid="60"/>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barn(inVertical)">
                                      <p:cBhvr>
                                        <p:cTn id="9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3" grpId="0"/>
      <p:bldP spid="54" grpId="0"/>
      <p:bldP spid="55" grpId="0"/>
      <p:bldP spid="57" grpId="0"/>
      <p:bldP spid="58" grpId="0"/>
      <p:bldP spid="59" grpId="0"/>
      <p:bldP spid="64" grpId="0" animBg="1"/>
      <p:bldP spid="65" grpId="0" animBg="1"/>
      <p:bldP spid="66"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431800"/>
            <a:ext cx="11125200" cy="6197600"/>
            <a:chOff x="660556" y="718572"/>
            <a:chExt cx="16598744" cy="8865105"/>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5" name="Picture 13">
              <a:extLst>
                <a:ext uri="{FF2B5EF4-FFF2-40B4-BE49-F238E27FC236}">
                  <a16:creationId xmlns:a16="http://schemas.microsoft.com/office/drawing/2014/main" id="{3BE24B80-D175-492B-90BC-7DC09F9E27F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603034">
              <a:off x="15039564" y="701077"/>
              <a:ext cx="1167787" cy="1202777"/>
            </a:xfrm>
            <a:prstGeom prst="rect">
              <a:avLst/>
            </a:prstGeom>
          </p:spPr>
        </p:pic>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347" y="108048"/>
            <a:ext cx="818831" cy="1084729"/>
          </a:xfrm>
          <a:prstGeom prst="rect">
            <a:avLst/>
          </a:prstGeom>
        </p:spPr>
      </p:pic>
      <p:sp>
        <p:nvSpPr>
          <p:cNvPr id="49" name="TextBox 48">
            <a:extLst>
              <a:ext uri="{FF2B5EF4-FFF2-40B4-BE49-F238E27FC236}">
                <a16:creationId xmlns:a16="http://schemas.microsoft.com/office/drawing/2014/main" id="{E11D3400-C2F6-4185-9613-0D35F217D3A2}"/>
              </a:ext>
            </a:extLst>
          </p:cNvPr>
          <p:cNvSpPr txBox="1"/>
          <p:nvPr/>
        </p:nvSpPr>
        <p:spPr>
          <a:xfrm>
            <a:off x="1530614" y="2193446"/>
            <a:ext cx="1456779" cy="101566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157 </a:t>
            </a:r>
          </a:p>
        </p:txBody>
      </p:sp>
      <p:sp>
        <p:nvSpPr>
          <p:cNvPr id="50" name="TextBox 49">
            <a:extLst>
              <a:ext uri="{FF2B5EF4-FFF2-40B4-BE49-F238E27FC236}">
                <a16:creationId xmlns:a16="http://schemas.microsoft.com/office/drawing/2014/main" id="{F8BB8192-0C05-4775-A352-3E414614FBA8}"/>
              </a:ext>
            </a:extLst>
          </p:cNvPr>
          <p:cNvSpPr txBox="1"/>
          <p:nvPr/>
        </p:nvSpPr>
        <p:spPr>
          <a:xfrm>
            <a:off x="2029932" y="3246619"/>
            <a:ext cx="936154"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85</a:t>
            </a:r>
          </a:p>
        </p:txBody>
      </p:sp>
      <p:sp>
        <p:nvSpPr>
          <p:cNvPr id="51" name="TextBox 50">
            <a:extLst>
              <a:ext uri="{FF2B5EF4-FFF2-40B4-BE49-F238E27FC236}">
                <a16:creationId xmlns:a16="http://schemas.microsoft.com/office/drawing/2014/main" id="{91D42848-3433-42BA-BAF8-A69E322D4C93}"/>
              </a:ext>
            </a:extLst>
          </p:cNvPr>
          <p:cNvSpPr txBox="1"/>
          <p:nvPr/>
        </p:nvSpPr>
        <p:spPr>
          <a:xfrm>
            <a:off x="1611391" y="4262282"/>
            <a:ext cx="1404232" cy="101566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72</a:t>
            </a:r>
          </a:p>
        </p:txBody>
      </p:sp>
      <p:cxnSp>
        <p:nvCxnSpPr>
          <p:cNvPr id="52" name="Straight Connector 51">
            <a:extLst>
              <a:ext uri="{FF2B5EF4-FFF2-40B4-BE49-F238E27FC236}">
                <a16:creationId xmlns:a16="http://schemas.microsoft.com/office/drawing/2014/main" id="{C9C168A6-981F-4573-A85F-DEE9D332A1EF}"/>
              </a:ext>
            </a:extLst>
          </p:cNvPr>
          <p:cNvCxnSpPr>
            <a:cxnSpLocks/>
          </p:cNvCxnSpPr>
          <p:nvPr/>
        </p:nvCxnSpPr>
        <p:spPr>
          <a:xfrm>
            <a:off x="1561854" y="4262282"/>
            <a:ext cx="1473013" cy="926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E29C936C-90F3-4104-A0E3-167C011ED721}"/>
              </a:ext>
            </a:extLst>
          </p:cNvPr>
          <p:cNvSpPr txBox="1"/>
          <p:nvPr/>
        </p:nvSpPr>
        <p:spPr>
          <a:xfrm>
            <a:off x="5234121" y="2193446"/>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965</a:t>
            </a:r>
          </a:p>
        </p:txBody>
      </p:sp>
      <p:sp>
        <p:nvSpPr>
          <p:cNvPr id="54" name="TextBox 53">
            <a:extLst>
              <a:ext uri="{FF2B5EF4-FFF2-40B4-BE49-F238E27FC236}">
                <a16:creationId xmlns:a16="http://schemas.microsoft.com/office/drawing/2014/main" id="{68D76253-903F-4CD1-B3E0-81CB525F8118}"/>
              </a:ext>
            </a:extLst>
          </p:cNvPr>
          <p:cNvSpPr txBox="1"/>
          <p:nvPr/>
        </p:nvSpPr>
        <p:spPr>
          <a:xfrm>
            <a:off x="5234121" y="3246619"/>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549</a:t>
            </a:r>
          </a:p>
        </p:txBody>
      </p:sp>
      <p:sp>
        <p:nvSpPr>
          <p:cNvPr id="55" name="TextBox 54">
            <a:extLst>
              <a:ext uri="{FF2B5EF4-FFF2-40B4-BE49-F238E27FC236}">
                <a16:creationId xmlns:a16="http://schemas.microsoft.com/office/drawing/2014/main" id="{7D9181D8-8C87-4DA8-9EA2-C05D13EDB9E4}"/>
              </a:ext>
            </a:extLst>
          </p:cNvPr>
          <p:cNvSpPr txBox="1"/>
          <p:nvPr/>
        </p:nvSpPr>
        <p:spPr>
          <a:xfrm>
            <a:off x="5205939" y="4299792"/>
            <a:ext cx="1512073" cy="1015663"/>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6600" b="1" spc="300" dirty="0">
                <a:solidFill>
                  <a:srgbClr val="FF4B4B"/>
                </a:solidFill>
                <a:latin typeface="Calibri" panose="020F0502020204030204" pitchFamily="34" charset="0"/>
                <a:cs typeface="Calibri" panose="020F0502020204030204" pitchFamily="34" charset="0"/>
              </a:rPr>
              <a:t>416</a:t>
            </a:r>
            <a:endPar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endParaRPr>
          </a:p>
        </p:txBody>
      </p:sp>
      <p:cxnSp>
        <p:nvCxnSpPr>
          <p:cNvPr id="56" name="Straight Connector 55">
            <a:extLst>
              <a:ext uri="{FF2B5EF4-FFF2-40B4-BE49-F238E27FC236}">
                <a16:creationId xmlns:a16="http://schemas.microsoft.com/office/drawing/2014/main" id="{C3E41B38-A92E-437D-83DB-2A542EA3317B}"/>
              </a:ext>
            </a:extLst>
          </p:cNvPr>
          <p:cNvCxnSpPr>
            <a:cxnSpLocks/>
          </p:cNvCxnSpPr>
          <p:nvPr/>
        </p:nvCxnSpPr>
        <p:spPr>
          <a:xfrm>
            <a:off x="5395701" y="4262282"/>
            <a:ext cx="1232087" cy="926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DE325F9-3982-4AA9-91BB-C32DE1E5BC70}"/>
              </a:ext>
            </a:extLst>
          </p:cNvPr>
          <p:cNvSpPr txBox="1"/>
          <p:nvPr/>
        </p:nvSpPr>
        <p:spPr>
          <a:xfrm>
            <a:off x="8728723" y="2193446"/>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828</a:t>
            </a:r>
          </a:p>
        </p:txBody>
      </p:sp>
      <p:sp>
        <p:nvSpPr>
          <p:cNvPr id="58" name="TextBox 57">
            <a:extLst>
              <a:ext uri="{FF2B5EF4-FFF2-40B4-BE49-F238E27FC236}">
                <a16:creationId xmlns:a16="http://schemas.microsoft.com/office/drawing/2014/main" id="{AA26D510-2919-45C5-A74F-472D0C724F8D}"/>
              </a:ext>
            </a:extLst>
          </p:cNvPr>
          <p:cNvSpPr txBox="1"/>
          <p:nvPr/>
        </p:nvSpPr>
        <p:spPr>
          <a:xfrm>
            <a:off x="8728723" y="3246619"/>
            <a:ext cx="1404232"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786</a:t>
            </a:r>
          </a:p>
        </p:txBody>
      </p:sp>
      <p:sp>
        <p:nvSpPr>
          <p:cNvPr id="59" name="TextBox 58">
            <a:extLst>
              <a:ext uri="{FF2B5EF4-FFF2-40B4-BE49-F238E27FC236}">
                <a16:creationId xmlns:a16="http://schemas.microsoft.com/office/drawing/2014/main" id="{85C1BCE2-45D5-42A2-9075-7C2C26BA6C94}"/>
              </a:ext>
            </a:extLst>
          </p:cNvPr>
          <p:cNvSpPr txBox="1"/>
          <p:nvPr/>
        </p:nvSpPr>
        <p:spPr>
          <a:xfrm>
            <a:off x="9286182" y="4233405"/>
            <a:ext cx="936154" cy="1015663"/>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300" normalizeH="0" baseline="0" noProof="0" dirty="0">
                <a:ln>
                  <a:noFill/>
                </a:ln>
                <a:solidFill>
                  <a:srgbClr val="FF4B4B"/>
                </a:solidFill>
                <a:effectLst/>
                <a:uLnTx/>
                <a:uFillTx/>
                <a:latin typeface="Calibri" panose="020F0502020204030204" pitchFamily="34" charset="0"/>
                <a:ea typeface="+mn-ea"/>
                <a:cs typeface="Calibri" panose="020F0502020204030204" pitchFamily="34" charset="0"/>
              </a:rPr>
              <a:t>42</a:t>
            </a:r>
          </a:p>
        </p:txBody>
      </p:sp>
      <p:cxnSp>
        <p:nvCxnSpPr>
          <p:cNvPr id="60" name="Straight Connector 59">
            <a:extLst>
              <a:ext uri="{FF2B5EF4-FFF2-40B4-BE49-F238E27FC236}">
                <a16:creationId xmlns:a16="http://schemas.microsoft.com/office/drawing/2014/main" id="{458EFD7B-5B9A-4E23-9A4B-A0D1A9273A07}"/>
              </a:ext>
            </a:extLst>
          </p:cNvPr>
          <p:cNvCxnSpPr>
            <a:cxnSpLocks/>
          </p:cNvCxnSpPr>
          <p:nvPr/>
        </p:nvCxnSpPr>
        <p:spPr>
          <a:xfrm>
            <a:off x="8797708" y="4262282"/>
            <a:ext cx="1324682" cy="926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CD290FD6-68CC-45DA-A466-B2F19F89C608}"/>
              </a:ext>
            </a:extLst>
          </p:cNvPr>
          <p:cNvSpPr txBox="1"/>
          <p:nvPr/>
        </p:nvSpPr>
        <p:spPr>
          <a:xfrm>
            <a:off x="1206701" y="1341351"/>
            <a:ext cx="2539157" cy="830997"/>
          </a:xfrm>
          <a:prstGeom prst="rect">
            <a:avLst/>
          </a:prstGeom>
          <a:noFill/>
        </p:spPr>
        <p:txBody>
          <a:bodyPr wrap="none" lIns="0" tIns="0" rIns="0" bIns="0" rtlCol="0">
            <a:spAutoFit/>
          </a:bodyPr>
          <a:lstStyle/>
          <a:p>
            <a:pPr>
              <a:defRPr/>
            </a:pPr>
            <a:r>
              <a:rPr lang="en-US" sz="5400" b="1" dirty="0">
                <a:solidFill>
                  <a:srgbClr val="00B050"/>
                </a:solidFill>
                <a:latin typeface="Arial" panose="020B0604020202020204" pitchFamily="34" charset="0"/>
                <a:cs typeface="Arial" panose="020B0604020202020204" pitchFamily="34" charset="0"/>
              </a:rPr>
              <a:t>157 - 85</a:t>
            </a:r>
          </a:p>
        </p:txBody>
      </p:sp>
      <p:sp>
        <p:nvSpPr>
          <p:cNvPr id="62" name="TextBox 61">
            <a:extLst>
              <a:ext uri="{FF2B5EF4-FFF2-40B4-BE49-F238E27FC236}">
                <a16:creationId xmlns:a16="http://schemas.microsoft.com/office/drawing/2014/main" id="{D057223E-4AAD-48D2-BEB9-6401E0F586DB}"/>
              </a:ext>
            </a:extLst>
          </p:cNvPr>
          <p:cNvSpPr txBox="1"/>
          <p:nvPr/>
        </p:nvSpPr>
        <p:spPr>
          <a:xfrm>
            <a:off x="4483916" y="1311773"/>
            <a:ext cx="2923877" cy="830997"/>
          </a:xfrm>
          <a:prstGeom prst="rect">
            <a:avLst/>
          </a:prstGeom>
          <a:noFill/>
        </p:spPr>
        <p:txBody>
          <a:bodyPr wrap="none" lIns="0" tIns="0" rIns="0" bIns="0" rtlCol="0">
            <a:spAutoFit/>
          </a:bodyPr>
          <a:lstStyle/>
          <a:p>
            <a:pPr>
              <a:defRPr/>
            </a:pPr>
            <a:r>
              <a:rPr lang="en-US" sz="5400" b="1" dirty="0">
                <a:solidFill>
                  <a:srgbClr val="00B050"/>
                </a:solidFill>
                <a:latin typeface="Arial" panose="020B0604020202020204" pitchFamily="34" charset="0"/>
                <a:cs typeface="Arial" panose="020B0604020202020204" pitchFamily="34" charset="0"/>
              </a:rPr>
              <a:t>965 - 549</a:t>
            </a:r>
          </a:p>
        </p:txBody>
      </p:sp>
      <p:sp>
        <p:nvSpPr>
          <p:cNvPr id="63" name="TextBox 62">
            <a:extLst>
              <a:ext uri="{FF2B5EF4-FFF2-40B4-BE49-F238E27FC236}">
                <a16:creationId xmlns:a16="http://schemas.microsoft.com/office/drawing/2014/main" id="{B1D9AC29-B932-46D8-9CEA-794A804A3DF7}"/>
              </a:ext>
            </a:extLst>
          </p:cNvPr>
          <p:cNvSpPr txBox="1"/>
          <p:nvPr/>
        </p:nvSpPr>
        <p:spPr>
          <a:xfrm>
            <a:off x="8198400" y="1295788"/>
            <a:ext cx="2923877" cy="830997"/>
          </a:xfrm>
          <a:prstGeom prst="rect">
            <a:avLst/>
          </a:prstGeom>
          <a:noFill/>
        </p:spPr>
        <p:txBody>
          <a:bodyPr wrap="none" lIns="0" tIns="0" rIns="0" bIns="0" rtlCol="0">
            <a:spAutoFit/>
          </a:bodyPr>
          <a:lstStyle/>
          <a:p>
            <a:pPr>
              <a:defRPr/>
            </a:pPr>
            <a:r>
              <a:rPr lang="en-US" sz="5400" b="1">
                <a:solidFill>
                  <a:srgbClr val="00B050"/>
                </a:solidFill>
                <a:latin typeface="Arial" panose="020B0604020202020204" pitchFamily="34" charset="0"/>
                <a:cs typeface="Arial" panose="020B0604020202020204" pitchFamily="34" charset="0"/>
              </a:rPr>
              <a:t>828 - 786</a:t>
            </a:r>
            <a:endParaRPr lang="en-US" sz="5400" b="1" dirty="0">
              <a:solidFill>
                <a:srgbClr val="00B050"/>
              </a:solidFill>
              <a:latin typeface="Arial" panose="020B0604020202020204" pitchFamily="34" charset="0"/>
              <a:cs typeface="Arial" panose="020B0604020202020204" pitchFamily="34" charset="0"/>
            </a:endParaRPr>
          </a:p>
        </p:txBody>
      </p:sp>
      <p:sp>
        <p:nvSpPr>
          <p:cNvPr id="64" name="Minus Sign 63">
            <a:extLst>
              <a:ext uri="{FF2B5EF4-FFF2-40B4-BE49-F238E27FC236}">
                <a16:creationId xmlns:a16="http://schemas.microsoft.com/office/drawing/2014/main" id="{0D2E54A9-00E4-4213-AE7B-E94D96012E9C}"/>
              </a:ext>
            </a:extLst>
          </p:cNvPr>
          <p:cNvSpPr/>
          <p:nvPr/>
        </p:nvSpPr>
        <p:spPr>
          <a:xfrm>
            <a:off x="1030360" y="3084846"/>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5" name="Minus Sign 64">
            <a:extLst>
              <a:ext uri="{FF2B5EF4-FFF2-40B4-BE49-F238E27FC236}">
                <a16:creationId xmlns:a16="http://schemas.microsoft.com/office/drawing/2014/main" id="{F09D30C5-DD93-4477-9FA8-38CE361087E6}"/>
              </a:ext>
            </a:extLst>
          </p:cNvPr>
          <p:cNvSpPr/>
          <p:nvPr/>
        </p:nvSpPr>
        <p:spPr>
          <a:xfrm>
            <a:off x="4733404" y="3112546"/>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66" name="Minus Sign 65">
            <a:extLst>
              <a:ext uri="{FF2B5EF4-FFF2-40B4-BE49-F238E27FC236}">
                <a16:creationId xmlns:a16="http://schemas.microsoft.com/office/drawing/2014/main" id="{E41AC56C-50D2-46B9-A405-4BE6EFE7D3E9}"/>
              </a:ext>
            </a:extLst>
          </p:cNvPr>
          <p:cNvSpPr/>
          <p:nvPr/>
        </p:nvSpPr>
        <p:spPr>
          <a:xfrm>
            <a:off x="8165007" y="3104309"/>
            <a:ext cx="479410" cy="264938"/>
          </a:xfrm>
          <a:prstGeom prst="mathMinus">
            <a:avLst/>
          </a:prstGeom>
          <a:solidFill>
            <a:srgbClr val="FF4B4B"/>
          </a:solidFill>
          <a:ln>
            <a:solidFill>
              <a:srgbClr val="FF6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1328484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arn(inVertical)">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barn(inVertical)">
                                      <p:cBhvr>
                                        <p:cTn id="18" dur="500"/>
                                        <p:tgtEl>
                                          <p:spTgt spid="5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barn(inVertical)">
                                      <p:cBhvr>
                                        <p:cTn id="23" dur="500"/>
                                        <p:tgtEl>
                                          <p:spTgt spid="6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barn(inVertical)">
                                      <p:cBhvr>
                                        <p:cTn id="28" dur="500"/>
                                        <p:tgtEl>
                                          <p:spTgt spid="5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barn(inVertical)">
                                      <p:cBhvr>
                                        <p:cTn id="33" dur="500"/>
                                        <p:tgtEl>
                                          <p:spTgt spid="5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barn(inVertical)">
                                      <p:cBhvr>
                                        <p:cTn id="38" dur="500"/>
                                        <p:tgtEl>
                                          <p:spTgt spid="5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barn(inVertical)">
                                      <p:cBhvr>
                                        <p:cTn id="43" dur="500"/>
                                        <p:tgtEl>
                                          <p:spTgt spid="6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barn(inVertical)">
                                      <p:cBhvr>
                                        <p:cTn id="48" dur="500"/>
                                        <p:tgtEl>
                                          <p:spTgt spid="54"/>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barn(inVertical)">
                                      <p:cBhvr>
                                        <p:cTn id="53" dur="500"/>
                                        <p:tgtEl>
                                          <p:spTgt spid="56"/>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barn(inVertical)">
                                      <p:cBhvr>
                                        <p:cTn id="58" dur="500"/>
                                        <p:tgtEl>
                                          <p:spTgt spid="55"/>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barn(inVertical)">
                                      <p:cBhvr>
                                        <p:cTn id="63" dur="500"/>
                                        <p:tgtEl>
                                          <p:spTgt spid="57"/>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barn(inVertical)">
                                      <p:cBhvr>
                                        <p:cTn id="68" dur="500"/>
                                        <p:tgtEl>
                                          <p:spTgt spid="66"/>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barn(inVertical)">
                                      <p:cBhvr>
                                        <p:cTn id="73" dur="500"/>
                                        <p:tgtEl>
                                          <p:spTgt spid="58"/>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60"/>
                                        </p:tgtEl>
                                        <p:attrNameLst>
                                          <p:attrName>style.visibility</p:attrName>
                                        </p:attrNameLst>
                                      </p:cBhvr>
                                      <p:to>
                                        <p:strVal val="visible"/>
                                      </p:to>
                                    </p:set>
                                    <p:animEffect transition="in" filter="barn(inVertical)">
                                      <p:cBhvr>
                                        <p:cTn id="78" dur="500"/>
                                        <p:tgtEl>
                                          <p:spTgt spid="60"/>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barn(inVertical)">
                                      <p:cBhvr>
                                        <p:cTn id="8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3" grpId="0"/>
      <p:bldP spid="54" grpId="0"/>
      <p:bldP spid="55" grpId="0"/>
      <p:bldP spid="57" grpId="0"/>
      <p:bldP spid="58" grpId="0"/>
      <p:bldP spid="59" grpId="0"/>
      <p:bldP spid="64" grpId="0" animBg="1"/>
      <p:bldP spid="65" grpId="0" animBg="1"/>
      <p:bldP spid="6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57819" y="-63722"/>
            <a:ext cx="4879443" cy="1976174"/>
          </a:xfrm>
          <a:prstGeom prst="rect">
            <a:avLst/>
          </a:prstGeom>
        </p:spPr>
      </p:pic>
      <p:pic>
        <p:nvPicPr>
          <p:cNvPr id="40"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650596" y="2372049"/>
            <a:ext cx="1769783" cy="1265395"/>
          </a:xfrm>
          <a:prstGeom prst="rect">
            <a:avLst/>
          </a:prstGeom>
        </p:spPr>
      </p:pic>
      <p:pic>
        <p:nvPicPr>
          <p:cNvPr id="28"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55370" y="5424303"/>
            <a:ext cx="5061899" cy="2050069"/>
          </a:xfrm>
          <a:prstGeom prst="rect">
            <a:avLst/>
          </a:prstGeom>
        </p:spPr>
      </p:pic>
      <p:pic>
        <p:nvPicPr>
          <p:cNvPr id="29"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01168" y="5498198"/>
            <a:ext cx="4879443" cy="1976174"/>
          </a:xfrm>
          <a:prstGeom prst="rect">
            <a:avLst/>
          </a:prstGeom>
        </p:spPr>
      </p:pic>
      <p:pic>
        <p:nvPicPr>
          <p:cNvPr id="22"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142581" y="4168778"/>
            <a:ext cx="1696619" cy="2758729"/>
          </a:xfrm>
          <a:prstGeom prst="rect">
            <a:avLst/>
          </a:prstGeom>
        </p:spPr>
      </p:pic>
      <p:pic>
        <p:nvPicPr>
          <p:cNvPr id="23"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50206" y="4184307"/>
            <a:ext cx="1687068" cy="2743200"/>
          </a:xfrm>
          <a:prstGeom prst="rect">
            <a:avLst/>
          </a:prstGeom>
        </p:spPr>
      </p:pic>
      <p:pic>
        <p:nvPicPr>
          <p:cNvPr id="24"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729223" y="4184307"/>
            <a:ext cx="1755648" cy="2743200"/>
          </a:xfrm>
          <a:prstGeom prst="rect">
            <a:avLst/>
          </a:prstGeom>
        </p:spPr>
      </p:pic>
      <p:pic>
        <p:nvPicPr>
          <p:cNvPr id="26" name="Picture 2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5044415" y="4159621"/>
            <a:ext cx="1687068" cy="2743200"/>
          </a:xfrm>
          <a:prstGeom prst="rect">
            <a:avLst/>
          </a:prstGeom>
        </p:spPr>
      </p:pic>
      <p:pic>
        <p:nvPicPr>
          <p:cNvPr id="27" name="Picture 2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450446" y="4218130"/>
            <a:ext cx="1687068" cy="2743200"/>
          </a:xfrm>
          <a:prstGeom prst="rect">
            <a:avLst/>
          </a:prstGeom>
        </p:spPr>
      </p:pic>
      <p:pic>
        <p:nvPicPr>
          <p:cNvPr id="31" name="Picture 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3860800" y="1075031"/>
            <a:ext cx="4669187" cy="2743200"/>
          </a:xfrm>
          <a:prstGeom prst="rect">
            <a:avLst/>
          </a:prstGeom>
        </p:spPr>
      </p:pic>
      <p:sp>
        <p:nvSpPr>
          <p:cNvPr id="34" name="Google Shape;487;p33"/>
          <p:cNvSpPr txBox="1">
            <a:spLocks/>
          </p:cNvSpPr>
          <p:nvPr/>
        </p:nvSpPr>
        <p:spPr>
          <a:xfrm>
            <a:off x="5059734" y="1562419"/>
            <a:ext cx="2424423" cy="509067"/>
          </a:xfrm>
          <a:prstGeom prst="rect">
            <a:avLst/>
          </a:prstGeom>
          <a:noFill/>
          <a:ln>
            <a:noFill/>
          </a:ln>
        </p:spPr>
        <p:txBody>
          <a:bodyPr spcFirstLastPara="1" wrap="square" lIns="81267" tIns="81267" rIns="81267" bIns="812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defTabSz="609630"/>
            <a:r>
              <a:rPr lang="en-US" sz="4000" b="1" kern="0" dirty="0" err="1">
                <a:solidFill>
                  <a:srgbClr val="002060"/>
                </a:solidFill>
                <a:latin typeface="#9Slide03 Dekar" panose="02000000000000000000" pitchFamily="2" charset="0"/>
                <a:cs typeface="Calibri" panose="020F0502020204030204" pitchFamily="34" charset="0"/>
              </a:rPr>
              <a:t>Trạm</a:t>
            </a:r>
            <a:r>
              <a:rPr lang="en-US" sz="4000" b="1" kern="0" dirty="0">
                <a:solidFill>
                  <a:srgbClr val="002060"/>
                </a:solidFill>
                <a:latin typeface="#9Slide03 Dekar" panose="02000000000000000000" pitchFamily="2" charset="0"/>
                <a:cs typeface="Calibri" panose="020F0502020204030204" pitchFamily="34" charset="0"/>
              </a:rPr>
              <a:t> 3</a:t>
            </a:r>
          </a:p>
        </p:txBody>
      </p:sp>
      <p:sp>
        <p:nvSpPr>
          <p:cNvPr id="35" name="TextBox 34">
            <a:extLst>
              <a:ext uri="{FF2B5EF4-FFF2-40B4-BE49-F238E27FC236}">
                <a16:creationId xmlns:a16="http://schemas.microsoft.com/office/drawing/2014/main" id="{EA368E21-218A-4A03-83BE-069CA1E4855A}"/>
              </a:ext>
            </a:extLst>
          </p:cNvPr>
          <p:cNvSpPr txBox="1"/>
          <p:nvPr/>
        </p:nvSpPr>
        <p:spPr>
          <a:xfrm>
            <a:off x="4420602" y="2363817"/>
            <a:ext cx="3477683" cy="913199"/>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5334" b="1" dirty="0">
                <a:solidFill>
                  <a:srgbClr val="FF0000"/>
                </a:solidFill>
                <a:effectLst>
                  <a:outerShdw dist="50800" dir="3600000" algn="t" rotWithShape="0">
                    <a:prstClr val="white"/>
                  </a:outerShdw>
                </a:effectLst>
                <a:latin typeface="+mj-lt"/>
              </a:rPr>
              <a:t>Bay </a:t>
            </a:r>
            <a:r>
              <a:rPr lang="en-US" sz="5334" b="1" dirty="0" err="1">
                <a:solidFill>
                  <a:srgbClr val="FF0000"/>
                </a:solidFill>
                <a:effectLst>
                  <a:outerShdw dist="50800" dir="3600000" algn="t" rotWithShape="0">
                    <a:prstClr val="white"/>
                  </a:outerShdw>
                </a:effectLst>
                <a:latin typeface="+mj-lt"/>
              </a:rPr>
              <a:t>lên</a:t>
            </a:r>
            <a:r>
              <a:rPr lang="en-US" sz="5334" b="1" dirty="0">
                <a:solidFill>
                  <a:srgbClr val="FF0000"/>
                </a:solidFill>
                <a:effectLst>
                  <a:outerShdw dist="50800" dir="3600000" algn="t" rotWithShape="0">
                    <a:prstClr val="white"/>
                  </a:outerShdw>
                </a:effectLst>
                <a:latin typeface="+mj-lt"/>
              </a:rPr>
              <a:t> </a:t>
            </a:r>
            <a:r>
              <a:rPr lang="en-US" sz="5334" b="1" dirty="0" err="1">
                <a:solidFill>
                  <a:srgbClr val="FF0000"/>
                </a:solidFill>
                <a:effectLst>
                  <a:outerShdw dist="50800" dir="3600000" algn="t" rotWithShape="0">
                    <a:prstClr val="white"/>
                  </a:outerShdw>
                </a:effectLst>
                <a:latin typeface="+mj-lt"/>
              </a:rPr>
              <a:t>nào</a:t>
            </a:r>
            <a:endParaRPr lang="en-US" sz="5334" b="1" dirty="0">
              <a:solidFill>
                <a:srgbClr val="FF0000"/>
              </a:solidFill>
              <a:effectLst>
                <a:outerShdw dist="50800" dir="3600000" algn="t" rotWithShape="0">
                  <a:prstClr val="white"/>
                </a:outerShdw>
              </a:effectLst>
              <a:latin typeface="+mj-lt"/>
            </a:endParaRPr>
          </a:p>
        </p:txBody>
      </p:sp>
    </p:spTree>
    <p:extLst>
      <p:ext uri="{BB962C8B-B14F-4D97-AF65-F5344CB8AC3E}">
        <p14:creationId xmlns:p14="http://schemas.microsoft.com/office/powerpoint/2010/main" val="172256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64" presetClass="path" presetSubtype="0" repeatCount="indefinite" accel="50000" decel="50000" fill="hold" nodeType="withEffect">
                                  <p:stCondLst>
                                    <p:cond delay="0"/>
                                  </p:stCondLst>
                                  <p:childTnLst>
                                    <p:animMotion origin="layout" path="M -2.91667E-6 4.81481E-6 L -2.91667E-6 -1.02871 " pathEditMode="relative" rAng="0" ptsTypes="AA">
                                      <p:cBhvr>
                                        <p:cTn id="20" dur="5000" fill="hold"/>
                                        <p:tgtEl>
                                          <p:spTgt spid="23"/>
                                        </p:tgtEl>
                                        <p:attrNameLst>
                                          <p:attrName>ppt_x</p:attrName>
                                          <p:attrName>ppt_y</p:attrName>
                                        </p:attrNameLst>
                                      </p:cBhvr>
                                      <p:rCtr x="0" y="-51435"/>
                                    </p:animMotion>
                                  </p:childTnLst>
                                </p:cTn>
                              </p:par>
                              <p:par>
                                <p:cTn id="21" presetID="64" presetClass="path" presetSubtype="0" repeatCount="indefinite" accel="50000" decel="50000" fill="hold" nodeType="withEffect">
                                  <p:stCondLst>
                                    <p:cond delay="0"/>
                                  </p:stCondLst>
                                  <p:childTnLst>
                                    <p:animMotion origin="layout" path="M -3.33333E-6 4.81481E-6 L -3.33333E-6 -1.02871 " pathEditMode="relative" rAng="0" ptsTypes="AA">
                                      <p:cBhvr>
                                        <p:cTn id="22" dur="5000" fill="hold"/>
                                        <p:tgtEl>
                                          <p:spTgt spid="24"/>
                                        </p:tgtEl>
                                        <p:attrNameLst>
                                          <p:attrName>ppt_x</p:attrName>
                                          <p:attrName>ppt_y</p:attrName>
                                        </p:attrNameLst>
                                      </p:cBhvr>
                                      <p:rCtr x="0" y="-51435"/>
                                    </p:animMotion>
                                  </p:childTnLst>
                                </p:cTn>
                              </p:par>
                              <p:par>
                                <p:cTn id="23" presetID="64" presetClass="path" presetSubtype="0" repeatCount="indefinite" accel="50000" decel="50000" fill="hold" nodeType="withEffect">
                                  <p:stCondLst>
                                    <p:cond delay="0"/>
                                  </p:stCondLst>
                                  <p:childTnLst>
                                    <p:animMotion origin="layout" path="M 6.94444E-7 -1.48148E-6 L 6.94444E-7 -1.01759 " pathEditMode="relative" rAng="0" ptsTypes="AA">
                                      <p:cBhvr>
                                        <p:cTn id="24" dur="5000" fill="hold"/>
                                        <p:tgtEl>
                                          <p:spTgt spid="26"/>
                                        </p:tgtEl>
                                        <p:attrNameLst>
                                          <p:attrName>ppt_x</p:attrName>
                                          <p:attrName>ppt_y</p:attrName>
                                        </p:attrNameLst>
                                      </p:cBhvr>
                                      <p:rCtr x="0" y="-50880"/>
                                    </p:animMotion>
                                  </p:childTnLst>
                                </p:cTn>
                              </p:par>
                              <p:par>
                                <p:cTn id="25" presetID="64" presetClass="path" presetSubtype="0" repeatCount="indefinite" accel="50000" decel="50000" fill="hold" nodeType="withEffect">
                                  <p:stCondLst>
                                    <p:cond delay="0"/>
                                  </p:stCondLst>
                                  <p:childTnLst>
                                    <p:animMotion origin="layout" path="M -1.94444E-6 -6.17284E-7 L -1.94444E-6 -1.01265 " pathEditMode="relative" rAng="0" ptsTypes="AA">
                                      <p:cBhvr>
                                        <p:cTn id="26" dur="5000" fill="hold"/>
                                        <p:tgtEl>
                                          <p:spTgt spid="22"/>
                                        </p:tgtEl>
                                        <p:attrNameLst>
                                          <p:attrName>ppt_x</p:attrName>
                                          <p:attrName>ppt_y</p:attrName>
                                        </p:attrNameLst>
                                      </p:cBhvr>
                                      <p:rCtr x="0" y="-50633"/>
                                    </p:animMotion>
                                  </p:childTnLst>
                                </p:cTn>
                              </p:par>
                              <p:par>
                                <p:cTn id="27" presetID="64" presetClass="path" presetSubtype="0" repeatCount="indefinite" accel="50000" decel="50000" fill="hold" nodeType="withEffect">
                                  <p:stCondLst>
                                    <p:cond delay="0"/>
                                  </p:stCondLst>
                                  <p:childTnLst>
                                    <p:animMotion origin="layout" path="M 2.36111E-6 -3.45679E-6 L 2.36111E-6 -1.03364 " pathEditMode="relative" rAng="0" ptsTypes="AA">
                                      <p:cBhvr>
                                        <p:cTn id="28" dur="5000" fill="hold"/>
                                        <p:tgtEl>
                                          <p:spTgt spid="27"/>
                                        </p:tgtEl>
                                        <p:attrNameLst>
                                          <p:attrName>ppt_x</p:attrName>
                                          <p:attrName>ppt_y</p:attrName>
                                        </p:attrNameLst>
                                      </p:cBhvr>
                                      <p:rCtr x="0" y="-51682"/>
                                    </p:animMotion>
                                  </p:childTnLst>
                                </p:cTn>
                              </p:par>
                              <p:par>
                                <p:cTn id="29" presetID="42"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par>
                                <p:cTn id="34" presetID="53" presetClass="entr" presetSubtype="16" fill="hold" grpId="0" nodeType="withEffect">
                                  <p:stCondLst>
                                    <p:cond delay="70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699183"/>
            <a:ext cx="11125200" cy="5930217"/>
            <a:chOff x="660556" y="1101039"/>
            <a:chExt cx="16598744" cy="8482638"/>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347" y="108048"/>
            <a:ext cx="818831" cy="1084729"/>
          </a:xfrm>
          <a:prstGeom prst="rect">
            <a:avLst/>
          </a:prstGeom>
        </p:spPr>
      </p:pic>
      <p:sp>
        <p:nvSpPr>
          <p:cNvPr id="24" name="TextBox 23">
            <a:extLst>
              <a:ext uri="{FF2B5EF4-FFF2-40B4-BE49-F238E27FC236}">
                <a16:creationId xmlns:a16="http://schemas.microsoft.com/office/drawing/2014/main" id="{42C46A9E-8ACD-4586-A33B-04A1CA3A2E1D}"/>
              </a:ext>
            </a:extLst>
          </p:cNvPr>
          <p:cNvSpPr txBox="1"/>
          <p:nvPr/>
        </p:nvSpPr>
        <p:spPr>
          <a:xfrm>
            <a:off x="860277" y="908959"/>
            <a:ext cx="10497109" cy="2181816"/>
          </a:xfrm>
          <a:prstGeom prst="rect">
            <a:avLst/>
          </a:prstGeom>
          <a:noFill/>
        </p:spPr>
        <p:txBody>
          <a:bodyPr wrap="square">
            <a:spAutoFit/>
          </a:bodyPr>
          <a:lstStyle/>
          <a:p>
            <a:pPr marL="194743" algn="just" defTabSz="609630">
              <a:lnSpc>
                <a:spcPct val="115000"/>
              </a:lnSpc>
              <a:tabLst>
                <a:tab pos="280261" algn="l"/>
              </a:tabLst>
              <a:defRPr/>
            </a:pPr>
            <a:r>
              <a:rPr lang="vi-VN" sz="3000" b="0" i="0" dirty="0">
                <a:effectLst/>
              </a:rPr>
              <a:t>Trường Tiểu học Quang Trung có 563 học sinh, Trường Tiểu học Lê Lợi có nhiều hơn Trường Tiểu học Quang Trung 29 học sinh. Hỏi Trường Tiểu học Lê Lợi có bao nhiêu học sinh?</a:t>
            </a:r>
            <a:endParaRPr lang="en-US" sz="3000" b="1" dirty="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B57FDC52-4192-47F1-B275-5145F596AE6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8135" y="793694"/>
            <a:ext cx="769923" cy="769923"/>
          </a:xfrm>
          <a:prstGeom prst="rect">
            <a:avLst/>
          </a:prstGeom>
        </p:spPr>
      </p:pic>
      <p:cxnSp>
        <p:nvCxnSpPr>
          <p:cNvPr id="22" name="Straight Connector 21">
            <a:extLst>
              <a:ext uri="{FF2B5EF4-FFF2-40B4-BE49-F238E27FC236}">
                <a16:creationId xmlns:a16="http://schemas.microsoft.com/office/drawing/2014/main" id="{A736B245-B341-4D38-BD67-289FBB11089D}"/>
              </a:ext>
            </a:extLst>
          </p:cNvPr>
          <p:cNvCxnSpPr>
            <a:cxnSpLocks/>
          </p:cNvCxnSpPr>
          <p:nvPr/>
        </p:nvCxnSpPr>
        <p:spPr>
          <a:xfrm>
            <a:off x="6883554" y="1389574"/>
            <a:ext cx="2784428"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1C5CB782-ED6C-4540-A396-2D5C5BA7A914}"/>
              </a:ext>
            </a:extLst>
          </p:cNvPr>
          <p:cNvCxnSpPr>
            <a:cxnSpLocks/>
          </p:cNvCxnSpPr>
          <p:nvPr/>
        </p:nvCxnSpPr>
        <p:spPr>
          <a:xfrm>
            <a:off x="4955253" y="1913555"/>
            <a:ext cx="1774320"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76CC8B26-3295-473E-AE4C-1F2456F666D3}"/>
              </a:ext>
            </a:extLst>
          </p:cNvPr>
          <p:cNvCxnSpPr>
            <a:cxnSpLocks/>
          </p:cNvCxnSpPr>
          <p:nvPr/>
        </p:nvCxnSpPr>
        <p:spPr>
          <a:xfrm>
            <a:off x="2304520" y="2458085"/>
            <a:ext cx="214419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33" name="Rounded Rectangle 7">
            <a:extLst>
              <a:ext uri="{FF2B5EF4-FFF2-40B4-BE49-F238E27FC236}">
                <a16:creationId xmlns:a16="http://schemas.microsoft.com/office/drawing/2014/main" id="{81A87865-4D33-4F0A-8A89-C05F240CF31C}"/>
              </a:ext>
            </a:extLst>
          </p:cNvPr>
          <p:cNvSpPr/>
          <p:nvPr/>
        </p:nvSpPr>
        <p:spPr>
          <a:xfrm>
            <a:off x="5090845" y="3458001"/>
            <a:ext cx="5761540" cy="2696210"/>
          </a:xfrm>
          <a:prstGeom prst="roundRect">
            <a:avLst>
              <a:gd name="adj" fmla="val 26580"/>
            </a:avLst>
          </a:prstGeom>
          <a:solidFill>
            <a:schemeClr val="accent6">
              <a:lumMod val="20000"/>
              <a:lumOff val="80000"/>
            </a:schemeClr>
          </a:solidFill>
          <a:ln>
            <a:solidFill>
              <a:schemeClr val="accent6">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130000"/>
              </a:lnSpc>
            </a:pPr>
            <a:r>
              <a:rPr lang="en-US" sz="2800" b="1" u="sng" dirty="0" err="1">
                <a:solidFill>
                  <a:schemeClr val="tx1"/>
                </a:solidFill>
                <a:effectLst/>
                <a:latin typeface="Arial" panose="020B0604020202020204" pitchFamily="34" charset="0"/>
                <a:cs typeface="Arial" panose="020B0604020202020204" pitchFamily="34" charset="0"/>
              </a:rPr>
              <a:t>Bài</a:t>
            </a:r>
            <a:r>
              <a:rPr lang="en-US" sz="2800" b="1" u="sng" dirty="0">
                <a:solidFill>
                  <a:schemeClr val="tx1"/>
                </a:solidFill>
                <a:effectLst/>
                <a:latin typeface="Arial" panose="020B0604020202020204" pitchFamily="34" charset="0"/>
                <a:cs typeface="Arial" panose="020B0604020202020204" pitchFamily="34" charset="0"/>
              </a:rPr>
              <a:t> </a:t>
            </a:r>
            <a:r>
              <a:rPr lang="en-US" sz="2800" b="1" u="sng" dirty="0" err="1">
                <a:solidFill>
                  <a:schemeClr val="tx1"/>
                </a:solidFill>
                <a:effectLst/>
                <a:latin typeface="Arial" panose="020B0604020202020204" pitchFamily="34" charset="0"/>
                <a:cs typeface="Arial" panose="020B0604020202020204" pitchFamily="34" charset="0"/>
              </a:rPr>
              <a:t>giải</a:t>
            </a:r>
            <a:endParaRPr lang="en-US" sz="2800" b="1" dirty="0">
              <a:solidFill>
                <a:schemeClr val="tx1"/>
              </a:solidFill>
              <a:effectLst/>
              <a:latin typeface="Arial" panose="020B0604020202020204" pitchFamily="34" charset="0"/>
              <a:cs typeface="Arial" panose="020B0604020202020204" pitchFamily="34" charset="0"/>
            </a:endParaRPr>
          </a:p>
          <a:p>
            <a:pPr algn="ctr">
              <a:lnSpc>
                <a:spcPct val="130000"/>
              </a:lnSpc>
            </a:pPr>
            <a:r>
              <a:rPr lang="en-US" sz="2800" dirty="0" err="1">
                <a:solidFill>
                  <a:schemeClr val="tx1"/>
                </a:solidFill>
                <a:latin typeface="Arial" panose="020B0604020202020204" pitchFamily="34" charset="0"/>
                <a:cs typeface="Arial" panose="020B0604020202020204" pitchFamily="34" charset="0"/>
              </a:rPr>
              <a:t>Trường</a:t>
            </a:r>
            <a:r>
              <a:rPr lang="en-US" sz="2800" dirty="0">
                <a:solidFill>
                  <a:schemeClr val="tx1"/>
                </a:solidFill>
                <a:latin typeface="Arial" panose="020B0604020202020204" pitchFamily="34" charset="0"/>
                <a:cs typeface="Arial" panose="020B0604020202020204" pitchFamily="34" charset="0"/>
              </a:rPr>
              <a:t> Lê </a:t>
            </a:r>
            <a:r>
              <a:rPr lang="en-US" sz="2800" dirty="0" err="1">
                <a:solidFill>
                  <a:schemeClr val="tx1"/>
                </a:solidFill>
                <a:latin typeface="Arial" panose="020B0604020202020204" pitchFamily="34" charset="0"/>
                <a:cs typeface="Arial" panose="020B0604020202020204" pitchFamily="34" charset="0"/>
              </a:rPr>
              <a:t>Lợi</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có</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số</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học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sinh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là</a:t>
            </a:r>
            <a:r>
              <a:rPr lang="en-US" sz="2800" dirty="0">
                <a:solidFill>
                  <a:schemeClr val="tx1"/>
                </a:solidFill>
                <a:latin typeface="Arial" panose="020B0604020202020204" pitchFamily="34" charset="0"/>
                <a:cs typeface="Arial" panose="020B0604020202020204" pitchFamily="34" charset="0"/>
              </a:rPr>
              <a:t>:</a:t>
            </a:r>
          </a:p>
          <a:p>
            <a:pPr algn="ctr">
              <a:lnSpc>
                <a:spcPct val="130000"/>
              </a:lnSpc>
            </a:pPr>
            <a:r>
              <a:rPr lang="en-US" sz="2800" dirty="0">
                <a:solidFill>
                  <a:schemeClr val="tx1"/>
                </a:solidFill>
                <a:effectLst/>
                <a:latin typeface="Arial" panose="020B0604020202020204" pitchFamily="34" charset="0"/>
                <a:cs typeface="Arial" panose="020B0604020202020204" pitchFamily="34" charset="0"/>
              </a:rPr>
              <a:t>563 + 29 = 592 (</a:t>
            </a:r>
            <a:r>
              <a:rPr lang="en-US" sz="2800" dirty="0" err="1">
                <a:solidFill>
                  <a:schemeClr val="tx1"/>
                </a:solidFill>
                <a:effectLst/>
                <a:latin typeface="Arial" panose="020B0604020202020204" pitchFamily="34" charset="0"/>
                <a:cs typeface="Arial" panose="020B0604020202020204" pitchFamily="34" charset="0"/>
              </a:rPr>
              <a:t>học</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sinh</a:t>
            </a:r>
            <a:r>
              <a:rPr lang="en-US" sz="2800" dirty="0">
                <a:solidFill>
                  <a:schemeClr val="tx1"/>
                </a:solidFill>
                <a:effectLst/>
                <a:latin typeface="Arial" panose="020B0604020202020204" pitchFamily="34" charset="0"/>
                <a:cs typeface="Arial" panose="020B0604020202020204" pitchFamily="34" charset="0"/>
              </a:rPr>
              <a:t>)</a:t>
            </a:r>
          </a:p>
          <a:p>
            <a:pPr algn="ctr">
              <a:lnSpc>
                <a:spcPct val="130000"/>
              </a:lnSpc>
            </a:pP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Đáp</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số</a:t>
            </a:r>
            <a:r>
              <a:rPr lang="en-US" sz="2800">
                <a:solidFill>
                  <a:schemeClr val="tx1"/>
                </a:solidFill>
                <a:effectLst/>
                <a:latin typeface="Arial" panose="020B0604020202020204" pitchFamily="34" charset="0"/>
                <a:cs typeface="Arial" panose="020B0604020202020204" pitchFamily="34" charset="0"/>
              </a:rPr>
              <a:t>: 592 </a:t>
            </a:r>
            <a:r>
              <a:rPr lang="en-US" sz="2800" dirty="0" err="1">
                <a:solidFill>
                  <a:schemeClr val="tx1"/>
                </a:solidFill>
                <a:effectLst/>
                <a:latin typeface="Arial" panose="020B0604020202020204" pitchFamily="34" charset="0"/>
                <a:cs typeface="Arial" panose="020B0604020202020204" pitchFamily="34" charset="0"/>
              </a:rPr>
              <a:t>học</a:t>
            </a:r>
            <a:r>
              <a:rPr lang="en-US" sz="2800" dirty="0">
                <a:solidFill>
                  <a:schemeClr val="tx1"/>
                </a:solidFill>
                <a:effectLst/>
                <a:latin typeface="Arial" panose="020B0604020202020204" pitchFamily="34" charset="0"/>
                <a:cs typeface="Arial" panose="020B0604020202020204" pitchFamily="34" charset="0"/>
              </a:rPr>
              <a:t> </a:t>
            </a:r>
            <a:r>
              <a:rPr lang="en-US" sz="2800" dirty="0" err="1">
                <a:solidFill>
                  <a:schemeClr val="tx1"/>
                </a:solidFill>
                <a:effectLst/>
                <a:latin typeface="Arial" panose="020B0604020202020204" pitchFamily="34" charset="0"/>
                <a:cs typeface="Arial" panose="020B0604020202020204" pitchFamily="34" charset="0"/>
              </a:rPr>
              <a:t>sinh</a:t>
            </a:r>
            <a:endParaRPr lang="en-US" sz="2800" dirty="0">
              <a:solidFill>
                <a:schemeClr val="tx1"/>
              </a:solidFill>
              <a:effectLst/>
              <a:latin typeface="Arial" panose="020B0604020202020204" pitchFamily="34" charset="0"/>
              <a:cs typeface="Arial" panose="020B0604020202020204" pitchFamily="34" charset="0"/>
            </a:endParaRPr>
          </a:p>
        </p:txBody>
      </p:sp>
      <p:sp>
        <p:nvSpPr>
          <p:cNvPr id="34" name="Rounded Rectangle 5">
            <a:extLst>
              <a:ext uri="{FF2B5EF4-FFF2-40B4-BE49-F238E27FC236}">
                <a16:creationId xmlns:a16="http://schemas.microsoft.com/office/drawing/2014/main" id="{03690817-C8DE-42D3-AA15-1B4CAA58E06B}"/>
              </a:ext>
            </a:extLst>
          </p:cNvPr>
          <p:cNvSpPr/>
          <p:nvPr/>
        </p:nvSpPr>
        <p:spPr>
          <a:xfrm>
            <a:off x="609600" y="3479668"/>
            <a:ext cx="4471207" cy="2696210"/>
          </a:xfrm>
          <a:prstGeom prst="roundRect">
            <a:avLst>
              <a:gd name="adj" fmla="val 27102"/>
            </a:avLst>
          </a:prstGeom>
          <a:solidFill>
            <a:srgbClr val="B6EEF0"/>
          </a:solidFill>
          <a:ln>
            <a:solidFill>
              <a:schemeClr val="accent1"/>
            </a:solid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160000"/>
              </a:lnSpc>
            </a:pPr>
            <a:r>
              <a:rPr lang="vi-VN" sz="2300" b="1" dirty="0">
                <a:solidFill>
                  <a:schemeClr val="tx1"/>
                </a:solidFill>
                <a:latin typeface="Calibri" panose="020F0502020204030204" charset="0"/>
                <a:cs typeface="Calibri" panose="020F0502020204030204" charset="0"/>
              </a:rPr>
              <a:t>Tóm tắt :</a:t>
            </a:r>
          </a:p>
          <a:p>
            <a:pPr algn="ctr">
              <a:lnSpc>
                <a:spcPct val="160000"/>
              </a:lnSpc>
            </a:pPr>
            <a:r>
              <a:rPr lang="en-US" sz="2300" b="1" dirty="0" err="1">
                <a:solidFill>
                  <a:schemeClr val="tx1"/>
                </a:solidFill>
                <a:latin typeface="Calibri" panose="020F0502020204030204" charset="0"/>
                <a:cs typeface="Calibri" panose="020F0502020204030204" charset="0"/>
              </a:rPr>
              <a:t>Trường</a:t>
            </a:r>
            <a:r>
              <a:rPr lang="en-US" sz="2300" b="1" dirty="0">
                <a:solidFill>
                  <a:schemeClr val="tx1"/>
                </a:solidFill>
                <a:latin typeface="Calibri" panose="020F0502020204030204" charset="0"/>
                <a:cs typeface="Calibri" panose="020F0502020204030204" charset="0"/>
              </a:rPr>
              <a:t> Quang </a:t>
            </a:r>
            <a:r>
              <a:rPr lang="en-US" sz="2300" b="1" dirty="0" err="1">
                <a:solidFill>
                  <a:schemeClr val="tx1"/>
                </a:solidFill>
                <a:latin typeface="Calibri" panose="020F0502020204030204" charset="0"/>
                <a:cs typeface="Calibri" panose="020F0502020204030204" charset="0"/>
              </a:rPr>
              <a:t>Trung</a:t>
            </a:r>
            <a:r>
              <a:rPr lang="en-US" sz="2300" b="1" dirty="0">
                <a:solidFill>
                  <a:schemeClr val="tx1"/>
                </a:solidFill>
                <a:latin typeface="Calibri" panose="020F0502020204030204" charset="0"/>
                <a:cs typeface="Calibri" panose="020F0502020204030204" charset="0"/>
              </a:rPr>
              <a:t>: 563 </a:t>
            </a:r>
            <a:r>
              <a:rPr lang="en-US" sz="2300" b="1" dirty="0" err="1">
                <a:solidFill>
                  <a:schemeClr val="tx1"/>
                </a:solidFill>
                <a:latin typeface="Calibri" panose="020F0502020204030204" charset="0"/>
                <a:cs typeface="Calibri" panose="020F0502020204030204" charset="0"/>
              </a:rPr>
              <a:t>hs</a:t>
            </a:r>
            <a:endParaRPr lang="vi-VN" sz="2300" b="1" dirty="0">
              <a:solidFill>
                <a:schemeClr val="tx1"/>
              </a:solidFill>
              <a:latin typeface="Calibri" panose="020F0502020204030204" charset="0"/>
              <a:cs typeface="Calibri" panose="020F0502020204030204" charset="0"/>
            </a:endParaRPr>
          </a:p>
          <a:p>
            <a:pPr algn="ctr">
              <a:lnSpc>
                <a:spcPct val="160000"/>
              </a:lnSpc>
            </a:pPr>
            <a:r>
              <a:rPr lang="en-US" sz="2300" b="1" dirty="0" err="1">
                <a:solidFill>
                  <a:schemeClr val="tx1"/>
                </a:solidFill>
                <a:latin typeface="Calibri" panose="020F0502020204030204" charset="0"/>
                <a:cs typeface="Calibri" panose="020F0502020204030204" charset="0"/>
              </a:rPr>
              <a:t>Trường</a:t>
            </a:r>
            <a:r>
              <a:rPr lang="en-US" sz="2300" b="1" dirty="0">
                <a:solidFill>
                  <a:schemeClr val="tx1"/>
                </a:solidFill>
                <a:latin typeface="Calibri" panose="020F0502020204030204" charset="0"/>
                <a:cs typeface="Calibri" panose="020F0502020204030204" charset="0"/>
              </a:rPr>
              <a:t> Lê </a:t>
            </a:r>
            <a:r>
              <a:rPr lang="en-US" sz="2300" b="1" dirty="0" err="1">
                <a:solidFill>
                  <a:schemeClr val="tx1"/>
                </a:solidFill>
                <a:latin typeface="Calibri" panose="020F0502020204030204" charset="0"/>
                <a:cs typeface="Calibri" panose="020F0502020204030204" charset="0"/>
              </a:rPr>
              <a:t>Lợi</a:t>
            </a:r>
            <a:r>
              <a:rPr lang="en-US" sz="2300" b="1" dirty="0">
                <a:solidFill>
                  <a:schemeClr val="tx1"/>
                </a:solidFill>
                <a:latin typeface="Calibri" panose="020F0502020204030204" charset="0"/>
                <a:cs typeface="Calibri" panose="020F0502020204030204" charset="0"/>
              </a:rPr>
              <a:t>: </a:t>
            </a:r>
            <a:r>
              <a:rPr lang="en-US" sz="2300" b="1" dirty="0" err="1">
                <a:solidFill>
                  <a:schemeClr val="tx1"/>
                </a:solidFill>
                <a:latin typeface="Calibri" panose="020F0502020204030204" charset="0"/>
                <a:cs typeface="Calibri" panose="020F0502020204030204" charset="0"/>
              </a:rPr>
              <a:t>nhiều</a:t>
            </a:r>
            <a:r>
              <a:rPr lang="en-US" sz="2300" b="1" dirty="0">
                <a:solidFill>
                  <a:schemeClr val="tx1"/>
                </a:solidFill>
                <a:latin typeface="Calibri" panose="020F0502020204030204" charset="0"/>
                <a:cs typeface="Calibri" panose="020F0502020204030204" charset="0"/>
              </a:rPr>
              <a:t> </a:t>
            </a:r>
            <a:r>
              <a:rPr lang="en-US" sz="2300" b="1" dirty="0" err="1">
                <a:solidFill>
                  <a:schemeClr val="tx1"/>
                </a:solidFill>
                <a:latin typeface="Calibri" panose="020F0502020204030204" charset="0"/>
                <a:cs typeface="Calibri" panose="020F0502020204030204" charset="0"/>
              </a:rPr>
              <a:t>hơn</a:t>
            </a:r>
            <a:r>
              <a:rPr lang="en-US" sz="2300" b="1" dirty="0">
                <a:solidFill>
                  <a:schemeClr val="tx1"/>
                </a:solidFill>
                <a:latin typeface="Calibri" panose="020F0502020204030204" charset="0"/>
                <a:cs typeface="Calibri" panose="020F0502020204030204" charset="0"/>
              </a:rPr>
              <a:t> 29 </a:t>
            </a:r>
            <a:r>
              <a:rPr lang="en-US" sz="2300" b="1" dirty="0" err="1">
                <a:solidFill>
                  <a:schemeClr val="tx1"/>
                </a:solidFill>
                <a:latin typeface="Calibri" panose="020F0502020204030204" charset="0"/>
                <a:cs typeface="Calibri" panose="020F0502020204030204" charset="0"/>
              </a:rPr>
              <a:t>hs</a:t>
            </a:r>
            <a:endParaRPr lang="vi-VN" sz="2300" b="1" dirty="0">
              <a:solidFill>
                <a:schemeClr val="tx1"/>
              </a:solidFill>
              <a:latin typeface="Calibri" panose="020F0502020204030204" charset="0"/>
              <a:cs typeface="Calibri" panose="020F0502020204030204" charset="0"/>
            </a:endParaRPr>
          </a:p>
          <a:p>
            <a:pPr algn="ctr">
              <a:lnSpc>
                <a:spcPct val="160000"/>
              </a:lnSpc>
            </a:pPr>
            <a:r>
              <a:rPr lang="en-US" sz="2300" b="1" dirty="0" err="1">
                <a:solidFill>
                  <a:schemeClr val="tx1"/>
                </a:solidFill>
                <a:latin typeface="Calibri" panose="020F0502020204030204" charset="0"/>
                <a:cs typeface="Calibri" panose="020F0502020204030204" charset="0"/>
              </a:rPr>
              <a:t>Trường</a:t>
            </a:r>
            <a:r>
              <a:rPr lang="en-US" sz="2300" b="1" dirty="0">
                <a:solidFill>
                  <a:schemeClr val="tx1"/>
                </a:solidFill>
                <a:latin typeface="Calibri" panose="020F0502020204030204" charset="0"/>
                <a:cs typeface="Calibri" panose="020F0502020204030204" charset="0"/>
              </a:rPr>
              <a:t> Lê </a:t>
            </a:r>
            <a:r>
              <a:rPr lang="en-US" sz="2300" b="1" dirty="0" err="1">
                <a:solidFill>
                  <a:schemeClr val="tx1"/>
                </a:solidFill>
                <a:latin typeface="Calibri" panose="020F0502020204030204" charset="0"/>
                <a:cs typeface="Calibri" panose="020F0502020204030204" charset="0"/>
              </a:rPr>
              <a:t>Lợi</a:t>
            </a:r>
            <a:r>
              <a:rPr lang="vi-VN" sz="2300" b="1" dirty="0">
                <a:solidFill>
                  <a:schemeClr val="tx1"/>
                </a:solidFill>
                <a:latin typeface="Calibri" panose="020F0502020204030204" charset="0"/>
                <a:cs typeface="Calibri" panose="020F0502020204030204" charset="0"/>
              </a:rPr>
              <a:t>: </a:t>
            </a:r>
            <a:r>
              <a:rPr lang="en-US" sz="2300" b="1" dirty="0">
                <a:solidFill>
                  <a:schemeClr val="tx1"/>
                </a:solidFill>
                <a:latin typeface="Calibri" panose="020F0502020204030204" charset="0"/>
                <a:cs typeface="Calibri" panose="020F0502020204030204" charset="0"/>
              </a:rPr>
              <a:t>..</a:t>
            </a:r>
            <a:r>
              <a:rPr lang="en-US" sz="2300" b="1" dirty="0" err="1">
                <a:solidFill>
                  <a:schemeClr val="tx1"/>
                </a:solidFill>
                <a:latin typeface="Calibri" panose="020F0502020204030204" charset="0"/>
                <a:cs typeface="Calibri" panose="020F0502020204030204" charset="0"/>
              </a:rPr>
              <a:t>hs</a:t>
            </a:r>
            <a:r>
              <a:rPr lang="vi-VN" sz="2300" b="1" dirty="0">
                <a:solidFill>
                  <a:schemeClr val="tx1"/>
                </a:solidFill>
                <a:latin typeface="Calibri" panose="020F0502020204030204" charset="0"/>
                <a:cs typeface="Calibri" panose="020F0502020204030204" charset="0"/>
              </a:rPr>
              <a:t>?</a:t>
            </a:r>
          </a:p>
        </p:txBody>
      </p:sp>
      <p:pic>
        <p:nvPicPr>
          <p:cNvPr id="35" name="Picture 20">
            <a:extLst>
              <a:ext uri="{FF2B5EF4-FFF2-40B4-BE49-F238E27FC236}">
                <a16:creationId xmlns:a16="http://schemas.microsoft.com/office/drawing/2014/main" id="{6343D881-27DC-481E-92CF-5EEAF2C09E4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78740" y="2108233"/>
            <a:ext cx="2921107" cy="4749767"/>
          </a:xfrm>
          <a:prstGeom prst="rect">
            <a:avLst/>
          </a:prstGeom>
        </p:spPr>
      </p:pic>
      <p:pic>
        <p:nvPicPr>
          <p:cNvPr id="36" name="Picture 21">
            <a:extLst>
              <a:ext uri="{FF2B5EF4-FFF2-40B4-BE49-F238E27FC236}">
                <a16:creationId xmlns:a16="http://schemas.microsoft.com/office/drawing/2014/main" id="{F5451B0E-B90B-4019-AB18-752DFFE758F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9345769" y="2101144"/>
            <a:ext cx="3025841" cy="4727877"/>
          </a:xfrm>
          <a:prstGeom prst="rect">
            <a:avLst/>
          </a:prstGeom>
        </p:spPr>
      </p:pic>
    </p:spTree>
    <p:extLst>
      <p:ext uri="{BB962C8B-B14F-4D97-AF65-F5344CB8AC3E}">
        <p14:creationId xmlns:p14="http://schemas.microsoft.com/office/powerpoint/2010/main" val="3562076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down)">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500"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 calcmode="lin" valueType="num">
                                      <p:cBhvr>
                                        <p:cTn id="30" dur="500" fill="hold"/>
                                        <p:tgtEl>
                                          <p:spTgt spid="34"/>
                                        </p:tgtEl>
                                        <p:attrNameLst>
                                          <p:attrName>style.rotation</p:attrName>
                                        </p:attrNameLst>
                                      </p:cBhvr>
                                      <p:tavLst>
                                        <p:tav tm="0">
                                          <p:val>
                                            <p:fltVal val="90"/>
                                          </p:val>
                                        </p:tav>
                                        <p:tav tm="100000">
                                          <p:val>
                                            <p:fltVal val="0"/>
                                          </p:val>
                                        </p:tav>
                                      </p:tavLst>
                                    </p:anim>
                                    <p:animEffect transition="in" filter="fade">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1"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10" presetClass="entr" presetSubtype="0" fill="hold"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64" presetClass="path" presetSubtype="0" accel="50000" decel="50000" fill="hold" nodeType="clickEffect">
                                  <p:stCondLst>
                                    <p:cond delay="0"/>
                                  </p:stCondLst>
                                  <p:childTnLst>
                                    <p:animMotion origin="layout" path="M -1.52778E-6 -3.7037E-6 L 0.00469 -1.02037 " pathEditMode="relative" rAng="0" ptsTypes="AA">
                                      <p:cBhvr>
                                        <p:cTn id="50" dur="5000" fill="hold"/>
                                        <p:tgtEl>
                                          <p:spTgt spid="35"/>
                                        </p:tgtEl>
                                        <p:attrNameLst>
                                          <p:attrName>ppt_x</p:attrName>
                                          <p:attrName>ppt_y</p:attrName>
                                        </p:attrNameLst>
                                      </p:cBhvr>
                                      <p:rCtr x="234" y="-51019"/>
                                    </p:animMotion>
                                  </p:childTnLst>
                                </p:cTn>
                              </p:par>
                              <p:par>
                                <p:cTn id="51" presetID="64" presetClass="path" presetSubtype="0" accel="50000" decel="50000" fill="hold" nodeType="withEffect">
                                  <p:stCondLst>
                                    <p:cond delay="0"/>
                                  </p:stCondLst>
                                  <p:childTnLst>
                                    <p:animMotion origin="layout" path="M 5E-6 -2.46914E-7 L 5E-6 -0.99552 " pathEditMode="relative" rAng="0" ptsTypes="AA">
                                      <p:cBhvr>
                                        <p:cTn id="52" dur="5000" fill="hold"/>
                                        <p:tgtEl>
                                          <p:spTgt spid="36"/>
                                        </p:tgtEl>
                                        <p:attrNameLst>
                                          <p:attrName>ppt_x</p:attrName>
                                          <p:attrName>ppt_y</p:attrName>
                                        </p:attrNameLst>
                                      </p:cBhvr>
                                      <p:rCtr x="0" y="-497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4" grpId="0" animBg="1"/>
      <p:bldP spid="3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699183"/>
            <a:ext cx="11125200" cy="5930217"/>
            <a:chOff x="660556" y="1101039"/>
            <a:chExt cx="16598744" cy="8482638"/>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0347" y="108048"/>
            <a:ext cx="818831" cy="1084729"/>
          </a:xfrm>
          <a:prstGeom prst="rect">
            <a:avLst/>
          </a:prstGeom>
        </p:spPr>
      </p:pic>
      <p:sp>
        <p:nvSpPr>
          <p:cNvPr id="24" name="TextBox 23">
            <a:extLst>
              <a:ext uri="{FF2B5EF4-FFF2-40B4-BE49-F238E27FC236}">
                <a16:creationId xmlns:a16="http://schemas.microsoft.com/office/drawing/2014/main" id="{42C46A9E-8ACD-4586-A33B-04A1CA3A2E1D}"/>
              </a:ext>
            </a:extLst>
          </p:cNvPr>
          <p:cNvSpPr txBox="1"/>
          <p:nvPr/>
        </p:nvSpPr>
        <p:spPr>
          <a:xfrm>
            <a:off x="1325054" y="939308"/>
            <a:ext cx="6357562" cy="589072"/>
          </a:xfrm>
          <a:prstGeom prst="rect">
            <a:avLst/>
          </a:prstGeom>
          <a:noFill/>
        </p:spPr>
        <p:txBody>
          <a:bodyPr wrap="square">
            <a:spAutoFit/>
          </a:bodyPr>
          <a:lstStyle/>
          <a:p>
            <a:pPr marL="194743" marR="0" lvl="0" indent="0" algn="just" defTabSz="609630" rtl="0" eaLnBrk="1" fontAlgn="auto" latinLnBrk="0" hangingPunct="1">
              <a:lnSpc>
                <a:spcPct val="115000"/>
              </a:lnSpc>
              <a:spcBef>
                <a:spcPts val="0"/>
              </a:spcBef>
              <a:spcAft>
                <a:spcPts val="0"/>
              </a:spcAft>
              <a:buClrTx/>
              <a:buSzTx/>
              <a:buFontTx/>
              <a:buNone/>
              <a:tabLst>
                <a:tab pos="280261" algn="l"/>
              </a:tabLst>
              <a:defRPr/>
            </a:pPr>
            <a:r>
              <a:rPr kumimoji="0" lang="en-US" sz="30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Số</a:t>
            </a:r>
            <a:r>
              <a:rPr kumimoji="0" lang="en-US" sz="3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endParaRPr kumimoji="0" lang="en-US" sz="30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AB9E7978-46C5-4CBE-8934-85D050375F82}"/>
              </a:ext>
            </a:extLst>
          </p:cNvPr>
          <p:cNvSpPr/>
          <p:nvPr/>
        </p:nvSpPr>
        <p:spPr>
          <a:xfrm>
            <a:off x="802352" y="843416"/>
            <a:ext cx="715454" cy="68496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4</a:t>
            </a:r>
          </a:p>
        </p:txBody>
      </p:sp>
      <p:graphicFrame>
        <p:nvGraphicFramePr>
          <p:cNvPr id="4" name="Table 3">
            <a:extLst>
              <a:ext uri="{FF2B5EF4-FFF2-40B4-BE49-F238E27FC236}">
                <a16:creationId xmlns:a16="http://schemas.microsoft.com/office/drawing/2014/main" id="{EFDA70C0-C6C3-4CDB-93A3-A746FF3455CD}"/>
              </a:ext>
            </a:extLst>
          </p:cNvPr>
          <p:cNvGraphicFramePr>
            <a:graphicFrameLocks noGrp="1"/>
          </p:cNvGraphicFramePr>
          <p:nvPr>
            <p:extLst>
              <p:ext uri="{D42A27DB-BD31-4B8C-83A1-F6EECF244321}">
                <p14:modId xmlns:p14="http://schemas.microsoft.com/office/powerpoint/2010/main" val="3433179727"/>
              </p:ext>
            </p:extLst>
          </p:nvPr>
        </p:nvGraphicFramePr>
        <p:xfrm>
          <a:off x="2308916" y="1758034"/>
          <a:ext cx="8222608" cy="1985706"/>
        </p:xfrm>
        <a:graphic>
          <a:graphicData uri="http://schemas.openxmlformats.org/drawingml/2006/table">
            <a:tbl>
              <a:tblPr/>
              <a:tblGrid>
                <a:gridCol w="2055652">
                  <a:extLst>
                    <a:ext uri="{9D8B030D-6E8A-4147-A177-3AD203B41FA5}">
                      <a16:colId xmlns:a16="http://schemas.microsoft.com/office/drawing/2014/main" val="3815345541"/>
                    </a:ext>
                  </a:extLst>
                </a:gridCol>
                <a:gridCol w="2055652">
                  <a:extLst>
                    <a:ext uri="{9D8B030D-6E8A-4147-A177-3AD203B41FA5}">
                      <a16:colId xmlns:a16="http://schemas.microsoft.com/office/drawing/2014/main" val="4071882982"/>
                    </a:ext>
                  </a:extLst>
                </a:gridCol>
                <a:gridCol w="2055652">
                  <a:extLst>
                    <a:ext uri="{9D8B030D-6E8A-4147-A177-3AD203B41FA5}">
                      <a16:colId xmlns:a16="http://schemas.microsoft.com/office/drawing/2014/main" val="919837733"/>
                    </a:ext>
                  </a:extLst>
                </a:gridCol>
                <a:gridCol w="2055652">
                  <a:extLst>
                    <a:ext uri="{9D8B030D-6E8A-4147-A177-3AD203B41FA5}">
                      <a16:colId xmlns:a16="http://schemas.microsoft.com/office/drawing/2014/main" val="1832987383"/>
                    </a:ext>
                  </a:extLst>
                </a:gridCol>
              </a:tblGrid>
              <a:tr h="661902">
                <a:tc>
                  <a:txBody>
                    <a:bodyPr/>
                    <a:lstStyle/>
                    <a:p>
                      <a:pPr fontAlgn="t"/>
                      <a:r>
                        <a:rPr lang="en-US" sz="3600" dirty="0" err="1">
                          <a:effectLst/>
                          <a:latin typeface="Arial" panose="020B0604020202020204" pitchFamily="34" charset="0"/>
                          <a:cs typeface="Arial" panose="020B0604020202020204" pitchFamily="34" charset="0"/>
                        </a:rPr>
                        <a:t>Số</a:t>
                      </a:r>
                      <a:r>
                        <a:rPr lang="en-US" sz="3600" dirty="0">
                          <a:effectLst/>
                          <a:latin typeface="Arial" panose="020B0604020202020204" pitchFamily="34" charset="0"/>
                          <a:cs typeface="Arial" panose="020B0604020202020204" pitchFamily="34" charset="0"/>
                        </a:rPr>
                        <a:t> </a:t>
                      </a:r>
                      <a:r>
                        <a:rPr lang="en-US" sz="3600" dirty="0" err="1">
                          <a:effectLst/>
                          <a:latin typeface="Arial" panose="020B0604020202020204" pitchFamily="34" charset="0"/>
                          <a:cs typeface="Arial" panose="020B0604020202020204" pitchFamily="34" charset="0"/>
                        </a:rPr>
                        <a:t>hạng</a:t>
                      </a:r>
                      <a:endParaRPr lang="en-US" sz="3600" dirty="0">
                        <a:effectLst/>
                        <a:latin typeface="Arial" panose="020B0604020202020204" pitchFamily="34" charset="0"/>
                        <a:cs typeface="Arial" panose="020B0604020202020204" pitchFamily="34" charset="0"/>
                      </a:endParaRP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chemeClr val="accent5">
                        <a:lumMod val="40000"/>
                        <a:lumOff val="60000"/>
                      </a:schemeClr>
                    </a:solidFill>
                  </a:tcPr>
                </a:tc>
                <a:tc>
                  <a:txBody>
                    <a:bodyPr/>
                    <a:lstStyle/>
                    <a:p>
                      <a:pPr algn="ctr" fontAlgn="t"/>
                      <a:r>
                        <a:rPr lang="en-US" sz="3600" dirty="0">
                          <a:effectLst/>
                          <a:latin typeface="Arial" panose="020B0604020202020204" pitchFamily="34" charset="0"/>
                          <a:cs typeface="Arial" panose="020B0604020202020204" pitchFamily="34" charset="0"/>
                        </a:rPr>
                        <a:t>35</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46</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a:effectLst/>
                          <a:latin typeface="Arial" panose="020B0604020202020204" pitchFamily="34" charset="0"/>
                          <a:cs typeface="Arial" panose="020B0604020202020204" pitchFamily="34" charset="0"/>
                        </a:rPr>
                        <a:t>?</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extLst>
                  <a:ext uri="{0D108BD9-81ED-4DB2-BD59-A6C34878D82A}">
                    <a16:rowId xmlns:a16="http://schemas.microsoft.com/office/drawing/2014/main" val="3203217231"/>
                  </a:ext>
                </a:extLst>
              </a:tr>
              <a:tr h="661902">
                <a:tc>
                  <a:txBody>
                    <a:bodyPr/>
                    <a:lstStyle/>
                    <a:p>
                      <a:pPr fontAlgn="t"/>
                      <a:r>
                        <a:rPr lang="en-US" sz="3600" dirty="0" err="1">
                          <a:effectLst/>
                          <a:latin typeface="Arial" panose="020B0604020202020204" pitchFamily="34" charset="0"/>
                          <a:cs typeface="Arial" panose="020B0604020202020204" pitchFamily="34" charset="0"/>
                        </a:rPr>
                        <a:t>Số</a:t>
                      </a:r>
                      <a:r>
                        <a:rPr lang="en-US" sz="3600" dirty="0">
                          <a:effectLst/>
                          <a:latin typeface="Arial" panose="020B0604020202020204" pitchFamily="34" charset="0"/>
                          <a:cs typeface="Arial" panose="020B0604020202020204" pitchFamily="34" charset="0"/>
                        </a:rPr>
                        <a:t> </a:t>
                      </a:r>
                      <a:r>
                        <a:rPr lang="en-US" sz="3600" dirty="0" err="1">
                          <a:effectLst/>
                          <a:latin typeface="Arial" panose="020B0604020202020204" pitchFamily="34" charset="0"/>
                          <a:cs typeface="Arial" panose="020B0604020202020204" pitchFamily="34" charset="0"/>
                        </a:rPr>
                        <a:t>hạng</a:t>
                      </a:r>
                      <a:endParaRPr lang="en-US" sz="3600" dirty="0">
                        <a:effectLst/>
                        <a:latin typeface="Arial" panose="020B0604020202020204" pitchFamily="34" charset="0"/>
                        <a:cs typeface="Arial" panose="020B0604020202020204" pitchFamily="34" charset="0"/>
                      </a:endParaRP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chemeClr val="accent5">
                        <a:lumMod val="40000"/>
                        <a:lumOff val="60000"/>
                      </a:schemeClr>
                    </a:solidFill>
                  </a:tcPr>
                </a:tc>
                <a:tc>
                  <a:txBody>
                    <a:bodyPr/>
                    <a:lstStyle/>
                    <a:p>
                      <a:pPr algn="ctr" fontAlgn="t"/>
                      <a:r>
                        <a:rPr lang="en-US" sz="3600">
                          <a:effectLst/>
                          <a:latin typeface="Arial" panose="020B0604020202020204" pitchFamily="34" charset="0"/>
                          <a:cs typeface="Arial" panose="020B0604020202020204" pitchFamily="34" charset="0"/>
                        </a:rPr>
                        <a:t>27</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18</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extLst>
                  <a:ext uri="{0D108BD9-81ED-4DB2-BD59-A6C34878D82A}">
                    <a16:rowId xmlns:a16="http://schemas.microsoft.com/office/drawing/2014/main" val="399155659"/>
                  </a:ext>
                </a:extLst>
              </a:tr>
              <a:tr h="661902">
                <a:tc>
                  <a:txBody>
                    <a:bodyPr/>
                    <a:lstStyle/>
                    <a:p>
                      <a:pPr fontAlgn="t"/>
                      <a:r>
                        <a:rPr lang="en-US" sz="3600" dirty="0" err="1">
                          <a:effectLst/>
                          <a:latin typeface="Arial" panose="020B0604020202020204" pitchFamily="34" charset="0"/>
                          <a:cs typeface="Arial" panose="020B0604020202020204" pitchFamily="34" charset="0"/>
                        </a:rPr>
                        <a:t>Tổng</a:t>
                      </a:r>
                      <a:endParaRPr lang="en-US" sz="3600" dirty="0">
                        <a:effectLst/>
                        <a:latin typeface="Arial" panose="020B0604020202020204" pitchFamily="34" charset="0"/>
                        <a:cs typeface="Arial" panose="020B0604020202020204" pitchFamily="34" charset="0"/>
                      </a:endParaRP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chemeClr val="accent5">
                        <a:lumMod val="40000"/>
                        <a:lumOff val="60000"/>
                      </a:schemeClr>
                    </a:solidFill>
                  </a:tcPr>
                </a:tc>
                <a:tc>
                  <a:txBody>
                    <a:bodyPr/>
                    <a:lstStyle/>
                    <a:p>
                      <a:pPr algn="ctr" fontAlgn="t"/>
                      <a:r>
                        <a:rPr lang="en-US" sz="3600">
                          <a:effectLst/>
                          <a:latin typeface="Arial" panose="020B0604020202020204" pitchFamily="34" charset="0"/>
                          <a:cs typeface="Arial" panose="020B0604020202020204" pitchFamily="34" charset="0"/>
                        </a:rPr>
                        <a:t>?</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a:effectLst/>
                          <a:latin typeface="Arial" panose="020B0604020202020204" pitchFamily="34" charset="0"/>
                          <a:cs typeface="Arial" panose="020B0604020202020204" pitchFamily="34" charset="0"/>
                        </a:rPr>
                        <a:t>75</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52</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extLst>
                  <a:ext uri="{0D108BD9-81ED-4DB2-BD59-A6C34878D82A}">
                    <a16:rowId xmlns:a16="http://schemas.microsoft.com/office/drawing/2014/main" val="340019002"/>
                  </a:ext>
                </a:extLst>
              </a:tr>
            </a:tbl>
          </a:graphicData>
        </a:graphic>
      </p:graphicFrame>
      <p:sp>
        <p:nvSpPr>
          <p:cNvPr id="5" name="TextBox 4">
            <a:extLst>
              <a:ext uri="{FF2B5EF4-FFF2-40B4-BE49-F238E27FC236}">
                <a16:creationId xmlns:a16="http://schemas.microsoft.com/office/drawing/2014/main" id="{EFF6CC7D-09AC-4EED-ACD8-9A8E74BBAFF8}"/>
              </a:ext>
            </a:extLst>
          </p:cNvPr>
          <p:cNvSpPr txBox="1"/>
          <p:nvPr/>
        </p:nvSpPr>
        <p:spPr>
          <a:xfrm>
            <a:off x="1058237" y="1758034"/>
            <a:ext cx="1376737" cy="707886"/>
          </a:xfrm>
          <a:prstGeom prst="rect">
            <a:avLst/>
          </a:prstGeom>
          <a:noFill/>
        </p:spPr>
        <p:txBody>
          <a:bodyPr wrap="square" rtlCol="0">
            <a:spAutoFit/>
          </a:bodyPr>
          <a:lstStyle/>
          <a:p>
            <a:r>
              <a:rPr lang="en-US" sz="4000" dirty="0"/>
              <a:t>a)</a:t>
            </a:r>
          </a:p>
        </p:txBody>
      </p:sp>
      <p:grpSp>
        <p:nvGrpSpPr>
          <p:cNvPr id="23" name="Group 22">
            <a:extLst>
              <a:ext uri="{FF2B5EF4-FFF2-40B4-BE49-F238E27FC236}">
                <a16:creationId xmlns:a16="http://schemas.microsoft.com/office/drawing/2014/main" id="{6A2E8F22-CC20-4173-85A0-8C1D8B695DE0}"/>
              </a:ext>
            </a:extLst>
          </p:cNvPr>
          <p:cNvGrpSpPr/>
          <p:nvPr/>
        </p:nvGrpSpPr>
        <p:grpSpPr>
          <a:xfrm>
            <a:off x="1587453" y="4403514"/>
            <a:ext cx="9052785" cy="1729529"/>
            <a:chOff x="3247698" y="211514"/>
            <a:chExt cx="9803565" cy="3244433"/>
          </a:xfrm>
        </p:grpSpPr>
        <p:grpSp>
          <p:nvGrpSpPr>
            <p:cNvPr id="25" name="Graphic 7">
              <a:extLst>
                <a:ext uri="{FF2B5EF4-FFF2-40B4-BE49-F238E27FC236}">
                  <a16:creationId xmlns:a16="http://schemas.microsoft.com/office/drawing/2014/main" id="{88E7AC0E-A96E-414D-B1EF-48C6CEE131A1}"/>
                </a:ext>
              </a:extLst>
            </p:cNvPr>
            <p:cNvGrpSpPr/>
            <p:nvPr/>
          </p:nvGrpSpPr>
          <p:grpSpPr>
            <a:xfrm>
              <a:off x="3247698" y="211514"/>
              <a:ext cx="9803565" cy="3244433"/>
              <a:chOff x="609584" y="2133703"/>
              <a:chExt cx="7850000" cy="3608931"/>
            </a:xfrm>
          </p:grpSpPr>
          <p:sp>
            <p:nvSpPr>
              <p:cNvPr id="38" name="Freeform: Shape 37">
                <a:extLst>
                  <a:ext uri="{FF2B5EF4-FFF2-40B4-BE49-F238E27FC236}">
                    <a16:creationId xmlns:a16="http://schemas.microsoft.com/office/drawing/2014/main" id="{638B94A7-696C-4C0B-A692-88EEE50F2420}"/>
                  </a:ext>
                </a:extLst>
              </p:cNvPr>
              <p:cNvSpPr/>
              <p:nvPr/>
            </p:nvSpPr>
            <p:spPr>
              <a:xfrm>
                <a:off x="1098019" y="2344048"/>
                <a:ext cx="7256930" cy="3087470"/>
              </a:xfrm>
              <a:custGeom>
                <a:avLst/>
                <a:gdLst>
                  <a:gd name="connsiteX0" fmla="*/ 3760 w 6404664"/>
                  <a:gd name="connsiteY0" fmla="*/ 1205168 h 3087469"/>
                  <a:gd name="connsiteX1" fmla="*/ 680539 w 6404664"/>
                  <a:gd name="connsiteY1" fmla="*/ 215111 h 3087469"/>
                  <a:gd name="connsiteX2" fmla="*/ 3069280 w 6404664"/>
                  <a:gd name="connsiteY2" fmla="*/ 45725 h 3087469"/>
                  <a:gd name="connsiteX3" fmla="*/ 6131114 w 6404664"/>
                  <a:gd name="connsiteY3" fmla="*/ 210924 h 3087469"/>
                  <a:gd name="connsiteX4" fmla="*/ 6345734 w 6404664"/>
                  <a:gd name="connsiteY4" fmla="*/ 2288482 h 3087469"/>
                  <a:gd name="connsiteX5" fmla="*/ 5621818 w 6404664"/>
                  <a:gd name="connsiteY5" fmla="*/ 3041778 h 3087469"/>
                  <a:gd name="connsiteX6" fmla="*/ 2267942 w 6404664"/>
                  <a:gd name="connsiteY6" fmla="*/ 3047868 h 3087469"/>
                  <a:gd name="connsiteX7" fmla="*/ 3760 w 6404664"/>
                  <a:gd name="connsiteY7" fmla="*/ 1205168 h 308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4664" h="3087469">
                    <a:moveTo>
                      <a:pt x="3760" y="1205168"/>
                    </a:moveTo>
                    <a:cubicBezTo>
                      <a:pt x="36677" y="315602"/>
                      <a:pt x="408774" y="249750"/>
                      <a:pt x="680539" y="215111"/>
                    </a:cubicBezTo>
                    <a:cubicBezTo>
                      <a:pt x="1686754" y="86834"/>
                      <a:pt x="1841334" y="90260"/>
                      <a:pt x="3069280" y="45725"/>
                    </a:cubicBezTo>
                    <a:cubicBezTo>
                      <a:pt x="3748956" y="20983"/>
                      <a:pt x="5647362" y="-105391"/>
                      <a:pt x="6131114" y="210924"/>
                    </a:cubicBezTo>
                    <a:cubicBezTo>
                      <a:pt x="6495311" y="449208"/>
                      <a:pt x="6413939" y="1346006"/>
                      <a:pt x="6345734" y="2288482"/>
                    </a:cubicBezTo>
                    <a:cubicBezTo>
                      <a:pt x="6315187" y="2710617"/>
                      <a:pt x="5991281" y="3037971"/>
                      <a:pt x="5621818" y="3041778"/>
                    </a:cubicBezTo>
                    <a:cubicBezTo>
                      <a:pt x="4393608" y="3054720"/>
                      <a:pt x="3429527" y="3067662"/>
                      <a:pt x="2267942" y="3047868"/>
                    </a:cubicBezTo>
                    <a:cubicBezTo>
                      <a:pt x="1356265" y="3031881"/>
                      <a:pt x="-83142" y="3557932"/>
                      <a:pt x="3760" y="1205168"/>
                    </a:cubicBezTo>
                  </a:path>
                </a:pathLst>
              </a:custGeom>
              <a:solidFill>
                <a:srgbClr val="FFC000">
                  <a:alpha val="50000"/>
                </a:srgbClr>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nvGrpSpPr>
              <p:cNvPr id="39" name="Graphic 7">
                <a:extLst>
                  <a:ext uri="{FF2B5EF4-FFF2-40B4-BE49-F238E27FC236}">
                    <a16:creationId xmlns:a16="http://schemas.microsoft.com/office/drawing/2014/main" id="{E6970824-2EBF-4942-8710-ABE4D30A7932}"/>
                  </a:ext>
                </a:extLst>
              </p:cNvPr>
              <p:cNvGrpSpPr/>
              <p:nvPr/>
            </p:nvGrpSpPr>
            <p:grpSpPr>
              <a:xfrm>
                <a:off x="609584" y="2133703"/>
                <a:ext cx="7850000" cy="3608931"/>
                <a:chOff x="609584" y="2133703"/>
                <a:chExt cx="7850000" cy="3608931"/>
              </a:xfrm>
              <a:solidFill>
                <a:srgbClr val="000000"/>
              </a:solidFill>
            </p:grpSpPr>
            <p:grpSp>
              <p:nvGrpSpPr>
                <p:cNvPr id="40" name="Graphic 7">
                  <a:extLst>
                    <a:ext uri="{FF2B5EF4-FFF2-40B4-BE49-F238E27FC236}">
                      <a16:creationId xmlns:a16="http://schemas.microsoft.com/office/drawing/2014/main" id="{3EAEADD8-9307-40A6-92BE-9BD0106B4489}"/>
                    </a:ext>
                  </a:extLst>
                </p:cNvPr>
                <p:cNvGrpSpPr/>
                <p:nvPr/>
              </p:nvGrpSpPr>
              <p:grpSpPr>
                <a:xfrm>
                  <a:off x="776118" y="2133703"/>
                  <a:ext cx="7683466" cy="3608931"/>
                  <a:chOff x="776118" y="2133703"/>
                  <a:chExt cx="7683466" cy="3608931"/>
                </a:xfrm>
                <a:solidFill>
                  <a:srgbClr val="000000"/>
                </a:solidFill>
              </p:grpSpPr>
              <p:sp>
                <p:nvSpPr>
                  <p:cNvPr id="49" name="Freeform: Shape 48">
                    <a:extLst>
                      <a:ext uri="{FF2B5EF4-FFF2-40B4-BE49-F238E27FC236}">
                        <a16:creationId xmlns:a16="http://schemas.microsoft.com/office/drawing/2014/main" id="{3A062B99-3030-4B48-A011-9B6ED9BCFB2B}"/>
                      </a:ext>
                    </a:extLst>
                  </p:cNvPr>
                  <p:cNvSpPr/>
                  <p:nvPr/>
                </p:nvSpPr>
                <p:spPr>
                  <a:xfrm>
                    <a:off x="1977905" y="2133703"/>
                    <a:ext cx="6481679" cy="2422745"/>
                  </a:xfrm>
                  <a:custGeom>
                    <a:avLst/>
                    <a:gdLst>
                      <a:gd name="connsiteX0" fmla="*/ 21858 w 5793643"/>
                      <a:gd name="connsiteY0" fmla="*/ 231329 h 2422745"/>
                      <a:gd name="connsiteX1" fmla="*/ 1479435 w 5793643"/>
                      <a:gd name="connsiteY1" fmla="*/ 103051 h 2422745"/>
                      <a:gd name="connsiteX2" fmla="*/ 2812453 w 5793643"/>
                      <a:gd name="connsiteY2" fmla="*/ 17787 h 2422745"/>
                      <a:gd name="connsiteX3" fmla="*/ 4271610 w 5793643"/>
                      <a:gd name="connsiteY3" fmla="*/ 6748 h 2422745"/>
                      <a:gd name="connsiteX4" fmla="*/ 4976830 w 5793643"/>
                      <a:gd name="connsiteY4" fmla="*/ 56232 h 2422745"/>
                      <a:gd name="connsiteX5" fmla="*/ 5562231 w 5793643"/>
                      <a:gd name="connsiteY5" fmla="*/ 355038 h 2422745"/>
                      <a:gd name="connsiteX6" fmla="*/ 5773429 w 5793643"/>
                      <a:gd name="connsiteY6" fmla="*/ 1144495 h 2422745"/>
                      <a:gd name="connsiteX7" fmla="*/ 5772375 w 5793643"/>
                      <a:gd name="connsiteY7" fmla="*/ 2160816 h 2422745"/>
                      <a:gd name="connsiteX8" fmla="*/ 5747885 w 5793643"/>
                      <a:gd name="connsiteY8" fmla="*/ 2401764 h 2422745"/>
                      <a:gd name="connsiteX9" fmla="*/ 5709174 w 5793643"/>
                      <a:gd name="connsiteY9" fmla="*/ 2386157 h 2422745"/>
                      <a:gd name="connsiteX10" fmla="*/ 5743671 w 5793643"/>
                      <a:gd name="connsiteY10" fmla="*/ 1378972 h 2422745"/>
                      <a:gd name="connsiteX11" fmla="*/ 5702063 w 5793643"/>
                      <a:gd name="connsiteY11" fmla="*/ 897837 h 2422745"/>
                      <a:gd name="connsiteX12" fmla="*/ 5594885 w 5793643"/>
                      <a:gd name="connsiteY12" fmla="*/ 504251 h 2422745"/>
                      <a:gd name="connsiteX13" fmla="*/ 5038188 w 5793643"/>
                      <a:gd name="connsiteY13" fmla="*/ 137690 h 2422745"/>
                      <a:gd name="connsiteX14" fmla="*/ 4349822 w 5793643"/>
                      <a:gd name="connsiteY14" fmla="*/ 79071 h 2422745"/>
                      <a:gd name="connsiteX15" fmla="*/ 2920685 w 5793643"/>
                      <a:gd name="connsiteY15" fmla="*/ 87064 h 2422745"/>
                      <a:gd name="connsiteX16" fmla="*/ 1623744 w 5793643"/>
                      <a:gd name="connsiteY16" fmla="*/ 163574 h 2422745"/>
                      <a:gd name="connsiteX17" fmla="*/ 202244 w 5793643"/>
                      <a:gd name="connsiteY17" fmla="*/ 281193 h 2422745"/>
                      <a:gd name="connsiteX18" fmla="*/ 21594 w 5793643"/>
                      <a:gd name="connsiteY18" fmla="*/ 296800 h 2422745"/>
                      <a:gd name="connsiteX19" fmla="*/ 21858 w 5793643"/>
                      <a:gd name="connsiteY19" fmla="*/ 231329 h 242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93643" h="2422745">
                        <a:moveTo>
                          <a:pt x="21858" y="231329"/>
                        </a:moveTo>
                        <a:cubicBezTo>
                          <a:pt x="507453" y="181845"/>
                          <a:pt x="993312" y="140735"/>
                          <a:pt x="1479435" y="103051"/>
                        </a:cubicBezTo>
                        <a:cubicBezTo>
                          <a:pt x="1967400" y="65368"/>
                          <a:pt x="2323961" y="35677"/>
                          <a:pt x="2812453" y="17787"/>
                        </a:cubicBezTo>
                        <a:cubicBezTo>
                          <a:pt x="3298839" y="-103"/>
                          <a:pt x="3785224" y="-5813"/>
                          <a:pt x="4271610" y="6748"/>
                        </a:cubicBezTo>
                        <a:cubicBezTo>
                          <a:pt x="4506508" y="12839"/>
                          <a:pt x="4743512" y="12839"/>
                          <a:pt x="4976830" y="56232"/>
                        </a:cubicBezTo>
                        <a:cubicBezTo>
                          <a:pt x="5177494" y="93535"/>
                          <a:pt x="5404755" y="157103"/>
                          <a:pt x="5562231" y="355038"/>
                        </a:cubicBezTo>
                        <a:cubicBezTo>
                          <a:pt x="5718127" y="550689"/>
                          <a:pt x="5750781" y="863960"/>
                          <a:pt x="5773429" y="1144495"/>
                        </a:cubicBezTo>
                        <a:cubicBezTo>
                          <a:pt x="5800815" y="1481746"/>
                          <a:pt x="5800289" y="1823565"/>
                          <a:pt x="5772375" y="2160816"/>
                        </a:cubicBezTo>
                        <a:cubicBezTo>
                          <a:pt x="5765528" y="2241512"/>
                          <a:pt x="5757364" y="2321828"/>
                          <a:pt x="5747885" y="2401764"/>
                        </a:cubicBezTo>
                        <a:cubicBezTo>
                          <a:pt x="5743408" y="2438686"/>
                          <a:pt x="5704960" y="2422699"/>
                          <a:pt x="5709174" y="2386157"/>
                        </a:cubicBezTo>
                        <a:cubicBezTo>
                          <a:pt x="5747357" y="2053855"/>
                          <a:pt x="5758944" y="1715081"/>
                          <a:pt x="5743671" y="1378972"/>
                        </a:cubicBezTo>
                        <a:cubicBezTo>
                          <a:pt x="5736298" y="1217959"/>
                          <a:pt x="5724184" y="1056185"/>
                          <a:pt x="5702063" y="897837"/>
                        </a:cubicBezTo>
                        <a:cubicBezTo>
                          <a:pt x="5682840" y="759283"/>
                          <a:pt x="5653609" y="619586"/>
                          <a:pt x="5594885" y="504251"/>
                        </a:cubicBezTo>
                        <a:cubicBezTo>
                          <a:pt x="5470590" y="260258"/>
                          <a:pt x="5233322" y="182987"/>
                          <a:pt x="5038188" y="137690"/>
                        </a:cubicBezTo>
                        <a:cubicBezTo>
                          <a:pt x="4811190" y="85161"/>
                          <a:pt x="4579189" y="84780"/>
                          <a:pt x="4349822" y="79071"/>
                        </a:cubicBezTo>
                        <a:cubicBezTo>
                          <a:pt x="3873443" y="67651"/>
                          <a:pt x="3397064" y="71458"/>
                          <a:pt x="2920685" y="87064"/>
                        </a:cubicBezTo>
                        <a:cubicBezTo>
                          <a:pt x="2444306" y="102290"/>
                          <a:pt x="2099596" y="129697"/>
                          <a:pt x="1623744" y="163574"/>
                        </a:cubicBezTo>
                        <a:cubicBezTo>
                          <a:pt x="1149735" y="197451"/>
                          <a:pt x="675726" y="236658"/>
                          <a:pt x="202244" y="281193"/>
                        </a:cubicBezTo>
                        <a:cubicBezTo>
                          <a:pt x="141940" y="286903"/>
                          <a:pt x="81899" y="291851"/>
                          <a:pt x="21594" y="296800"/>
                        </a:cubicBezTo>
                        <a:cubicBezTo>
                          <a:pt x="-7373" y="299464"/>
                          <a:pt x="-7110" y="234374"/>
                          <a:pt x="21858" y="23132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50" name="Freeform: Shape 49">
                    <a:extLst>
                      <a:ext uri="{FF2B5EF4-FFF2-40B4-BE49-F238E27FC236}">
                        <a16:creationId xmlns:a16="http://schemas.microsoft.com/office/drawing/2014/main" id="{7BE96E77-C454-40C4-AA09-360EFA1D24CB}"/>
                      </a:ext>
                    </a:extLst>
                  </p:cNvPr>
                  <p:cNvSpPr/>
                  <p:nvPr/>
                </p:nvSpPr>
                <p:spPr>
                  <a:xfrm>
                    <a:off x="776118" y="3563760"/>
                    <a:ext cx="5984075" cy="2178874"/>
                  </a:xfrm>
                  <a:custGeom>
                    <a:avLst/>
                    <a:gdLst>
                      <a:gd name="connsiteX0" fmla="*/ 28089 w 5984075"/>
                      <a:gd name="connsiteY0" fmla="*/ 25805 h 2178874"/>
                      <a:gd name="connsiteX1" fmla="*/ 358052 w 5984075"/>
                      <a:gd name="connsiteY1" fmla="*/ 1535061 h 2178874"/>
                      <a:gd name="connsiteX2" fmla="*/ 1045365 w 5984075"/>
                      <a:gd name="connsiteY2" fmla="*/ 2067583 h 2178874"/>
                      <a:gd name="connsiteX3" fmla="*/ 1463809 w 5984075"/>
                      <a:gd name="connsiteY3" fmla="*/ 2080144 h 2178874"/>
                      <a:gd name="connsiteX4" fmla="*/ 1892524 w 5984075"/>
                      <a:gd name="connsiteY4" fmla="*/ 2070247 h 2178874"/>
                      <a:gd name="connsiteX5" fmla="*/ 2740736 w 5984075"/>
                      <a:gd name="connsiteY5" fmla="*/ 2052737 h 2178874"/>
                      <a:gd name="connsiteX6" fmla="*/ 5967683 w 5984075"/>
                      <a:gd name="connsiteY6" fmla="*/ 1975847 h 2178874"/>
                      <a:gd name="connsiteX7" fmla="*/ 5967683 w 5984075"/>
                      <a:gd name="connsiteY7" fmla="*/ 2058447 h 2178874"/>
                      <a:gd name="connsiteX8" fmla="*/ 1958621 w 5984075"/>
                      <a:gd name="connsiteY8" fmla="*/ 2166170 h 2178874"/>
                      <a:gd name="connsiteX9" fmla="*/ 1525167 w 5984075"/>
                      <a:gd name="connsiteY9" fmla="*/ 2174924 h 2178874"/>
                      <a:gd name="connsiteX10" fmla="*/ 1091185 w 5984075"/>
                      <a:gd name="connsiteY10" fmla="*/ 2167692 h 2178874"/>
                      <a:gd name="connsiteX11" fmla="*/ 383332 w 5984075"/>
                      <a:gd name="connsiteY11" fmla="*/ 1683132 h 2178874"/>
                      <a:gd name="connsiteX12" fmla="*/ 121311 w 5984075"/>
                      <a:gd name="connsiteY12" fmla="*/ 987313 h 2178874"/>
                      <a:gd name="connsiteX13" fmla="*/ 175 w 5984075"/>
                      <a:gd name="connsiteY13" fmla="*/ 44837 h 2178874"/>
                      <a:gd name="connsiteX14" fmla="*/ 28089 w 5984075"/>
                      <a:gd name="connsiteY14" fmla="*/ 25805 h 217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84075" h="2178874">
                        <a:moveTo>
                          <a:pt x="28089" y="25805"/>
                        </a:moveTo>
                        <a:cubicBezTo>
                          <a:pt x="62586" y="609714"/>
                          <a:pt x="160548" y="1171926"/>
                          <a:pt x="358052" y="1535061"/>
                        </a:cubicBezTo>
                        <a:cubicBezTo>
                          <a:pt x="555555" y="1898576"/>
                          <a:pt x="803093" y="2029137"/>
                          <a:pt x="1045365" y="2067583"/>
                        </a:cubicBezTo>
                        <a:cubicBezTo>
                          <a:pt x="1184671" y="2089660"/>
                          <a:pt x="1324240" y="2083570"/>
                          <a:pt x="1463809" y="2080144"/>
                        </a:cubicBezTo>
                        <a:cubicBezTo>
                          <a:pt x="1606802" y="2076718"/>
                          <a:pt x="1749794" y="2073292"/>
                          <a:pt x="1892524" y="2070247"/>
                        </a:cubicBezTo>
                        <a:cubicBezTo>
                          <a:pt x="2175349" y="2063776"/>
                          <a:pt x="2457911" y="2058447"/>
                          <a:pt x="2740736" y="2052737"/>
                        </a:cubicBezTo>
                        <a:cubicBezTo>
                          <a:pt x="3061219" y="2046267"/>
                          <a:pt x="5647201" y="1975847"/>
                          <a:pt x="5967683" y="1975847"/>
                        </a:cubicBezTo>
                        <a:cubicBezTo>
                          <a:pt x="5989540" y="1975847"/>
                          <a:pt x="5989540" y="2057305"/>
                          <a:pt x="5967683" y="2058447"/>
                        </a:cubicBezTo>
                        <a:cubicBezTo>
                          <a:pt x="5386759" y="2083950"/>
                          <a:pt x="2539546" y="2153989"/>
                          <a:pt x="1958621" y="2166170"/>
                        </a:cubicBezTo>
                        <a:cubicBezTo>
                          <a:pt x="1814049" y="2169215"/>
                          <a:pt x="1669740" y="2172260"/>
                          <a:pt x="1525167" y="2174924"/>
                        </a:cubicBezTo>
                        <a:cubicBezTo>
                          <a:pt x="1380594" y="2177589"/>
                          <a:pt x="1235758" y="2185202"/>
                          <a:pt x="1091185" y="2167692"/>
                        </a:cubicBezTo>
                        <a:cubicBezTo>
                          <a:pt x="845227" y="2137621"/>
                          <a:pt x="591633" y="2022286"/>
                          <a:pt x="383332" y="1683132"/>
                        </a:cubicBezTo>
                        <a:cubicBezTo>
                          <a:pt x="274047" y="1505371"/>
                          <a:pt x="184248" y="1268990"/>
                          <a:pt x="121311" y="987313"/>
                        </a:cubicBezTo>
                        <a:cubicBezTo>
                          <a:pt x="56266" y="696120"/>
                          <a:pt x="18872" y="372192"/>
                          <a:pt x="175" y="44837"/>
                        </a:cubicBezTo>
                        <a:cubicBezTo>
                          <a:pt x="-2458" y="-79"/>
                          <a:pt x="25455" y="-19491"/>
                          <a:pt x="28089" y="25805"/>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41" name="Graphic 7">
                  <a:extLst>
                    <a:ext uri="{FF2B5EF4-FFF2-40B4-BE49-F238E27FC236}">
                      <a16:creationId xmlns:a16="http://schemas.microsoft.com/office/drawing/2014/main" id="{FB3BFEA2-18F0-4C5F-914D-6A06F2BF1818}"/>
                    </a:ext>
                  </a:extLst>
                </p:cNvPr>
                <p:cNvGrpSpPr/>
                <p:nvPr/>
              </p:nvGrpSpPr>
              <p:grpSpPr>
                <a:xfrm>
                  <a:off x="1174197" y="2197548"/>
                  <a:ext cx="6469430" cy="3477568"/>
                  <a:chOff x="1174197" y="2197548"/>
                  <a:chExt cx="6469430" cy="3477568"/>
                </a:xfrm>
                <a:solidFill>
                  <a:srgbClr val="000000"/>
                </a:solidFill>
              </p:grpSpPr>
              <p:sp>
                <p:nvSpPr>
                  <p:cNvPr id="47" name="Freeform: Shape 46">
                    <a:extLst>
                      <a:ext uri="{FF2B5EF4-FFF2-40B4-BE49-F238E27FC236}">
                        <a16:creationId xmlns:a16="http://schemas.microsoft.com/office/drawing/2014/main" id="{8BD14AA2-5C7E-4491-A9F1-3E7ADEE94A11}"/>
                      </a:ext>
                    </a:extLst>
                  </p:cNvPr>
                  <p:cNvSpPr/>
                  <p:nvPr/>
                </p:nvSpPr>
                <p:spPr>
                  <a:xfrm>
                    <a:off x="1174197" y="2197548"/>
                    <a:ext cx="625691" cy="703431"/>
                  </a:xfrm>
                  <a:custGeom>
                    <a:avLst/>
                    <a:gdLst>
                      <a:gd name="connsiteX0" fmla="*/ 521673 w 625691"/>
                      <a:gd name="connsiteY0" fmla="*/ 361993 h 703431"/>
                      <a:gd name="connsiteX1" fmla="*/ 593564 w 625691"/>
                      <a:gd name="connsiteY1" fmla="*/ 703431 h 703431"/>
                      <a:gd name="connsiteX2" fmla="*/ 481909 w 625691"/>
                      <a:gd name="connsiteY2" fmla="*/ 703431 h 703431"/>
                      <a:gd name="connsiteX3" fmla="*/ 362617 w 625691"/>
                      <a:gd name="connsiteY3" fmla="*/ 324309 h 703431"/>
                      <a:gd name="connsiteX4" fmla="*/ 362617 w 625691"/>
                      <a:gd name="connsiteY4" fmla="*/ 0 h 703431"/>
                      <a:gd name="connsiteX5" fmla="*/ 625692 w 625691"/>
                      <a:gd name="connsiteY5" fmla="*/ 0 h 703431"/>
                      <a:gd name="connsiteX6" fmla="*/ 625692 w 625691"/>
                      <a:gd name="connsiteY6" fmla="*/ 361993 h 703431"/>
                      <a:gd name="connsiteX7" fmla="*/ 521673 w 625691"/>
                      <a:gd name="connsiteY7" fmla="*/ 361993 h 703431"/>
                      <a:gd name="connsiteX8" fmla="*/ 159056 w 625691"/>
                      <a:gd name="connsiteY8" fmla="*/ 361993 h 703431"/>
                      <a:gd name="connsiteX9" fmla="*/ 230948 w 625691"/>
                      <a:gd name="connsiteY9" fmla="*/ 703431 h 703431"/>
                      <a:gd name="connsiteX10" fmla="*/ 119292 w 625691"/>
                      <a:gd name="connsiteY10" fmla="*/ 703431 h 703431"/>
                      <a:gd name="connsiteX11" fmla="*/ 0 w 625691"/>
                      <a:gd name="connsiteY11" fmla="*/ 324309 h 703431"/>
                      <a:gd name="connsiteX12" fmla="*/ 0 w 625691"/>
                      <a:gd name="connsiteY12" fmla="*/ 0 h 703431"/>
                      <a:gd name="connsiteX13" fmla="*/ 263338 w 625691"/>
                      <a:gd name="connsiteY13" fmla="*/ 0 h 703431"/>
                      <a:gd name="connsiteX14" fmla="*/ 263338 w 625691"/>
                      <a:gd name="connsiteY14" fmla="*/ 361993 h 703431"/>
                      <a:gd name="connsiteX15" fmla="*/ 159056 w 625691"/>
                      <a:gd name="connsiteY15" fmla="*/ 361993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521673" y="361993"/>
                        </a:moveTo>
                        <a:lnTo>
                          <a:pt x="593564" y="703431"/>
                        </a:lnTo>
                        <a:lnTo>
                          <a:pt x="481909" y="703431"/>
                        </a:lnTo>
                        <a:lnTo>
                          <a:pt x="362617" y="324309"/>
                        </a:lnTo>
                        <a:lnTo>
                          <a:pt x="362617" y="0"/>
                        </a:lnTo>
                        <a:lnTo>
                          <a:pt x="625692" y="0"/>
                        </a:lnTo>
                        <a:lnTo>
                          <a:pt x="625692" y="361993"/>
                        </a:lnTo>
                        <a:lnTo>
                          <a:pt x="521673" y="361993"/>
                        </a:lnTo>
                        <a:close/>
                        <a:moveTo>
                          <a:pt x="159056" y="361993"/>
                        </a:moveTo>
                        <a:lnTo>
                          <a:pt x="230948" y="703431"/>
                        </a:lnTo>
                        <a:lnTo>
                          <a:pt x="119292" y="703431"/>
                        </a:lnTo>
                        <a:lnTo>
                          <a:pt x="0" y="324309"/>
                        </a:lnTo>
                        <a:lnTo>
                          <a:pt x="0" y="0"/>
                        </a:lnTo>
                        <a:lnTo>
                          <a:pt x="263338" y="0"/>
                        </a:lnTo>
                        <a:lnTo>
                          <a:pt x="263338" y="361993"/>
                        </a:lnTo>
                        <a:lnTo>
                          <a:pt x="159056" y="361993"/>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48" name="Freeform: Shape 47">
                    <a:extLst>
                      <a:ext uri="{FF2B5EF4-FFF2-40B4-BE49-F238E27FC236}">
                        <a16:creationId xmlns:a16="http://schemas.microsoft.com/office/drawing/2014/main" id="{0E964286-36B3-4CD3-887A-3C576602675C}"/>
                      </a:ext>
                    </a:extLst>
                  </p:cNvPr>
                  <p:cNvSpPr/>
                  <p:nvPr/>
                </p:nvSpPr>
                <p:spPr>
                  <a:xfrm>
                    <a:off x="7017936" y="4971685"/>
                    <a:ext cx="625691" cy="703431"/>
                  </a:xfrm>
                  <a:custGeom>
                    <a:avLst/>
                    <a:gdLst>
                      <a:gd name="connsiteX0" fmla="*/ 104019 w 625691"/>
                      <a:gd name="connsiteY0" fmla="*/ 341438 h 703431"/>
                      <a:gd name="connsiteX1" fmla="*/ 32127 w 625691"/>
                      <a:gd name="connsiteY1" fmla="*/ 0 h 703431"/>
                      <a:gd name="connsiteX2" fmla="*/ 143782 w 625691"/>
                      <a:gd name="connsiteY2" fmla="*/ 0 h 703431"/>
                      <a:gd name="connsiteX3" fmla="*/ 263075 w 625691"/>
                      <a:gd name="connsiteY3" fmla="*/ 379122 h 703431"/>
                      <a:gd name="connsiteX4" fmla="*/ 263075 w 625691"/>
                      <a:gd name="connsiteY4" fmla="*/ 703431 h 703431"/>
                      <a:gd name="connsiteX5" fmla="*/ 0 w 625691"/>
                      <a:gd name="connsiteY5" fmla="*/ 703431 h 703431"/>
                      <a:gd name="connsiteX6" fmla="*/ 0 w 625691"/>
                      <a:gd name="connsiteY6" fmla="*/ 341438 h 703431"/>
                      <a:gd name="connsiteX7" fmla="*/ 104019 w 625691"/>
                      <a:gd name="connsiteY7" fmla="*/ 341438 h 703431"/>
                      <a:gd name="connsiteX8" fmla="*/ 466635 w 625691"/>
                      <a:gd name="connsiteY8" fmla="*/ 341438 h 703431"/>
                      <a:gd name="connsiteX9" fmla="*/ 394744 w 625691"/>
                      <a:gd name="connsiteY9" fmla="*/ 0 h 703431"/>
                      <a:gd name="connsiteX10" fmla="*/ 506399 w 625691"/>
                      <a:gd name="connsiteY10" fmla="*/ 0 h 703431"/>
                      <a:gd name="connsiteX11" fmla="*/ 625691 w 625691"/>
                      <a:gd name="connsiteY11" fmla="*/ 379122 h 703431"/>
                      <a:gd name="connsiteX12" fmla="*/ 625691 w 625691"/>
                      <a:gd name="connsiteY12" fmla="*/ 703431 h 703431"/>
                      <a:gd name="connsiteX13" fmla="*/ 362616 w 625691"/>
                      <a:gd name="connsiteY13" fmla="*/ 703431 h 703431"/>
                      <a:gd name="connsiteX14" fmla="*/ 362616 w 625691"/>
                      <a:gd name="connsiteY14" fmla="*/ 341438 h 703431"/>
                      <a:gd name="connsiteX15" fmla="*/ 466635 w 625691"/>
                      <a:gd name="connsiteY15" fmla="*/ 341438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104019" y="341438"/>
                        </a:moveTo>
                        <a:lnTo>
                          <a:pt x="32127" y="0"/>
                        </a:lnTo>
                        <a:lnTo>
                          <a:pt x="143782" y="0"/>
                        </a:lnTo>
                        <a:lnTo>
                          <a:pt x="263075" y="379122"/>
                        </a:lnTo>
                        <a:lnTo>
                          <a:pt x="263075" y="703431"/>
                        </a:lnTo>
                        <a:lnTo>
                          <a:pt x="0" y="703431"/>
                        </a:lnTo>
                        <a:lnTo>
                          <a:pt x="0" y="341438"/>
                        </a:lnTo>
                        <a:lnTo>
                          <a:pt x="104019" y="341438"/>
                        </a:lnTo>
                        <a:close/>
                        <a:moveTo>
                          <a:pt x="466635" y="341438"/>
                        </a:moveTo>
                        <a:lnTo>
                          <a:pt x="394744" y="0"/>
                        </a:lnTo>
                        <a:lnTo>
                          <a:pt x="506399" y="0"/>
                        </a:lnTo>
                        <a:lnTo>
                          <a:pt x="625691" y="379122"/>
                        </a:lnTo>
                        <a:lnTo>
                          <a:pt x="625691" y="703431"/>
                        </a:lnTo>
                        <a:lnTo>
                          <a:pt x="362616" y="703431"/>
                        </a:lnTo>
                        <a:lnTo>
                          <a:pt x="362616" y="341438"/>
                        </a:lnTo>
                        <a:lnTo>
                          <a:pt x="466635" y="341438"/>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42" name="Graphic 7">
                  <a:extLst>
                    <a:ext uri="{FF2B5EF4-FFF2-40B4-BE49-F238E27FC236}">
                      <a16:creationId xmlns:a16="http://schemas.microsoft.com/office/drawing/2014/main" id="{7E79F256-3D9E-462D-AA6E-BCBE561980B3}"/>
                    </a:ext>
                  </a:extLst>
                </p:cNvPr>
                <p:cNvGrpSpPr/>
                <p:nvPr/>
              </p:nvGrpSpPr>
              <p:grpSpPr>
                <a:xfrm>
                  <a:off x="609584" y="2392211"/>
                  <a:ext cx="440366" cy="1012027"/>
                  <a:chOff x="609584" y="2392211"/>
                  <a:chExt cx="440366" cy="1012027"/>
                </a:xfrm>
                <a:solidFill>
                  <a:srgbClr val="000000"/>
                </a:solidFill>
              </p:grpSpPr>
              <p:sp>
                <p:nvSpPr>
                  <p:cNvPr id="43" name="Freeform: Shape 42">
                    <a:extLst>
                      <a:ext uri="{FF2B5EF4-FFF2-40B4-BE49-F238E27FC236}">
                        <a16:creationId xmlns:a16="http://schemas.microsoft.com/office/drawing/2014/main" id="{0D67715A-DE36-4FC5-A15E-5B43E5492288}"/>
                      </a:ext>
                    </a:extLst>
                  </p:cNvPr>
                  <p:cNvSpPr/>
                  <p:nvPr/>
                </p:nvSpPr>
                <p:spPr>
                  <a:xfrm>
                    <a:off x="708713" y="2392211"/>
                    <a:ext cx="341237" cy="312398"/>
                  </a:xfrm>
                  <a:custGeom>
                    <a:avLst/>
                    <a:gdLst>
                      <a:gd name="connsiteX0" fmla="*/ 3589 w 341237"/>
                      <a:gd name="connsiteY0" fmla="*/ 27252 h 312398"/>
                      <a:gd name="connsiteX1" fmla="*/ 48883 w 341237"/>
                      <a:gd name="connsiteY1" fmla="*/ 5555 h 312398"/>
                      <a:gd name="connsiteX2" fmla="*/ 190032 w 341237"/>
                      <a:gd name="connsiteY2" fmla="*/ 122794 h 312398"/>
                      <a:gd name="connsiteX3" fmla="*/ 331972 w 341237"/>
                      <a:gd name="connsiteY3" fmla="*/ 242697 h 312398"/>
                      <a:gd name="connsiteX4" fmla="*/ 336448 w 341237"/>
                      <a:gd name="connsiteY4" fmla="*/ 295226 h 312398"/>
                      <a:gd name="connsiteX5" fmla="*/ 300898 w 341237"/>
                      <a:gd name="connsiteY5" fmla="*/ 308929 h 312398"/>
                      <a:gd name="connsiteX6" fmla="*/ 157115 w 341237"/>
                      <a:gd name="connsiteY6" fmla="*/ 208058 h 312398"/>
                      <a:gd name="connsiteX7" fmla="*/ 18599 w 341237"/>
                      <a:gd name="connsiteY7" fmla="*/ 92723 h 312398"/>
                      <a:gd name="connsiteX8" fmla="*/ 3589 w 341237"/>
                      <a:gd name="connsiteY8" fmla="*/ 27252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237" h="312398">
                        <a:moveTo>
                          <a:pt x="3589" y="27252"/>
                        </a:moveTo>
                        <a:cubicBezTo>
                          <a:pt x="11226" y="5175"/>
                          <a:pt x="33083" y="-8148"/>
                          <a:pt x="48883" y="5555"/>
                        </a:cubicBezTo>
                        <a:cubicBezTo>
                          <a:pt x="95494" y="45904"/>
                          <a:pt x="142631" y="85110"/>
                          <a:pt x="190032" y="122794"/>
                        </a:cubicBezTo>
                        <a:cubicBezTo>
                          <a:pt x="237960" y="161239"/>
                          <a:pt x="286941" y="197400"/>
                          <a:pt x="331972" y="242697"/>
                        </a:cubicBezTo>
                        <a:cubicBezTo>
                          <a:pt x="343295" y="254116"/>
                          <a:pt x="343558" y="280761"/>
                          <a:pt x="336448" y="295226"/>
                        </a:cubicBezTo>
                        <a:cubicBezTo>
                          <a:pt x="327758" y="313116"/>
                          <a:pt x="314591" y="315781"/>
                          <a:pt x="300898" y="308929"/>
                        </a:cubicBezTo>
                        <a:cubicBezTo>
                          <a:pt x="250600" y="283045"/>
                          <a:pt x="203726" y="245361"/>
                          <a:pt x="157115" y="208058"/>
                        </a:cubicBezTo>
                        <a:cubicBezTo>
                          <a:pt x="110504" y="170755"/>
                          <a:pt x="64157" y="132310"/>
                          <a:pt x="18599" y="92723"/>
                        </a:cubicBezTo>
                        <a:cubicBezTo>
                          <a:pt x="2799" y="79400"/>
                          <a:pt x="-5101" y="51994"/>
                          <a:pt x="3589" y="27252"/>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44" name="Freeform: Shape 43">
                    <a:extLst>
                      <a:ext uri="{FF2B5EF4-FFF2-40B4-BE49-F238E27FC236}">
                        <a16:creationId xmlns:a16="http://schemas.microsoft.com/office/drawing/2014/main" id="{179B5F3A-E2A0-4EAF-9932-C15151EA7F98}"/>
                      </a:ext>
                    </a:extLst>
                  </p:cNvPr>
                  <p:cNvSpPr/>
                  <p:nvPr/>
                </p:nvSpPr>
                <p:spPr>
                  <a:xfrm>
                    <a:off x="664722" y="2712455"/>
                    <a:ext cx="363560" cy="229777"/>
                  </a:xfrm>
                  <a:custGeom>
                    <a:avLst/>
                    <a:gdLst>
                      <a:gd name="connsiteX0" fmla="*/ 40469 w 363560"/>
                      <a:gd name="connsiteY0" fmla="*/ 1627 h 229777"/>
                      <a:gd name="connsiteX1" fmla="*/ 194259 w 363560"/>
                      <a:gd name="connsiteY1" fmla="*/ 72807 h 229777"/>
                      <a:gd name="connsiteX2" fmla="*/ 348311 w 363560"/>
                      <a:gd name="connsiteY2" fmla="*/ 152743 h 229777"/>
                      <a:gd name="connsiteX3" fmla="*/ 330141 w 363560"/>
                      <a:gd name="connsiteY3" fmla="*/ 229252 h 229777"/>
                      <a:gd name="connsiteX4" fmla="*/ 178195 w 363560"/>
                      <a:gd name="connsiteY4" fmla="*/ 167207 h 229777"/>
                      <a:gd name="connsiteX5" fmla="*/ 27302 w 363560"/>
                      <a:gd name="connsiteY5" fmla="*/ 97169 h 229777"/>
                      <a:gd name="connsiteX6" fmla="*/ 705 w 363560"/>
                      <a:gd name="connsiteY6" fmla="*/ 40072 h 229777"/>
                      <a:gd name="connsiteX7" fmla="*/ 40469 w 363560"/>
                      <a:gd name="connsiteY7" fmla="*/ 1627 h 22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60" h="229777">
                        <a:moveTo>
                          <a:pt x="40469" y="1627"/>
                        </a:moveTo>
                        <a:lnTo>
                          <a:pt x="194259" y="72807"/>
                        </a:lnTo>
                        <a:cubicBezTo>
                          <a:pt x="245873" y="96788"/>
                          <a:pt x="299857" y="116962"/>
                          <a:pt x="348311" y="152743"/>
                        </a:cubicBezTo>
                        <a:cubicBezTo>
                          <a:pt x="377279" y="174059"/>
                          <a:pt x="361478" y="236104"/>
                          <a:pt x="330141" y="229252"/>
                        </a:cubicBezTo>
                        <a:cubicBezTo>
                          <a:pt x="278263" y="218214"/>
                          <a:pt x="228229" y="190427"/>
                          <a:pt x="178195" y="167207"/>
                        </a:cubicBezTo>
                        <a:cubicBezTo>
                          <a:pt x="127897" y="143988"/>
                          <a:pt x="77600" y="120388"/>
                          <a:pt x="27302" y="97169"/>
                        </a:cubicBezTo>
                        <a:cubicBezTo>
                          <a:pt x="9922" y="89556"/>
                          <a:pt x="-3245" y="68240"/>
                          <a:pt x="705" y="40072"/>
                        </a:cubicBezTo>
                        <a:cubicBezTo>
                          <a:pt x="3865" y="16472"/>
                          <a:pt x="22825" y="-6367"/>
                          <a:pt x="40469" y="1627"/>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45" name="Freeform: Shape 44">
                    <a:extLst>
                      <a:ext uri="{FF2B5EF4-FFF2-40B4-BE49-F238E27FC236}">
                        <a16:creationId xmlns:a16="http://schemas.microsoft.com/office/drawing/2014/main" id="{6142E672-4EA8-4539-9009-687381099C55}"/>
                      </a:ext>
                    </a:extLst>
                  </p:cNvPr>
                  <p:cNvSpPr/>
                  <p:nvPr/>
                </p:nvSpPr>
                <p:spPr>
                  <a:xfrm>
                    <a:off x="641665" y="3034376"/>
                    <a:ext cx="301925" cy="134576"/>
                  </a:xfrm>
                  <a:custGeom>
                    <a:avLst/>
                    <a:gdLst>
                      <a:gd name="connsiteX0" fmla="*/ 40353 w 301925"/>
                      <a:gd name="connsiteY0" fmla="*/ 589 h 134576"/>
                      <a:gd name="connsiteX1" fmla="*/ 279991 w 301925"/>
                      <a:gd name="connsiteY1" fmla="*/ 55783 h 134576"/>
                      <a:gd name="connsiteX2" fmla="*/ 301848 w 301925"/>
                      <a:gd name="connsiteY2" fmla="*/ 97273 h 134576"/>
                      <a:gd name="connsiteX3" fmla="*/ 276567 w 301925"/>
                      <a:gd name="connsiteY3" fmla="*/ 134576 h 134576"/>
                      <a:gd name="connsiteX4" fmla="*/ 27186 w 301925"/>
                      <a:gd name="connsiteY4" fmla="*/ 96512 h 134576"/>
                      <a:gd name="connsiteX5" fmla="*/ 589 w 301925"/>
                      <a:gd name="connsiteY5" fmla="*/ 39034 h 134576"/>
                      <a:gd name="connsiteX6" fmla="*/ 40353 w 301925"/>
                      <a:gd name="connsiteY6" fmla="*/ 589 h 13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25" h="134576">
                        <a:moveTo>
                          <a:pt x="40353" y="589"/>
                        </a:moveTo>
                        <a:cubicBezTo>
                          <a:pt x="120144" y="15815"/>
                          <a:pt x="202043" y="25712"/>
                          <a:pt x="279991" y="55783"/>
                        </a:cubicBezTo>
                        <a:cubicBezTo>
                          <a:pt x="293158" y="60731"/>
                          <a:pt x="302901" y="76718"/>
                          <a:pt x="301848" y="97273"/>
                        </a:cubicBezTo>
                        <a:cubicBezTo>
                          <a:pt x="300794" y="115544"/>
                          <a:pt x="290524" y="134576"/>
                          <a:pt x="276567" y="134576"/>
                        </a:cubicBezTo>
                        <a:cubicBezTo>
                          <a:pt x="193089" y="134196"/>
                          <a:pt x="109611" y="112118"/>
                          <a:pt x="27186" y="96512"/>
                        </a:cubicBezTo>
                        <a:cubicBezTo>
                          <a:pt x="9016" y="93086"/>
                          <a:pt x="-2835" y="63776"/>
                          <a:pt x="589" y="39034"/>
                        </a:cubicBezTo>
                        <a:cubicBezTo>
                          <a:pt x="4539" y="11628"/>
                          <a:pt x="22182" y="-3217"/>
                          <a:pt x="40353" y="58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46" name="Freeform: Shape 45">
                    <a:extLst>
                      <a:ext uri="{FF2B5EF4-FFF2-40B4-BE49-F238E27FC236}">
                        <a16:creationId xmlns:a16="http://schemas.microsoft.com/office/drawing/2014/main" id="{0D87D951-63B3-4039-9892-B27C017C409F}"/>
                      </a:ext>
                    </a:extLst>
                  </p:cNvPr>
                  <p:cNvSpPr/>
                  <p:nvPr/>
                </p:nvSpPr>
                <p:spPr>
                  <a:xfrm>
                    <a:off x="609584" y="3298412"/>
                    <a:ext cx="259448" cy="105827"/>
                  </a:xfrm>
                  <a:custGeom>
                    <a:avLst/>
                    <a:gdLst>
                      <a:gd name="connsiteX0" fmla="*/ 31353 w 259448"/>
                      <a:gd name="connsiteY0" fmla="*/ 8334 h 105827"/>
                      <a:gd name="connsiteX1" fmla="*/ 235967 w 259448"/>
                      <a:gd name="connsiteY1" fmla="*/ 3005 h 105827"/>
                      <a:gd name="connsiteX2" fmla="*/ 259404 w 259448"/>
                      <a:gd name="connsiteY2" fmla="*/ 47541 h 105827"/>
                      <a:gd name="connsiteX3" fmla="*/ 232280 w 259448"/>
                      <a:gd name="connsiteY3" fmla="*/ 87508 h 105827"/>
                      <a:gd name="connsiteX4" fmla="*/ 134318 w 259448"/>
                      <a:gd name="connsiteY4" fmla="*/ 99308 h 105827"/>
                      <a:gd name="connsiteX5" fmla="*/ 36093 w 259448"/>
                      <a:gd name="connsiteY5" fmla="*/ 105779 h 105827"/>
                      <a:gd name="connsiteX6" fmla="*/ 16 w 259448"/>
                      <a:gd name="connsiteY6" fmla="*/ 60483 h 105827"/>
                      <a:gd name="connsiteX7" fmla="*/ 31353 w 259448"/>
                      <a:gd name="connsiteY7" fmla="*/ 8334 h 10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448" h="105827">
                        <a:moveTo>
                          <a:pt x="31353" y="8334"/>
                        </a:moveTo>
                        <a:cubicBezTo>
                          <a:pt x="99294" y="4147"/>
                          <a:pt x="168025" y="-4608"/>
                          <a:pt x="235967" y="3005"/>
                        </a:cubicBezTo>
                        <a:cubicBezTo>
                          <a:pt x="250450" y="4528"/>
                          <a:pt x="260194" y="28508"/>
                          <a:pt x="259404" y="47541"/>
                        </a:cubicBezTo>
                        <a:cubicBezTo>
                          <a:pt x="258350" y="69999"/>
                          <a:pt x="247027" y="84083"/>
                          <a:pt x="232280" y="87508"/>
                        </a:cubicBezTo>
                        <a:cubicBezTo>
                          <a:pt x="199889" y="95502"/>
                          <a:pt x="167235" y="97025"/>
                          <a:pt x="134318" y="99308"/>
                        </a:cubicBezTo>
                        <a:cubicBezTo>
                          <a:pt x="101664" y="101592"/>
                          <a:pt x="69010" y="103876"/>
                          <a:pt x="36093" y="105779"/>
                        </a:cubicBezTo>
                        <a:cubicBezTo>
                          <a:pt x="18713" y="106921"/>
                          <a:pt x="542" y="87508"/>
                          <a:pt x="16" y="60483"/>
                        </a:cubicBezTo>
                        <a:cubicBezTo>
                          <a:pt x="-511" y="34599"/>
                          <a:pt x="12392" y="9476"/>
                          <a:pt x="31353" y="8334"/>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grpSp>
        <p:sp>
          <p:nvSpPr>
            <p:cNvPr id="37" name="TextBox 36">
              <a:extLst>
                <a:ext uri="{FF2B5EF4-FFF2-40B4-BE49-F238E27FC236}">
                  <a16:creationId xmlns:a16="http://schemas.microsoft.com/office/drawing/2014/main" id="{E4E8776F-372C-4876-886B-5B64FA565E62}"/>
                </a:ext>
              </a:extLst>
            </p:cNvPr>
            <p:cNvSpPr txBox="1">
              <a:spLocks noChangeAspect="1"/>
            </p:cNvSpPr>
            <p:nvPr>
              <p:custDataLst>
                <p:tags r:id="rId2"/>
              </p:custDataLst>
            </p:nvPr>
          </p:nvSpPr>
          <p:spPr>
            <a:xfrm>
              <a:off x="4116542" y="1228171"/>
              <a:ext cx="8804046" cy="1224003"/>
            </a:xfrm>
            <a:prstGeom prst="rect">
              <a:avLst/>
            </a:prstGeom>
            <a:solidFill>
              <a:scrgbClr r="0" g="0" b="0">
                <a:alpha val="0"/>
              </a:scrgbClr>
            </a:solidFill>
          </p:spPr>
          <p:txBody>
            <a:bodyPr wrap="square" lIns="0" tIns="0" rIns="0" bIns="0" rtlCol="0">
              <a:spAutoFit/>
            </a:bodyPr>
            <a:lstStyle/>
            <a:p>
              <a:pPr algn="ctr">
                <a:lnSpc>
                  <a:spcPct val="112000"/>
                </a:lnSpc>
                <a:defRPr/>
              </a:pPr>
              <a:r>
                <a:rPr lang="en-US" sz="4000" b="1" dirty="0" err="1">
                  <a:latin typeface="Arial" panose="020B0604020202020204" pitchFamily="34" charset="0"/>
                  <a:cs typeface="Arial" panose="020B0604020202020204" pitchFamily="34" charset="0"/>
                </a:rPr>
                <a:t>Tổng</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hạng</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hạng</a:t>
              </a:r>
              <a:endParaRPr lang="en-US" sz="4000" b="1" dirty="0">
                <a:latin typeface="Arial" panose="020B0604020202020204" pitchFamily="34" charset="0"/>
                <a:cs typeface="Arial" panose="020B0604020202020204" pitchFamily="34" charset="0"/>
              </a:endParaRPr>
            </a:p>
          </p:txBody>
        </p:sp>
      </p:grpSp>
      <p:sp>
        <p:nvSpPr>
          <p:cNvPr id="6" name="Rectangle: Rounded Corners 5">
            <a:extLst>
              <a:ext uri="{FF2B5EF4-FFF2-40B4-BE49-F238E27FC236}">
                <a16:creationId xmlns:a16="http://schemas.microsoft.com/office/drawing/2014/main" id="{E85544DF-7E96-4AC8-A981-8B93CA98111D}"/>
              </a:ext>
            </a:extLst>
          </p:cNvPr>
          <p:cNvSpPr/>
          <p:nvPr/>
        </p:nvSpPr>
        <p:spPr>
          <a:xfrm>
            <a:off x="4839128" y="3164440"/>
            <a:ext cx="1006868" cy="46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Arial" panose="020B0604020202020204" pitchFamily="34" charset="0"/>
                <a:cs typeface="Arial" panose="020B0604020202020204" pitchFamily="34" charset="0"/>
              </a:rPr>
              <a:t>62</a:t>
            </a:r>
          </a:p>
        </p:txBody>
      </p:sp>
      <p:grpSp>
        <p:nvGrpSpPr>
          <p:cNvPr id="72" name="Group 71">
            <a:extLst>
              <a:ext uri="{FF2B5EF4-FFF2-40B4-BE49-F238E27FC236}">
                <a16:creationId xmlns:a16="http://schemas.microsoft.com/office/drawing/2014/main" id="{2CEB12C2-DD9D-4834-9991-35017E79118F}"/>
              </a:ext>
            </a:extLst>
          </p:cNvPr>
          <p:cNvGrpSpPr/>
          <p:nvPr/>
        </p:nvGrpSpPr>
        <p:grpSpPr>
          <a:xfrm>
            <a:off x="1616780" y="4433065"/>
            <a:ext cx="9052785" cy="1729529"/>
            <a:chOff x="3247698" y="211514"/>
            <a:chExt cx="9803565" cy="3244433"/>
          </a:xfrm>
        </p:grpSpPr>
        <p:grpSp>
          <p:nvGrpSpPr>
            <p:cNvPr id="73" name="Graphic 7">
              <a:extLst>
                <a:ext uri="{FF2B5EF4-FFF2-40B4-BE49-F238E27FC236}">
                  <a16:creationId xmlns:a16="http://schemas.microsoft.com/office/drawing/2014/main" id="{32237611-161C-4547-BF09-D3249FCEC857}"/>
                </a:ext>
              </a:extLst>
            </p:cNvPr>
            <p:cNvGrpSpPr/>
            <p:nvPr/>
          </p:nvGrpSpPr>
          <p:grpSpPr>
            <a:xfrm>
              <a:off x="3247698" y="211514"/>
              <a:ext cx="9803565" cy="3244433"/>
              <a:chOff x="609584" y="2133703"/>
              <a:chExt cx="7850000" cy="3608931"/>
            </a:xfrm>
          </p:grpSpPr>
          <p:sp>
            <p:nvSpPr>
              <p:cNvPr id="75" name="Freeform: Shape 74">
                <a:extLst>
                  <a:ext uri="{FF2B5EF4-FFF2-40B4-BE49-F238E27FC236}">
                    <a16:creationId xmlns:a16="http://schemas.microsoft.com/office/drawing/2014/main" id="{88F21FA2-63D9-43EB-ACFC-0A17368EC109}"/>
                  </a:ext>
                </a:extLst>
              </p:cNvPr>
              <p:cNvSpPr/>
              <p:nvPr/>
            </p:nvSpPr>
            <p:spPr>
              <a:xfrm>
                <a:off x="1098019" y="2344048"/>
                <a:ext cx="7256930" cy="3087470"/>
              </a:xfrm>
              <a:custGeom>
                <a:avLst/>
                <a:gdLst>
                  <a:gd name="connsiteX0" fmla="*/ 3760 w 6404664"/>
                  <a:gd name="connsiteY0" fmla="*/ 1205168 h 3087469"/>
                  <a:gd name="connsiteX1" fmla="*/ 680539 w 6404664"/>
                  <a:gd name="connsiteY1" fmla="*/ 215111 h 3087469"/>
                  <a:gd name="connsiteX2" fmla="*/ 3069280 w 6404664"/>
                  <a:gd name="connsiteY2" fmla="*/ 45725 h 3087469"/>
                  <a:gd name="connsiteX3" fmla="*/ 6131114 w 6404664"/>
                  <a:gd name="connsiteY3" fmla="*/ 210924 h 3087469"/>
                  <a:gd name="connsiteX4" fmla="*/ 6345734 w 6404664"/>
                  <a:gd name="connsiteY4" fmla="*/ 2288482 h 3087469"/>
                  <a:gd name="connsiteX5" fmla="*/ 5621818 w 6404664"/>
                  <a:gd name="connsiteY5" fmla="*/ 3041778 h 3087469"/>
                  <a:gd name="connsiteX6" fmla="*/ 2267942 w 6404664"/>
                  <a:gd name="connsiteY6" fmla="*/ 3047868 h 3087469"/>
                  <a:gd name="connsiteX7" fmla="*/ 3760 w 6404664"/>
                  <a:gd name="connsiteY7" fmla="*/ 1205168 h 308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4664" h="3087469">
                    <a:moveTo>
                      <a:pt x="3760" y="1205168"/>
                    </a:moveTo>
                    <a:cubicBezTo>
                      <a:pt x="36677" y="315602"/>
                      <a:pt x="408774" y="249750"/>
                      <a:pt x="680539" y="215111"/>
                    </a:cubicBezTo>
                    <a:cubicBezTo>
                      <a:pt x="1686754" y="86834"/>
                      <a:pt x="1841334" y="90260"/>
                      <a:pt x="3069280" y="45725"/>
                    </a:cubicBezTo>
                    <a:cubicBezTo>
                      <a:pt x="3748956" y="20983"/>
                      <a:pt x="5647362" y="-105391"/>
                      <a:pt x="6131114" y="210924"/>
                    </a:cubicBezTo>
                    <a:cubicBezTo>
                      <a:pt x="6495311" y="449208"/>
                      <a:pt x="6413939" y="1346006"/>
                      <a:pt x="6345734" y="2288482"/>
                    </a:cubicBezTo>
                    <a:cubicBezTo>
                      <a:pt x="6315187" y="2710617"/>
                      <a:pt x="5991281" y="3037971"/>
                      <a:pt x="5621818" y="3041778"/>
                    </a:cubicBezTo>
                    <a:cubicBezTo>
                      <a:pt x="4393608" y="3054720"/>
                      <a:pt x="3429527" y="3067662"/>
                      <a:pt x="2267942" y="3047868"/>
                    </a:cubicBezTo>
                    <a:cubicBezTo>
                      <a:pt x="1356265" y="3031881"/>
                      <a:pt x="-83142" y="3557932"/>
                      <a:pt x="3760" y="1205168"/>
                    </a:cubicBezTo>
                  </a:path>
                </a:pathLst>
              </a:custGeom>
              <a:solidFill>
                <a:srgbClr val="FFC000">
                  <a:alpha val="50000"/>
                </a:srgbClr>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nvGrpSpPr>
              <p:cNvPr id="76" name="Graphic 7">
                <a:extLst>
                  <a:ext uri="{FF2B5EF4-FFF2-40B4-BE49-F238E27FC236}">
                    <a16:creationId xmlns:a16="http://schemas.microsoft.com/office/drawing/2014/main" id="{F217D35F-A013-41BD-8746-37EF9B1BD07A}"/>
                  </a:ext>
                </a:extLst>
              </p:cNvPr>
              <p:cNvGrpSpPr/>
              <p:nvPr/>
            </p:nvGrpSpPr>
            <p:grpSpPr>
              <a:xfrm>
                <a:off x="609584" y="2133703"/>
                <a:ext cx="7850000" cy="3608931"/>
                <a:chOff x="609584" y="2133703"/>
                <a:chExt cx="7850000" cy="3608931"/>
              </a:xfrm>
              <a:solidFill>
                <a:srgbClr val="000000"/>
              </a:solidFill>
            </p:grpSpPr>
            <p:grpSp>
              <p:nvGrpSpPr>
                <p:cNvPr id="77" name="Graphic 7">
                  <a:extLst>
                    <a:ext uri="{FF2B5EF4-FFF2-40B4-BE49-F238E27FC236}">
                      <a16:creationId xmlns:a16="http://schemas.microsoft.com/office/drawing/2014/main" id="{E32B4523-D90B-4BF9-8BD1-E10AC7CB65F9}"/>
                    </a:ext>
                  </a:extLst>
                </p:cNvPr>
                <p:cNvGrpSpPr/>
                <p:nvPr/>
              </p:nvGrpSpPr>
              <p:grpSpPr>
                <a:xfrm>
                  <a:off x="776118" y="2133703"/>
                  <a:ext cx="7683466" cy="3608931"/>
                  <a:chOff x="776118" y="2133703"/>
                  <a:chExt cx="7683466" cy="3608931"/>
                </a:xfrm>
                <a:solidFill>
                  <a:srgbClr val="000000"/>
                </a:solidFill>
              </p:grpSpPr>
              <p:sp>
                <p:nvSpPr>
                  <p:cNvPr id="86" name="Freeform: Shape 85">
                    <a:extLst>
                      <a:ext uri="{FF2B5EF4-FFF2-40B4-BE49-F238E27FC236}">
                        <a16:creationId xmlns:a16="http://schemas.microsoft.com/office/drawing/2014/main" id="{0017BEBC-72A4-40C8-8B03-B21169ABAA6C}"/>
                      </a:ext>
                    </a:extLst>
                  </p:cNvPr>
                  <p:cNvSpPr/>
                  <p:nvPr/>
                </p:nvSpPr>
                <p:spPr>
                  <a:xfrm>
                    <a:off x="1977905" y="2133703"/>
                    <a:ext cx="6481679" cy="2422745"/>
                  </a:xfrm>
                  <a:custGeom>
                    <a:avLst/>
                    <a:gdLst>
                      <a:gd name="connsiteX0" fmla="*/ 21858 w 5793643"/>
                      <a:gd name="connsiteY0" fmla="*/ 231329 h 2422745"/>
                      <a:gd name="connsiteX1" fmla="*/ 1479435 w 5793643"/>
                      <a:gd name="connsiteY1" fmla="*/ 103051 h 2422745"/>
                      <a:gd name="connsiteX2" fmla="*/ 2812453 w 5793643"/>
                      <a:gd name="connsiteY2" fmla="*/ 17787 h 2422745"/>
                      <a:gd name="connsiteX3" fmla="*/ 4271610 w 5793643"/>
                      <a:gd name="connsiteY3" fmla="*/ 6748 h 2422745"/>
                      <a:gd name="connsiteX4" fmla="*/ 4976830 w 5793643"/>
                      <a:gd name="connsiteY4" fmla="*/ 56232 h 2422745"/>
                      <a:gd name="connsiteX5" fmla="*/ 5562231 w 5793643"/>
                      <a:gd name="connsiteY5" fmla="*/ 355038 h 2422745"/>
                      <a:gd name="connsiteX6" fmla="*/ 5773429 w 5793643"/>
                      <a:gd name="connsiteY6" fmla="*/ 1144495 h 2422745"/>
                      <a:gd name="connsiteX7" fmla="*/ 5772375 w 5793643"/>
                      <a:gd name="connsiteY7" fmla="*/ 2160816 h 2422745"/>
                      <a:gd name="connsiteX8" fmla="*/ 5747885 w 5793643"/>
                      <a:gd name="connsiteY8" fmla="*/ 2401764 h 2422745"/>
                      <a:gd name="connsiteX9" fmla="*/ 5709174 w 5793643"/>
                      <a:gd name="connsiteY9" fmla="*/ 2386157 h 2422745"/>
                      <a:gd name="connsiteX10" fmla="*/ 5743671 w 5793643"/>
                      <a:gd name="connsiteY10" fmla="*/ 1378972 h 2422745"/>
                      <a:gd name="connsiteX11" fmla="*/ 5702063 w 5793643"/>
                      <a:gd name="connsiteY11" fmla="*/ 897837 h 2422745"/>
                      <a:gd name="connsiteX12" fmla="*/ 5594885 w 5793643"/>
                      <a:gd name="connsiteY12" fmla="*/ 504251 h 2422745"/>
                      <a:gd name="connsiteX13" fmla="*/ 5038188 w 5793643"/>
                      <a:gd name="connsiteY13" fmla="*/ 137690 h 2422745"/>
                      <a:gd name="connsiteX14" fmla="*/ 4349822 w 5793643"/>
                      <a:gd name="connsiteY14" fmla="*/ 79071 h 2422745"/>
                      <a:gd name="connsiteX15" fmla="*/ 2920685 w 5793643"/>
                      <a:gd name="connsiteY15" fmla="*/ 87064 h 2422745"/>
                      <a:gd name="connsiteX16" fmla="*/ 1623744 w 5793643"/>
                      <a:gd name="connsiteY16" fmla="*/ 163574 h 2422745"/>
                      <a:gd name="connsiteX17" fmla="*/ 202244 w 5793643"/>
                      <a:gd name="connsiteY17" fmla="*/ 281193 h 2422745"/>
                      <a:gd name="connsiteX18" fmla="*/ 21594 w 5793643"/>
                      <a:gd name="connsiteY18" fmla="*/ 296800 h 2422745"/>
                      <a:gd name="connsiteX19" fmla="*/ 21858 w 5793643"/>
                      <a:gd name="connsiteY19" fmla="*/ 231329 h 242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93643" h="2422745">
                        <a:moveTo>
                          <a:pt x="21858" y="231329"/>
                        </a:moveTo>
                        <a:cubicBezTo>
                          <a:pt x="507453" y="181845"/>
                          <a:pt x="993312" y="140735"/>
                          <a:pt x="1479435" y="103051"/>
                        </a:cubicBezTo>
                        <a:cubicBezTo>
                          <a:pt x="1967400" y="65368"/>
                          <a:pt x="2323961" y="35677"/>
                          <a:pt x="2812453" y="17787"/>
                        </a:cubicBezTo>
                        <a:cubicBezTo>
                          <a:pt x="3298839" y="-103"/>
                          <a:pt x="3785224" y="-5813"/>
                          <a:pt x="4271610" y="6748"/>
                        </a:cubicBezTo>
                        <a:cubicBezTo>
                          <a:pt x="4506508" y="12839"/>
                          <a:pt x="4743512" y="12839"/>
                          <a:pt x="4976830" y="56232"/>
                        </a:cubicBezTo>
                        <a:cubicBezTo>
                          <a:pt x="5177494" y="93535"/>
                          <a:pt x="5404755" y="157103"/>
                          <a:pt x="5562231" y="355038"/>
                        </a:cubicBezTo>
                        <a:cubicBezTo>
                          <a:pt x="5718127" y="550689"/>
                          <a:pt x="5750781" y="863960"/>
                          <a:pt x="5773429" y="1144495"/>
                        </a:cubicBezTo>
                        <a:cubicBezTo>
                          <a:pt x="5800815" y="1481746"/>
                          <a:pt x="5800289" y="1823565"/>
                          <a:pt x="5772375" y="2160816"/>
                        </a:cubicBezTo>
                        <a:cubicBezTo>
                          <a:pt x="5765528" y="2241512"/>
                          <a:pt x="5757364" y="2321828"/>
                          <a:pt x="5747885" y="2401764"/>
                        </a:cubicBezTo>
                        <a:cubicBezTo>
                          <a:pt x="5743408" y="2438686"/>
                          <a:pt x="5704960" y="2422699"/>
                          <a:pt x="5709174" y="2386157"/>
                        </a:cubicBezTo>
                        <a:cubicBezTo>
                          <a:pt x="5747357" y="2053855"/>
                          <a:pt x="5758944" y="1715081"/>
                          <a:pt x="5743671" y="1378972"/>
                        </a:cubicBezTo>
                        <a:cubicBezTo>
                          <a:pt x="5736298" y="1217959"/>
                          <a:pt x="5724184" y="1056185"/>
                          <a:pt x="5702063" y="897837"/>
                        </a:cubicBezTo>
                        <a:cubicBezTo>
                          <a:pt x="5682840" y="759283"/>
                          <a:pt x="5653609" y="619586"/>
                          <a:pt x="5594885" y="504251"/>
                        </a:cubicBezTo>
                        <a:cubicBezTo>
                          <a:pt x="5470590" y="260258"/>
                          <a:pt x="5233322" y="182987"/>
                          <a:pt x="5038188" y="137690"/>
                        </a:cubicBezTo>
                        <a:cubicBezTo>
                          <a:pt x="4811190" y="85161"/>
                          <a:pt x="4579189" y="84780"/>
                          <a:pt x="4349822" y="79071"/>
                        </a:cubicBezTo>
                        <a:cubicBezTo>
                          <a:pt x="3873443" y="67651"/>
                          <a:pt x="3397064" y="71458"/>
                          <a:pt x="2920685" y="87064"/>
                        </a:cubicBezTo>
                        <a:cubicBezTo>
                          <a:pt x="2444306" y="102290"/>
                          <a:pt x="2099596" y="129697"/>
                          <a:pt x="1623744" y="163574"/>
                        </a:cubicBezTo>
                        <a:cubicBezTo>
                          <a:pt x="1149735" y="197451"/>
                          <a:pt x="675726" y="236658"/>
                          <a:pt x="202244" y="281193"/>
                        </a:cubicBezTo>
                        <a:cubicBezTo>
                          <a:pt x="141940" y="286903"/>
                          <a:pt x="81899" y="291851"/>
                          <a:pt x="21594" y="296800"/>
                        </a:cubicBezTo>
                        <a:cubicBezTo>
                          <a:pt x="-7373" y="299464"/>
                          <a:pt x="-7110" y="234374"/>
                          <a:pt x="21858" y="23132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87" name="Freeform: Shape 86">
                    <a:extLst>
                      <a:ext uri="{FF2B5EF4-FFF2-40B4-BE49-F238E27FC236}">
                        <a16:creationId xmlns:a16="http://schemas.microsoft.com/office/drawing/2014/main" id="{3A602D46-0060-49A4-BA63-DC88A75DDBD7}"/>
                      </a:ext>
                    </a:extLst>
                  </p:cNvPr>
                  <p:cNvSpPr/>
                  <p:nvPr/>
                </p:nvSpPr>
                <p:spPr>
                  <a:xfrm>
                    <a:off x="776118" y="3563760"/>
                    <a:ext cx="5984075" cy="2178874"/>
                  </a:xfrm>
                  <a:custGeom>
                    <a:avLst/>
                    <a:gdLst>
                      <a:gd name="connsiteX0" fmla="*/ 28089 w 5984075"/>
                      <a:gd name="connsiteY0" fmla="*/ 25805 h 2178874"/>
                      <a:gd name="connsiteX1" fmla="*/ 358052 w 5984075"/>
                      <a:gd name="connsiteY1" fmla="*/ 1535061 h 2178874"/>
                      <a:gd name="connsiteX2" fmla="*/ 1045365 w 5984075"/>
                      <a:gd name="connsiteY2" fmla="*/ 2067583 h 2178874"/>
                      <a:gd name="connsiteX3" fmla="*/ 1463809 w 5984075"/>
                      <a:gd name="connsiteY3" fmla="*/ 2080144 h 2178874"/>
                      <a:gd name="connsiteX4" fmla="*/ 1892524 w 5984075"/>
                      <a:gd name="connsiteY4" fmla="*/ 2070247 h 2178874"/>
                      <a:gd name="connsiteX5" fmla="*/ 2740736 w 5984075"/>
                      <a:gd name="connsiteY5" fmla="*/ 2052737 h 2178874"/>
                      <a:gd name="connsiteX6" fmla="*/ 5967683 w 5984075"/>
                      <a:gd name="connsiteY6" fmla="*/ 1975847 h 2178874"/>
                      <a:gd name="connsiteX7" fmla="*/ 5967683 w 5984075"/>
                      <a:gd name="connsiteY7" fmla="*/ 2058447 h 2178874"/>
                      <a:gd name="connsiteX8" fmla="*/ 1958621 w 5984075"/>
                      <a:gd name="connsiteY8" fmla="*/ 2166170 h 2178874"/>
                      <a:gd name="connsiteX9" fmla="*/ 1525167 w 5984075"/>
                      <a:gd name="connsiteY9" fmla="*/ 2174924 h 2178874"/>
                      <a:gd name="connsiteX10" fmla="*/ 1091185 w 5984075"/>
                      <a:gd name="connsiteY10" fmla="*/ 2167692 h 2178874"/>
                      <a:gd name="connsiteX11" fmla="*/ 383332 w 5984075"/>
                      <a:gd name="connsiteY11" fmla="*/ 1683132 h 2178874"/>
                      <a:gd name="connsiteX12" fmla="*/ 121311 w 5984075"/>
                      <a:gd name="connsiteY12" fmla="*/ 987313 h 2178874"/>
                      <a:gd name="connsiteX13" fmla="*/ 175 w 5984075"/>
                      <a:gd name="connsiteY13" fmla="*/ 44837 h 2178874"/>
                      <a:gd name="connsiteX14" fmla="*/ 28089 w 5984075"/>
                      <a:gd name="connsiteY14" fmla="*/ 25805 h 217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84075" h="2178874">
                        <a:moveTo>
                          <a:pt x="28089" y="25805"/>
                        </a:moveTo>
                        <a:cubicBezTo>
                          <a:pt x="62586" y="609714"/>
                          <a:pt x="160548" y="1171926"/>
                          <a:pt x="358052" y="1535061"/>
                        </a:cubicBezTo>
                        <a:cubicBezTo>
                          <a:pt x="555555" y="1898576"/>
                          <a:pt x="803093" y="2029137"/>
                          <a:pt x="1045365" y="2067583"/>
                        </a:cubicBezTo>
                        <a:cubicBezTo>
                          <a:pt x="1184671" y="2089660"/>
                          <a:pt x="1324240" y="2083570"/>
                          <a:pt x="1463809" y="2080144"/>
                        </a:cubicBezTo>
                        <a:cubicBezTo>
                          <a:pt x="1606802" y="2076718"/>
                          <a:pt x="1749794" y="2073292"/>
                          <a:pt x="1892524" y="2070247"/>
                        </a:cubicBezTo>
                        <a:cubicBezTo>
                          <a:pt x="2175349" y="2063776"/>
                          <a:pt x="2457911" y="2058447"/>
                          <a:pt x="2740736" y="2052737"/>
                        </a:cubicBezTo>
                        <a:cubicBezTo>
                          <a:pt x="3061219" y="2046267"/>
                          <a:pt x="5647201" y="1975847"/>
                          <a:pt x="5967683" y="1975847"/>
                        </a:cubicBezTo>
                        <a:cubicBezTo>
                          <a:pt x="5989540" y="1975847"/>
                          <a:pt x="5989540" y="2057305"/>
                          <a:pt x="5967683" y="2058447"/>
                        </a:cubicBezTo>
                        <a:cubicBezTo>
                          <a:pt x="5386759" y="2083950"/>
                          <a:pt x="2539546" y="2153989"/>
                          <a:pt x="1958621" y="2166170"/>
                        </a:cubicBezTo>
                        <a:cubicBezTo>
                          <a:pt x="1814049" y="2169215"/>
                          <a:pt x="1669740" y="2172260"/>
                          <a:pt x="1525167" y="2174924"/>
                        </a:cubicBezTo>
                        <a:cubicBezTo>
                          <a:pt x="1380594" y="2177589"/>
                          <a:pt x="1235758" y="2185202"/>
                          <a:pt x="1091185" y="2167692"/>
                        </a:cubicBezTo>
                        <a:cubicBezTo>
                          <a:pt x="845227" y="2137621"/>
                          <a:pt x="591633" y="2022286"/>
                          <a:pt x="383332" y="1683132"/>
                        </a:cubicBezTo>
                        <a:cubicBezTo>
                          <a:pt x="274047" y="1505371"/>
                          <a:pt x="184248" y="1268990"/>
                          <a:pt x="121311" y="987313"/>
                        </a:cubicBezTo>
                        <a:cubicBezTo>
                          <a:pt x="56266" y="696120"/>
                          <a:pt x="18872" y="372192"/>
                          <a:pt x="175" y="44837"/>
                        </a:cubicBezTo>
                        <a:cubicBezTo>
                          <a:pt x="-2458" y="-79"/>
                          <a:pt x="25455" y="-19491"/>
                          <a:pt x="28089" y="25805"/>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78" name="Graphic 7">
                  <a:extLst>
                    <a:ext uri="{FF2B5EF4-FFF2-40B4-BE49-F238E27FC236}">
                      <a16:creationId xmlns:a16="http://schemas.microsoft.com/office/drawing/2014/main" id="{635DC259-BE23-460D-A8AC-82FC64D96D68}"/>
                    </a:ext>
                  </a:extLst>
                </p:cNvPr>
                <p:cNvGrpSpPr/>
                <p:nvPr/>
              </p:nvGrpSpPr>
              <p:grpSpPr>
                <a:xfrm>
                  <a:off x="1174197" y="2197548"/>
                  <a:ext cx="6469430" cy="3477568"/>
                  <a:chOff x="1174197" y="2197548"/>
                  <a:chExt cx="6469430" cy="3477568"/>
                </a:xfrm>
                <a:solidFill>
                  <a:srgbClr val="000000"/>
                </a:solidFill>
              </p:grpSpPr>
              <p:sp>
                <p:nvSpPr>
                  <p:cNvPr id="84" name="Freeform: Shape 83">
                    <a:extLst>
                      <a:ext uri="{FF2B5EF4-FFF2-40B4-BE49-F238E27FC236}">
                        <a16:creationId xmlns:a16="http://schemas.microsoft.com/office/drawing/2014/main" id="{2D01C813-C53A-4F97-8033-55D93A1534B8}"/>
                      </a:ext>
                    </a:extLst>
                  </p:cNvPr>
                  <p:cNvSpPr/>
                  <p:nvPr/>
                </p:nvSpPr>
                <p:spPr>
                  <a:xfrm>
                    <a:off x="1174197" y="2197548"/>
                    <a:ext cx="625691" cy="703431"/>
                  </a:xfrm>
                  <a:custGeom>
                    <a:avLst/>
                    <a:gdLst>
                      <a:gd name="connsiteX0" fmla="*/ 521673 w 625691"/>
                      <a:gd name="connsiteY0" fmla="*/ 361993 h 703431"/>
                      <a:gd name="connsiteX1" fmla="*/ 593564 w 625691"/>
                      <a:gd name="connsiteY1" fmla="*/ 703431 h 703431"/>
                      <a:gd name="connsiteX2" fmla="*/ 481909 w 625691"/>
                      <a:gd name="connsiteY2" fmla="*/ 703431 h 703431"/>
                      <a:gd name="connsiteX3" fmla="*/ 362617 w 625691"/>
                      <a:gd name="connsiteY3" fmla="*/ 324309 h 703431"/>
                      <a:gd name="connsiteX4" fmla="*/ 362617 w 625691"/>
                      <a:gd name="connsiteY4" fmla="*/ 0 h 703431"/>
                      <a:gd name="connsiteX5" fmla="*/ 625692 w 625691"/>
                      <a:gd name="connsiteY5" fmla="*/ 0 h 703431"/>
                      <a:gd name="connsiteX6" fmla="*/ 625692 w 625691"/>
                      <a:gd name="connsiteY6" fmla="*/ 361993 h 703431"/>
                      <a:gd name="connsiteX7" fmla="*/ 521673 w 625691"/>
                      <a:gd name="connsiteY7" fmla="*/ 361993 h 703431"/>
                      <a:gd name="connsiteX8" fmla="*/ 159056 w 625691"/>
                      <a:gd name="connsiteY8" fmla="*/ 361993 h 703431"/>
                      <a:gd name="connsiteX9" fmla="*/ 230948 w 625691"/>
                      <a:gd name="connsiteY9" fmla="*/ 703431 h 703431"/>
                      <a:gd name="connsiteX10" fmla="*/ 119292 w 625691"/>
                      <a:gd name="connsiteY10" fmla="*/ 703431 h 703431"/>
                      <a:gd name="connsiteX11" fmla="*/ 0 w 625691"/>
                      <a:gd name="connsiteY11" fmla="*/ 324309 h 703431"/>
                      <a:gd name="connsiteX12" fmla="*/ 0 w 625691"/>
                      <a:gd name="connsiteY12" fmla="*/ 0 h 703431"/>
                      <a:gd name="connsiteX13" fmla="*/ 263338 w 625691"/>
                      <a:gd name="connsiteY13" fmla="*/ 0 h 703431"/>
                      <a:gd name="connsiteX14" fmla="*/ 263338 w 625691"/>
                      <a:gd name="connsiteY14" fmla="*/ 361993 h 703431"/>
                      <a:gd name="connsiteX15" fmla="*/ 159056 w 625691"/>
                      <a:gd name="connsiteY15" fmla="*/ 361993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521673" y="361993"/>
                        </a:moveTo>
                        <a:lnTo>
                          <a:pt x="593564" y="703431"/>
                        </a:lnTo>
                        <a:lnTo>
                          <a:pt x="481909" y="703431"/>
                        </a:lnTo>
                        <a:lnTo>
                          <a:pt x="362617" y="324309"/>
                        </a:lnTo>
                        <a:lnTo>
                          <a:pt x="362617" y="0"/>
                        </a:lnTo>
                        <a:lnTo>
                          <a:pt x="625692" y="0"/>
                        </a:lnTo>
                        <a:lnTo>
                          <a:pt x="625692" y="361993"/>
                        </a:lnTo>
                        <a:lnTo>
                          <a:pt x="521673" y="361993"/>
                        </a:lnTo>
                        <a:close/>
                        <a:moveTo>
                          <a:pt x="159056" y="361993"/>
                        </a:moveTo>
                        <a:lnTo>
                          <a:pt x="230948" y="703431"/>
                        </a:lnTo>
                        <a:lnTo>
                          <a:pt x="119292" y="703431"/>
                        </a:lnTo>
                        <a:lnTo>
                          <a:pt x="0" y="324309"/>
                        </a:lnTo>
                        <a:lnTo>
                          <a:pt x="0" y="0"/>
                        </a:lnTo>
                        <a:lnTo>
                          <a:pt x="263338" y="0"/>
                        </a:lnTo>
                        <a:lnTo>
                          <a:pt x="263338" y="361993"/>
                        </a:lnTo>
                        <a:lnTo>
                          <a:pt x="159056" y="361993"/>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85" name="Freeform: Shape 84">
                    <a:extLst>
                      <a:ext uri="{FF2B5EF4-FFF2-40B4-BE49-F238E27FC236}">
                        <a16:creationId xmlns:a16="http://schemas.microsoft.com/office/drawing/2014/main" id="{1F6B23E9-FDE6-49AC-85E0-FB608CAA0580}"/>
                      </a:ext>
                    </a:extLst>
                  </p:cNvPr>
                  <p:cNvSpPr/>
                  <p:nvPr/>
                </p:nvSpPr>
                <p:spPr>
                  <a:xfrm>
                    <a:off x="7017936" y="4971685"/>
                    <a:ext cx="625691" cy="703431"/>
                  </a:xfrm>
                  <a:custGeom>
                    <a:avLst/>
                    <a:gdLst>
                      <a:gd name="connsiteX0" fmla="*/ 104019 w 625691"/>
                      <a:gd name="connsiteY0" fmla="*/ 341438 h 703431"/>
                      <a:gd name="connsiteX1" fmla="*/ 32127 w 625691"/>
                      <a:gd name="connsiteY1" fmla="*/ 0 h 703431"/>
                      <a:gd name="connsiteX2" fmla="*/ 143782 w 625691"/>
                      <a:gd name="connsiteY2" fmla="*/ 0 h 703431"/>
                      <a:gd name="connsiteX3" fmla="*/ 263075 w 625691"/>
                      <a:gd name="connsiteY3" fmla="*/ 379122 h 703431"/>
                      <a:gd name="connsiteX4" fmla="*/ 263075 w 625691"/>
                      <a:gd name="connsiteY4" fmla="*/ 703431 h 703431"/>
                      <a:gd name="connsiteX5" fmla="*/ 0 w 625691"/>
                      <a:gd name="connsiteY5" fmla="*/ 703431 h 703431"/>
                      <a:gd name="connsiteX6" fmla="*/ 0 w 625691"/>
                      <a:gd name="connsiteY6" fmla="*/ 341438 h 703431"/>
                      <a:gd name="connsiteX7" fmla="*/ 104019 w 625691"/>
                      <a:gd name="connsiteY7" fmla="*/ 341438 h 703431"/>
                      <a:gd name="connsiteX8" fmla="*/ 466635 w 625691"/>
                      <a:gd name="connsiteY8" fmla="*/ 341438 h 703431"/>
                      <a:gd name="connsiteX9" fmla="*/ 394744 w 625691"/>
                      <a:gd name="connsiteY9" fmla="*/ 0 h 703431"/>
                      <a:gd name="connsiteX10" fmla="*/ 506399 w 625691"/>
                      <a:gd name="connsiteY10" fmla="*/ 0 h 703431"/>
                      <a:gd name="connsiteX11" fmla="*/ 625691 w 625691"/>
                      <a:gd name="connsiteY11" fmla="*/ 379122 h 703431"/>
                      <a:gd name="connsiteX12" fmla="*/ 625691 w 625691"/>
                      <a:gd name="connsiteY12" fmla="*/ 703431 h 703431"/>
                      <a:gd name="connsiteX13" fmla="*/ 362616 w 625691"/>
                      <a:gd name="connsiteY13" fmla="*/ 703431 h 703431"/>
                      <a:gd name="connsiteX14" fmla="*/ 362616 w 625691"/>
                      <a:gd name="connsiteY14" fmla="*/ 341438 h 703431"/>
                      <a:gd name="connsiteX15" fmla="*/ 466635 w 625691"/>
                      <a:gd name="connsiteY15" fmla="*/ 341438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104019" y="341438"/>
                        </a:moveTo>
                        <a:lnTo>
                          <a:pt x="32127" y="0"/>
                        </a:lnTo>
                        <a:lnTo>
                          <a:pt x="143782" y="0"/>
                        </a:lnTo>
                        <a:lnTo>
                          <a:pt x="263075" y="379122"/>
                        </a:lnTo>
                        <a:lnTo>
                          <a:pt x="263075" y="703431"/>
                        </a:lnTo>
                        <a:lnTo>
                          <a:pt x="0" y="703431"/>
                        </a:lnTo>
                        <a:lnTo>
                          <a:pt x="0" y="341438"/>
                        </a:lnTo>
                        <a:lnTo>
                          <a:pt x="104019" y="341438"/>
                        </a:lnTo>
                        <a:close/>
                        <a:moveTo>
                          <a:pt x="466635" y="341438"/>
                        </a:moveTo>
                        <a:lnTo>
                          <a:pt x="394744" y="0"/>
                        </a:lnTo>
                        <a:lnTo>
                          <a:pt x="506399" y="0"/>
                        </a:lnTo>
                        <a:lnTo>
                          <a:pt x="625691" y="379122"/>
                        </a:lnTo>
                        <a:lnTo>
                          <a:pt x="625691" y="703431"/>
                        </a:lnTo>
                        <a:lnTo>
                          <a:pt x="362616" y="703431"/>
                        </a:lnTo>
                        <a:lnTo>
                          <a:pt x="362616" y="341438"/>
                        </a:lnTo>
                        <a:lnTo>
                          <a:pt x="466635" y="341438"/>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79" name="Graphic 7">
                  <a:extLst>
                    <a:ext uri="{FF2B5EF4-FFF2-40B4-BE49-F238E27FC236}">
                      <a16:creationId xmlns:a16="http://schemas.microsoft.com/office/drawing/2014/main" id="{E25D303D-5532-4B3C-BEF2-8792D4F569C4}"/>
                    </a:ext>
                  </a:extLst>
                </p:cNvPr>
                <p:cNvGrpSpPr/>
                <p:nvPr/>
              </p:nvGrpSpPr>
              <p:grpSpPr>
                <a:xfrm>
                  <a:off x="609584" y="2392211"/>
                  <a:ext cx="440366" cy="1012027"/>
                  <a:chOff x="609584" y="2392211"/>
                  <a:chExt cx="440366" cy="1012027"/>
                </a:xfrm>
                <a:solidFill>
                  <a:srgbClr val="000000"/>
                </a:solidFill>
              </p:grpSpPr>
              <p:sp>
                <p:nvSpPr>
                  <p:cNvPr id="80" name="Freeform: Shape 79">
                    <a:extLst>
                      <a:ext uri="{FF2B5EF4-FFF2-40B4-BE49-F238E27FC236}">
                        <a16:creationId xmlns:a16="http://schemas.microsoft.com/office/drawing/2014/main" id="{8697D176-3428-44C5-BD00-DF42B4FA172D}"/>
                      </a:ext>
                    </a:extLst>
                  </p:cNvPr>
                  <p:cNvSpPr/>
                  <p:nvPr/>
                </p:nvSpPr>
                <p:spPr>
                  <a:xfrm>
                    <a:off x="708713" y="2392211"/>
                    <a:ext cx="341237" cy="312398"/>
                  </a:xfrm>
                  <a:custGeom>
                    <a:avLst/>
                    <a:gdLst>
                      <a:gd name="connsiteX0" fmla="*/ 3589 w 341237"/>
                      <a:gd name="connsiteY0" fmla="*/ 27252 h 312398"/>
                      <a:gd name="connsiteX1" fmla="*/ 48883 w 341237"/>
                      <a:gd name="connsiteY1" fmla="*/ 5555 h 312398"/>
                      <a:gd name="connsiteX2" fmla="*/ 190032 w 341237"/>
                      <a:gd name="connsiteY2" fmla="*/ 122794 h 312398"/>
                      <a:gd name="connsiteX3" fmla="*/ 331972 w 341237"/>
                      <a:gd name="connsiteY3" fmla="*/ 242697 h 312398"/>
                      <a:gd name="connsiteX4" fmla="*/ 336448 w 341237"/>
                      <a:gd name="connsiteY4" fmla="*/ 295226 h 312398"/>
                      <a:gd name="connsiteX5" fmla="*/ 300898 w 341237"/>
                      <a:gd name="connsiteY5" fmla="*/ 308929 h 312398"/>
                      <a:gd name="connsiteX6" fmla="*/ 157115 w 341237"/>
                      <a:gd name="connsiteY6" fmla="*/ 208058 h 312398"/>
                      <a:gd name="connsiteX7" fmla="*/ 18599 w 341237"/>
                      <a:gd name="connsiteY7" fmla="*/ 92723 h 312398"/>
                      <a:gd name="connsiteX8" fmla="*/ 3589 w 341237"/>
                      <a:gd name="connsiteY8" fmla="*/ 27252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237" h="312398">
                        <a:moveTo>
                          <a:pt x="3589" y="27252"/>
                        </a:moveTo>
                        <a:cubicBezTo>
                          <a:pt x="11226" y="5175"/>
                          <a:pt x="33083" y="-8148"/>
                          <a:pt x="48883" y="5555"/>
                        </a:cubicBezTo>
                        <a:cubicBezTo>
                          <a:pt x="95494" y="45904"/>
                          <a:pt x="142631" y="85110"/>
                          <a:pt x="190032" y="122794"/>
                        </a:cubicBezTo>
                        <a:cubicBezTo>
                          <a:pt x="237960" y="161239"/>
                          <a:pt x="286941" y="197400"/>
                          <a:pt x="331972" y="242697"/>
                        </a:cubicBezTo>
                        <a:cubicBezTo>
                          <a:pt x="343295" y="254116"/>
                          <a:pt x="343558" y="280761"/>
                          <a:pt x="336448" y="295226"/>
                        </a:cubicBezTo>
                        <a:cubicBezTo>
                          <a:pt x="327758" y="313116"/>
                          <a:pt x="314591" y="315781"/>
                          <a:pt x="300898" y="308929"/>
                        </a:cubicBezTo>
                        <a:cubicBezTo>
                          <a:pt x="250600" y="283045"/>
                          <a:pt x="203726" y="245361"/>
                          <a:pt x="157115" y="208058"/>
                        </a:cubicBezTo>
                        <a:cubicBezTo>
                          <a:pt x="110504" y="170755"/>
                          <a:pt x="64157" y="132310"/>
                          <a:pt x="18599" y="92723"/>
                        </a:cubicBezTo>
                        <a:cubicBezTo>
                          <a:pt x="2799" y="79400"/>
                          <a:pt x="-5101" y="51994"/>
                          <a:pt x="3589" y="27252"/>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81" name="Freeform: Shape 80">
                    <a:extLst>
                      <a:ext uri="{FF2B5EF4-FFF2-40B4-BE49-F238E27FC236}">
                        <a16:creationId xmlns:a16="http://schemas.microsoft.com/office/drawing/2014/main" id="{B55C7541-C48F-4AEF-AC62-D5BD678C8DD2}"/>
                      </a:ext>
                    </a:extLst>
                  </p:cNvPr>
                  <p:cNvSpPr/>
                  <p:nvPr/>
                </p:nvSpPr>
                <p:spPr>
                  <a:xfrm>
                    <a:off x="664722" y="2712455"/>
                    <a:ext cx="363560" cy="229777"/>
                  </a:xfrm>
                  <a:custGeom>
                    <a:avLst/>
                    <a:gdLst>
                      <a:gd name="connsiteX0" fmla="*/ 40469 w 363560"/>
                      <a:gd name="connsiteY0" fmla="*/ 1627 h 229777"/>
                      <a:gd name="connsiteX1" fmla="*/ 194259 w 363560"/>
                      <a:gd name="connsiteY1" fmla="*/ 72807 h 229777"/>
                      <a:gd name="connsiteX2" fmla="*/ 348311 w 363560"/>
                      <a:gd name="connsiteY2" fmla="*/ 152743 h 229777"/>
                      <a:gd name="connsiteX3" fmla="*/ 330141 w 363560"/>
                      <a:gd name="connsiteY3" fmla="*/ 229252 h 229777"/>
                      <a:gd name="connsiteX4" fmla="*/ 178195 w 363560"/>
                      <a:gd name="connsiteY4" fmla="*/ 167207 h 229777"/>
                      <a:gd name="connsiteX5" fmla="*/ 27302 w 363560"/>
                      <a:gd name="connsiteY5" fmla="*/ 97169 h 229777"/>
                      <a:gd name="connsiteX6" fmla="*/ 705 w 363560"/>
                      <a:gd name="connsiteY6" fmla="*/ 40072 h 229777"/>
                      <a:gd name="connsiteX7" fmla="*/ 40469 w 363560"/>
                      <a:gd name="connsiteY7" fmla="*/ 1627 h 22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60" h="229777">
                        <a:moveTo>
                          <a:pt x="40469" y="1627"/>
                        </a:moveTo>
                        <a:lnTo>
                          <a:pt x="194259" y="72807"/>
                        </a:lnTo>
                        <a:cubicBezTo>
                          <a:pt x="245873" y="96788"/>
                          <a:pt x="299857" y="116962"/>
                          <a:pt x="348311" y="152743"/>
                        </a:cubicBezTo>
                        <a:cubicBezTo>
                          <a:pt x="377279" y="174059"/>
                          <a:pt x="361478" y="236104"/>
                          <a:pt x="330141" y="229252"/>
                        </a:cubicBezTo>
                        <a:cubicBezTo>
                          <a:pt x="278263" y="218214"/>
                          <a:pt x="228229" y="190427"/>
                          <a:pt x="178195" y="167207"/>
                        </a:cubicBezTo>
                        <a:cubicBezTo>
                          <a:pt x="127897" y="143988"/>
                          <a:pt x="77600" y="120388"/>
                          <a:pt x="27302" y="97169"/>
                        </a:cubicBezTo>
                        <a:cubicBezTo>
                          <a:pt x="9922" y="89556"/>
                          <a:pt x="-3245" y="68240"/>
                          <a:pt x="705" y="40072"/>
                        </a:cubicBezTo>
                        <a:cubicBezTo>
                          <a:pt x="3865" y="16472"/>
                          <a:pt x="22825" y="-6367"/>
                          <a:pt x="40469" y="1627"/>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82" name="Freeform: Shape 81">
                    <a:extLst>
                      <a:ext uri="{FF2B5EF4-FFF2-40B4-BE49-F238E27FC236}">
                        <a16:creationId xmlns:a16="http://schemas.microsoft.com/office/drawing/2014/main" id="{C621067A-D57C-4F31-B892-A007402D9B38}"/>
                      </a:ext>
                    </a:extLst>
                  </p:cNvPr>
                  <p:cNvSpPr/>
                  <p:nvPr/>
                </p:nvSpPr>
                <p:spPr>
                  <a:xfrm>
                    <a:off x="641665" y="3034376"/>
                    <a:ext cx="301925" cy="134576"/>
                  </a:xfrm>
                  <a:custGeom>
                    <a:avLst/>
                    <a:gdLst>
                      <a:gd name="connsiteX0" fmla="*/ 40353 w 301925"/>
                      <a:gd name="connsiteY0" fmla="*/ 589 h 134576"/>
                      <a:gd name="connsiteX1" fmla="*/ 279991 w 301925"/>
                      <a:gd name="connsiteY1" fmla="*/ 55783 h 134576"/>
                      <a:gd name="connsiteX2" fmla="*/ 301848 w 301925"/>
                      <a:gd name="connsiteY2" fmla="*/ 97273 h 134576"/>
                      <a:gd name="connsiteX3" fmla="*/ 276567 w 301925"/>
                      <a:gd name="connsiteY3" fmla="*/ 134576 h 134576"/>
                      <a:gd name="connsiteX4" fmla="*/ 27186 w 301925"/>
                      <a:gd name="connsiteY4" fmla="*/ 96512 h 134576"/>
                      <a:gd name="connsiteX5" fmla="*/ 589 w 301925"/>
                      <a:gd name="connsiteY5" fmla="*/ 39034 h 134576"/>
                      <a:gd name="connsiteX6" fmla="*/ 40353 w 301925"/>
                      <a:gd name="connsiteY6" fmla="*/ 589 h 13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25" h="134576">
                        <a:moveTo>
                          <a:pt x="40353" y="589"/>
                        </a:moveTo>
                        <a:cubicBezTo>
                          <a:pt x="120144" y="15815"/>
                          <a:pt x="202043" y="25712"/>
                          <a:pt x="279991" y="55783"/>
                        </a:cubicBezTo>
                        <a:cubicBezTo>
                          <a:pt x="293158" y="60731"/>
                          <a:pt x="302901" y="76718"/>
                          <a:pt x="301848" y="97273"/>
                        </a:cubicBezTo>
                        <a:cubicBezTo>
                          <a:pt x="300794" y="115544"/>
                          <a:pt x="290524" y="134576"/>
                          <a:pt x="276567" y="134576"/>
                        </a:cubicBezTo>
                        <a:cubicBezTo>
                          <a:pt x="193089" y="134196"/>
                          <a:pt x="109611" y="112118"/>
                          <a:pt x="27186" y="96512"/>
                        </a:cubicBezTo>
                        <a:cubicBezTo>
                          <a:pt x="9016" y="93086"/>
                          <a:pt x="-2835" y="63776"/>
                          <a:pt x="589" y="39034"/>
                        </a:cubicBezTo>
                        <a:cubicBezTo>
                          <a:pt x="4539" y="11628"/>
                          <a:pt x="22182" y="-3217"/>
                          <a:pt x="40353" y="58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83" name="Freeform: Shape 82">
                    <a:extLst>
                      <a:ext uri="{FF2B5EF4-FFF2-40B4-BE49-F238E27FC236}">
                        <a16:creationId xmlns:a16="http://schemas.microsoft.com/office/drawing/2014/main" id="{9A8FD648-64D9-4582-BDBC-24A5B8488CC4}"/>
                      </a:ext>
                    </a:extLst>
                  </p:cNvPr>
                  <p:cNvSpPr/>
                  <p:nvPr/>
                </p:nvSpPr>
                <p:spPr>
                  <a:xfrm>
                    <a:off x="609584" y="3298412"/>
                    <a:ext cx="259448" cy="105827"/>
                  </a:xfrm>
                  <a:custGeom>
                    <a:avLst/>
                    <a:gdLst>
                      <a:gd name="connsiteX0" fmla="*/ 31353 w 259448"/>
                      <a:gd name="connsiteY0" fmla="*/ 8334 h 105827"/>
                      <a:gd name="connsiteX1" fmla="*/ 235967 w 259448"/>
                      <a:gd name="connsiteY1" fmla="*/ 3005 h 105827"/>
                      <a:gd name="connsiteX2" fmla="*/ 259404 w 259448"/>
                      <a:gd name="connsiteY2" fmla="*/ 47541 h 105827"/>
                      <a:gd name="connsiteX3" fmla="*/ 232280 w 259448"/>
                      <a:gd name="connsiteY3" fmla="*/ 87508 h 105827"/>
                      <a:gd name="connsiteX4" fmla="*/ 134318 w 259448"/>
                      <a:gd name="connsiteY4" fmla="*/ 99308 h 105827"/>
                      <a:gd name="connsiteX5" fmla="*/ 36093 w 259448"/>
                      <a:gd name="connsiteY5" fmla="*/ 105779 h 105827"/>
                      <a:gd name="connsiteX6" fmla="*/ 16 w 259448"/>
                      <a:gd name="connsiteY6" fmla="*/ 60483 h 105827"/>
                      <a:gd name="connsiteX7" fmla="*/ 31353 w 259448"/>
                      <a:gd name="connsiteY7" fmla="*/ 8334 h 10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448" h="105827">
                        <a:moveTo>
                          <a:pt x="31353" y="8334"/>
                        </a:moveTo>
                        <a:cubicBezTo>
                          <a:pt x="99294" y="4147"/>
                          <a:pt x="168025" y="-4608"/>
                          <a:pt x="235967" y="3005"/>
                        </a:cubicBezTo>
                        <a:cubicBezTo>
                          <a:pt x="250450" y="4528"/>
                          <a:pt x="260194" y="28508"/>
                          <a:pt x="259404" y="47541"/>
                        </a:cubicBezTo>
                        <a:cubicBezTo>
                          <a:pt x="258350" y="69999"/>
                          <a:pt x="247027" y="84083"/>
                          <a:pt x="232280" y="87508"/>
                        </a:cubicBezTo>
                        <a:cubicBezTo>
                          <a:pt x="199889" y="95502"/>
                          <a:pt x="167235" y="97025"/>
                          <a:pt x="134318" y="99308"/>
                        </a:cubicBezTo>
                        <a:cubicBezTo>
                          <a:pt x="101664" y="101592"/>
                          <a:pt x="69010" y="103876"/>
                          <a:pt x="36093" y="105779"/>
                        </a:cubicBezTo>
                        <a:cubicBezTo>
                          <a:pt x="18713" y="106921"/>
                          <a:pt x="542" y="87508"/>
                          <a:pt x="16" y="60483"/>
                        </a:cubicBezTo>
                        <a:cubicBezTo>
                          <a:pt x="-511" y="34599"/>
                          <a:pt x="12392" y="9476"/>
                          <a:pt x="31353" y="8334"/>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grpSp>
        <p:sp>
          <p:nvSpPr>
            <p:cNvPr id="74" name="TextBox 73">
              <a:extLst>
                <a:ext uri="{FF2B5EF4-FFF2-40B4-BE49-F238E27FC236}">
                  <a16:creationId xmlns:a16="http://schemas.microsoft.com/office/drawing/2014/main" id="{FBDB55E4-A861-4EBB-A40E-4A9EC743F4BD}"/>
                </a:ext>
              </a:extLst>
            </p:cNvPr>
            <p:cNvSpPr txBox="1">
              <a:spLocks noChangeAspect="1"/>
            </p:cNvSpPr>
            <p:nvPr>
              <p:custDataLst>
                <p:tags r:id="rId1"/>
              </p:custDataLst>
            </p:nvPr>
          </p:nvSpPr>
          <p:spPr>
            <a:xfrm>
              <a:off x="4116542" y="1228171"/>
              <a:ext cx="8804046" cy="1224003"/>
            </a:xfrm>
            <a:prstGeom prst="rect">
              <a:avLst/>
            </a:prstGeom>
            <a:solidFill>
              <a:scrgbClr r="0" g="0" b="0">
                <a:alpha val="0"/>
              </a:scrgbClr>
            </a:solidFill>
          </p:spPr>
          <p:txBody>
            <a:bodyPr wrap="square" lIns="0" tIns="0" rIns="0" bIns="0" rtlCol="0">
              <a:spAutoFit/>
            </a:bodyPr>
            <a:lstStyle/>
            <a:p>
              <a:pPr algn="ctr">
                <a:lnSpc>
                  <a:spcPct val="112000"/>
                </a:lnSpc>
                <a:defRPr/>
              </a:pP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hạng</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Tổng</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hạng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còn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lại</a:t>
              </a:r>
              <a:endParaRPr lang="en-US" sz="4000" b="1" dirty="0">
                <a:latin typeface="Arial" panose="020B0604020202020204" pitchFamily="34" charset="0"/>
                <a:cs typeface="Arial" panose="020B0604020202020204" pitchFamily="34" charset="0"/>
              </a:endParaRPr>
            </a:p>
          </p:txBody>
        </p:sp>
      </p:grpSp>
      <p:sp>
        <p:nvSpPr>
          <p:cNvPr id="89" name="Rectangle: Rounded Corners 88">
            <a:extLst>
              <a:ext uri="{FF2B5EF4-FFF2-40B4-BE49-F238E27FC236}">
                <a16:creationId xmlns:a16="http://schemas.microsoft.com/office/drawing/2014/main" id="{482EF63B-132B-47E3-BA4D-86159599CDEA}"/>
              </a:ext>
            </a:extLst>
          </p:cNvPr>
          <p:cNvSpPr/>
          <p:nvPr/>
        </p:nvSpPr>
        <p:spPr>
          <a:xfrm>
            <a:off x="6932161" y="2498701"/>
            <a:ext cx="1006868" cy="46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Arial" panose="020B0604020202020204" pitchFamily="34" charset="0"/>
                <a:cs typeface="Arial" panose="020B0604020202020204" pitchFamily="34" charset="0"/>
              </a:rPr>
              <a:t>29</a:t>
            </a:r>
          </a:p>
        </p:txBody>
      </p:sp>
      <p:sp>
        <p:nvSpPr>
          <p:cNvPr id="90" name="Rectangle: Rounded Corners 89">
            <a:extLst>
              <a:ext uri="{FF2B5EF4-FFF2-40B4-BE49-F238E27FC236}">
                <a16:creationId xmlns:a16="http://schemas.microsoft.com/office/drawing/2014/main" id="{5B810724-761C-4DD9-A28B-04EF43B65D59}"/>
              </a:ext>
            </a:extLst>
          </p:cNvPr>
          <p:cNvSpPr/>
          <p:nvPr/>
        </p:nvSpPr>
        <p:spPr>
          <a:xfrm>
            <a:off x="9026241" y="1880592"/>
            <a:ext cx="1006868" cy="46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FF0000"/>
                </a:solidFill>
                <a:latin typeface="Arial" panose="020B0604020202020204" pitchFamily="34" charset="0"/>
                <a:cs typeface="Arial" panose="020B0604020202020204" pitchFamily="34" charset="0"/>
              </a:rPr>
              <a:t>34</a:t>
            </a:r>
          </a:p>
        </p:txBody>
      </p:sp>
    </p:spTree>
    <p:extLst>
      <p:ext uri="{BB962C8B-B14F-4D97-AF65-F5344CB8AC3E}">
        <p14:creationId xmlns:p14="http://schemas.microsoft.com/office/powerpoint/2010/main" val="4239581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23"/>
                                        </p:tgtEl>
                                      </p:cBhvr>
                                    </p:animEffect>
                                    <p:set>
                                      <p:cBhvr>
                                        <p:cTn id="29" dur="1" fill="hold">
                                          <p:stCondLst>
                                            <p:cond delay="499"/>
                                          </p:stCondLst>
                                        </p:cTn>
                                        <p:tgtEl>
                                          <p:spTgt spid="2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72"/>
                                        </p:tgtEl>
                                        <p:attrNameLst>
                                          <p:attrName>style.visibility</p:attrName>
                                        </p:attrNameLst>
                                      </p:cBhvr>
                                      <p:to>
                                        <p:strVal val="visible"/>
                                      </p:to>
                                    </p:set>
                                    <p:anim calcmode="lin" valueType="num">
                                      <p:cBhvr additive="base">
                                        <p:cTn id="34" dur="500" fill="hold"/>
                                        <p:tgtEl>
                                          <p:spTgt spid="72"/>
                                        </p:tgtEl>
                                        <p:attrNameLst>
                                          <p:attrName>ppt_x</p:attrName>
                                        </p:attrNameLst>
                                      </p:cBhvr>
                                      <p:tavLst>
                                        <p:tav tm="0">
                                          <p:val>
                                            <p:strVal val="#ppt_x"/>
                                          </p:val>
                                        </p:tav>
                                        <p:tav tm="100000">
                                          <p:val>
                                            <p:strVal val="#ppt_x"/>
                                          </p:val>
                                        </p:tav>
                                      </p:tavLst>
                                    </p:anim>
                                    <p:anim calcmode="lin" valueType="num">
                                      <p:cBhvr additive="base">
                                        <p:cTn id="35"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72"/>
                                        </p:tgtEl>
                                      </p:cBhvr>
                                    </p:animEffect>
                                    <p:set>
                                      <p:cBhvr>
                                        <p:cTn id="40" dur="1" fill="hold">
                                          <p:stCondLst>
                                            <p:cond delay="499"/>
                                          </p:stCondLst>
                                        </p:cTn>
                                        <p:tgtEl>
                                          <p:spTgt spid="7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down)">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89"/>
                                        </p:tgtEl>
                                        <p:attrNameLst>
                                          <p:attrName>style.visibility</p:attrName>
                                        </p:attrNameLst>
                                      </p:cBhvr>
                                      <p:to>
                                        <p:strVal val="visible"/>
                                      </p:to>
                                    </p:set>
                                    <p:animEffect transition="in" filter="wipe(down)">
                                      <p:cBhvr>
                                        <p:cTn id="50" dur="500"/>
                                        <p:tgtEl>
                                          <p:spTgt spid="8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90"/>
                                        </p:tgtEl>
                                        <p:attrNameLst>
                                          <p:attrName>style.visibility</p:attrName>
                                        </p:attrNameLst>
                                      </p:cBhvr>
                                      <p:to>
                                        <p:strVal val="visible"/>
                                      </p:to>
                                    </p:set>
                                    <p:animEffect transition="in" filter="wipe(down)">
                                      <p:cBhvr>
                                        <p:cTn id="5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9" grpId="0" animBg="1"/>
      <p:bldP spid="9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56879" y="6260190"/>
            <a:ext cx="999348" cy="1086247"/>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9614" y="3943007"/>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57819" y="-63722"/>
            <a:ext cx="4879443" cy="1976174"/>
          </a:xfrm>
          <a:prstGeom prst="rect">
            <a:avLst/>
          </a:prstGeom>
        </p:spPr>
      </p:pic>
      <p:pic>
        <p:nvPicPr>
          <p:cNvPr id="1026" name="Picture 2" descr="Trong hình, cân đồng hồ sau đang bị thiếu kim. Các bạn học sinh đ">
            <a:extLst>
              <a:ext uri="{FF2B5EF4-FFF2-40B4-BE49-F238E27FC236}">
                <a16:creationId xmlns:a16="http://schemas.microsoft.com/office/drawing/2014/main" id="{8F9EACBF-F101-4D54-8357-E20E086922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3724" y="210346"/>
            <a:ext cx="2887680" cy="431473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7">
            <a:extLst>
              <a:ext uri="{FF2B5EF4-FFF2-40B4-BE49-F238E27FC236}">
                <a16:creationId xmlns:a16="http://schemas.microsoft.com/office/drawing/2014/main" id="{184DF406-22FA-4BC0-B0D1-AC260A1074AE}"/>
              </a:ext>
            </a:extLst>
          </p:cNvPr>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3171" y="5785603"/>
            <a:ext cx="626420" cy="680891"/>
          </a:xfrm>
          <a:prstGeom prst="rect">
            <a:avLst/>
          </a:prstGeom>
        </p:spPr>
      </p:pic>
      <p:pic>
        <p:nvPicPr>
          <p:cNvPr id="29" name="Picture 8">
            <a:extLst>
              <a:ext uri="{FF2B5EF4-FFF2-40B4-BE49-F238E27FC236}">
                <a16:creationId xmlns:a16="http://schemas.microsoft.com/office/drawing/2014/main" id="{AFC0F027-C14C-4019-9C81-41ADB6E6310C}"/>
              </a:ext>
            </a:extLst>
          </p:cNvPr>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9614" y="3943007"/>
            <a:ext cx="999348" cy="1086247"/>
          </a:xfrm>
          <a:prstGeom prst="rect">
            <a:avLst/>
          </a:prstGeom>
        </p:spPr>
      </p:pic>
      <p:sp>
        <p:nvSpPr>
          <p:cNvPr id="30" name="AutoShape 4">
            <a:extLst>
              <a:ext uri="{FF2B5EF4-FFF2-40B4-BE49-F238E27FC236}">
                <a16:creationId xmlns:a16="http://schemas.microsoft.com/office/drawing/2014/main" id="{C9827431-3679-4674-8B75-4C0B7EB79506}"/>
              </a:ext>
            </a:extLst>
          </p:cNvPr>
          <p:cNvSpPr/>
          <p:nvPr/>
        </p:nvSpPr>
        <p:spPr>
          <a:xfrm rot="129639">
            <a:off x="932249" y="5326008"/>
            <a:ext cx="4710341" cy="1021931"/>
          </a:xfrm>
          <a:prstGeom prst="rect">
            <a:avLst/>
          </a:prstGeom>
          <a:solidFill>
            <a:srgbClr val="FFFFFF"/>
          </a:solidFill>
        </p:spPr>
      </p:sp>
      <p:grpSp>
        <p:nvGrpSpPr>
          <p:cNvPr id="31" name="Group 30">
            <a:extLst>
              <a:ext uri="{FF2B5EF4-FFF2-40B4-BE49-F238E27FC236}">
                <a16:creationId xmlns:a16="http://schemas.microsoft.com/office/drawing/2014/main" id="{1F208D7E-7C6E-4AE3-BC32-5489815D23CB}"/>
              </a:ext>
            </a:extLst>
          </p:cNvPr>
          <p:cNvGrpSpPr/>
          <p:nvPr/>
        </p:nvGrpSpPr>
        <p:grpSpPr>
          <a:xfrm>
            <a:off x="4973564" y="4298854"/>
            <a:ext cx="1732793" cy="1510779"/>
            <a:chOff x="11279221" y="6211935"/>
            <a:chExt cx="2599189" cy="2266168"/>
          </a:xfrm>
        </p:grpSpPr>
        <p:pic>
          <p:nvPicPr>
            <p:cNvPr id="32" name="Picture 14">
              <a:extLst>
                <a:ext uri="{FF2B5EF4-FFF2-40B4-BE49-F238E27FC236}">
                  <a16:creationId xmlns:a16="http://schemas.microsoft.com/office/drawing/2014/main" id="{C12C2925-1215-4ABF-8CA6-FDEE2F7E99BF}"/>
                </a:ext>
              </a:extLst>
            </p:cNvPr>
            <p:cNvPicPr>
              <a:picLocks noChangeAspect="1"/>
            </p:cNvPicPr>
            <p:nvPr/>
          </p:nvPicPr>
          <p:blipFill>
            <a:blip r:embed="rId7"/>
            <a:srcRect/>
            <a:stretch>
              <a:fillRect/>
            </a:stretch>
          </p:blipFill>
          <p:spPr>
            <a:xfrm rot="977126">
              <a:off x="11279221" y="6211935"/>
              <a:ext cx="2599189" cy="2266168"/>
            </a:xfrm>
            <a:prstGeom prst="rect">
              <a:avLst/>
            </a:prstGeom>
          </p:spPr>
        </p:pic>
        <p:sp>
          <p:nvSpPr>
            <p:cNvPr id="34" name="TextBox 15">
              <a:extLst>
                <a:ext uri="{FF2B5EF4-FFF2-40B4-BE49-F238E27FC236}">
                  <a16:creationId xmlns:a16="http://schemas.microsoft.com/office/drawing/2014/main" id="{7663066F-ABAB-419C-BAFB-7448A0A26944}"/>
                </a:ext>
              </a:extLst>
            </p:cNvPr>
            <p:cNvSpPr txBox="1"/>
            <p:nvPr/>
          </p:nvSpPr>
          <p:spPr>
            <a:xfrm rot="1078377">
              <a:off x="12223405" y="6306271"/>
              <a:ext cx="1176319" cy="2077492"/>
            </a:xfrm>
            <a:prstGeom prst="rect">
              <a:avLst/>
            </a:prstGeom>
          </p:spPr>
          <p:txBody>
            <a:bodyPr lIns="0" tIns="0" rIns="0" bIns="0" rtlCol="0" anchor="t">
              <a:spAutoFit/>
            </a:bodyPr>
            <a:lstStyle/>
            <a:p>
              <a:pPr algn="ctr" defTabSz="609630">
                <a:lnSpc>
                  <a:spcPts val="11201"/>
                </a:lnSpc>
                <a:spcBef>
                  <a:spcPct val="0"/>
                </a:spcBef>
              </a:pPr>
              <a:r>
                <a:rPr lang="en-US" sz="8000" spc="744" dirty="0">
                  <a:solidFill>
                    <a:srgbClr val="403D3C"/>
                  </a:solidFill>
                  <a:latin typeface="Josefin Sans Bold"/>
                </a:rPr>
                <a:t>?</a:t>
              </a:r>
            </a:p>
          </p:txBody>
        </p:sp>
      </p:grpSp>
      <p:sp>
        <p:nvSpPr>
          <p:cNvPr id="35" name="TextBox 7">
            <a:extLst>
              <a:ext uri="{FF2B5EF4-FFF2-40B4-BE49-F238E27FC236}">
                <a16:creationId xmlns:a16="http://schemas.microsoft.com/office/drawing/2014/main" id="{DCEB8B2E-46A4-44EF-A271-FEDC9E8872DD}"/>
              </a:ext>
            </a:extLst>
          </p:cNvPr>
          <p:cNvSpPr txBox="1"/>
          <p:nvPr/>
        </p:nvSpPr>
        <p:spPr>
          <a:xfrm rot="152325">
            <a:off x="915337" y="5512394"/>
            <a:ext cx="4498377" cy="615553"/>
          </a:xfrm>
          <a:prstGeom prst="rect">
            <a:avLst/>
          </a:prstGeom>
        </p:spPr>
        <p:txBody>
          <a:bodyPr wrap="square" lIns="0" tIns="0" rIns="0" bIns="0" rtlCol="0" anchor="t">
            <a:spAutoFit/>
          </a:bodyPr>
          <a:lstStyle/>
          <a:p>
            <a:pPr algn="ctr" defTabSz="609630">
              <a:spcBef>
                <a:spcPct val="0"/>
              </a:spcBef>
            </a:pPr>
            <a:r>
              <a:rPr lang="en-US" sz="4000" b="1" dirty="0" err="1">
                <a:solidFill>
                  <a:prstClr val="black"/>
                </a:solidFill>
                <a:latin typeface="Arial" panose="020B0604020202020204" pitchFamily="34" charset="0"/>
                <a:cs typeface="Arial" panose="020B0604020202020204" pitchFamily="34" charset="0"/>
              </a:rPr>
              <a:t>Cân</a:t>
            </a:r>
            <a:r>
              <a:rPr lang="en-US" sz="4000" b="1" dirty="0">
                <a:solidFill>
                  <a:prstClr val="black"/>
                </a:solidFill>
                <a:latin typeface="Arial" panose="020B0604020202020204" pitchFamily="34" charset="0"/>
                <a:cs typeface="Arial" panose="020B0604020202020204" pitchFamily="34" charset="0"/>
              </a:rPr>
              <a:t> </a:t>
            </a:r>
            <a:r>
              <a:rPr lang="en-US" sz="4000" b="1" dirty="0" err="1">
                <a:solidFill>
                  <a:prstClr val="black"/>
                </a:solidFill>
                <a:latin typeface="Arial" panose="020B0604020202020204" pitchFamily="34" charset="0"/>
                <a:cs typeface="Arial" panose="020B0604020202020204" pitchFamily="34" charset="0"/>
              </a:rPr>
              <a:t>chỉ</a:t>
            </a:r>
            <a:r>
              <a:rPr lang="en-US" sz="4000" b="1" dirty="0">
                <a:solidFill>
                  <a:prstClr val="black"/>
                </a:solidFill>
                <a:latin typeface="Arial" panose="020B0604020202020204" pitchFamily="34" charset="0"/>
                <a:cs typeface="Arial" panose="020B0604020202020204" pitchFamily="34" charset="0"/>
              </a:rPr>
              <a:t> </a:t>
            </a:r>
            <a:r>
              <a:rPr lang="en-US" sz="4000" b="1" dirty="0" err="1">
                <a:solidFill>
                  <a:prstClr val="black"/>
                </a:solidFill>
                <a:latin typeface="Arial" panose="020B0604020202020204" pitchFamily="34" charset="0"/>
                <a:cs typeface="Arial" panose="020B0604020202020204" pitchFamily="34" charset="0"/>
              </a:rPr>
              <a:t>mấy</a:t>
            </a:r>
            <a:r>
              <a:rPr lang="en-US" sz="4000" b="1" dirty="0">
                <a:solidFill>
                  <a:prstClr val="black"/>
                </a:solidFill>
                <a:latin typeface="Arial" panose="020B0604020202020204" pitchFamily="34" charset="0"/>
                <a:cs typeface="Arial" panose="020B0604020202020204" pitchFamily="34" charset="0"/>
              </a:rPr>
              <a:t> </a:t>
            </a:r>
            <a:r>
              <a:rPr lang="en-US" sz="4000" b="1" dirty="0" err="1">
                <a:solidFill>
                  <a:prstClr val="black"/>
                </a:solidFill>
                <a:latin typeface="Arial" panose="020B0604020202020204" pitchFamily="34" charset="0"/>
                <a:cs typeface="Arial" panose="020B0604020202020204" pitchFamily="34" charset="0"/>
              </a:rPr>
              <a:t>cân</a:t>
            </a:r>
            <a:endParaRPr lang="en-US" sz="4000" b="1" dirty="0">
              <a:solidFill>
                <a:prstClr val="black"/>
              </a:solidFill>
              <a:latin typeface="Arial" panose="020B0604020202020204" pitchFamily="34" charset="0"/>
              <a:cs typeface="Arial" panose="020B0604020202020204" pitchFamily="34" charset="0"/>
            </a:endParaRPr>
          </a:p>
        </p:txBody>
      </p:sp>
      <p:sp>
        <p:nvSpPr>
          <p:cNvPr id="36" name="AutoShape 4">
            <a:extLst>
              <a:ext uri="{FF2B5EF4-FFF2-40B4-BE49-F238E27FC236}">
                <a16:creationId xmlns:a16="http://schemas.microsoft.com/office/drawing/2014/main" id="{0524FC18-1738-4980-A2AA-D47E4C1EF88B}"/>
              </a:ext>
            </a:extLst>
          </p:cNvPr>
          <p:cNvSpPr/>
          <p:nvPr/>
        </p:nvSpPr>
        <p:spPr>
          <a:xfrm rot="21470361" flipH="1">
            <a:off x="6895421" y="5252460"/>
            <a:ext cx="4410748" cy="1021931"/>
          </a:xfrm>
          <a:prstGeom prst="rect">
            <a:avLst/>
          </a:prstGeom>
          <a:solidFill>
            <a:srgbClr val="FFFFFF"/>
          </a:solidFill>
        </p:spPr>
      </p:sp>
      <p:sp>
        <p:nvSpPr>
          <p:cNvPr id="37" name="TextBox 7">
            <a:extLst>
              <a:ext uri="{FF2B5EF4-FFF2-40B4-BE49-F238E27FC236}">
                <a16:creationId xmlns:a16="http://schemas.microsoft.com/office/drawing/2014/main" id="{2D346CC8-A536-4027-8809-CA242C7B19C4}"/>
              </a:ext>
            </a:extLst>
          </p:cNvPr>
          <p:cNvSpPr txBox="1"/>
          <p:nvPr/>
        </p:nvSpPr>
        <p:spPr>
          <a:xfrm rot="21420754">
            <a:off x="7098749" y="5352992"/>
            <a:ext cx="4004091" cy="820866"/>
          </a:xfrm>
          <a:prstGeom prst="rect">
            <a:avLst/>
          </a:prstGeom>
        </p:spPr>
        <p:txBody>
          <a:bodyPr wrap="square" lIns="0" tIns="0" rIns="0" bIns="0" rtlCol="0" anchor="t">
            <a:spAutoFit/>
          </a:bodyPr>
          <a:lstStyle/>
          <a:p>
            <a:pPr algn="ctr" defTabSz="609630">
              <a:spcBef>
                <a:spcPct val="0"/>
              </a:spcBef>
            </a:pPr>
            <a:r>
              <a:rPr lang="en-US" sz="5334" b="1" dirty="0" err="1">
                <a:solidFill>
                  <a:srgbClr val="FF0000"/>
                </a:solidFill>
                <a:latin typeface="#9Slide03 Dekar" panose="02000000000000000000" pitchFamily="2" charset="0"/>
              </a:rPr>
              <a:t>Đáp</a:t>
            </a:r>
            <a:r>
              <a:rPr lang="en-US" sz="5334" b="1" dirty="0">
                <a:solidFill>
                  <a:srgbClr val="FF0000"/>
                </a:solidFill>
                <a:latin typeface="#9Slide03 Dekar" panose="02000000000000000000" pitchFamily="2" charset="0"/>
              </a:rPr>
              <a:t> </a:t>
            </a:r>
            <a:r>
              <a:rPr lang="en-US" sz="5334" b="1" dirty="0" err="1">
                <a:solidFill>
                  <a:srgbClr val="FF0000"/>
                </a:solidFill>
                <a:latin typeface="#9Slide03 Dekar" panose="02000000000000000000" pitchFamily="2" charset="0"/>
              </a:rPr>
              <a:t>án</a:t>
            </a:r>
            <a:r>
              <a:rPr lang="en-US" sz="5334" b="1" dirty="0">
                <a:solidFill>
                  <a:srgbClr val="FF0000"/>
                </a:solidFill>
                <a:latin typeface="#9Slide03 Dekar" panose="02000000000000000000" pitchFamily="2" charset="0"/>
              </a:rPr>
              <a:t>: 2 kg</a:t>
            </a:r>
          </a:p>
        </p:txBody>
      </p:sp>
    </p:spTree>
    <p:extLst>
      <p:ext uri="{BB962C8B-B14F-4D97-AF65-F5344CB8AC3E}">
        <p14:creationId xmlns:p14="http://schemas.microsoft.com/office/powerpoint/2010/main" val="2029872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8"/>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5"/>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4"/>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3"/>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28"/>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29"/>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ppt_x"/>
                                          </p:val>
                                        </p:tav>
                                        <p:tav tm="100000">
                                          <p:val>
                                            <p:strVal val="#ppt_x"/>
                                          </p:val>
                                        </p:tav>
                                      </p:tavLst>
                                    </p:anim>
                                    <p:anim calcmode="lin" valueType="num">
                                      <p:cBhvr additive="base">
                                        <p:cTn id="4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699183"/>
            <a:ext cx="11125200" cy="5930217"/>
            <a:chOff x="660556" y="1101039"/>
            <a:chExt cx="16598744" cy="8482638"/>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0347" y="108048"/>
            <a:ext cx="818831" cy="1084729"/>
          </a:xfrm>
          <a:prstGeom prst="rect">
            <a:avLst/>
          </a:prstGeom>
        </p:spPr>
      </p:pic>
      <p:sp>
        <p:nvSpPr>
          <p:cNvPr id="24" name="TextBox 23">
            <a:extLst>
              <a:ext uri="{FF2B5EF4-FFF2-40B4-BE49-F238E27FC236}">
                <a16:creationId xmlns:a16="http://schemas.microsoft.com/office/drawing/2014/main" id="{42C46A9E-8ACD-4586-A33B-04A1CA3A2E1D}"/>
              </a:ext>
            </a:extLst>
          </p:cNvPr>
          <p:cNvSpPr txBox="1"/>
          <p:nvPr/>
        </p:nvSpPr>
        <p:spPr>
          <a:xfrm>
            <a:off x="1325054" y="939308"/>
            <a:ext cx="6357562" cy="589072"/>
          </a:xfrm>
          <a:prstGeom prst="rect">
            <a:avLst/>
          </a:prstGeom>
          <a:noFill/>
        </p:spPr>
        <p:txBody>
          <a:bodyPr wrap="square">
            <a:spAutoFit/>
          </a:bodyPr>
          <a:lstStyle/>
          <a:p>
            <a:pPr marL="194743" marR="0" lvl="0" indent="0" algn="just" defTabSz="609630" rtl="0" eaLnBrk="1" fontAlgn="auto" latinLnBrk="0" hangingPunct="1">
              <a:lnSpc>
                <a:spcPct val="115000"/>
              </a:lnSpc>
              <a:spcBef>
                <a:spcPts val="0"/>
              </a:spcBef>
              <a:spcAft>
                <a:spcPts val="0"/>
              </a:spcAft>
              <a:buClrTx/>
              <a:buSzTx/>
              <a:buFontTx/>
              <a:buNone/>
              <a:tabLst>
                <a:tab pos="280261" algn="l"/>
              </a:tabLst>
              <a:defRPr/>
            </a:pPr>
            <a:r>
              <a:rPr kumimoji="0" lang="en-US" sz="30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Số</a:t>
            </a:r>
            <a:r>
              <a:rPr kumimoji="0" lang="en-US" sz="3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endParaRPr kumimoji="0" lang="en-US" sz="30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AB9E7978-46C5-4CBE-8934-85D050375F82}"/>
              </a:ext>
            </a:extLst>
          </p:cNvPr>
          <p:cNvSpPr/>
          <p:nvPr/>
        </p:nvSpPr>
        <p:spPr>
          <a:xfrm>
            <a:off x="802352" y="843416"/>
            <a:ext cx="715454" cy="68496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4</a:t>
            </a:r>
          </a:p>
        </p:txBody>
      </p:sp>
      <p:graphicFrame>
        <p:nvGraphicFramePr>
          <p:cNvPr id="4" name="Table 3">
            <a:extLst>
              <a:ext uri="{FF2B5EF4-FFF2-40B4-BE49-F238E27FC236}">
                <a16:creationId xmlns:a16="http://schemas.microsoft.com/office/drawing/2014/main" id="{EFDA70C0-C6C3-4CDB-93A3-A746FF3455CD}"/>
              </a:ext>
            </a:extLst>
          </p:cNvPr>
          <p:cNvGraphicFramePr>
            <a:graphicFrameLocks noGrp="1"/>
          </p:cNvGraphicFramePr>
          <p:nvPr>
            <p:extLst>
              <p:ext uri="{D42A27DB-BD31-4B8C-83A1-F6EECF244321}">
                <p14:modId xmlns:p14="http://schemas.microsoft.com/office/powerpoint/2010/main" val="3665055577"/>
              </p:ext>
            </p:extLst>
          </p:nvPr>
        </p:nvGraphicFramePr>
        <p:xfrm>
          <a:off x="2308916" y="1758034"/>
          <a:ext cx="8222608" cy="1985706"/>
        </p:xfrm>
        <a:graphic>
          <a:graphicData uri="http://schemas.openxmlformats.org/drawingml/2006/table">
            <a:tbl>
              <a:tblPr/>
              <a:tblGrid>
                <a:gridCol w="2055652">
                  <a:extLst>
                    <a:ext uri="{9D8B030D-6E8A-4147-A177-3AD203B41FA5}">
                      <a16:colId xmlns:a16="http://schemas.microsoft.com/office/drawing/2014/main" val="3815345541"/>
                    </a:ext>
                  </a:extLst>
                </a:gridCol>
                <a:gridCol w="2055652">
                  <a:extLst>
                    <a:ext uri="{9D8B030D-6E8A-4147-A177-3AD203B41FA5}">
                      <a16:colId xmlns:a16="http://schemas.microsoft.com/office/drawing/2014/main" val="4071882982"/>
                    </a:ext>
                  </a:extLst>
                </a:gridCol>
                <a:gridCol w="2055652">
                  <a:extLst>
                    <a:ext uri="{9D8B030D-6E8A-4147-A177-3AD203B41FA5}">
                      <a16:colId xmlns:a16="http://schemas.microsoft.com/office/drawing/2014/main" val="919837733"/>
                    </a:ext>
                  </a:extLst>
                </a:gridCol>
                <a:gridCol w="2055652">
                  <a:extLst>
                    <a:ext uri="{9D8B030D-6E8A-4147-A177-3AD203B41FA5}">
                      <a16:colId xmlns:a16="http://schemas.microsoft.com/office/drawing/2014/main" val="1832987383"/>
                    </a:ext>
                  </a:extLst>
                </a:gridCol>
              </a:tblGrid>
              <a:tr h="661902">
                <a:tc>
                  <a:txBody>
                    <a:bodyPr/>
                    <a:lstStyle/>
                    <a:p>
                      <a:pPr fontAlgn="t"/>
                      <a:r>
                        <a:rPr lang="en-US" sz="3600" dirty="0" err="1">
                          <a:effectLst/>
                          <a:latin typeface="Arial" panose="020B0604020202020204" pitchFamily="34" charset="0"/>
                          <a:cs typeface="Arial" panose="020B0604020202020204" pitchFamily="34" charset="0"/>
                        </a:rPr>
                        <a:t>Số</a:t>
                      </a:r>
                      <a:r>
                        <a:rPr lang="en-US" sz="3600" dirty="0">
                          <a:effectLst/>
                          <a:latin typeface="Arial" panose="020B0604020202020204" pitchFamily="34" charset="0"/>
                          <a:cs typeface="Arial" panose="020B0604020202020204" pitchFamily="34" charset="0"/>
                        </a:rPr>
                        <a:t> </a:t>
                      </a:r>
                      <a:r>
                        <a:rPr lang="en-US" sz="3600" dirty="0" err="1">
                          <a:effectLst/>
                          <a:latin typeface="Arial" panose="020B0604020202020204" pitchFamily="34" charset="0"/>
                          <a:cs typeface="Arial" panose="020B0604020202020204" pitchFamily="34" charset="0"/>
                        </a:rPr>
                        <a:t>bị</a:t>
                      </a:r>
                      <a:r>
                        <a:rPr lang="en-US" sz="3600" dirty="0">
                          <a:effectLst/>
                          <a:latin typeface="Arial" panose="020B0604020202020204" pitchFamily="34" charset="0"/>
                          <a:cs typeface="Arial" panose="020B0604020202020204" pitchFamily="34" charset="0"/>
                        </a:rPr>
                        <a:t> </a:t>
                      </a:r>
                      <a:r>
                        <a:rPr lang="en-US" sz="3600" dirty="0" err="1">
                          <a:effectLst/>
                          <a:latin typeface="Arial" panose="020B0604020202020204" pitchFamily="34" charset="0"/>
                          <a:cs typeface="Arial" panose="020B0604020202020204" pitchFamily="34" charset="0"/>
                        </a:rPr>
                        <a:t>trừ</a:t>
                      </a:r>
                      <a:endParaRPr lang="en-US" sz="3600" dirty="0">
                        <a:effectLst/>
                        <a:latin typeface="Arial" panose="020B0604020202020204" pitchFamily="34" charset="0"/>
                        <a:cs typeface="Arial" panose="020B0604020202020204" pitchFamily="34" charset="0"/>
                      </a:endParaRP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chemeClr val="accent5">
                        <a:lumMod val="40000"/>
                        <a:lumOff val="60000"/>
                      </a:schemeClr>
                    </a:solidFill>
                  </a:tcPr>
                </a:tc>
                <a:tc>
                  <a:txBody>
                    <a:bodyPr/>
                    <a:lstStyle/>
                    <a:p>
                      <a:pPr algn="ctr" fontAlgn="t"/>
                      <a:r>
                        <a:rPr lang="en-US" sz="3600" dirty="0">
                          <a:effectLst/>
                          <a:latin typeface="Arial" panose="020B0604020202020204" pitchFamily="34" charset="0"/>
                          <a:cs typeface="Arial" panose="020B0604020202020204" pitchFamily="34" charset="0"/>
                        </a:rPr>
                        <a:t>93</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81</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extLst>
                  <a:ext uri="{0D108BD9-81ED-4DB2-BD59-A6C34878D82A}">
                    <a16:rowId xmlns:a16="http://schemas.microsoft.com/office/drawing/2014/main" val="3203217231"/>
                  </a:ext>
                </a:extLst>
              </a:tr>
              <a:tr h="661902">
                <a:tc>
                  <a:txBody>
                    <a:bodyPr/>
                    <a:lstStyle/>
                    <a:p>
                      <a:pPr fontAlgn="t"/>
                      <a:r>
                        <a:rPr lang="en-US" sz="3600" dirty="0" err="1">
                          <a:effectLst/>
                          <a:latin typeface="Arial" panose="020B0604020202020204" pitchFamily="34" charset="0"/>
                          <a:cs typeface="Arial" panose="020B0604020202020204" pitchFamily="34" charset="0"/>
                        </a:rPr>
                        <a:t>Số</a:t>
                      </a:r>
                      <a:r>
                        <a:rPr lang="en-US" sz="3600" dirty="0">
                          <a:effectLst/>
                          <a:latin typeface="Arial" panose="020B0604020202020204" pitchFamily="34" charset="0"/>
                          <a:cs typeface="Arial" panose="020B0604020202020204" pitchFamily="34" charset="0"/>
                        </a:rPr>
                        <a:t> </a:t>
                      </a:r>
                      <a:r>
                        <a:rPr lang="en-US" sz="3600" dirty="0" err="1">
                          <a:effectLst/>
                          <a:latin typeface="Arial" panose="020B0604020202020204" pitchFamily="34" charset="0"/>
                          <a:cs typeface="Arial" panose="020B0604020202020204" pitchFamily="34" charset="0"/>
                        </a:rPr>
                        <a:t>trừ</a:t>
                      </a:r>
                      <a:endParaRPr lang="en-US" sz="3600" dirty="0">
                        <a:effectLst/>
                        <a:latin typeface="Arial" panose="020B0604020202020204" pitchFamily="34" charset="0"/>
                        <a:cs typeface="Arial" panose="020B0604020202020204" pitchFamily="34" charset="0"/>
                      </a:endParaRP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chemeClr val="accent5">
                        <a:lumMod val="40000"/>
                        <a:lumOff val="60000"/>
                      </a:schemeClr>
                    </a:solidFill>
                  </a:tcPr>
                </a:tc>
                <a:tc>
                  <a:txBody>
                    <a:bodyPr/>
                    <a:lstStyle/>
                    <a:p>
                      <a:pPr algn="ctr" fontAlgn="t"/>
                      <a:r>
                        <a:rPr lang="en-US" sz="3600" dirty="0">
                          <a:effectLst/>
                          <a:latin typeface="Arial" panose="020B0604020202020204" pitchFamily="34" charset="0"/>
                          <a:cs typeface="Arial" panose="020B0604020202020204" pitchFamily="34" charset="0"/>
                        </a:rPr>
                        <a:t>64</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23</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extLst>
                  <a:ext uri="{0D108BD9-81ED-4DB2-BD59-A6C34878D82A}">
                    <a16:rowId xmlns:a16="http://schemas.microsoft.com/office/drawing/2014/main" val="399155659"/>
                  </a:ext>
                </a:extLst>
              </a:tr>
              <a:tr h="661902">
                <a:tc>
                  <a:txBody>
                    <a:bodyPr/>
                    <a:lstStyle/>
                    <a:p>
                      <a:pPr fontAlgn="t"/>
                      <a:r>
                        <a:rPr lang="en-US" sz="3600" dirty="0" err="1">
                          <a:effectLst/>
                          <a:latin typeface="Arial" panose="020B0604020202020204" pitchFamily="34" charset="0"/>
                          <a:cs typeface="Arial" panose="020B0604020202020204" pitchFamily="34" charset="0"/>
                        </a:rPr>
                        <a:t>Hiệu</a:t>
                      </a:r>
                      <a:endParaRPr lang="en-US" sz="3600" dirty="0">
                        <a:effectLst/>
                        <a:latin typeface="Arial" panose="020B0604020202020204" pitchFamily="34" charset="0"/>
                        <a:cs typeface="Arial" panose="020B0604020202020204" pitchFamily="34" charset="0"/>
                      </a:endParaRP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chemeClr val="accent5">
                        <a:lumMod val="40000"/>
                        <a:lumOff val="60000"/>
                      </a:schemeClr>
                    </a:solidFill>
                  </a:tcPr>
                </a:tc>
                <a:tc>
                  <a:txBody>
                    <a:bodyPr/>
                    <a:lstStyle/>
                    <a:p>
                      <a:pPr algn="ctr" fontAlgn="t"/>
                      <a:r>
                        <a:rPr lang="en-US" sz="3600">
                          <a:effectLst/>
                          <a:latin typeface="Arial" panose="020B0604020202020204" pitchFamily="34" charset="0"/>
                          <a:cs typeface="Arial" panose="020B0604020202020204" pitchFamily="34" charset="0"/>
                        </a:rPr>
                        <a:t>?</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34</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tc>
                  <a:txBody>
                    <a:bodyPr/>
                    <a:lstStyle/>
                    <a:p>
                      <a:pPr algn="ctr" fontAlgn="t"/>
                      <a:r>
                        <a:rPr lang="en-US" sz="3600" dirty="0">
                          <a:effectLst/>
                          <a:latin typeface="Arial" panose="020B0604020202020204" pitchFamily="34" charset="0"/>
                          <a:cs typeface="Arial" panose="020B0604020202020204" pitchFamily="34" charset="0"/>
                        </a:rPr>
                        <a:t>49</a:t>
                      </a:r>
                    </a:p>
                  </a:txBody>
                  <a:tcPr marL="31750" marR="31750" marT="31750" marB="31750">
                    <a:lnL w="12700" cap="flat" cmpd="sng" algn="ctr">
                      <a:solidFill>
                        <a:srgbClr val="082A11"/>
                      </a:solidFill>
                      <a:prstDash val="solid"/>
                      <a:round/>
                      <a:headEnd type="none" w="med" len="med"/>
                      <a:tailEnd type="none" w="med" len="med"/>
                    </a:lnL>
                    <a:lnR w="12700" cap="flat" cmpd="sng" algn="ctr">
                      <a:solidFill>
                        <a:srgbClr val="082A11"/>
                      </a:solidFill>
                      <a:prstDash val="solid"/>
                      <a:round/>
                      <a:headEnd type="none" w="med" len="med"/>
                      <a:tailEnd type="none" w="med" len="med"/>
                    </a:lnR>
                    <a:lnT w="12700" cap="flat" cmpd="sng" algn="ctr">
                      <a:solidFill>
                        <a:srgbClr val="082A11"/>
                      </a:solidFill>
                      <a:prstDash val="solid"/>
                      <a:round/>
                      <a:headEnd type="none" w="med" len="med"/>
                      <a:tailEnd type="none" w="med" len="med"/>
                    </a:lnT>
                    <a:lnB w="12700" cap="flat" cmpd="sng" algn="ctr">
                      <a:solidFill>
                        <a:srgbClr val="082A11"/>
                      </a:solidFill>
                      <a:prstDash val="solid"/>
                      <a:round/>
                      <a:headEnd type="none" w="med" len="med"/>
                      <a:tailEnd type="none" w="med" len="med"/>
                    </a:lnB>
                    <a:solidFill>
                      <a:srgbClr val="FFFFFF"/>
                    </a:solidFill>
                  </a:tcPr>
                </a:tc>
                <a:extLst>
                  <a:ext uri="{0D108BD9-81ED-4DB2-BD59-A6C34878D82A}">
                    <a16:rowId xmlns:a16="http://schemas.microsoft.com/office/drawing/2014/main" val="340019002"/>
                  </a:ext>
                </a:extLst>
              </a:tr>
            </a:tbl>
          </a:graphicData>
        </a:graphic>
      </p:graphicFrame>
      <p:sp>
        <p:nvSpPr>
          <p:cNvPr id="5" name="TextBox 4">
            <a:extLst>
              <a:ext uri="{FF2B5EF4-FFF2-40B4-BE49-F238E27FC236}">
                <a16:creationId xmlns:a16="http://schemas.microsoft.com/office/drawing/2014/main" id="{EFF6CC7D-09AC-4EED-ACD8-9A8E74BBAFF8}"/>
              </a:ext>
            </a:extLst>
          </p:cNvPr>
          <p:cNvSpPr txBox="1"/>
          <p:nvPr/>
        </p:nvSpPr>
        <p:spPr>
          <a:xfrm>
            <a:off x="1058237" y="1758034"/>
            <a:ext cx="137673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90" name="Rectangle: Rounded Corners 89">
            <a:extLst>
              <a:ext uri="{FF2B5EF4-FFF2-40B4-BE49-F238E27FC236}">
                <a16:creationId xmlns:a16="http://schemas.microsoft.com/office/drawing/2014/main" id="{5B810724-761C-4DD9-A28B-04EF43B65D59}"/>
              </a:ext>
            </a:extLst>
          </p:cNvPr>
          <p:cNvSpPr/>
          <p:nvPr/>
        </p:nvSpPr>
        <p:spPr>
          <a:xfrm>
            <a:off x="9052321" y="1880592"/>
            <a:ext cx="1006868" cy="46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26</a:t>
            </a:r>
          </a:p>
        </p:txBody>
      </p:sp>
      <p:grpSp>
        <p:nvGrpSpPr>
          <p:cNvPr id="51" name="Group 50">
            <a:extLst>
              <a:ext uri="{FF2B5EF4-FFF2-40B4-BE49-F238E27FC236}">
                <a16:creationId xmlns:a16="http://schemas.microsoft.com/office/drawing/2014/main" id="{CA4765B4-84F1-4708-B0E6-D779C1C08B0C}"/>
              </a:ext>
            </a:extLst>
          </p:cNvPr>
          <p:cNvGrpSpPr/>
          <p:nvPr/>
        </p:nvGrpSpPr>
        <p:grpSpPr>
          <a:xfrm>
            <a:off x="1589127" y="4627062"/>
            <a:ext cx="9052785" cy="1729529"/>
            <a:chOff x="3247698" y="211514"/>
            <a:chExt cx="9803565" cy="3244433"/>
          </a:xfrm>
        </p:grpSpPr>
        <p:grpSp>
          <p:nvGrpSpPr>
            <p:cNvPr id="52" name="Graphic 7">
              <a:extLst>
                <a:ext uri="{FF2B5EF4-FFF2-40B4-BE49-F238E27FC236}">
                  <a16:creationId xmlns:a16="http://schemas.microsoft.com/office/drawing/2014/main" id="{D2FF66DC-18FF-4B8D-9D42-00AB0EA2D837}"/>
                </a:ext>
              </a:extLst>
            </p:cNvPr>
            <p:cNvGrpSpPr/>
            <p:nvPr/>
          </p:nvGrpSpPr>
          <p:grpSpPr>
            <a:xfrm>
              <a:off x="3247698" y="211514"/>
              <a:ext cx="9803565" cy="3244433"/>
              <a:chOff x="609584" y="2133703"/>
              <a:chExt cx="7850000" cy="3608931"/>
            </a:xfrm>
          </p:grpSpPr>
          <p:sp>
            <p:nvSpPr>
              <p:cNvPr id="54" name="Freeform: Shape 53">
                <a:extLst>
                  <a:ext uri="{FF2B5EF4-FFF2-40B4-BE49-F238E27FC236}">
                    <a16:creationId xmlns:a16="http://schemas.microsoft.com/office/drawing/2014/main" id="{7D3BE396-CC0A-42AA-AE1D-49C7808B4F0B}"/>
                  </a:ext>
                </a:extLst>
              </p:cNvPr>
              <p:cNvSpPr/>
              <p:nvPr/>
            </p:nvSpPr>
            <p:spPr>
              <a:xfrm>
                <a:off x="1098019" y="2344048"/>
                <a:ext cx="7256930" cy="3087470"/>
              </a:xfrm>
              <a:custGeom>
                <a:avLst/>
                <a:gdLst>
                  <a:gd name="connsiteX0" fmla="*/ 3760 w 6404664"/>
                  <a:gd name="connsiteY0" fmla="*/ 1205168 h 3087469"/>
                  <a:gd name="connsiteX1" fmla="*/ 680539 w 6404664"/>
                  <a:gd name="connsiteY1" fmla="*/ 215111 h 3087469"/>
                  <a:gd name="connsiteX2" fmla="*/ 3069280 w 6404664"/>
                  <a:gd name="connsiteY2" fmla="*/ 45725 h 3087469"/>
                  <a:gd name="connsiteX3" fmla="*/ 6131114 w 6404664"/>
                  <a:gd name="connsiteY3" fmla="*/ 210924 h 3087469"/>
                  <a:gd name="connsiteX4" fmla="*/ 6345734 w 6404664"/>
                  <a:gd name="connsiteY4" fmla="*/ 2288482 h 3087469"/>
                  <a:gd name="connsiteX5" fmla="*/ 5621818 w 6404664"/>
                  <a:gd name="connsiteY5" fmla="*/ 3041778 h 3087469"/>
                  <a:gd name="connsiteX6" fmla="*/ 2267942 w 6404664"/>
                  <a:gd name="connsiteY6" fmla="*/ 3047868 h 3087469"/>
                  <a:gd name="connsiteX7" fmla="*/ 3760 w 6404664"/>
                  <a:gd name="connsiteY7" fmla="*/ 1205168 h 308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4664" h="3087469">
                    <a:moveTo>
                      <a:pt x="3760" y="1205168"/>
                    </a:moveTo>
                    <a:cubicBezTo>
                      <a:pt x="36677" y="315602"/>
                      <a:pt x="408774" y="249750"/>
                      <a:pt x="680539" y="215111"/>
                    </a:cubicBezTo>
                    <a:cubicBezTo>
                      <a:pt x="1686754" y="86834"/>
                      <a:pt x="1841334" y="90260"/>
                      <a:pt x="3069280" y="45725"/>
                    </a:cubicBezTo>
                    <a:cubicBezTo>
                      <a:pt x="3748956" y="20983"/>
                      <a:pt x="5647362" y="-105391"/>
                      <a:pt x="6131114" y="210924"/>
                    </a:cubicBezTo>
                    <a:cubicBezTo>
                      <a:pt x="6495311" y="449208"/>
                      <a:pt x="6413939" y="1346006"/>
                      <a:pt x="6345734" y="2288482"/>
                    </a:cubicBezTo>
                    <a:cubicBezTo>
                      <a:pt x="6315187" y="2710617"/>
                      <a:pt x="5991281" y="3037971"/>
                      <a:pt x="5621818" y="3041778"/>
                    </a:cubicBezTo>
                    <a:cubicBezTo>
                      <a:pt x="4393608" y="3054720"/>
                      <a:pt x="3429527" y="3067662"/>
                      <a:pt x="2267942" y="3047868"/>
                    </a:cubicBezTo>
                    <a:cubicBezTo>
                      <a:pt x="1356265" y="3031881"/>
                      <a:pt x="-83142" y="3557932"/>
                      <a:pt x="3760" y="1205168"/>
                    </a:cubicBezTo>
                  </a:path>
                </a:pathLst>
              </a:custGeom>
              <a:solidFill>
                <a:srgbClr val="FFC000">
                  <a:alpha val="50000"/>
                </a:srgbClr>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nvGrpSpPr>
              <p:cNvPr id="55" name="Graphic 7">
                <a:extLst>
                  <a:ext uri="{FF2B5EF4-FFF2-40B4-BE49-F238E27FC236}">
                    <a16:creationId xmlns:a16="http://schemas.microsoft.com/office/drawing/2014/main" id="{600AC356-6AA1-473E-8149-0398C92F466B}"/>
                  </a:ext>
                </a:extLst>
              </p:cNvPr>
              <p:cNvGrpSpPr/>
              <p:nvPr/>
            </p:nvGrpSpPr>
            <p:grpSpPr>
              <a:xfrm>
                <a:off x="609584" y="2133703"/>
                <a:ext cx="7850000" cy="3608931"/>
                <a:chOff x="609584" y="2133703"/>
                <a:chExt cx="7850000" cy="3608931"/>
              </a:xfrm>
              <a:solidFill>
                <a:srgbClr val="000000"/>
              </a:solidFill>
            </p:grpSpPr>
            <p:grpSp>
              <p:nvGrpSpPr>
                <p:cNvPr id="56" name="Graphic 7">
                  <a:extLst>
                    <a:ext uri="{FF2B5EF4-FFF2-40B4-BE49-F238E27FC236}">
                      <a16:creationId xmlns:a16="http://schemas.microsoft.com/office/drawing/2014/main" id="{EC891D55-3793-41C7-B672-25938E1481B3}"/>
                    </a:ext>
                  </a:extLst>
                </p:cNvPr>
                <p:cNvGrpSpPr/>
                <p:nvPr/>
              </p:nvGrpSpPr>
              <p:grpSpPr>
                <a:xfrm>
                  <a:off x="776118" y="2133703"/>
                  <a:ext cx="7683466" cy="3608931"/>
                  <a:chOff x="776118" y="2133703"/>
                  <a:chExt cx="7683466" cy="3608931"/>
                </a:xfrm>
                <a:solidFill>
                  <a:srgbClr val="000000"/>
                </a:solidFill>
              </p:grpSpPr>
              <p:sp>
                <p:nvSpPr>
                  <p:cNvPr id="65" name="Freeform: Shape 64">
                    <a:extLst>
                      <a:ext uri="{FF2B5EF4-FFF2-40B4-BE49-F238E27FC236}">
                        <a16:creationId xmlns:a16="http://schemas.microsoft.com/office/drawing/2014/main" id="{9CFBF1CF-942E-4131-B350-4EE5F7734ECF}"/>
                      </a:ext>
                    </a:extLst>
                  </p:cNvPr>
                  <p:cNvSpPr/>
                  <p:nvPr/>
                </p:nvSpPr>
                <p:spPr>
                  <a:xfrm>
                    <a:off x="1977905" y="2133703"/>
                    <a:ext cx="6481679" cy="2422745"/>
                  </a:xfrm>
                  <a:custGeom>
                    <a:avLst/>
                    <a:gdLst>
                      <a:gd name="connsiteX0" fmla="*/ 21858 w 5793643"/>
                      <a:gd name="connsiteY0" fmla="*/ 231329 h 2422745"/>
                      <a:gd name="connsiteX1" fmla="*/ 1479435 w 5793643"/>
                      <a:gd name="connsiteY1" fmla="*/ 103051 h 2422745"/>
                      <a:gd name="connsiteX2" fmla="*/ 2812453 w 5793643"/>
                      <a:gd name="connsiteY2" fmla="*/ 17787 h 2422745"/>
                      <a:gd name="connsiteX3" fmla="*/ 4271610 w 5793643"/>
                      <a:gd name="connsiteY3" fmla="*/ 6748 h 2422745"/>
                      <a:gd name="connsiteX4" fmla="*/ 4976830 w 5793643"/>
                      <a:gd name="connsiteY4" fmla="*/ 56232 h 2422745"/>
                      <a:gd name="connsiteX5" fmla="*/ 5562231 w 5793643"/>
                      <a:gd name="connsiteY5" fmla="*/ 355038 h 2422745"/>
                      <a:gd name="connsiteX6" fmla="*/ 5773429 w 5793643"/>
                      <a:gd name="connsiteY6" fmla="*/ 1144495 h 2422745"/>
                      <a:gd name="connsiteX7" fmla="*/ 5772375 w 5793643"/>
                      <a:gd name="connsiteY7" fmla="*/ 2160816 h 2422745"/>
                      <a:gd name="connsiteX8" fmla="*/ 5747885 w 5793643"/>
                      <a:gd name="connsiteY8" fmla="*/ 2401764 h 2422745"/>
                      <a:gd name="connsiteX9" fmla="*/ 5709174 w 5793643"/>
                      <a:gd name="connsiteY9" fmla="*/ 2386157 h 2422745"/>
                      <a:gd name="connsiteX10" fmla="*/ 5743671 w 5793643"/>
                      <a:gd name="connsiteY10" fmla="*/ 1378972 h 2422745"/>
                      <a:gd name="connsiteX11" fmla="*/ 5702063 w 5793643"/>
                      <a:gd name="connsiteY11" fmla="*/ 897837 h 2422745"/>
                      <a:gd name="connsiteX12" fmla="*/ 5594885 w 5793643"/>
                      <a:gd name="connsiteY12" fmla="*/ 504251 h 2422745"/>
                      <a:gd name="connsiteX13" fmla="*/ 5038188 w 5793643"/>
                      <a:gd name="connsiteY13" fmla="*/ 137690 h 2422745"/>
                      <a:gd name="connsiteX14" fmla="*/ 4349822 w 5793643"/>
                      <a:gd name="connsiteY14" fmla="*/ 79071 h 2422745"/>
                      <a:gd name="connsiteX15" fmla="*/ 2920685 w 5793643"/>
                      <a:gd name="connsiteY15" fmla="*/ 87064 h 2422745"/>
                      <a:gd name="connsiteX16" fmla="*/ 1623744 w 5793643"/>
                      <a:gd name="connsiteY16" fmla="*/ 163574 h 2422745"/>
                      <a:gd name="connsiteX17" fmla="*/ 202244 w 5793643"/>
                      <a:gd name="connsiteY17" fmla="*/ 281193 h 2422745"/>
                      <a:gd name="connsiteX18" fmla="*/ 21594 w 5793643"/>
                      <a:gd name="connsiteY18" fmla="*/ 296800 h 2422745"/>
                      <a:gd name="connsiteX19" fmla="*/ 21858 w 5793643"/>
                      <a:gd name="connsiteY19" fmla="*/ 231329 h 242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93643" h="2422745">
                        <a:moveTo>
                          <a:pt x="21858" y="231329"/>
                        </a:moveTo>
                        <a:cubicBezTo>
                          <a:pt x="507453" y="181845"/>
                          <a:pt x="993312" y="140735"/>
                          <a:pt x="1479435" y="103051"/>
                        </a:cubicBezTo>
                        <a:cubicBezTo>
                          <a:pt x="1967400" y="65368"/>
                          <a:pt x="2323961" y="35677"/>
                          <a:pt x="2812453" y="17787"/>
                        </a:cubicBezTo>
                        <a:cubicBezTo>
                          <a:pt x="3298839" y="-103"/>
                          <a:pt x="3785224" y="-5813"/>
                          <a:pt x="4271610" y="6748"/>
                        </a:cubicBezTo>
                        <a:cubicBezTo>
                          <a:pt x="4506508" y="12839"/>
                          <a:pt x="4743512" y="12839"/>
                          <a:pt x="4976830" y="56232"/>
                        </a:cubicBezTo>
                        <a:cubicBezTo>
                          <a:pt x="5177494" y="93535"/>
                          <a:pt x="5404755" y="157103"/>
                          <a:pt x="5562231" y="355038"/>
                        </a:cubicBezTo>
                        <a:cubicBezTo>
                          <a:pt x="5718127" y="550689"/>
                          <a:pt x="5750781" y="863960"/>
                          <a:pt x="5773429" y="1144495"/>
                        </a:cubicBezTo>
                        <a:cubicBezTo>
                          <a:pt x="5800815" y="1481746"/>
                          <a:pt x="5800289" y="1823565"/>
                          <a:pt x="5772375" y="2160816"/>
                        </a:cubicBezTo>
                        <a:cubicBezTo>
                          <a:pt x="5765528" y="2241512"/>
                          <a:pt x="5757364" y="2321828"/>
                          <a:pt x="5747885" y="2401764"/>
                        </a:cubicBezTo>
                        <a:cubicBezTo>
                          <a:pt x="5743408" y="2438686"/>
                          <a:pt x="5704960" y="2422699"/>
                          <a:pt x="5709174" y="2386157"/>
                        </a:cubicBezTo>
                        <a:cubicBezTo>
                          <a:pt x="5747357" y="2053855"/>
                          <a:pt x="5758944" y="1715081"/>
                          <a:pt x="5743671" y="1378972"/>
                        </a:cubicBezTo>
                        <a:cubicBezTo>
                          <a:pt x="5736298" y="1217959"/>
                          <a:pt x="5724184" y="1056185"/>
                          <a:pt x="5702063" y="897837"/>
                        </a:cubicBezTo>
                        <a:cubicBezTo>
                          <a:pt x="5682840" y="759283"/>
                          <a:pt x="5653609" y="619586"/>
                          <a:pt x="5594885" y="504251"/>
                        </a:cubicBezTo>
                        <a:cubicBezTo>
                          <a:pt x="5470590" y="260258"/>
                          <a:pt x="5233322" y="182987"/>
                          <a:pt x="5038188" y="137690"/>
                        </a:cubicBezTo>
                        <a:cubicBezTo>
                          <a:pt x="4811190" y="85161"/>
                          <a:pt x="4579189" y="84780"/>
                          <a:pt x="4349822" y="79071"/>
                        </a:cubicBezTo>
                        <a:cubicBezTo>
                          <a:pt x="3873443" y="67651"/>
                          <a:pt x="3397064" y="71458"/>
                          <a:pt x="2920685" y="87064"/>
                        </a:cubicBezTo>
                        <a:cubicBezTo>
                          <a:pt x="2444306" y="102290"/>
                          <a:pt x="2099596" y="129697"/>
                          <a:pt x="1623744" y="163574"/>
                        </a:cubicBezTo>
                        <a:cubicBezTo>
                          <a:pt x="1149735" y="197451"/>
                          <a:pt x="675726" y="236658"/>
                          <a:pt x="202244" y="281193"/>
                        </a:cubicBezTo>
                        <a:cubicBezTo>
                          <a:pt x="141940" y="286903"/>
                          <a:pt x="81899" y="291851"/>
                          <a:pt x="21594" y="296800"/>
                        </a:cubicBezTo>
                        <a:cubicBezTo>
                          <a:pt x="-7373" y="299464"/>
                          <a:pt x="-7110" y="234374"/>
                          <a:pt x="21858" y="23132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66" name="Freeform: Shape 65">
                    <a:extLst>
                      <a:ext uri="{FF2B5EF4-FFF2-40B4-BE49-F238E27FC236}">
                        <a16:creationId xmlns:a16="http://schemas.microsoft.com/office/drawing/2014/main" id="{9DA4A5B2-A521-4961-B540-3FE265DEF1E9}"/>
                      </a:ext>
                    </a:extLst>
                  </p:cNvPr>
                  <p:cNvSpPr/>
                  <p:nvPr/>
                </p:nvSpPr>
                <p:spPr>
                  <a:xfrm>
                    <a:off x="776118" y="3563760"/>
                    <a:ext cx="5984075" cy="2178874"/>
                  </a:xfrm>
                  <a:custGeom>
                    <a:avLst/>
                    <a:gdLst>
                      <a:gd name="connsiteX0" fmla="*/ 28089 w 5984075"/>
                      <a:gd name="connsiteY0" fmla="*/ 25805 h 2178874"/>
                      <a:gd name="connsiteX1" fmla="*/ 358052 w 5984075"/>
                      <a:gd name="connsiteY1" fmla="*/ 1535061 h 2178874"/>
                      <a:gd name="connsiteX2" fmla="*/ 1045365 w 5984075"/>
                      <a:gd name="connsiteY2" fmla="*/ 2067583 h 2178874"/>
                      <a:gd name="connsiteX3" fmla="*/ 1463809 w 5984075"/>
                      <a:gd name="connsiteY3" fmla="*/ 2080144 h 2178874"/>
                      <a:gd name="connsiteX4" fmla="*/ 1892524 w 5984075"/>
                      <a:gd name="connsiteY4" fmla="*/ 2070247 h 2178874"/>
                      <a:gd name="connsiteX5" fmla="*/ 2740736 w 5984075"/>
                      <a:gd name="connsiteY5" fmla="*/ 2052737 h 2178874"/>
                      <a:gd name="connsiteX6" fmla="*/ 5967683 w 5984075"/>
                      <a:gd name="connsiteY6" fmla="*/ 1975847 h 2178874"/>
                      <a:gd name="connsiteX7" fmla="*/ 5967683 w 5984075"/>
                      <a:gd name="connsiteY7" fmla="*/ 2058447 h 2178874"/>
                      <a:gd name="connsiteX8" fmla="*/ 1958621 w 5984075"/>
                      <a:gd name="connsiteY8" fmla="*/ 2166170 h 2178874"/>
                      <a:gd name="connsiteX9" fmla="*/ 1525167 w 5984075"/>
                      <a:gd name="connsiteY9" fmla="*/ 2174924 h 2178874"/>
                      <a:gd name="connsiteX10" fmla="*/ 1091185 w 5984075"/>
                      <a:gd name="connsiteY10" fmla="*/ 2167692 h 2178874"/>
                      <a:gd name="connsiteX11" fmla="*/ 383332 w 5984075"/>
                      <a:gd name="connsiteY11" fmla="*/ 1683132 h 2178874"/>
                      <a:gd name="connsiteX12" fmla="*/ 121311 w 5984075"/>
                      <a:gd name="connsiteY12" fmla="*/ 987313 h 2178874"/>
                      <a:gd name="connsiteX13" fmla="*/ 175 w 5984075"/>
                      <a:gd name="connsiteY13" fmla="*/ 44837 h 2178874"/>
                      <a:gd name="connsiteX14" fmla="*/ 28089 w 5984075"/>
                      <a:gd name="connsiteY14" fmla="*/ 25805 h 217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84075" h="2178874">
                        <a:moveTo>
                          <a:pt x="28089" y="25805"/>
                        </a:moveTo>
                        <a:cubicBezTo>
                          <a:pt x="62586" y="609714"/>
                          <a:pt x="160548" y="1171926"/>
                          <a:pt x="358052" y="1535061"/>
                        </a:cubicBezTo>
                        <a:cubicBezTo>
                          <a:pt x="555555" y="1898576"/>
                          <a:pt x="803093" y="2029137"/>
                          <a:pt x="1045365" y="2067583"/>
                        </a:cubicBezTo>
                        <a:cubicBezTo>
                          <a:pt x="1184671" y="2089660"/>
                          <a:pt x="1324240" y="2083570"/>
                          <a:pt x="1463809" y="2080144"/>
                        </a:cubicBezTo>
                        <a:cubicBezTo>
                          <a:pt x="1606802" y="2076718"/>
                          <a:pt x="1749794" y="2073292"/>
                          <a:pt x="1892524" y="2070247"/>
                        </a:cubicBezTo>
                        <a:cubicBezTo>
                          <a:pt x="2175349" y="2063776"/>
                          <a:pt x="2457911" y="2058447"/>
                          <a:pt x="2740736" y="2052737"/>
                        </a:cubicBezTo>
                        <a:cubicBezTo>
                          <a:pt x="3061219" y="2046267"/>
                          <a:pt x="5647201" y="1975847"/>
                          <a:pt x="5967683" y="1975847"/>
                        </a:cubicBezTo>
                        <a:cubicBezTo>
                          <a:pt x="5989540" y="1975847"/>
                          <a:pt x="5989540" y="2057305"/>
                          <a:pt x="5967683" y="2058447"/>
                        </a:cubicBezTo>
                        <a:cubicBezTo>
                          <a:pt x="5386759" y="2083950"/>
                          <a:pt x="2539546" y="2153989"/>
                          <a:pt x="1958621" y="2166170"/>
                        </a:cubicBezTo>
                        <a:cubicBezTo>
                          <a:pt x="1814049" y="2169215"/>
                          <a:pt x="1669740" y="2172260"/>
                          <a:pt x="1525167" y="2174924"/>
                        </a:cubicBezTo>
                        <a:cubicBezTo>
                          <a:pt x="1380594" y="2177589"/>
                          <a:pt x="1235758" y="2185202"/>
                          <a:pt x="1091185" y="2167692"/>
                        </a:cubicBezTo>
                        <a:cubicBezTo>
                          <a:pt x="845227" y="2137621"/>
                          <a:pt x="591633" y="2022286"/>
                          <a:pt x="383332" y="1683132"/>
                        </a:cubicBezTo>
                        <a:cubicBezTo>
                          <a:pt x="274047" y="1505371"/>
                          <a:pt x="184248" y="1268990"/>
                          <a:pt x="121311" y="987313"/>
                        </a:cubicBezTo>
                        <a:cubicBezTo>
                          <a:pt x="56266" y="696120"/>
                          <a:pt x="18872" y="372192"/>
                          <a:pt x="175" y="44837"/>
                        </a:cubicBezTo>
                        <a:cubicBezTo>
                          <a:pt x="-2458" y="-79"/>
                          <a:pt x="25455" y="-19491"/>
                          <a:pt x="28089" y="25805"/>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57" name="Graphic 7">
                  <a:extLst>
                    <a:ext uri="{FF2B5EF4-FFF2-40B4-BE49-F238E27FC236}">
                      <a16:creationId xmlns:a16="http://schemas.microsoft.com/office/drawing/2014/main" id="{E3163FAD-CC62-4007-A696-5F56F21594EC}"/>
                    </a:ext>
                  </a:extLst>
                </p:cNvPr>
                <p:cNvGrpSpPr/>
                <p:nvPr/>
              </p:nvGrpSpPr>
              <p:grpSpPr>
                <a:xfrm>
                  <a:off x="1174197" y="2197548"/>
                  <a:ext cx="6469430" cy="3477568"/>
                  <a:chOff x="1174197" y="2197548"/>
                  <a:chExt cx="6469430" cy="3477568"/>
                </a:xfrm>
                <a:solidFill>
                  <a:srgbClr val="000000"/>
                </a:solidFill>
              </p:grpSpPr>
              <p:sp>
                <p:nvSpPr>
                  <p:cNvPr id="63" name="Freeform: Shape 62">
                    <a:extLst>
                      <a:ext uri="{FF2B5EF4-FFF2-40B4-BE49-F238E27FC236}">
                        <a16:creationId xmlns:a16="http://schemas.microsoft.com/office/drawing/2014/main" id="{AF3CCB56-6FEC-4B08-A337-4E009AC0A2A5}"/>
                      </a:ext>
                    </a:extLst>
                  </p:cNvPr>
                  <p:cNvSpPr/>
                  <p:nvPr/>
                </p:nvSpPr>
                <p:spPr>
                  <a:xfrm>
                    <a:off x="1174197" y="2197548"/>
                    <a:ext cx="625691" cy="703431"/>
                  </a:xfrm>
                  <a:custGeom>
                    <a:avLst/>
                    <a:gdLst>
                      <a:gd name="connsiteX0" fmla="*/ 521673 w 625691"/>
                      <a:gd name="connsiteY0" fmla="*/ 361993 h 703431"/>
                      <a:gd name="connsiteX1" fmla="*/ 593564 w 625691"/>
                      <a:gd name="connsiteY1" fmla="*/ 703431 h 703431"/>
                      <a:gd name="connsiteX2" fmla="*/ 481909 w 625691"/>
                      <a:gd name="connsiteY2" fmla="*/ 703431 h 703431"/>
                      <a:gd name="connsiteX3" fmla="*/ 362617 w 625691"/>
                      <a:gd name="connsiteY3" fmla="*/ 324309 h 703431"/>
                      <a:gd name="connsiteX4" fmla="*/ 362617 w 625691"/>
                      <a:gd name="connsiteY4" fmla="*/ 0 h 703431"/>
                      <a:gd name="connsiteX5" fmla="*/ 625692 w 625691"/>
                      <a:gd name="connsiteY5" fmla="*/ 0 h 703431"/>
                      <a:gd name="connsiteX6" fmla="*/ 625692 w 625691"/>
                      <a:gd name="connsiteY6" fmla="*/ 361993 h 703431"/>
                      <a:gd name="connsiteX7" fmla="*/ 521673 w 625691"/>
                      <a:gd name="connsiteY7" fmla="*/ 361993 h 703431"/>
                      <a:gd name="connsiteX8" fmla="*/ 159056 w 625691"/>
                      <a:gd name="connsiteY8" fmla="*/ 361993 h 703431"/>
                      <a:gd name="connsiteX9" fmla="*/ 230948 w 625691"/>
                      <a:gd name="connsiteY9" fmla="*/ 703431 h 703431"/>
                      <a:gd name="connsiteX10" fmla="*/ 119292 w 625691"/>
                      <a:gd name="connsiteY10" fmla="*/ 703431 h 703431"/>
                      <a:gd name="connsiteX11" fmla="*/ 0 w 625691"/>
                      <a:gd name="connsiteY11" fmla="*/ 324309 h 703431"/>
                      <a:gd name="connsiteX12" fmla="*/ 0 w 625691"/>
                      <a:gd name="connsiteY12" fmla="*/ 0 h 703431"/>
                      <a:gd name="connsiteX13" fmla="*/ 263338 w 625691"/>
                      <a:gd name="connsiteY13" fmla="*/ 0 h 703431"/>
                      <a:gd name="connsiteX14" fmla="*/ 263338 w 625691"/>
                      <a:gd name="connsiteY14" fmla="*/ 361993 h 703431"/>
                      <a:gd name="connsiteX15" fmla="*/ 159056 w 625691"/>
                      <a:gd name="connsiteY15" fmla="*/ 361993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521673" y="361993"/>
                        </a:moveTo>
                        <a:lnTo>
                          <a:pt x="593564" y="703431"/>
                        </a:lnTo>
                        <a:lnTo>
                          <a:pt x="481909" y="703431"/>
                        </a:lnTo>
                        <a:lnTo>
                          <a:pt x="362617" y="324309"/>
                        </a:lnTo>
                        <a:lnTo>
                          <a:pt x="362617" y="0"/>
                        </a:lnTo>
                        <a:lnTo>
                          <a:pt x="625692" y="0"/>
                        </a:lnTo>
                        <a:lnTo>
                          <a:pt x="625692" y="361993"/>
                        </a:lnTo>
                        <a:lnTo>
                          <a:pt x="521673" y="361993"/>
                        </a:lnTo>
                        <a:close/>
                        <a:moveTo>
                          <a:pt x="159056" y="361993"/>
                        </a:moveTo>
                        <a:lnTo>
                          <a:pt x="230948" y="703431"/>
                        </a:lnTo>
                        <a:lnTo>
                          <a:pt x="119292" y="703431"/>
                        </a:lnTo>
                        <a:lnTo>
                          <a:pt x="0" y="324309"/>
                        </a:lnTo>
                        <a:lnTo>
                          <a:pt x="0" y="0"/>
                        </a:lnTo>
                        <a:lnTo>
                          <a:pt x="263338" y="0"/>
                        </a:lnTo>
                        <a:lnTo>
                          <a:pt x="263338" y="361993"/>
                        </a:lnTo>
                        <a:lnTo>
                          <a:pt x="159056" y="361993"/>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64" name="Freeform: Shape 63">
                    <a:extLst>
                      <a:ext uri="{FF2B5EF4-FFF2-40B4-BE49-F238E27FC236}">
                        <a16:creationId xmlns:a16="http://schemas.microsoft.com/office/drawing/2014/main" id="{32F02D5D-E6DB-4C5F-A7CC-98ADD3D37509}"/>
                      </a:ext>
                    </a:extLst>
                  </p:cNvPr>
                  <p:cNvSpPr/>
                  <p:nvPr/>
                </p:nvSpPr>
                <p:spPr>
                  <a:xfrm>
                    <a:off x="7017936" y="4971685"/>
                    <a:ext cx="625691" cy="703431"/>
                  </a:xfrm>
                  <a:custGeom>
                    <a:avLst/>
                    <a:gdLst>
                      <a:gd name="connsiteX0" fmla="*/ 104019 w 625691"/>
                      <a:gd name="connsiteY0" fmla="*/ 341438 h 703431"/>
                      <a:gd name="connsiteX1" fmla="*/ 32127 w 625691"/>
                      <a:gd name="connsiteY1" fmla="*/ 0 h 703431"/>
                      <a:gd name="connsiteX2" fmla="*/ 143782 w 625691"/>
                      <a:gd name="connsiteY2" fmla="*/ 0 h 703431"/>
                      <a:gd name="connsiteX3" fmla="*/ 263075 w 625691"/>
                      <a:gd name="connsiteY3" fmla="*/ 379122 h 703431"/>
                      <a:gd name="connsiteX4" fmla="*/ 263075 w 625691"/>
                      <a:gd name="connsiteY4" fmla="*/ 703431 h 703431"/>
                      <a:gd name="connsiteX5" fmla="*/ 0 w 625691"/>
                      <a:gd name="connsiteY5" fmla="*/ 703431 h 703431"/>
                      <a:gd name="connsiteX6" fmla="*/ 0 w 625691"/>
                      <a:gd name="connsiteY6" fmla="*/ 341438 h 703431"/>
                      <a:gd name="connsiteX7" fmla="*/ 104019 w 625691"/>
                      <a:gd name="connsiteY7" fmla="*/ 341438 h 703431"/>
                      <a:gd name="connsiteX8" fmla="*/ 466635 w 625691"/>
                      <a:gd name="connsiteY8" fmla="*/ 341438 h 703431"/>
                      <a:gd name="connsiteX9" fmla="*/ 394744 w 625691"/>
                      <a:gd name="connsiteY9" fmla="*/ 0 h 703431"/>
                      <a:gd name="connsiteX10" fmla="*/ 506399 w 625691"/>
                      <a:gd name="connsiteY10" fmla="*/ 0 h 703431"/>
                      <a:gd name="connsiteX11" fmla="*/ 625691 w 625691"/>
                      <a:gd name="connsiteY11" fmla="*/ 379122 h 703431"/>
                      <a:gd name="connsiteX12" fmla="*/ 625691 w 625691"/>
                      <a:gd name="connsiteY12" fmla="*/ 703431 h 703431"/>
                      <a:gd name="connsiteX13" fmla="*/ 362616 w 625691"/>
                      <a:gd name="connsiteY13" fmla="*/ 703431 h 703431"/>
                      <a:gd name="connsiteX14" fmla="*/ 362616 w 625691"/>
                      <a:gd name="connsiteY14" fmla="*/ 341438 h 703431"/>
                      <a:gd name="connsiteX15" fmla="*/ 466635 w 625691"/>
                      <a:gd name="connsiteY15" fmla="*/ 341438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104019" y="341438"/>
                        </a:moveTo>
                        <a:lnTo>
                          <a:pt x="32127" y="0"/>
                        </a:lnTo>
                        <a:lnTo>
                          <a:pt x="143782" y="0"/>
                        </a:lnTo>
                        <a:lnTo>
                          <a:pt x="263075" y="379122"/>
                        </a:lnTo>
                        <a:lnTo>
                          <a:pt x="263075" y="703431"/>
                        </a:lnTo>
                        <a:lnTo>
                          <a:pt x="0" y="703431"/>
                        </a:lnTo>
                        <a:lnTo>
                          <a:pt x="0" y="341438"/>
                        </a:lnTo>
                        <a:lnTo>
                          <a:pt x="104019" y="341438"/>
                        </a:lnTo>
                        <a:close/>
                        <a:moveTo>
                          <a:pt x="466635" y="341438"/>
                        </a:moveTo>
                        <a:lnTo>
                          <a:pt x="394744" y="0"/>
                        </a:lnTo>
                        <a:lnTo>
                          <a:pt x="506399" y="0"/>
                        </a:lnTo>
                        <a:lnTo>
                          <a:pt x="625691" y="379122"/>
                        </a:lnTo>
                        <a:lnTo>
                          <a:pt x="625691" y="703431"/>
                        </a:lnTo>
                        <a:lnTo>
                          <a:pt x="362616" y="703431"/>
                        </a:lnTo>
                        <a:lnTo>
                          <a:pt x="362616" y="341438"/>
                        </a:lnTo>
                        <a:lnTo>
                          <a:pt x="466635" y="341438"/>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58" name="Graphic 7">
                  <a:extLst>
                    <a:ext uri="{FF2B5EF4-FFF2-40B4-BE49-F238E27FC236}">
                      <a16:creationId xmlns:a16="http://schemas.microsoft.com/office/drawing/2014/main" id="{11345228-AEF1-4E10-A0C6-F6574EAF95CC}"/>
                    </a:ext>
                  </a:extLst>
                </p:cNvPr>
                <p:cNvGrpSpPr/>
                <p:nvPr/>
              </p:nvGrpSpPr>
              <p:grpSpPr>
                <a:xfrm>
                  <a:off x="609584" y="2392211"/>
                  <a:ext cx="440366" cy="1012027"/>
                  <a:chOff x="609584" y="2392211"/>
                  <a:chExt cx="440366" cy="1012027"/>
                </a:xfrm>
                <a:solidFill>
                  <a:srgbClr val="000000"/>
                </a:solidFill>
              </p:grpSpPr>
              <p:sp>
                <p:nvSpPr>
                  <p:cNvPr id="59" name="Freeform: Shape 58">
                    <a:extLst>
                      <a:ext uri="{FF2B5EF4-FFF2-40B4-BE49-F238E27FC236}">
                        <a16:creationId xmlns:a16="http://schemas.microsoft.com/office/drawing/2014/main" id="{6A69D115-7B5B-468D-83F5-639207C50791}"/>
                      </a:ext>
                    </a:extLst>
                  </p:cNvPr>
                  <p:cNvSpPr/>
                  <p:nvPr/>
                </p:nvSpPr>
                <p:spPr>
                  <a:xfrm>
                    <a:off x="708713" y="2392211"/>
                    <a:ext cx="341237" cy="312398"/>
                  </a:xfrm>
                  <a:custGeom>
                    <a:avLst/>
                    <a:gdLst>
                      <a:gd name="connsiteX0" fmla="*/ 3589 w 341237"/>
                      <a:gd name="connsiteY0" fmla="*/ 27252 h 312398"/>
                      <a:gd name="connsiteX1" fmla="*/ 48883 w 341237"/>
                      <a:gd name="connsiteY1" fmla="*/ 5555 h 312398"/>
                      <a:gd name="connsiteX2" fmla="*/ 190032 w 341237"/>
                      <a:gd name="connsiteY2" fmla="*/ 122794 h 312398"/>
                      <a:gd name="connsiteX3" fmla="*/ 331972 w 341237"/>
                      <a:gd name="connsiteY3" fmla="*/ 242697 h 312398"/>
                      <a:gd name="connsiteX4" fmla="*/ 336448 w 341237"/>
                      <a:gd name="connsiteY4" fmla="*/ 295226 h 312398"/>
                      <a:gd name="connsiteX5" fmla="*/ 300898 w 341237"/>
                      <a:gd name="connsiteY5" fmla="*/ 308929 h 312398"/>
                      <a:gd name="connsiteX6" fmla="*/ 157115 w 341237"/>
                      <a:gd name="connsiteY6" fmla="*/ 208058 h 312398"/>
                      <a:gd name="connsiteX7" fmla="*/ 18599 w 341237"/>
                      <a:gd name="connsiteY7" fmla="*/ 92723 h 312398"/>
                      <a:gd name="connsiteX8" fmla="*/ 3589 w 341237"/>
                      <a:gd name="connsiteY8" fmla="*/ 27252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237" h="312398">
                        <a:moveTo>
                          <a:pt x="3589" y="27252"/>
                        </a:moveTo>
                        <a:cubicBezTo>
                          <a:pt x="11226" y="5175"/>
                          <a:pt x="33083" y="-8148"/>
                          <a:pt x="48883" y="5555"/>
                        </a:cubicBezTo>
                        <a:cubicBezTo>
                          <a:pt x="95494" y="45904"/>
                          <a:pt x="142631" y="85110"/>
                          <a:pt x="190032" y="122794"/>
                        </a:cubicBezTo>
                        <a:cubicBezTo>
                          <a:pt x="237960" y="161239"/>
                          <a:pt x="286941" y="197400"/>
                          <a:pt x="331972" y="242697"/>
                        </a:cubicBezTo>
                        <a:cubicBezTo>
                          <a:pt x="343295" y="254116"/>
                          <a:pt x="343558" y="280761"/>
                          <a:pt x="336448" y="295226"/>
                        </a:cubicBezTo>
                        <a:cubicBezTo>
                          <a:pt x="327758" y="313116"/>
                          <a:pt x="314591" y="315781"/>
                          <a:pt x="300898" y="308929"/>
                        </a:cubicBezTo>
                        <a:cubicBezTo>
                          <a:pt x="250600" y="283045"/>
                          <a:pt x="203726" y="245361"/>
                          <a:pt x="157115" y="208058"/>
                        </a:cubicBezTo>
                        <a:cubicBezTo>
                          <a:pt x="110504" y="170755"/>
                          <a:pt x="64157" y="132310"/>
                          <a:pt x="18599" y="92723"/>
                        </a:cubicBezTo>
                        <a:cubicBezTo>
                          <a:pt x="2799" y="79400"/>
                          <a:pt x="-5101" y="51994"/>
                          <a:pt x="3589" y="27252"/>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60" name="Freeform: Shape 59">
                    <a:extLst>
                      <a:ext uri="{FF2B5EF4-FFF2-40B4-BE49-F238E27FC236}">
                        <a16:creationId xmlns:a16="http://schemas.microsoft.com/office/drawing/2014/main" id="{C61FF72F-8FDD-4AF2-928C-898BD7A7BE7A}"/>
                      </a:ext>
                    </a:extLst>
                  </p:cNvPr>
                  <p:cNvSpPr/>
                  <p:nvPr/>
                </p:nvSpPr>
                <p:spPr>
                  <a:xfrm>
                    <a:off x="664722" y="2712455"/>
                    <a:ext cx="363560" cy="229777"/>
                  </a:xfrm>
                  <a:custGeom>
                    <a:avLst/>
                    <a:gdLst>
                      <a:gd name="connsiteX0" fmla="*/ 40469 w 363560"/>
                      <a:gd name="connsiteY0" fmla="*/ 1627 h 229777"/>
                      <a:gd name="connsiteX1" fmla="*/ 194259 w 363560"/>
                      <a:gd name="connsiteY1" fmla="*/ 72807 h 229777"/>
                      <a:gd name="connsiteX2" fmla="*/ 348311 w 363560"/>
                      <a:gd name="connsiteY2" fmla="*/ 152743 h 229777"/>
                      <a:gd name="connsiteX3" fmla="*/ 330141 w 363560"/>
                      <a:gd name="connsiteY3" fmla="*/ 229252 h 229777"/>
                      <a:gd name="connsiteX4" fmla="*/ 178195 w 363560"/>
                      <a:gd name="connsiteY4" fmla="*/ 167207 h 229777"/>
                      <a:gd name="connsiteX5" fmla="*/ 27302 w 363560"/>
                      <a:gd name="connsiteY5" fmla="*/ 97169 h 229777"/>
                      <a:gd name="connsiteX6" fmla="*/ 705 w 363560"/>
                      <a:gd name="connsiteY6" fmla="*/ 40072 h 229777"/>
                      <a:gd name="connsiteX7" fmla="*/ 40469 w 363560"/>
                      <a:gd name="connsiteY7" fmla="*/ 1627 h 22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60" h="229777">
                        <a:moveTo>
                          <a:pt x="40469" y="1627"/>
                        </a:moveTo>
                        <a:lnTo>
                          <a:pt x="194259" y="72807"/>
                        </a:lnTo>
                        <a:cubicBezTo>
                          <a:pt x="245873" y="96788"/>
                          <a:pt x="299857" y="116962"/>
                          <a:pt x="348311" y="152743"/>
                        </a:cubicBezTo>
                        <a:cubicBezTo>
                          <a:pt x="377279" y="174059"/>
                          <a:pt x="361478" y="236104"/>
                          <a:pt x="330141" y="229252"/>
                        </a:cubicBezTo>
                        <a:cubicBezTo>
                          <a:pt x="278263" y="218214"/>
                          <a:pt x="228229" y="190427"/>
                          <a:pt x="178195" y="167207"/>
                        </a:cubicBezTo>
                        <a:cubicBezTo>
                          <a:pt x="127897" y="143988"/>
                          <a:pt x="77600" y="120388"/>
                          <a:pt x="27302" y="97169"/>
                        </a:cubicBezTo>
                        <a:cubicBezTo>
                          <a:pt x="9922" y="89556"/>
                          <a:pt x="-3245" y="68240"/>
                          <a:pt x="705" y="40072"/>
                        </a:cubicBezTo>
                        <a:cubicBezTo>
                          <a:pt x="3865" y="16472"/>
                          <a:pt x="22825" y="-6367"/>
                          <a:pt x="40469" y="1627"/>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61" name="Freeform: Shape 60">
                    <a:extLst>
                      <a:ext uri="{FF2B5EF4-FFF2-40B4-BE49-F238E27FC236}">
                        <a16:creationId xmlns:a16="http://schemas.microsoft.com/office/drawing/2014/main" id="{DD6F1134-0112-4939-BA6A-5B941352BF56}"/>
                      </a:ext>
                    </a:extLst>
                  </p:cNvPr>
                  <p:cNvSpPr/>
                  <p:nvPr/>
                </p:nvSpPr>
                <p:spPr>
                  <a:xfrm>
                    <a:off x="641665" y="3034376"/>
                    <a:ext cx="301925" cy="134576"/>
                  </a:xfrm>
                  <a:custGeom>
                    <a:avLst/>
                    <a:gdLst>
                      <a:gd name="connsiteX0" fmla="*/ 40353 w 301925"/>
                      <a:gd name="connsiteY0" fmla="*/ 589 h 134576"/>
                      <a:gd name="connsiteX1" fmla="*/ 279991 w 301925"/>
                      <a:gd name="connsiteY1" fmla="*/ 55783 h 134576"/>
                      <a:gd name="connsiteX2" fmla="*/ 301848 w 301925"/>
                      <a:gd name="connsiteY2" fmla="*/ 97273 h 134576"/>
                      <a:gd name="connsiteX3" fmla="*/ 276567 w 301925"/>
                      <a:gd name="connsiteY3" fmla="*/ 134576 h 134576"/>
                      <a:gd name="connsiteX4" fmla="*/ 27186 w 301925"/>
                      <a:gd name="connsiteY4" fmla="*/ 96512 h 134576"/>
                      <a:gd name="connsiteX5" fmla="*/ 589 w 301925"/>
                      <a:gd name="connsiteY5" fmla="*/ 39034 h 134576"/>
                      <a:gd name="connsiteX6" fmla="*/ 40353 w 301925"/>
                      <a:gd name="connsiteY6" fmla="*/ 589 h 13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25" h="134576">
                        <a:moveTo>
                          <a:pt x="40353" y="589"/>
                        </a:moveTo>
                        <a:cubicBezTo>
                          <a:pt x="120144" y="15815"/>
                          <a:pt x="202043" y="25712"/>
                          <a:pt x="279991" y="55783"/>
                        </a:cubicBezTo>
                        <a:cubicBezTo>
                          <a:pt x="293158" y="60731"/>
                          <a:pt x="302901" y="76718"/>
                          <a:pt x="301848" y="97273"/>
                        </a:cubicBezTo>
                        <a:cubicBezTo>
                          <a:pt x="300794" y="115544"/>
                          <a:pt x="290524" y="134576"/>
                          <a:pt x="276567" y="134576"/>
                        </a:cubicBezTo>
                        <a:cubicBezTo>
                          <a:pt x="193089" y="134196"/>
                          <a:pt x="109611" y="112118"/>
                          <a:pt x="27186" y="96512"/>
                        </a:cubicBezTo>
                        <a:cubicBezTo>
                          <a:pt x="9016" y="93086"/>
                          <a:pt x="-2835" y="63776"/>
                          <a:pt x="589" y="39034"/>
                        </a:cubicBezTo>
                        <a:cubicBezTo>
                          <a:pt x="4539" y="11628"/>
                          <a:pt x="22182" y="-3217"/>
                          <a:pt x="40353" y="58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62" name="Freeform: Shape 61">
                    <a:extLst>
                      <a:ext uri="{FF2B5EF4-FFF2-40B4-BE49-F238E27FC236}">
                        <a16:creationId xmlns:a16="http://schemas.microsoft.com/office/drawing/2014/main" id="{BF1FF513-0E80-4794-A835-F893D6914AA9}"/>
                      </a:ext>
                    </a:extLst>
                  </p:cNvPr>
                  <p:cNvSpPr/>
                  <p:nvPr/>
                </p:nvSpPr>
                <p:spPr>
                  <a:xfrm>
                    <a:off x="609584" y="3298412"/>
                    <a:ext cx="259448" cy="105827"/>
                  </a:xfrm>
                  <a:custGeom>
                    <a:avLst/>
                    <a:gdLst>
                      <a:gd name="connsiteX0" fmla="*/ 31353 w 259448"/>
                      <a:gd name="connsiteY0" fmla="*/ 8334 h 105827"/>
                      <a:gd name="connsiteX1" fmla="*/ 235967 w 259448"/>
                      <a:gd name="connsiteY1" fmla="*/ 3005 h 105827"/>
                      <a:gd name="connsiteX2" fmla="*/ 259404 w 259448"/>
                      <a:gd name="connsiteY2" fmla="*/ 47541 h 105827"/>
                      <a:gd name="connsiteX3" fmla="*/ 232280 w 259448"/>
                      <a:gd name="connsiteY3" fmla="*/ 87508 h 105827"/>
                      <a:gd name="connsiteX4" fmla="*/ 134318 w 259448"/>
                      <a:gd name="connsiteY4" fmla="*/ 99308 h 105827"/>
                      <a:gd name="connsiteX5" fmla="*/ 36093 w 259448"/>
                      <a:gd name="connsiteY5" fmla="*/ 105779 h 105827"/>
                      <a:gd name="connsiteX6" fmla="*/ 16 w 259448"/>
                      <a:gd name="connsiteY6" fmla="*/ 60483 h 105827"/>
                      <a:gd name="connsiteX7" fmla="*/ 31353 w 259448"/>
                      <a:gd name="connsiteY7" fmla="*/ 8334 h 10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448" h="105827">
                        <a:moveTo>
                          <a:pt x="31353" y="8334"/>
                        </a:moveTo>
                        <a:cubicBezTo>
                          <a:pt x="99294" y="4147"/>
                          <a:pt x="168025" y="-4608"/>
                          <a:pt x="235967" y="3005"/>
                        </a:cubicBezTo>
                        <a:cubicBezTo>
                          <a:pt x="250450" y="4528"/>
                          <a:pt x="260194" y="28508"/>
                          <a:pt x="259404" y="47541"/>
                        </a:cubicBezTo>
                        <a:cubicBezTo>
                          <a:pt x="258350" y="69999"/>
                          <a:pt x="247027" y="84083"/>
                          <a:pt x="232280" y="87508"/>
                        </a:cubicBezTo>
                        <a:cubicBezTo>
                          <a:pt x="199889" y="95502"/>
                          <a:pt x="167235" y="97025"/>
                          <a:pt x="134318" y="99308"/>
                        </a:cubicBezTo>
                        <a:cubicBezTo>
                          <a:pt x="101664" y="101592"/>
                          <a:pt x="69010" y="103876"/>
                          <a:pt x="36093" y="105779"/>
                        </a:cubicBezTo>
                        <a:cubicBezTo>
                          <a:pt x="18713" y="106921"/>
                          <a:pt x="542" y="87508"/>
                          <a:pt x="16" y="60483"/>
                        </a:cubicBezTo>
                        <a:cubicBezTo>
                          <a:pt x="-511" y="34599"/>
                          <a:pt x="12392" y="9476"/>
                          <a:pt x="31353" y="8334"/>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grpSp>
        <p:sp>
          <p:nvSpPr>
            <p:cNvPr id="53" name="TextBox 52">
              <a:extLst>
                <a:ext uri="{FF2B5EF4-FFF2-40B4-BE49-F238E27FC236}">
                  <a16:creationId xmlns:a16="http://schemas.microsoft.com/office/drawing/2014/main" id="{FB5B3471-E94F-4557-A015-48AA61DA27B0}"/>
                </a:ext>
              </a:extLst>
            </p:cNvPr>
            <p:cNvSpPr txBox="1">
              <a:spLocks noChangeAspect="1"/>
            </p:cNvSpPr>
            <p:nvPr>
              <p:custDataLst>
                <p:tags r:id="rId3"/>
              </p:custDataLst>
            </p:nvPr>
          </p:nvSpPr>
          <p:spPr>
            <a:xfrm>
              <a:off x="4116542" y="1228171"/>
              <a:ext cx="8804046" cy="1224003"/>
            </a:xfrm>
            <a:prstGeom prst="rect">
              <a:avLst/>
            </a:prstGeom>
            <a:solidFill>
              <a:scrgbClr r="0" g="0" b="0">
                <a:alpha val="0"/>
              </a:scrgbClr>
            </a:solidFill>
          </p:spPr>
          <p:txBody>
            <a:bodyPr wrap="square" lIns="0" tIns="0" rIns="0" bIns="0" rtlCol="0">
              <a:spAutoFit/>
            </a:bodyPr>
            <a:lstStyle/>
            <a:p>
              <a:pPr algn="ctr">
                <a:lnSpc>
                  <a:spcPct val="112000"/>
                </a:lnSpc>
                <a:defRPr/>
              </a:pPr>
              <a:r>
                <a:rPr lang="en-US" sz="4000" b="1" dirty="0" err="1">
                  <a:latin typeface="Arial" panose="020B0604020202020204" pitchFamily="34" charset="0"/>
                  <a:cs typeface="Arial" panose="020B0604020202020204" pitchFamily="34" charset="0"/>
                </a:rPr>
                <a:t>Hiệu</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bị</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trừ</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trừ</a:t>
              </a:r>
              <a:endParaRPr lang="en-US" sz="4000" b="1" dirty="0">
                <a:latin typeface="Arial" panose="020B0604020202020204" pitchFamily="34" charset="0"/>
                <a:cs typeface="Arial" panose="020B0604020202020204" pitchFamily="34" charset="0"/>
              </a:endParaRPr>
            </a:p>
          </p:txBody>
        </p:sp>
      </p:grpSp>
      <p:grpSp>
        <p:nvGrpSpPr>
          <p:cNvPr id="67" name="Group 66">
            <a:extLst>
              <a:ext uri="{FF2B5EF4-FFF2-40B4-BE49-F238E27FC236}">
                <a16:creationId xmlns:a16="http://schemas.microsoft.com/office/drawing/2014/main" id="{51365770-92EE-49F2-AE64-5A5B13B77044}"/>
              </a:ext>
            </a:extLst>
          </p:cNvPr>
          <p:cNvGrpSpPr/>
          <p:nvPr/>
        </p:nvGrpSpPr>
        <p:grpSpPr>
          <a:xfrm>
            <a:off x="1769180" y="4585465"/>
            <a:ext cx="9052785" cy="1729529"/>
            <a:chOff x="3247698" y="211514"/>
            <a:chExt cx="9803565" cy="3244433"/>
          </a:xfrm>
        </p:grpSpPr>
        <p:grpSp>
          <p:nvGrpSpPr>
            <p:cNvPr id="68" name="Graphic 7">
              <a:extLst>
                <a:ext uri="{FF2B5EF4-FFF2-40B4-BE49-F238E27FC236}">
                  <a16:creationId xmlns:a16="http://schemas.microsoft.com/office/drawing/2014/main" id="{1CE1A48D-BF81-4376-9C4F-FBFB8C891DAA}"/>
                </a:ext>
              </a:extLst>
            </p:cNvPr>
            <p:cNvGrpSpPr/>
            <p:nvPr/>
          </p:nvGrpSpPr>
          <p:grpSpPr>
            <a:xfrm>
              <a:off x="3247698" y="211514"/>
              <a:ext cx="9803565" cy="3244433"/>
              <a:chOff x="609584" y="2133703"/>
              <a:chExt cx="7850000" cy="3608931"/>
            </a:xfrm>
          </p:grpSpPr>
          <p:sp>
            <p:nvSpPr>
              <p:cNvPr id="70" name="Freeform: Shape 69">
                <a:extLst>
                  <a:ext uri="{FF2B5EF4-FFF2-40B4-BE49-F238E27FC236}">
                    <a16:creationId xmlns:a16="http://schemas.microsoft.com/office/drawing/2014/main" id="{E072D7CB-64F3-4D0A-91C9-40A77BCBDA20}"/>
                  </a:ext>
                </a:extLst>
              </p:cNvPr>
              <p:cNvSpPr/>
              <p:nvPr/>
            </p:nvSpPr>
            <p:spPr>
              <a:xfrm>
                <a:off x="1098019" y="2344048"/>
                <a:ext cx="7256930" cy="3087470"/>
              </a:xfrm>
              <a:custGeom>
                <a:avLst/>
                <a:gdLst>
                  <a:gd name="connsiteX0" fmla="*/ 3760 w 6404664"/>
                  <a:gd name="connsiteY0" fmla="*/ 1205168 h 3087469"/>
                  <a:gd name="connsiteX1" fmla="*/ 680539 w 6404664"/>
                  <a:gd name="connsiteY1" fmla="*/ 215111 h 3087469"/>
                  <a:gd name="connsiteX2" fmla="*/ 3069280 w 6404664"/>
                  <a:gd name="connsiteY2" fmla="*/ 45725 h 3087469"/>
                  <a:gd name="connsiteX3" fmla="*/ 6131114 w 6404664"/>
                  <a:gd name="connsiteY3" fmla="*/ 210924 h 3087469"/>
                  <a:gd name="connsiteX4" fmla="*/ 6345734 w 6404664"/>
                  <a:gd name="connsiteY4" fmla="*/ 2288482 h 3087469"/>
                  <a:gd name="connsiteX5" fmla="*/ 5621818 w 6404664"/>
                  <a:gd name="connsiteY5" fmla="*/ 3041778 h 3087469"/>
                  <a:gd name="connsiteX6" fmla="*/ 2267942 w 6404664"/>
                  <a:gd name="connsiteY6" fmla="*/ 3047868 h 3087469"/>
                  <a:gd name="connsiteX7" fmla="*/ 3760 w 6404664"/>
                  <a:gd name="connsiteY7" fmla="*/ 1205168 h 308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4664" h="3087469">
                    <a:moveTo>
                      <a:pt x="3760" y="1205168"/>
                    </a:moveTo>
                    <a:cubicBezTo>
                      <a:pt x="36677" y="315602"/>
                      <a:pt x="408774" y="249750"/>
                      <a:pt x="680539" y="215111"/>
                    </a:cubicBezTo>
                    <a:cubicBezTo>
                      <a:pt x="1686754" y="86834"/>
                      <a:pt x="1841334" y="90260"/>
                      <a:pt x="3069280" y="45725"/>
                    </a:cubicBezTo>
                    <a:cubicBezTo>
                      <a:pt x="3748956" y="20983"/>
                      <a:pt x="5647362" y="-105391"/>
                      <a:pt x="6131114" y="210924"/>
                    </a:cubicBezTo>
                    <a:cubicBezTo>
                      <a:pt x="6495311" y="449208"/>
                      <a:pt x="6413939" y="1346006"/>
                      <a:pt x="6345734" y="2288482"/>
                    </a:cubicBezTo>
                    <a:cubicBezTo>
                      <a:pt x="6315187" y="2710617"/>
                      <a:pt x="5991281" y="3037971"/>
                      <a:pt x="5621818" y="3041778"/>
                    </a:cubicBezTo>
                    <a:cubicBezTo>
                      <a:pt x="4393608" y="3054720"/>
                      <a:pt x="3429527" y="3067662"/>
                      <a:pt x="2267942" y="3047868"/>
                    </a:cubicBezTo>
                    <a:cubicBezTo>
                      <a:pt x="1356265" y="3031881"/>
                      <a:pt x="-83142" y="3557932"/>
                      <a:pt x="3760" y="1205168"/>
                    </a:cubicBezTo>
                  </a:path>
                </a:pathLst>
              </a:custGeom>
              <a:solidFill>
                <a:srgbClr val="FFC000">
                  <a:alpha val="50000"/>
                </a:srgbClr>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nvGrpSpPr>
              <p:cNvPr id="71" name="Graphic 7">
                <a:extLst>
                  <a:ext uri="{FF2B5EF4-FFF2-40B4-BE49-F238E27FC236}">
                    <a16:creationId xmlns:a16="http://schemas.microsoft.com/office/drawing/2014/main" id="{979BA356-0FB4-42D4-B0B4-AD13BEA9F129}"/>
                  </a:ext>
                </a:extLst>
              </p:cNvPr>
              <p:cNvGrpSpPr/>
              <p:nvPr/>
            </p:nvGrpSpPr>
            <p:grpSpPr>
              <a:xfrm>
                <a:off x="609584" y="2133703"/>
                <a:ext cx="7850000" cy="3608931"/>
                <a:chOff x="609584" y="2133703"/>
                <a:chExt cx="7850000" cy="3608931"/>
              </a:xfrm>
              <a:solidFill>
                <a:srgbClr val="000000"/>
              </a:solidFill>
            </p:grpSpPr>
            <p:grpSp>
              <p:nvGrpSpPr>
                <p:cNvPr id="88" name="Graphic 7">
                  <a:extLst>
                    <a:ext uri="{FF2B5EF4-FFF2-40B4-BE49-F238E27FC236}">
                      <a16:creationId xmlns:a16="http://schemas.microsoft.com/office/drawing/2014/main" id="{24DD54AF-D25F-446D-BE35-34F1DE44A751}"/>
                    </a:ext>
                  </a:extLst>
                </p:cNvPr>
                <p:cNvGrpSpPr/>
                <p:nvPr/>
              </p:nvGrpSpPr>
              <p:grpSpPr>
                <a:xfrm>
                  <a:off x="776118" y="2133703"/>
                  <a:ext cx="7683466" cy="3608931"/>
                  <a:chOff x="776118" y="2133703"/>
                  <a:chExt cx="7683466" cy="3608931"/>
                </a:xfrm>
                <a:solidFill>
                  <a:srgbClr val="000000"/>
                </a:solidFill>
              </p:grpSpPr>
              <p:sp>
                <p:nvSpPr>
                  <p:cNvPr id="101" name="Freeform: Shape 100">
                    <a:extLst>
                      <a:ext uri="{FF2B5EF4-FFF2-40B4-BE49-F238E27FC236}">
                        <a16:creationId xmlns:a16="http://schemas.microsoft.com/office/drawing/2014/main" id="{CBE9B639-BB61-4495-9F5E-C7BFAB115620}"/>
                      </a:ext>
                    </a:extLst>
                  </p:cNvPr>
                  <p:cNvSpPr/>
                  <p:nvPr/>
                </p:nvSpPr>
                <p:spPr>
                  <a:xfrm>
                    <a:off x="1977905" y="2133703"/>
                    <a:ext cx="6481679" cy="2422745"/>
                  </a:xfrm>
                  <a:custGeom>
                    <a:avLst/>
                    <a:gdLst>
                      <a:gd name="connsiteX0" fmla="*/ 21858 w 5793643"/>
                      <a:gd name="connsiteY0" fmla="*/ 231329 h 2422745"/>
                      <a:gd name="connsiteX1" fmla="*/ 1479435 w 5793643"/>
                      <a:gd name="connsiteY1" fmla="*/ 103051 h 2422745"/>
                      <a:gd name="connsiteX2" fmla="*/ 2812453 w 5793643"/>
                      <a:gd name="connsiteY2" fmla="*/ 17787 h 2422745"/>
                      <a:gd name="connsiteX3" fmla="*/ 4271610 w 5793643"/>
                      <a:gd name="connsiteY3" fmla="*/ 6748 h 2422745"/>
                      <a:gd name="connsiteX4" fmla="*/ 4976830 w 5793643"/>
                      <a:gd name="connsiteY4" fmla="*/ 56232 h 2422745"/>
                      <a:gd name="connsiteX5" fmla="*/ 5562231 w 5793643"/>
                      <a:gd name="connsiteY5" fmla="*/ 355038 h 2422745"/>
                      <a:gd name="connsiteX6" fmla="*/ 5773429 w 5793643"/>
                      <a:gd name="connsiteY6" fmla="*/ 1144495 h 2422745"/>
                      <a:gd name="connsiteX7" fmla="*/ 5772375 w 5793643"/>
                      <a:gd name="connsiteY7" fmla="*/ 2160816 h 2422745"/>
                      <a:gd name="connsiteX8" fmla="*/ 5747885 w 5793643"/>
                      <a:gd name="connsiteY8" fmla="*/ 2401764 h 2422745"/>
                      <a:gd name="connsiteX9" fmla="*/ 5709174 w 5793643"/>
                      <a:gd name="connsiteY9" fmla="*/ 2386157 h 2422745"/>
                      <a:gd name="connsiteX10" fmla="*/ 5743671 w 5793643"/>
                      <a:gd name="connsiteY10" fmla="*/ 1378972 h 2422745"/>
                      <a:gd name="connsiteX11" fmla="*/ 5702063 w 5793643"/>
                      <a:gd name="connsiteY11" fmla="*/ 897837 h 2422745"/>
                      <a:gd name="connsiteX12" fmla="*/ 5594885 w 5793643"/>
                      <a:gd name="connsiteY12" fmla="*/ 504251 h 2422745"/>
                      <a:gd name="connsiteX13" fmla="*/ 5038188 w 5793643"/>
                      <a:gd name="connsiteY13" fmla="*/ 137690 h 2422745"/>
                      <a:gd name="connsiteX14" fmla="*/ 4349822 w 5793643"/>
                      <a:gd name="connsiteY14" fmla="*/ 79071 h 2422745"/>
                      <a:gd name="connsiteX15" fmla="*/ 2920685 w 5793643"/>
                      <a:gd name="connsiteY15" fmla="*/ 87064 h 2422745"/>
                      <a:gd name="connsiteX16" fmla="*/ 1623744 w 5793643"/>
                      <a:gd name="connsiteY16" fmla="*/ 163574 h 2422745"/>
                      <a:gd name="connsiteX17" fmla="*/ 202244 w 5793643"/>
                      <a:gd name="connsiteY17" fmla="*/ 281193 h 2422745"/>
                      <a:gd name="connsiteX18" fmla="*/ 21594 w 5793643"/>
                      <a:gd name="connsiteY18" fmla="*/ 296800 h 2422745"/>
                      <a:gd name="connsiteX19" fmla="*/ 21858 w 5793643"/>
                      <a:gd name="connsiteY19" fmla="*/ 231329 h 242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93643" h="2422745">
                        <a:moveTo>
                          <a:pt x="21858" y="231329"/>
                        </a:moveTo>
                        <a:cubicBezTo>
                          <a:pt x="507453" y="181845"/>
                          <a:pt x="993312" y="140735"/>
                          <a:pt x="1479435" y="103051"/>
                        </a:cubicBezTo>
                        <a:cubicBezTo>
                          <a:pt x="1967400" y="65368"/>
                          <a:pt x="2323961" y="35677"/>
                          <a:pt x="2812453" y="17787"/>
                        </a:cubicBezTo>
                        <a:cubicBezTo>
                          <a:pt x="3298839" y="-103"/>
                          <a:pt x="3785224" y="-5813"/>
                          <a:pt x="4271610" y="6748"/>
                        </a:cubicBezTo>
                        <a:cubicBezTo>
                          <a:pt x="4506508" y="12839"/>
                          <a:pt x="4743512" y="12839"/>
                          <a:pt x="4976830" y="56232"/>
                        </a:cubicBezTo>
                        <a:cubicBezTo>
                          <a:pt x="5177494" y="93535"/>
                          <a:pt x="5404755" y="157103"/>
                          <a:pt x="5562231" y="355038"/>
                        </a:cubicBezTo>
                        <a:cubicBezTo>
                          <a:pt x="5718127" y="550689"/>
                          <a:pt x="5750781" y="863960"/>
                          <a:pt x="5773429" y="1144495"/>
                        </a:cubicBezTo>
                        <a:cubicBezTo>
                          <a:pt x="5800815" y="1481746"/>
                          <a:pt x="5800289" y="1823565"/>
                          <a:pt x="5772375" y="2160816"/>
                        </a:cubicBezTo>
                        <a:cubicBezTo>
                          <a:pt x="5765528" y="2241512"/>
                          <a:pt x="5757364" y="2321828"/>
                          <a:pt x="5747885" y="2401764"/>
                        </a:cubicBezTo>
                        <a:cubicBezTo>
                          <a:pt x="5743408" y="2438686"/>
                          <a:pt x="5704960" y="2422699"/>
                          <a:pt x="5709174" y="2386157"/>
                        </a:cubicBezTo>
                        <a:cubicBezTo>
                          <a:pt x="5747357" y="2053855"/>
                          <a:pt x="5758944" y="1715081"/>
                          <a:pt x="5743671" y="1378972"/>
                        </a:cubicBezTo>
                        <a:cubicBezTo>
                          <a:pt x="5736298" y="1217959"/>
                          <a:pt x="5724184" y="1056185"/>
                          <a:pt x="5702063" y="897837"/>
                        </a:cubicBezTo>
                        <a:cubicBezTo>
                          <a:pt x="5682840" y="759283"/>
                          <a:pt x="5653609" y="619586"/>
                          <a:pt x="5594885" y="504251"/>
                        </a:cubicBezTo>
                        <a:cubicBezTo>
                          <a:pt x="5470590" y="260258"/>
                          <a:pt x="5233322" y="182987"/>
                          <a:pt x="5038188" y="137690"/>
                        </a:cubicBezTo>
                        <a:cubicBezTo>
                          <a:pt x="4811190" y="85161"/>
                          <a:pt x="4579189" y="84780"/>
                          <a:pt x="4349822" y="79071"/>
                        </a:cubicBezTo>
                        <a:cubicBezTo>
                          <a:pt x="3873443" y="67651"/>
                          <a:pt x="3397064" y="71458"/>
                          <a:pt x="2920685" y="87064"/>
                        </a:cubicBezTo>
                        <a:cubicBezTo>
                          <a:pt x="2444306" y="102290"/>
                          <a:pt x="2099596" y="129697"/>
                          <a:pt x="1623744" y="163574"/>
                        </a:cubicBezTo>
                        <a:cubicBezTo>
                          <a:pt x="1149735" y="197451"/>
                          <a:pt x="675726" y="236658"/>
                          <a:pt x="202244" y="281193"/>
                        </a:cubicBezTo>
                        <a:cubicBezTo>
                          <a:pt x="141940" y="286903"/>
                          <a:pt x="81899" y="291851"/>
                          <a:pt x="21594" y="296800"/>
                        </a:cubicBezTo>
                        <a:cubicBezTo>
                          <a:pt x="-7373" y="299464"/>
                          <a:pt x="-7110" y="234374"/>
                          <a:pt x="21858" y="23132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102" name="Freeform: Shape 101">
                    <a:extLst>
                      <a:ext uri="{FF2B5EF4-FFF2-40B4-BE49-F238E27FC236}">
                        <a16:creationId xmlns:a16="http://schemas.microsoft.com/office/drawing/2014/main" id="{0D12E51E-90C9-467B-9D1C-F8E7A38DF559}"/>
                      </a:ext>
                    </a:extLst>
                  </p:cNvPr>
                  <p:cNvSpPr/>
                  <p:nvPr/>
                </p:nvSpPr>
                <p:spPr>
                  <a:xfrm>
                    <a:off x="776118" y="3563760"/>
                    <a:ext cx="5984075" cy="2178874"/>
                  </a:xfrm>
                  <a:custGeom>
                    <a:avLst/>
                    <a:gdLst>
                      <a:gd name="connsiteX0" fmla="*/ 28089 w 5984075"/>
                      <a:gd name="connsiteY0" fmla="*/ 25805 h 2178874"/>
                      <a:gd name="connsiteX1" fmla="*/ 358052 w 5984075"/>
                      <a:gd name="connsiteY1" fmla="*/ 1535061 h 2178874"/>
                      <a:gd name="connsiteX2" fmla="*/ 1045365 w 5984075"/>
                      <a:gd name="connsiteY2" fmla="*/ 2067583 h 2178874"/>
                      <a:gd name="connsiteX3" fmla="*/ 1463809 w 5984075"/>
                      <a:gd name="connsiteY3" fmla="*/ 2080144 h 2178874"/>
                      <a:gd name="connsiteX4" fmla="*/ 1892524 w 5984075"/>
                      <a:gd name="connsiteY4" fmla="*/ 2070247 h 2178874"/>
                      <a:gd name="connsiteX5" fmla="*/ 2740736 w 5984075"/>
                      <a:gd name="connsiteY5" fmla="*/ 2052737 h 2178874"/>
                      <a:gd name="connsiteX6" fmla="*/ 5967683 w 5984075"/>
                      <a:gd name="connsiteY6" fmla="*/ 1975847 h 2178874"/>
                      <a:gd name="connsiteX7" fmla="*/ 5967683 w 5984075"/>
                      <a:gd name="connsiteY7" fmla="*/ 2058447 h 2178874"/>
                      <a:gd name="connsiteX8" fmla="*/ 1958621 w 5984075"/>
                      <a:gd name="connsiteY8" fmla="*/ 2166170 h 2178874"/>
                      <a:gd name="connsiteX9" fmla="*/ 1525167 w 5984075"/>
                      <a:gd name="connsiteY9" fmla="*/ 2174924 h 2178874"/>
                      <a:gd name="connsiteX10" fmla="*/ 1091185 w 5984075"/>
                      <a:gd name="connsiteY10" fmla="*/ 2167692 h 2178874"/>
                      <a:gd name="connsiteX11" fmla="*/ 383332 w 5984075"/>
                      <a:gd name="connsiteY11" fmla="*/ 1683132 h 2178874"/>
                      <a:gd name="connsiteX12" fmla="*/ 121311 w 5984075"/>
                      <a:gd name="connsiteY12" fmla="*/ 987313 h 2178874"/>
                      <a:gd name="connsiteX13" fmla="*/ 175 w 5984075"/>
                      <a:gd name="connsiteY13" fmla="*/ 44837 h 2178874"/>
                      <a:gd name="connsiteX14" fmla="*/ 28089 w 5984075"/>
                      <a:gd name="connsiteY14" fmla="*/ 25805 h 217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84075" h="2178874">
                        <a:moveTo>
                          <a:pt x="28089" y="25805"/>
                        </a:moveTo>
                        <a:cubicBezTo>
                          <a:pt x="62586" y="609714"/>
                          <a:pt x="160548" y="1171926"/>
                          <a:pt x="358052" y="1535061"/>
                        </a:cubicBezTo>
                        <a:cubicBezTo>
                          <a:pt x="555555" y="1898576"/>
                          <a:pt x="803093" y="2029137"/>
                          <a:pt x="1045365" y="2067583"/>
                        </a:cubicBezTo>
                        <a:cubicBezTo>
                          <a:pt x="1184671" y="2089660"/>
                          <a:pt x="1324240" y="2083570"/>
                          <a:pt x="1463809" y="2080144"/>
                        </a:cubicBezTo>
                        <a:cubicBezTo>
                          <a:pt x="1606802" y="2076718"/>
                          <a:pt x="1749794" y="2073292"/>
                          <a:pt x="1892524" y="2070247"/>
                        </a:cubicBezTo>
                        <a:cubicBezTo>
                          <a:pt x="2175349" y="2063776"/>
                          <a:pt x="2457911" y="2058447"/>
                          <a:pt x="2740736" y="2052737"/>
                        </a:cubicBezTo>
                        <a:cubicBezTo>
                          <a:pt x="3061219" y="2046267"/>
                          <a:pt x="5647201" y="1975847"/>
                          <a:pt x="5967683" y="1975847"/>
                        </a:cubicBezTo>
                        <a:cubicBezTo>
                          <a:pt x="5989540" y="1975847"/>
                          <a:pt x="5989540" y="2057305"/>
                          <a:pt x="5967683" y="2058447"/>
                        </a:cubicBezTo>
                        <a:cubicBezTo>
                          <a:pt x="5386759" y="2083950"/>
                          <a:pt x="2539546" y="2153989"/>
                          <a:pt x="1958621" y="2166170"/>
                        </a:cubicBezTo>
                        <a:cubicBezTo>
                          <a:pt x="1814049" y="2169215"/>
                          <a:pt x="1669740" y="2172260"/>
                          <a:pt x="1525167" y="2174924"/>
                        </a:cubicBezTo>
                        <a:cubicBezTo>
                          <a:pt x="1380594" y="2177589"/>
                          <a:pt x="1235758" y="2185202"/>
                          <a:pt x="1091185" y="2167692"/>
                        </a:cubicBezTo>
                        <a:cubicBezTo>
                          <a:pt x="845227" y="2137621"/>
                          <a:pt x="591633" y="2022286"/>
                          <a:pt x="383332" y="1683132"/>
                        </a:cubicBezTo>
                        <a:cubicBezTo>
                          <a:pt x="274047" y="1505371"/>
                          <a:pt x="184248" y="1268990"/>
                          <a:pt x="121311" y="987313"/>
                        </a:cubicBezTo>
                        <a:cubicBezTo>
                          <a:pt x="56266" y="696120"/>
                          <a:pt x="18872" y="372192"/>
                          <a:pt x="175" y="44837"/>
                        </a:cubicBezTo>
                        <a:cubicBezTo>
                          <a:pt x="-2458" y="-79"/>
                          <a:pt x="25455" y="-19491"/>
                          <a:pt x="28089" y="25805"/>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93" name="Graphic 7">
                  <a:extLst>
                    <a:ext uri="{FF2B5EF4-FFF2-40B4-BE49-F238E27FC236}">
                      <a16:creationId xmlns:a16="http://schemas.microsoft.com/office/drawing/2014/main" id="{BFFF04B8-5064-43F1-B9E1-F8810F47835F}"/>
                    </a:ext>
                  </a:extLst>
                </p:cNvPr>
                <p:cNvGrpSpPr/>
                <p:nvPr/>
              </p:nvGrpSpPr>
              <p:grpSpPr>
                <a:xfrm>
                  <a:off x="1174197" y="2197548"/>
                  <a:ext cx="6469430" cy="3477568"/>
                  <a:chOff x="1174197" y="2197548"/>
                  <a:chExt cx="6469430" cy="3477568"/>
                </a:xfrm>
                <a:solidFill>
                  <a:srgbClr val="000000"/>
                </a:solidFill>
              </p:grpSpPr>
              <p:sp>
                <p:nvSpPr>
                  <p:cNvPr id="99" name="Freeform: Shape 98">
                    <a:extLst>
                      <a:ext uri="{FF2B5EF4-FFF2-40B4-BE49-F238E27FC236}">
                        <a16:creationId xmlns:a16="http://schemas.microsoft.com/office/drawing/2014/main" id="{9C85C80C-E289-446E-82E9-3BBE21BD37C0}"/>
                      </a:ext>
                    </a:extLst>
                  </p:cNvPr>
                  <p:cNvSpPr/>
                  <p:nvPr/>
                </p:nvSpPr>
                <p:spPr>
                  <a:xfrm>
                    <a:off x="1174197" y="2197548"/>
                    <a:ext cx="625691" cy="703431"/>
                  </a:xfrm>
                  <a:custGeom>
                    <a:avLst/>
                    <a:gdLst>
                      <a:gd name="connsiteX0" fmla="*/ 521673 w 625691"/>
                      <a:gd name="connsiteY0" fmla="*/ 361993 h 703431"/>
                      <a:gd name="connsiteX1" fmla="*/ 593564 w 625691"/>
                      <a:gd name="connsiteY1" fmla="*/ 703431 h 703431"/>
                      <a:gd name="connsiteX2" fmla="*/ 481909 w 625691"/>
                      <a:gd name="connsiteY2" fmla="*/ 703431 h 703431"/>
                      <a:gd name="connsiteX3" fmla="*/ 362617 w 625691"/>
                      <a:gd name="connsiteY3" fmla="*/ 324309 h 703431"/>
                      <a:gd name="connsiteX4" fmla="*/ 362617 w 625691"/>
                      <a:gd name="connsiteY4" fmla="*/ 0 h 703431"/>
                      <a:gd name="connsiteX5" fmla="*/ 625692 w 625691"/>
                      <a:gd name="connsiteY5" fmla="*/ 0 h 703431"/>
                      <a:gd name="connsiteX6" fmla="*/ 625692 w 625691"/>
                      <a:gd name="connsiteY6" fmla="*/ 361993 h 703431"/>
                      <a:gd name="connsiteX7" fmla="*/ 521673 w 625691"/>
                      <a:gd name="connsiteY7" fmla="*/ 361993 h 703431"/>
                      <a:gd name="connsiteX8" fmla="*/ 159056 w 625691"/>
                      <a:gd name="connsiteY8" fmla="*/ 361993 h 703431"/>
                      <a:gd name="connsiteX9" fmla="*/ 230948 w 625691"/>
                      <a:gd name="connsiteY9" fmla="*/ 703431 h 703431"/>
                      <a:gd name="connsiteX10" fmla="*/ 119292 w 625691"/>
                      <a:gd name="connsiteY10" fmla="*/ 703431 h 703431"/>
                      <a:gd name="connsiteX11" fmla="*/ 0 w 625691"/>
                      <a:gd name="connsiteY11" fmla="*/ 324309 h 703431"/>
                      <a:gd name="connsiteX12" fmla="*/ 0 w 625691"/>
                      <a:gd name="connsiteY12" fmla="*/ 0 h 703431"/>
                      <a:gd name="connsiteX13" fmla="*/ 263338 w 625691"/>
                      <a:gd name="connsiteY13" fmla="*/ 0 h 703431"/>
                      <a:gd name="connsiteX14" fmla="*/ 263338 w 625691"/>
                      <a:gd name="connsiteY14" fmla="*/ 361993 h 703431"/>
                      <a:gd name="connsiteX15" fmla="*/ 159056 w 625691"/>
                      <a:gd name="connsiteY15" fmla="*/ 361993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521673" y="361993"/>
                        </a:moveTo>
                        <a:lnTo>
                          <a:pt x="593564" y="703431"/>
                        </a:lnTo>
                        <a:lnTo>
                          <a:pt x="481909" y="703431"/>
                        </a:lnTo>
                        <a:lnTo>
                          <a:pt x="362617" y="324309"/>
                        </a:lnTo>
                        <a:lnTo>
                          <a:pt x="362617" y="0"/>
                        </a:lnTo>
                        <a:lnTo>
                          <a:pt x="625692" y="0"/>
                        </a:lnTo>
                        <a:lnTo>
                          <a:pt x="625692" y="361993"/>
                        </a:lnTo>
                        <a:lnTo>
                          <a:pt x="521673" y="361993"/>
                        </a:lnTo>
                        <a:close/>
                        <a:moveTo>
                          <a:pt x="159056" y="361993"/>
                        </a:moveTo>
                        <a:lnTo>
                          <a:pt x="230948" y="703431"/>
                        </a:lnTo>
                        <a:lnTo>
                          <a:pt x="119292" y="703431"/>
                        </a:lnTo>
                        <a:lnTo>
                          <a:pt x="0" y="324309"/>
                        </a:lnTo>
                        <a:lnTo>
                          <a:pt x="0" y="0"/>
                        </a:lnTo>
                        <a:lnTo>
                          <a:pt x="263338" y="0"/>
                        </a:lnTo>
                        <a:lnTo>
                          <a:pt x="263338" y="361993"/>
                        </a:lnTo>
                        <a:lnTo>
                          <a:pt x="159056" y="361993"/>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100" name="Freeform: Shape 99">
                    <a:extLst>
                      <a:ext uri="{FF2B5EF4-FFF2-40B4-BE49-F238E27FC236}">
                        <a16:creationId xmlns:a16="http://schemas.microsoft.com/office/drawing/2014/main" id="{43F4D5BD-86AF-47FF-9998-CF3A67D8BCCD}"/>
                      </a:ext>
                    </a:extLst>
                  </p:cNvPr>
                  <p:cNvSpPr/>
                  <p:nvPr/>
                </p:nvSpPr>
                <p:spPr>
                  <a:xfrm>
                    <a:off x="7017936" y="4971685"/>
                    <a:ext cx="625691" cy="703431"/>
                  </a:xfrm>
                  <a:custGeom>
                    <a:avLst/>
                    <a:gdLst>
                      <a:gd name="connsiteX0" fmla="*/ 104019 w 625691"/>
                      <a:gd name="connsiteY0" fmla="*/ 341438 h 703431"/>
                      <a:gd name="connsiteX1" fmla="*/ 32127 w 625691"/>
                      <a:gd name="connsiteY1" fmla="*/ 0 h 703431"/>
                      <a:gd name="connsiteX2" fmla="*/ 143782 w 625691"/>
                      <a:gd name="connsiteY2" fmla="*/ 0 h 703431"/>
                      <a:gd name="connsiteX3" fmla="*/ 263075 w 625691"/>
                      <a:gd name="connsiteY3" fmla="*/ 379122 h 703431"/>
                      <a:gd name="connsiteX4" fmla="*/ 263075 w 625691"/>
                      <a:gd name="connsiteY4" fmla="*/ 703431 h 703431"/>
                      <a:gd name="connsiteX5" fmla="*/ 0 w 625691"/>
                      <a:gd name="connsiteY5" fmla="*/ 703431 h 703431"/>
                      <a:gd name="connsiteX6" fmla="*/ 0 w 625691"/>
                      <a:gd name="connsiteY6" fmla="*/ 341438 h 703431"/>
                      <a:gd name="connsiteX7" fmla="*/ 104019 w 625691"/>
                      <a:gd name="connsiteY7" fmla="*/ 341438 h 703431"/>
                      <a:gd name="connsiteX8" fmla="*/ 466635 w 625691"/>
                      <a:gd name="connsiteY8" fmla="*/ 341438 h 703431"/>
                      <a:gd name="connsiteX9" fmla="*/ 394744 w 625691"/>
                      <a:gd name="connsiteY9" fmla="*/ 0 h 703431"/>
                      <a:gd name="connsiteX10" fmla="*/ 506399 w 625691"/>
                      <a:gd name="connsiteY10" fmla="*/ 0 h 703431"/>
                      <a:gd name="connsiteX11" fmla="*/ 625691 w 625691"/>
                      <a:gd name="connsiteY11" fmla="*/ 379122 h 703431"/>
                      <a:gd name="connsiteX12" fmla="*/ 625691 w 625691"/>
                      <a:gd name="connsiteY12" fmla="*/ 703431 h 703431"/>
                      <a:gd name="connsiteX13" fmla="*/ 362616 w 625691"/>
                      <a:gd name="connsiteY13" fmla="*/ 703431 h 703431"/>
                      <a:gd name="connsiteX14" fmla="*/ 362616 w 625691"/>
                      <a:gd name="connsiteY14" fmla="*/ 341438 h 703431"/>
                      <a:gd name="connsiteX15" fmla="*/ 466635 w 625691"/>
                      <a:gd name="connsiteY15" fmla="*/ 341438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104019" y="341438"/>
                        </a:moveTo>
                        <a:lnTo>
                          <a:pt x="32127" y="0"/>
                        </a:lnTo>
                        <a:lnTo>
                          <a:pt x="143782" y="0"/>
                        </a:lnTo>
                        <a:lnTo>
                          <a:pt x="263075" y="379122"/>
                        </a:lnTo>
                        <a:lnTo>
                          <a:pt x="263075" y="703431"/>
                        </a:lnTo>
                        <a:lnTo>
                          <a:pt x="0" y="703431"/>
                        </a:lnTo>
                        <a:lnTo>
                          <a:pt x="0" y="341438"/>
                        </a:lnTo>
                        <a:lnTo>
                          <a:pt x="104019" y="341438"/>
                        </a:lnTo>
                        <a:close/>
                        <a:moveTo>
                          <a:pt x="466635" y="341438"/>
                        </a:moveTo>
                        <a:lnTo>
                          <a:pt x="394744" y="0"/>
                        </a:lnTo>
                        <a:lnTo>
                          <a:pt x="506399" y="0"/>
                        </a:lnTo>
                        <a:lnTo>
                          <a:pt x="625691" y="379122"/>
                        </a:lnTo>
                        <a:lnTo>
                          <a:pt x="625691" y="703431"/>
                        </a:lnTo>
                        <a:lnTo>
                          <a:pt x="362616" y="703431"/>
                        </a:lnTo>
                        <a:lnTo>
                          <a:pt x="362616" y="341438"/>
                        </a:lnTo>
                        <a:lnTo>
                          <a:pt x="466635" y="341438"/>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94" name="Graphic 7">
                  <a:extLst>
                    <a:ext uri="{FF2B5EF4-FFF2-40B4-BE49-F238E27FC236}">
                      <a16:creationId xmlns:a16="http://schemas.microsoft.com/office/drawing/2014/main" id="{2873B1B3-B082-4227-B395-B1824D7C9079}"/>
                    </a:ext>
                  </a:extLst>
                </p:cNvPr>
                <p:cNvGrpSpPr/>
                <p:nvPr/>
              </p:nvGrpSpPr>
              <p:grpSpPr>
                <a:xfrm>
                  <a:off x="609584" y="2392211"/>
                  <a:ext cx="440366" cy="1012027"/>
                  <a:chOff x="609584" y="2392211"/>
                  <a:chExt cx="440366" cy="1012027"/>
                </a:xfrm>
                <a:solidFill>
                  <a:srgbClr val="000000"/>
                </a:solidFill>
              </p:grpSpPr>
              <p:sp>
                <p:nvSpPr>
                  <p:cNvPr id="95" name="Freeform: Shape 94">
                    <a:extLst>
                      <a:ext uri="{FF2B5EF4-FFF2-40B4-BE49-F238E27FC236}">
                        <a16:creationId xmlns:a16="http://schemas.microsoft.com/office/drawing/2014/main" id="{19BF9090-54CC-4BF0-A799-839E59048CAD}"/>
                      </a:ext>
                    </a:extLst>
                  </p:cNvPr>
                  <p:cNvSpPr/>
                  <p:nvPr/>
                </p:nvSpPr>
                <p:spPr>
                  <a:xfrm>
                    <a:off x="708713" y="2392211"/>
                    <a:ext cx="341237" cy="312398"/>
                  </a:xfrm>
                  <a:custGeom>
                    <a:avLst/>
                    <a:gdLst>
                      <a:gd name="connsiteX0" fmla="*/ 3589 w 341237"/>
                      <a:gd name="connsiteY0" fmla="*/ 27252 h 312398"/>
                      <a:gd name="connsiteX1" fmla="*/ 48883 w 341237"/>
                      <a:gd name="connsiteY1" fmla="*/ 5555 h 312398"/>
                      <a:gd name="connsiteX2" fmla="*/ 190032 w 341237"/>
                      <a:gd name="connsiteY2" fmla="*/ 122794 h 312398"/>
                      <a:gd name="connsiteX3" fmla="*/ 331972 w 341237"/>
                      <a:gd name="connsiteY3" fmla="*/ 242697 h 312398"/>
                      <a:gd name="connsiteX4" fmla="*/ 336448 w 341237"/>
                      <a:gd name="connsiteY4" fmla="*/ 295226 h 312398"/>
                      <a:gd name="connsiteX5" fmla="*/ 300898 w 341237"/>
                      <a:gd name="connsiteY5" fmla="*/ 308929 h 312398"/>
                      <a:gd name="connsiteX6" fmla="*/ 157115 w 341237"/>
                      <a:gd name="connsiteY6" fmla="*/ 208058 h 312398"/>
                      <a:gd name="connsiteX7" fmla="*/ 18599 w 341237"/>
                      <a:gd name="connsiteY7" fmla="*/ 92723 h 312398"/>
                      <a:gd name="connsiteX8" fmla="*/ 3589 w 341237"/>
                      <a:gd name="connsiteY8" fmla="*/ 27252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237" h="312398">
                        <a:moveTo>
                          <a:pt x="3589" y="27252"/>
                        </a:moveTo>
                        <a:cubicBezTo>
                          <a:pt x="11226" y="5175"/>
                          <a:pt x="33083" y="-8148"/>
                          <a:pt x="48883" y="5555"/>
                        </a:cubicBezTo>
                        <a:cubicBezTo>
                          <a:pt x="95494" y="45904"/>
                          <a:pt x="142631" y="85110"/>
                          <a:pt x="190032" y="122794"/>
                        </a:cubicBezTo>
                        <a:cubicBezTo>
                          <a:pt x="237960" y="161239"/>
                          <a:pt x="286941" y="197400"/>
                          <a:pt x="331972" y="242697"/>
                        </a:cubicBezTo>
                        <a:cubicBezTo>
                          <a:pt x="343295" y="254116"/>
                          <a:pt x="343558" y="280761"/>
                          <a:pt x="336448" y="295226"/>
                        </a:cubicBezTo>
                        <a:cubicBezTo>
                          <a:pt x="327758" y="313116"/>
                          <a:pt x="314591" y="315781"/>
                          <a:pt x="300898" y="308929"/>
                        </a:cubicBezTo>
                        <a:cubicBezTo>
                          <a:pt x="250600" y="283045"/>
                          <a:pt x="203726" y="245361"/>
                          <a:pt x="157115" y="208058"/>
                        </a:cubicBezTo>
                        <a:cubicBezTo>
                          <a:pt x="110504" y="170755"/>
                          <a:pt x="64157" y="132310"/>
                          <a:pt x="18599" y="92723"/>
                        </a:cubicBezTo>
                        <a:cubicBezTo>
                          <a:pt x="2799" y="79400"/>
                          <a:pt x="-5101" y="51994"/>
                          <a:pt x="3589" y="27252"/>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96" name="Freeform: Shape 95">
                    <a:extLst>
                      <a:ext uri="{FF2B5EF4-FFF2-40B4-BE49-F238E27FC236}">
                        <a16:creationId xmlns:a16="http://schemas.microsoft.com/office/drawing/2014/main" id="{47B5FB19-920D-4495-8281-448280630F54}"/>
                      </a:ext>
                    </a:extLst>
                  </p:cNvPr>
                  <p:cNvSpPr/>
                  <p:nvPr/>
                </p:nvSpPr>
                <p:spPr>
                  <a:xfrm>
                    <a:off x="664722" y="2712455"/>
                    <a:ext cx="363560" cy="229777"/>
                  </a:xfrm>
                  <a:custGeom>
                    <a:avLst/>
                    <a:gdLst>
                      <a:gd name="connsiteX0" fmla="*/ 40469 w 363560"/>
                      <a:gd name="connsiteY0" fmla="*/ 1627 h 229777"/>
                      <a:gd name="connsiteX1" fmla="*/ 194259 w 363560"/>
                      <a:gd name="connsiteY1" fmla="*/ 72807 h 229777"/>
                      <a:gd name="connsiteX2" fmla="*/ 348311 w 363560"/>
                      <a:gd name="connsiteY2" fmla="*/ 152743 h 229777"/>
                      <a:gd name="connsiteX3" fmla="*/ 330141 w 363560"/>
                      <a:gd name="connsiteY3" fmla="*/ 229252 h 229777"/>
                      <a:gd name="connsiteX4" fmla="*/ 178195 w 363560"/>
                      <a:gd name="connsiteY4" fmla="*/ 167207 h 229777"/>
                      <a:gd name="connsiteX5" fmla="*/ 27302 w 363560"/>
                      <a:gd name="connsiteY5" fmla="*/ 97169 h 229777"/>
                      <a:gd name="connsiteX6" fmla="*/ 705 w 363560"/>
                      <a:gd name="connsiteY6" fmla="*/ 40072 h 229777"/>
                      <a:gd name="connsiteX7" fmla="*/ 40469 w 363560"/>
                      <a:gd name="connsiteY7" fmla="*/ 1627 h 22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60" h="229777">
                        <a:moveTo>
                          <a:pt x="40469" y="1627"/>
                        </a:moveTo>
                        <a:lnTo>
                          <a:pt x="194259" y="72807"/>
                        </a:lnTo>
                        <a:cubicBezTo>
                          <a:pt x="245873" y="96788"/>
                          <a:pt x="299857" y="116962"/>
                          <a:pt x="348311" y="152743"/>
                        </a:cubicBezTo>
                        <a:cubicBezTo>
                          <a:pt x="377279" y="174059"/>
                          <a:pt x="361478" y="236104"/>
                          <a:pt x="330141" y="229252"/>
                        </a:cubicBezTo>
                        <a:cubicBezTo>
                          <a:pt x="278263" y="218214"/>
                          <a:pt x="228229" y="190427"/>
                          <a:pt x="178195" y="167207"/>
                        </a:cubicBezTo>
                        <a:cubicBezTo>
                          <a:pt x="127897" y="143988"/>
                          <a:pt x="77600" y="120388"/>
                          <a:pt x="27302" y="97169"/>
                        </a:cubicBezTo>
                        <a:cubicBezTo>
                          <a:pt x="9922" y="89556"/>
                          <a:pt x="-3245" y="68240"/>
                          <a:pt x="705" y="40072"/>
                        </a:cubicBezTo>
                        <a:cubicBezTo>
                          <a:pt x="3865" y="16472"/>
                          <a:pt x="22825" y="-6367"/>
                          <a:pt x="40469" y="1627"/>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97" name="Freeform: Shape 96">
                    <a:extLst>
                      <a:ext uri="{FF2B5EF4-FFF2-40B4-BE49-F238E27FC236}">
                        <a16:creationId xmlns:a16="http://schemas.microsoft.com/office/drawing/2014/main" id="{6D295E73-91A4-434B-8104-593E913956B3}"/>
                      </a:ext>
                    </a:extLst>
                  </p:cNvPr>
                  <p:cNvSpPr/>
                  <p:nvPr/>
                </p:nvSpPr>
                <p:spPr>
                  <a:xfrm>
                    <a:off x="641665" y="3034376"/>
                    <a:ext cx="301925" cy="134576"/>
                  </a:xfrm>
                  <a:custGeom>
                    <a:avLst/>
                    <a:gdLst>
                      <a:gd name="connsiteX0" fmla="*/ 40353 w 301925"/>
                      <a:gd name="connsiteY0" fmla="*/ 589 h 134576"/>
                      <a:gd name="connsiteX1" fmla="*/ 279991 w 301925"/>
                      <a:gd name="connsiteY1" fmla="*/ 55783 h 134576"/>
                      <a:gd name="connsiteX2" fmla="*/ 301848 w 301925"/>
                      <a:gd name="connsiteY2" fmla="*/ 97273 h 134576"/>
                      <a:gd name="connsiteX3" fmla="*/ 276567 w 301925"/>
                      <a:gd name="connsiteY3" fmla="*/ 134576 h 134576"/>
                      <a:gd name="connsiteX4" fmla="*/ 27186 w 301925"/>
                      <a:gd name="connsiteY4" fmla="*/ 96512 h 134576"/>
                      <a:gd name="connsiteX5" fmla="*/ 589 w 301925"/>
                      <a:gd name="connsiteY5" fmla="*/ 39034 h 134576"/>
                      <a:gd name="connsiteX6" fmla="*/ 40353 w 301925"/>
                      <a:gd name="connsiteY6" fmla="*/ 589 h 13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25" h="134576">
                        <a:moveTo>
                          <a:pt x="40353" y="589"/>
                        </a:moveTo>
                        <a:cubicBezTo>
                          <a:pt x="120144" y="15815"/>
                          <a:pt x="202043" y="25712"/>
                          <a:pt x="279991" y="55783"/>
                        </a:cubicBezTo>
                        <a:cubicBezTo>
                          <a:pt x="293158" y="60731"/>
                          <a:pt x="302901" y="76718"/>
                          <a:pt x="301848" y="97273"/>
                        </a:cubicBezTo>
                        <a:cubicBezTo>
                          <a:pt x="300794" y="115544"/>
                          <a:pt x="290524" y="134576"/>
                          <a:pt x="276567" y="134576"/>
                        </a:cubicBezTo>
                        <a:cubicBezTo>
                          <a:pt x="193089" y="134196"/>
                          <a:pt x="109611" y="112118"/>
                          <a:pt x="27186" y="96512"/>
                        </a:cubicBezTo>
                        <a:cubicBezTo>
                          <a:pt x="9016" y="93086"/>
                          <a:pt x="-2835" y="63776"/>
                          <a:pt x="589" y="39034"/>
                        </a:cubicBezTo>
                        <a:cubicBezTo>
                          <a:pt x="4539" y="11628"/>
                          <a:pt x="22182" y="-3217"/>
                          <a:pt x="40353" y="58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98" name="Freeform: Shape 97">
                    <a:extLst>
                      <a:ext uri="{FF2B5EF4-FFF2-40B4-BE49-F238E27FC236}">
                        <a16:creationId xmlns:a16="http://schemas.microsoft.com/office/drawing/2014/main" id="{B5AEE6AD-A178-4EDC-93DE-ED9895CA52D6}"/>
                      </a:ext>
                    </a:extLst>
                  </p:cNvPr>
                  <p:cNvSpPr/>
                  <p:nvPr/>
                </p:nvSpPr>
                <p:spPr>
                  <a:xfrm>
                    <a:off x="609584" y="3298412"/>
                    <a:ext cx="259448" cy="105827"/>
                  </a:xfrm>
                  <a:custGeom>
                    <a:avLst/>
                    <a:gdLst>
                      <a:gd name="connsiteX0" fmla="*/ 31353 w 259448"/>
                      <a:gd name="connsiteY0" fmla="*/ 8334 h 105827"/>
                      <a:gd name="connsiteX1" fmla="*/ 235967 w 259448"/>
                      <a:gd name="connsiteY1" fmla="*/ 3005 h 105827"/>
                      <a:gd name="connsiteX2" fmla="*/ 259404 w 259448"/>
                      <a:gd name="connsiteY2" fmla="*/ 47541 h 105827"/>
                      <a:gd name="connsiteX3" fmla="*/ 232280 w 259448"/>
                      <a:gd name="connsiteY3" fmla="*/ 87508 h 105827"/>
                      <a:gd name="connsiteX4" fmla="*/ 134318 w 259448"/>
                      <a:gd name="connsiteY4" fmla="*/ 99308 h 105827"/>
                      <a:gd name="connsiteX5" fmla="*/ 36093 w 259448"/>
                      <a:gd name="connsiteY5" fmla="*/ 105779 h 105827"/>
                      <a:gd name="connsiteX6" fmla="*/ 16 w 259448"/>
                      <a:gd name="connsiteY6" fmla="*/ 60483 h 105827"/>
                      <a:gd name="connsiteX7" fmla="*/ 31353 w 259448"/>
                      <a:gd name="connsiteY7" fmla="*/ 8334 h 10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448" h="105827">
                        <a:moveTo>
                          <a:pt x="31353" y="8334"/>
                        </a:moveTo>
                        <a:cubicBezTo>
                          <a:pt x="99294" y="4147"/>
                          <a:pt x="168025" y="-4608"/>
                          <a:pt x="235967" y="3005"/>
                        </a:cubicBezTo>
                        <a:cubicBezTo>
                          <a:pt x="250450" y="4528"/>
                          <a:pt x="260194" y="28508"/>
                          <a:pt x="259404" y="47541"/>
                        </a:cubicBezTo>
                        <a:cubicBezTo>
                          <a:pt x="258350" y="69999"/>
                          <a:pt x="247027" y="84083"/>
                          <a:pt x="232280" y="87508"/>
                        </a:cubicBezTo>
                        <a:cubicBezTo>
                          <a:pt x="199889" y="95502"/>
                          <a:pt x="167235" y="97025"/>
                          <a:pt x="134318" y="99308"/>
                        </a:cubicBezTo>
                        <a:cubicBezTo>
                          <a:pt x="101664" y="101592"/>
                          <a:pt x="69010" y="103876"/>
                          <a:pt x="36093" y="105779"/>
                        </a:cubicBezTo>
                        <a:cubicBezTo>
                          <a:pt x="18713" y="106921"/>
                          <a:pt x="542" y="87508"/>
                          <a:pt x="16" y="60483"/>
                        </a:cubicBezTo>
                        <a:cubicBezTo>
                          <a:pt x="-511" y="34599"/>
                          <a:pt x="12392" y="9476"/>
                          <a:pt x="31353" y="8334"/>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grpSp>
        <p:sp>
          <p:nvSpPr>
            <p:cNvPr id="69" name="TextBox 68">
              <a:extLst>
                <a:ext uri="{FF2B5EF4-FFF2-40B4-BE49-F238E27FC236}">
                  <a16:creationId xmlns:a16="http://schemas.microsoft.com/office/drawing/2014/main" id="{4C9BC5DA-5E32-4E56-BAAE-C915CE61522A}"/>
                </a:ext>
              </a:extLst>
            </p:cNvPr>
            <p:cNvSpPr txBox="1">
              <a:spLocks noChangeAspect="1"/>
            </p:cNvSpPr>
            <p:nvPr>
              <p:custDataLst>
                <p:tags r:id="rId2"/>
              </p:custDataLst>
            </p:nvPr>
          </p:nvSpPr>
          <p:spPr>
            <a:xfrm>
              <a:off x="4116542" y="1228171"/>
              <a:ext cx="8804046" cy="1224003"/>
            </a:xfrm>
            <a:prstGeom prst="rect">
              <a:avLst/>
            </a:prstGeom>
            <a:solidFill>
              <a:scrgbClr r="0" g="0" b="0">
                <a:alpha val="0"/>
              </a:scrgbClr>
            </a:solidFill>
          </p:spPr>
          <p:txBody>
            <a:bodyPr wrap="square" lIns="0" tIns="0" rIns="0" bIns="0" rtlCol="0">
              <a:spAutoFit/>
            </a:bodyPr>
            <a:lstStyle/>
            <a:p>
              <a:pPr algn="ctr">
                <a:lnSpc>
                  <a:spcPct val="112000"/>
                </a:lnSpc>
                <a:defRPr/>
              </a:pP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trừ</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bị</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trừ</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Hiệu</a:t>
              </a:r>
              <a:endParaRPr lang="en-US" sz="4000" b="1" dirty="0">
                <a:latin typeface="Arial" panose="020B0604020202020204" pitchFamily="34" charset="0"/>
                <a:cs typeface="Arial" panose="020B0604020202020204" pitchFamily="34" charset="0"/>
              </a:endParaRPr>
            </a:p>
          </p:txBody>
        </p:sp>
      </p:grpSp>
      <p:grpSp>
        <p:nvGrpSpPr>
          <p:cNvPr id="103" name="Group 102">
            <a:extLst>
              <a:ext uri="{FF2B5EF4-FFF2-40B4-BE49-F238E27FC236}">
                <a16:creationId xmlns:a16="http://schemas.microsoft.com/office/drawing/2014/main" id="{892EAA48-D98D-4866-AF61-AB693F868176}"/>
              </a:ext>
            </a:extLst>
          </p:cNvPr>
          <p:cNvGrpSpPr/>
          <p:nvPr/>
        </p:nvGrpSpPr>
        <p:grpSpPr>
          <a:xfrm>
            <a:off x="1595746" y="4549307"/>
            <a:ext cx="9052785" cy="1729529"/>
            <a:chOff x="3247698" y="211514"/>
            <a:chExt cx="9803565" cy="3244433"/>
          </a:xfrm>
        </p:grpSpPr>
        <p:grpSp>
          <p:nvGrpSpPr>
            <p:cNvPr id="104" name="Graphic 7">
              <a:extLst>
                <a:ext uri="{FF2B5EF4-FFF2-40B4-BE49-F238E27FC236}">
                  <a16:creationId xmlns:a16="http://schemas.microsoft.com/office/drawing/2014/main" id="{13595CAC-EAB6-492F-930D-A86C0BD05292}"/>
                </a:ext>
              </a:extLst>
            </p:cNvPr>
            <p:cNvGrpSpPr/>
            <p:nvPr/>
          </p:nvGrpSpPr>
          <p:grpSpPr>
            <a:xfrm>
              <a:off x="3247698" y="211514"/>
              <a:ext cx="9803565" cy="3244433"/>
              <a:chOff x="609584" y="2133703"/>
              <a:chExt cx="7850000" cy="3608931"/>
            </a:xfrm>
          </p:grpSpPr>
          <p:sp>
            <p:nvSpPr>
              <p:cNvPr id="106" name="Freeform: Shape 105">
                <a:extLst>
                  <a:ext uri="{FF2B5EF4-FFF2-40B4-BE49-F238E27FC236}">
                    <a16:creationId xmlns:a16="http://schemas.microsoft.com/office/drawing/2014/main" id="{165B011D-C533-462D-AE8A-EF33D25A88D6}"/>
                  </a:ext>
                </a:extLst>
              </p:cNvPr>
              <p:cNvSpPr/>
              <p:nvPr/>
            </p:nvSpPr>
            <p:spPr>
              <a:xfrm>
                <a:off x="1098019" y="2344048"/>
                <a:ext cx="7256930" cy="3087470"/>
              </a:xfrm>
              <a:custGeom>
                <a:avLst/>
                <a:gdLst>
                  <a:gd name="connsiteX0" fmla="*/ 3760 w 6404664"/>
                  <a:gd name="connsiteY0" fmla="*/ 1205168 h 3087469"/>
                  <a:gd name="connsiteX1" fmla="*/ 680539 w 6404664"/>
                  <a:gd name="connsiteY1" fmla="*/ 215111 h 3087469"/>
                  <a:gd name="connsiteX2" fmla="*/ 3069280 w 6404664"/>
                  <a:gd name="connsiteY2" fmla="*/ 45725 h 3087469"/>
                  <a:gd name="connsiteX3" fmla="*/ 6131114 w 6404664"/>
                  <a:gd name="connsiteY3" fmla="*/ 210924 h 3087469"/>
                  <a:gd name="connsiteX4" fmla="*/ 6345734 w 6404664"/>
                  <a:gd name="connsiteY4" fmla="*/ 2288482 h 3087469"/>
                  <a:gd name="connsiteX5" fmla="*/ 5621818 w 6404664"/>
                  <a:gd name="connsiteY5" fmla="*/ 3041778 h 3087469"/>
                  <a:gd name="connsiteX6" fmla="*/ 2267942 w 6404664"/>
                  <a:gd name="connsiteY6" fmla="*/ 3047868 h 3087469"/>
                  <a:gd name="connsiteX7" fmla="*/ 3760 w 6404664"/>
                  <a:gd name="connsiteY7" fmla="*/ 1205168 h 308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4664" h="3087469">
                    <a:moveTo>
                      <a:pt x="3760" y="1205168"/>
                    </a:moveTo>
                    <a:cubicBezTo>
                      <a:pt x="36677" y="315602"/>
                      <a:pt x="408774" y="249750"/>
                      <a:pt x="680539" y="215111"/>
                    </a:cubicBezTo>
                    <a:cubicBezTo>
                      <a:pt x="1686754" y="86834"/>
                      <a:pt x="1841334" y="90260"/>
                      <a:pt x="3069280" y="45725"/>
                    </a:cubicBezTo>
                    <a:cubicBezTo>
                      <a:pt x="3748956" y="20983"/>
                      <a:pt x="5647362" y="-105391"/>
                      <a:pt x="6131114" y="210924"/>
                    </a:cubicBezTo>
                    <a:cubicBezTo>
                      <a:pt x="6495311" y="449208"/>
                      <a:pt x="6413939" y="1346006"/>
                      <a:pt x="6345734" y="2288482"/>
                    </a:cubicBezTo>
                    <a:cubicBezTo>
                      <a:pt x="6315187" y="2710617"/>
                      <a:pt x="5991281" y="3037971"/>
                      <a:pt x="5621818" y="3041778"/>
                    </a:cubicBezTo>
                    <a:cubicBezTo>
                      <a:pt x="4393608" y="3054720"/>
                      <a:pt x="3429527" y="3067662"/>
                      <a:pt x="2267942" y="3047868"/>
                    </a:cubicBezTo>
                    <a:cubicBezTo>
                      <a:pt x="1356265" y="3031881"/>
                      <a:pt x="-83142" y="3557932"/>
                      <a:pt x="3760" y="1205168"/>
                    </a:cubicBezTo>
                  </a:path>
                </a:pathLst>
              </a:custGeom>
              <a:solidFill>
                <a:srgbClr val="FFC000">
                  <a:alpha val="50000"/>
                </a:srgbClr>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nvGrpSpPr>
              <p:cNvPr id="107" name="Graphic 7">
                <a:extLst>
                  <a:ext uri="{FF2B5EF4-FFF2-40B4-BE49-F238E27FC236}">
                    <a16:creationId xmlns:a16="http://schemas.microsoft.com/office/drawing/2014/main" id="{98B8E304-8B68-4CB1-A948-1D3AFBED303A}"/>
                  </a:ext>
                </a:extLst>
              </p:cNvPr>
              <p:cNvGrpSpPr/>
              <p:nvPr/>
            </p:nvGrpSpPr>
            <p:grpSpPr>
              <a:xfrm>
                <a:off x="609584" y="2133703"/>
                <a:ext cx="7850000" cy="3608931"/>
                <a:chOff x="609584" y="2133703"/>
                <a:chExt cx="7850000" cy="3608931"/>
              </a:xfrm>
              <a:solidFill>
                <a:srgbClr val="000000"/>
              </a:solidFill>
            </p:grpSpPr>
            <p:grpSp>
              <p:nvGrpSpPr>
                <p:cNvPr id="108" name="Graphic 7">
                  <a:extLst>
                    <a:ext uri="{FF2B5EF4-FFF2-40B4-BE49-F238E27FC236}">
                      <a16:creationId xmlns:a16="http://schemas.microsoft.com/office/drawing/2014/main" id="{AFBBAF92-B457-4FAF-9A7F-C9D337C7CD68}"/>
                    </a:ext>
                  </a:extLst>
                </p:cNvPr>
                <p:cNvGrpSpPr/>
                <p:nvPr/>
              </p:nvGrpSpPr>
              <p:grpSpPr>
                <a:xfrm>
                  <a:off x="776118" y="2133703"/>
                  <a:ext cx="7683466" cy="3608931"/>
                  <a:chOff x="776118" y="2133703"/>
                  <a:chExt cx="7683466" cy="3608931"/>
                </a:xfrm>
                <a:solidFill>
                  <a:srgbClr val="000000"/>
                </a:solidFill>
              </p:grpSpPr>
              <p:sp>
                <p:nvSpPr>
                  <p:cNvPr id="117" name="Freeform: Shape 116">
                    <a:extLst>
                      <a:ext uri="{FF2B5EF4-FFF2-40B4-BE49-F238E27FC236}">
                        <a16:creationId xmlns:a16="http://schemas.microsoft.com/office/drawing/2014/main" id="{9D23C33E-BA68-4632-BE37-CFCCC6C5C66C}"/>
                      </a:ext>
                    </a:extLst>
                  </p:cNvPr>
                  <p:cNvSpPr/>
                  <p:nvPr/>
                </p:nvSpPr>
                <p:spPr>
                  <a:xfrm>
                    <a:off x="1977905" y="2133703"/>
                    <a:ext cx="6481679" cy="2422745"/>
                  </a:xfrm>
                  <a:custGeom>
                    <a:avLst/>
                    <a:gdLst>
                      <a:gd name="connsiteX0" fmla="*/ 21858 w 5793643"/>
                      <a:gd name="connsiteY0" fmla="*/ 231329 h 2422745"/>
                      <a:gd name="connsiteX1" fmla="*/ 1479435 w 5793643"/>
                      <a:gd name="connsiteY1" fmla="*/ 103051 h 2422745"/>
                      <a:gd name="connsiteX2" fmla="*/ 2812453 w 5793643"/>
                      <a:gd name="connsiteY2" fmla="*/ 17787 h 2422745"/>
                      <a:gd name="connsiteX3" fmla="*/ 4271610 w 5793643"/>
                      <a:gd name="connsiteY3" fmla="*/ 6748 h 2422745"/>
                      <a:gd name="connsiteX4" fmla="*/ 4976830 w 5793643"/>
                      <a:gd name="connsiteY4" fmla="*/ 56232 h 2422745"/>
                      <a:gd name="connsiteX5" fmla="*/ 5562231 w 5793643"/>
                      <a:gd name="connsiteY5" fmla="*/ 355038 h 2422745"/>
                      <a:gd name="connsiteX6" fmla="*/ 5773429 w 5793643"/>
                      <a:gd name="connsiteY6" fmla="*/ 1144495 h 2422745"/>
                      <a:gd name="connsiteX7" fmla="*/ 5772375 w 5793643"/>
                      <a:gd name="connsiteY7" fmla="*/ 2160816 h 2422745"/>
                      <a:gd name="connsiteX8" fmla="*/ 5747885 w 5793643"/>
                      <a:gd name="connsiteY8" fmla="*/ 2401764 h 2422745"/>
                      <a:gd name="connsiteX9" fmla="*/ 5709174 w 5793643"/>
                      <a:gd name="connsiteY9" fmla="*/ 2386157 h 2422745"/>
                      <a:gd name="connsiteX10" fmla="*/ 5743671 w 5793643"/>
                      <a:gd name="connsiteY10" fmla="*/ 1378972 h 2422745"/>
                      <a:gd name="connsiteX11" fmla="*/ 5702063 w 5793643"/>
                      <a:gd name="connsiteY11" fmla="*/ 897837 h 2422745"/>
                      <a:gd name="connsiteX12" fmla="*/ 5594885 w 5793643"/>
                      <a:gd name="connsiteY12" fmla="*/ 504251 h 2422745"/>
                      <a:gd name="connsiteX13" fmla="*/ 5038188 w 5793643"/>
                      <a:gd name="connsiteY13" fmla="*/ 137690 h 2422745"/>
                      <a:gd name="connsiteX14" fmla="*/ 4349822 w 5793643"/>
                      <a:gd name="connsiteY14" fmla="*/ 79071 h 2422745"/>
                      <a:gd name="connsiteX15" fmla="*/ 2920685 w 5793643"/>
                      <a:gd name="connsiteY15" fmla="*/ 87064 h 2422745"/>
                      <a:gd name="connsiteX16" fmla="*/ 1623744 w 5793643"/>
                      <a:gd name="connsiteY16" fmla="*/ 163574 h 2422745"/>
                      <a:gd name="connsiteX17" fmla="*/ 202244 w 5793643"/>
                      <a:gd name="connsiteY17" fmla="*/ 281193 h 2422745"/>
                      <a:gd name="connsiteX18" fmla="*/ 21594 w 5793643"/>
                      <a:gd name="connsiteY18" fmla="*/ 296800 h 2422745"/>
                      <a:gd name="connsiteX19" fmla="*/ 21858 w 5793643"/>
                      <a:gd name="connsiteY19" fmla="*/ 231329 h 242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93643" h="2422745">
                        <a:moveTo>
                          <a:pt x="21858" y="231329"/>
                        </a:moveTo>
                        <a:cubicBezTo>
                          <a:pt x="507453" y="181845"/>
                          <a:pt x="993312" y="140735"/>
                          <a:pt x="1479435" y="103051"/>
                        </a:cubicBezTo>
                        <a:cubicBezTo>
                          <a:pt x="1967400" y="65368"/>
                          <a:pt x="2323961" y="35677"/>
                          <a:pt x="2812453" y="17787"/>
                        </a:cubicBezTo>
                        <a:cubicBezTo>
                          <a:pt x="3298839" y="-103"/>
                          <a:pt x="3785224" y="-5813"/>
                          <a:pt x="4271610" y="6748"/>
                        </a:cubicBezTo>
                        <a:cubicBezTo>
                          <a:pt x="4506508" y="12839"/>
                          <a:pt x="4743512" y="12839"/>
                          <a:pt x="4976830" y="56232"/>
                        </a:cubicBezTo>
                        <a:cubicBezTo>
                          <a:pt x="5177494" y="93535"/>
                          <a:pt x="5404755" y="157103"/>
                          <a:pt x="5562231" y="355038"/>
                        </a:cubicBezTo>
                        <a:cubicBezTo>
                          <a:pt x="5718127" y="550689"/>
                          <a:pt x="5750781" y="863960"/>
                          <a:pt x="5773429" y="1144495"/>
                        </a:cubicBezTo>
                        <a:cubicBezTo>
                          <a:pt x="5800815" y="1481746"/>
                          <a:pt x="5800289" y="1823565"/>
                          <a:pt x="5772375" y="2160816"/>
                        </a:cubicBezTo>
                        <a:cubicBezTo>
                          <a:pt x="5765528" y="2241512"/>
                          <a:pt x="5757364" y="2321828"/>
                          <a:pt x="5747885" y="2401764"/>
                        </a:cubicBezTo>
                        <a:cubicBezTo>
                          <a:pt x="5743408" y="2438686"/>
                          <a:pt x="5704960" y="2422699"/>
                          <a:pt x="5709174" y="2386157"/>
                        </a:cubicBezTo>
                        <a:cubicBezTo>
                          <a:pt x="5747357" y="2053855"/>
                          <a:pt x="5758944" y="1715081"/>
                          <a:pt x="5743671" y="1378972"/>
                        </a:cubicBezTo>
                        <a:cubicBezTo>
                          <a:pt x="5736298" y="1217959"/>
                          <a:pt x="5724184" y="1056185"/>
                          <a:pt x="5702063" y="897837"/>
                        </a:cubicBezTo>
                        <a:cubicBezTo>
                          <a:pt x="5682840" y="759283"/>
                          <a:pt x="5653609" y="619586"/>
                          <a:pt x="5594885" y="504251"/>
                        </a:cubicBezTo>
                        <a:cubicBezTo>
                          <a:pt x="5470590" y="260258"/>
                          <a:pt x="5233322" y="182987"/>
                          <a:pt x="5038188" y="137690"/>
                        </a:cubicBezTo>
                        <a:cubicBezTo>
                          <a:pt x="4811190" y="85161"/>
                          <a:pt x="4579189" y="84780"/>
                          <a:pt x="4349822" y="79071"/>
                        </a:cubicBezTo>
                        <a:cubicBezTo>
                          <a:pt x="3873443" y="67651"/>
                          <a:pt x="3397064" y="71458"/>
                          <a:pt x="2920685" y="87064"/>
                        </a:cubicBezTo>
                        <a:cubicBezTo>
                          <a:pt x="2444306" y="102290"/>
                          <a:pt x="2099596" y="129697"/>
                          <a:pt x="1623744" y="163574"/>
                        </a:cubicBezTo>
                        <a:cubicBezTo>
                          <a:pt x="1149735" y="197451"/>
                          <a:pt x="675726" y="236658"/>
                          <a:pt x="202244" y="281193"/>
                        </a:cubicBezTo>
                        <a:cubicBezTo>
                          <a:pt x="141940" y="286903"/>
                          <a:pt x="81899" y="291851"/>
                          <a:pt x="21594" y="296800"/>
                        </a:cubicBezTo>
                        <a:cubicBezTo>
                          <a:pt x="-7373" y="299464"/>
                          <a:pt x="-7110" y="234374"/>
                          <a:pt x="21858" y="23132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118" name="Freeform: Shape 117">
                    <a:extLst>
                      <a:ext uri="{FF2B5EF4-FFF2-40B4-BE49-F238E27FC236}">
                        <a16:creationId xmlns:a16="http://schemas.microsoft.com/office/drawing/2014/main" id="{D93A4340-B606-469F-B9D5-797D69F56D02}"/>
                      </a:ext>
                    </a:extLst>
                  </p:cNvPr>
                  <p:cNvSpPr/>
                  <p:nvPr/>
                </p:nvSpPr>
                <p:spPr>
                  <a:xfrm>
                    <a:off x="776118" y="3563760"/>
                    <a:ext cx="5984075" cy="2178874"/>
                  </a:xfrm>
                  <a:custGeom>
                    <a:avLst/>
                    <a:gdLst>
                      <a:gd name="connsiteX0" fmla="*/ 28089 w 5984075"/>
                      <a:gd name="connsiteY0" fmla="*/ 25805 h 2178874"/>
                      <a:gd name="connsiteX1" fmla="*/ 358052 w 5984075"/>
                      <a:gd name="connsiteY1" fmla="*/ 1535061 h 2178874"/>
                      <a:gd name="connsiteX2" fmla="*/ 1045365 w 5984075"/>
                      <a:gd name="connsiteY2" fmla="*/ 2067583 h 2178874"/>
                      <a:gd name="connsiteX3" fmla="*/ 1463809 w 5984075"/>
                      <a:gd name="connsiteY3" fmla="*/ 2080144 h 2178874"/>
                      <a:gd name="connsiteX4" fmla="*/ 1892524 w 5984075"/>
                      <a:gd name="connsiteY4" fmla="*/ 2070247 h 2178874"/>
                      <a:gd name="connsiteX5" fmla="*/ 2740736 w 5984075"/>
                      <a:gd name="connsiteY5" fmla="*/ 2052737 h 2178874"/>
                      <a:gd name="connsiteX6" fmla="*/ 5967683 w 5984075"/>
                      <a:gd name="connsiteY6" fmla="*/ 1975847 h 2178874"/>
                      <a:gd name="connsiteX7" fmla="*/ 5967683 w 5984075"/>
                      <a:gd name="connsiteY7" fmla="*/ 2058447 h 2178874"/>
                      <a:gd name="connsiteX8" fmla="*/ 1958621 w 5984075"/>
                      <a:gd name="connsiteY8" fmla="*/ 2166170 h 2178874"/>
                      <a:gd name="connsiteX9" fmla="*/ 1525167 w 5984075"/>
                      <a:gd name="connsiteY9" fmla="*/ 2174924 h 2178874"/>
                      <a:gd name="connsiteX10" fmla="*/ 1091185 w 5984075"/>
                      <a:gd name="connsiteY10" fmla="*/ 2167692 h 2178874"/>
                      <a:gd name="connsiteX11" fmla="*/ 383332 w 5984075"/>
                      <a:gd name="connsiteY11" fmla="*/ 1683132 h 2178874"/>
                      <a:gd name="connsiteX12" fmla="*/ 121311 w 5984075"/>
                      <a:gd name="connsiteY12" fmla="*/ 987313 h 2178874"/>
                      <a:gd name="connsiteX13" fmla="*/ 175 w 5984075"/>
                      <a:gd name="connsiteY13" fmla="*/ 44837 h 2178874"/>
                      <a:gd name="connsiteX14" fmla="*/ 28089 w 5984075"/>
                      <a:gd name="connsiteY14" fmla="*/ 25805 h 2178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84075" h="2178874">
                        <a:moveTo>
                          <a:pt x="28089" y="25805"/>
                        </a:moveTo>
                        <a:cubicBezTo>
                          <a:pt x="62586" y="609714"/>
                          <a:pt x="160548" y="1171926"/>
                          <a:pt x="358052" y="1535061"/>
                        </a:cubicBezTo>
                        <a:cubicBezTo>
                          <a:pt x="555555" y="1898576"/>
                          <a:pt x="803093" y="2029137"/>
                          <a:pt x="1045365" y="2067583"/>
                        </a:cubicBezTo>
                        <a:cubicBezTo>
                          <a:pt x="1184671" y="2089660"/>
                          <a:pt x="1324240" y="2083570"/>
                          <a:pt x="1463809" y="2080144"/>
                        </a:cubicBezTo>
                        <a:cubicBezTo>
                          <a:pt x="1606802" y="2076718"/>
                          <a:pt x="1749794" y="2073292"/>
                          <a:pt x="1892524" y="2070247"/>
                        </a:cubicBezTo>
                        <a:cubicBezTo>
                          <a:pt x="2175349" y="2063776"/>
                          <a:pt x="2457911" y="2058447"/>
                          <a:pt x="2740736" y="2052737"/>
                        </a:cubicBezTo>
                        <a:cubicBezTo>
                          <a:pt x="3061219" y="2046267"/>
                          <a:pt x="5647201" y="1975847"/>
                          <a:pt x="5967683" y="1975847"/>
                        </a:cubicBezTo>
                        <a:cubicBezTo>
                          <a:pt x="5989540" y="1975847"/>
                          <a:pt x="5989540" y="2057305"/>
                          <a:pt x="5967683" y="2058447"/>
                        </a:cubicBezTo>
                        <a:cubicBezTo>
                          <a:pt x="5386759" y="2083950"/>
                          <a:pt x="2539546" y="2153989"/>
                          <a:pt x="1958621" y="2166170"/>
                        </a:cubicBezTo>
                        <a:cubicBezTo>
                          <a:pt x="1814049" y="2169215"/>
                          <a:pt x="1669740" y="2172260"/>
                          <a:pt x="1525167" y="2174924"/>
                        </a:cubicBezTo>
                        <a:cubicBezTo>
                          <a:pt x="1380594" y="2177589"/>
                          <a:pt x="1235758" y="2185202"/>
                          <a:pt x="1091185" y="2167692"/>
                        </a:cubicBezTo>
                        <a:cubicBezTo>
                          <a:pt x="845227" y="2137621"/>
                          <a:pt x="591633" y="2022286"/>
                          <a:pt x="383332" y="1683132"/>
                        </a:cubicBezTo>
                        <a:cubicBezTo>
                          <a:pt x="274047" y="1505371"/>
                          <a:pt x="184248" y="1268990"/>
                          <a:pt x="121311" y="987313"/>
                        </a:cubicBezTo>
                        <a:cubicBezTo>
                          <a:pt x="56266" y="696120"/>
                          <a:pt x="18872" y="372192"/>
                          <a:pt x="175" y="44837"/>
                        </a:cubicBezTo>
                        <a:cubicBezTo>
                          <a:pt x="-2458" y="-79"/>
                          <a:pt x="25455" y="-19491"/>
                          <a:pt x="28089" y="25805"/>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109" name="Graphic 7">
                  <a:extLst>
                    <a:ext uri="{FF2B5EF4-FFF2-40B4-BE49-F238E27FC236}">
                      <a16:creationId xmlns:a16="http://schemas.microsoft.com/office/drawing/2014/main" id="{B6E006BA-923B-466A-9DAC-7FBF0BC1AED7}"/>
                    </a:ext>
                  </a:extLst>
                </p:cNvPr>
                <p:cNvGrpSpPr/>
                <p:nvPr/>
              </p:nvGrpSpPr>
              <p:grpSpPr>
                <a:xfrm>
                  <a:off x="1174197" y="2197548"/>
                  <a:ext cx="6469430" cy="3477568"/>
                  <a:chOff x="1174197" y="2197548"/>
                  <a:chExt cx="6469430" cy="3477568"/>
                </a:xfrm>
                <a:solidFill>
                  <a:srgbClr val="000000"/>
                </a:solidFill>
              </p:grpSpPr>
              <p:sp>
                <p:nvSpPr>
                  <p:cNvPr id="115" name="Freeform: Shape 114">
                    <a:extLst>
                      <a:ext uri="{FF2B5EF4-FFF2-40B4-BE49-F238E27FC236}">
                        <a16:creationId xmlns:a16="http://schemas.microsoft.com/office/drawing/2014/main" id="{6AA506E6-0054-4B3A-A922-AE646E4EEE29}"/>
                      </a:ext>
                    </a:extLst>
                  </p:cNvPr>
                  <p:cNvSpPr/>
                  <p:nvPr/>
                </p:nvSpPr>
                <p:spPr>
                  <a:xfrm>
                    <a:off x="1174197" y="2197548"/>
                    <a:ext cx="625691" cy="703431"/>
                  </a:xfrm>
                  <a:custGeom>
                    <a:avLst/>
                    <a:gdLst>
                      <a:gd name="connsiteX0" fmla="*/ 521673 w 625691"/>
                      <a:gd name="connsiteY0" fmla="*/ 361993 h 703431"/>
                      <a:gd name="connsiteX1" fmla="*/ 593564 w 625691"/>
                      <a:gd name="connsiteY1" fmla="*/ 703431 h 703431"/>
                      <a:gd name="connsiteX2" fmla="*/ 481909 w 625691"/>
                      <a:gd name="connsiteY2" fmla="*/ 703431 h 703431"/>
                      <a:gd name="connsiteX3" fmla="*/ 362617 w 625691"/>
                      <a:gd name="connsiteY3" fmla="*/ 324309 h 703431"/>
                      <a:gd name="connsiteX4" fmla="*/ 362617 w 625691"/>
                      <a:gd name="connsiteY4" fmla="*/ 0 h 703431"/>
                      <a:gd name="connsiteX5" fmla="*/ 625692 w 625691"/>
                      <a:gd name="connsiteY5" fmla="*/ 0 h 703431"/>
                      <a:gd name="connsiteX6" fmla="*/ 625692 w 625691"/>
                      <a:gd name="connsiteY6" fmla="*/ 361993 h 703431"/>
                      <a:gd name="connsiteX7" fmla="*/ 521673 w 625691"/>
                      <a:gd name="connsiteY7" fmla="*/ 361993 h 703431"/>
                      <a:gd name="connsiteX8" fmla="*/ 159056 w 625691"/>
                      <a:gd name="connsiteY8" fmla="*/ 361993 h 703431"/>
                      <a:gd name="connsiteX9" fmla="*/ 230948 w 625691"/>
                      <a:gd name="connsiteY9" fmla="*/ 703431 h 703431"/>
                      <a:gd name="connsiteX10" fmla="*/ 119292 w 625691"/>
                      <a:gd name="connsiteY10" fmla="*/ 703431 h 703431"/>
                      <a:gd name="connsiteX11" fmla="*/ 0 w 625691"/>
                      <a:gd name="connsiteY11" fmla="*/ 324309 h 703431"/>
                      <a:gd name="connsiteX12" fmla="*/ 0 w 625691"/>
                      <a:gd name="connsiteY12" fmla="*/ 0 h 703431"/>
                      <a:gd name="connsiteX13" fmla="*/ 263338 w 625691"/>
                      <a:gd name="connsiteY13" fmla="*/ 0 h 703431"/>
                      <a:gd name="connsiteX14" fmla="*/ 263338 w 625691"/>
                      <a:gd name="connsiteY14" fmla="*/ 361993 h 703431"/>
                      <a:gd name="connsiteX15" fmla="*/ 159056 w 625691"/>
                      <a:gd name="connsiteY15" fmla="*/ 361993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521673" y="361993"/>
                        </a:moveTo>
                        <a:lnTo>
                          <a:pt x="593564" y="703431"/>
                        </a:lnTo>
                        <a:lnTo>
                          <a:pt x="481909" y="703431"/>
                        </a:lnTo>
                        <a:lnTo>
                          <a:pt x="362617" y="324309"/>
                        </a:lnTo>
                        <a:lnTo>
                          <a:pt x="362617" y="0"/>
                        </a:lnTo>
                        <a:lnTo>
                          <a:pt x="625692" y="0"/>
                        </a:lnTo>
                        <a:lnTo>
                          <a:pt x="625692" y="361993"/>
                        </a:lnTo>
                        <a:lnTo>
                          <a:pt x="521673" y="361993"/>
                        </a:lnTo>
                        <a:close/>
                        <a:moveTo>
                          <a:pt x="159056" y="361993"/>
                        </a:moveTo>
                        <a:lnTo>
                          <a:pt x="230948" y="703431"/>
                        </a:lnTo>
                        <a:lnTo>
                          <a:pt x="119292" y="703431"/>
                        </a:lnTo>
                        <a:lnTo>
                          <a:pt x="0" y="324309"/>
                        </a:lnTo>
                        <a:lnTo>
                          <a:pt x="0" y="0"/>
                        </a:lnTo>
                        <a:lnTo>
                          <a:pt x="263338" y="0"/>
                        </a:lnTo>
                        <a:lnTo>
                          <a:pt x="263338" y="361993"/>
                        </a:lnTo>
                        <a:lnTo>
                          <a:pt x="159056" y="361993"/>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116" name="Freeform: Shape 115">
                    <a:extLst>
                      <a:ext uri="{FF2B5EF4-FFF2-40B4-BE49-F238E27FC236}">
                        <a16:creationId xmlns:a16="http://schemas.microsoft.com/office/drawing/2014/main" id="{8FDDE381-679E-4DD5-BDF9-6F4C7AE0A7C0}"/>
                      </a:ext>
                    </a:extLst>
                  </p:cNvPr>
                  <p:cNvSpPr/>
                  <p:nvPr/>
                </p:nvSpPr>
                <p:spPr>
                  <a:xfrm>
                    <a:off x="7017936" y="4971685"/>
                    <a:ext cx="625691" cy="703431"/>
                  </a:xfrm>
                  <a:custGeom>
                    <a:avLst/>
                    <a:gdLst>
                      <a:gd name="connsiteX0" fmla="*/ 104019 w 625691"/>
                      <a:gd name="connsiteY0" fmla="*/ 341438 h 703431"/>
                      <a:gd name="connsiteX1" fmla="*/ 32127 w 625691"/>
                      <a:gd name="connsiteY1" fmla="*/ 0 h 703431"/>
                      <a:gd name="connsiteX2" fmla="*/ 143782 w 625691"/>
                      <a:gd name="connsiteY2" fmla="*/ 0 h 703431"/>
                      <a:gd name="connsiteX3" fmla="*/ 263075 w 625691"/>
                      <a:gd name="connsiteY3" fmla="*/ 379122 h 703431"/>
                      <a:gd name="connsiteX4" fmla="*/ 263075 w 625691"/>
                      <a:gd name="connsiteY4" fmla="*/ 703431 h 703431"/>
                      <a:gd name="connsiteX5" fmla="*/ 0 w 625691"/>
                      <a:gd name="connsiteY5" fmla="*/ 703431 h 703431"/>
                      <a:gd name="connsiteX6" fmla="*/ 0 w 625691"/>
                      <a:gd name="connsiteY6" fmla="*/ 341438 h 703431"/>
                      <a:gd name="connsiteX7" fmla="*/ 104019 w 625691"/>
                      <a:gd name="connsiteY7" fmla="*/ 341438 h 703431"/>
                      <a:gd name="connsiteX8" fmla="*/ 466635 w 625691"/>
                      <a:gd name="connsiteY8" fmla="*/ 341438 h 703431"/>
                      <a:gd name="connsiteX9" fmla="*/ 394744 w 625691"/>
                      <a:gd name="connsiteY9" fmla="*/ 0 h 703431"/>
                      <a:gd name="connsiteX10" fmla="*/ 506399 w 625691"/>
                      <a:gd name="connsiteY10" fmla="*/ 0 h 703431"/>
                      <a:gd name="connsiteX11" fmla="*/ 625691 w 625691"/>
                      <a:gd name="connsiteY11" fmla="*/ 379122 h 703431"/>
                      <a:gd name="connsiteX12" fmla="*/ 625691 w 625691"/>
                      <a:gd name="connsiteY12" fmla="*/ 703431 h 703431"/>
                      <a:gd name="connsiteX13" fmla="*/ 362616 w 625691"/>
                      <a:gd name="connsiteY13" fmla="*/ 703431 h 703431"/>
                      <a:gd name="connsiteX14" fmla="*/ 362616 w 625691"/>
                      <a:gd name="connsiteY14" fmla="*/ 341438 h 703431"/>
                      <a:gd name="connsiteX15" fmla="*/ 466635 w 625691"/>
                      <a:gd name="connsiteY15" fmla="*/ 341438 h 70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691" h="703431">
                        <a:moveTo>
                          <a:pt x="104019" y="341438"/>
                        </a:moveTo>
                        <a:lnTo>
                          <a:pt x="32127" y="0"/>
                        </a:lnTo>
                        <a:lnTo>
                          <a:pt x="143782" y="0"/>
                        </a:lnTo>
                        <a:lnTo>
                          <a:pt x="263075" y="379122"/>
                        </a:lnTo>
                        <a:lnTo>
                          <a:pt x="263075" y="703431"/>
                        </a:lnTo>
                        <a:lnTo>
                          <a:pt x="0" y="703431"/>
                        </a:lnTo>
                        <a:lnTo>
                          <a:pt x="0" y="341438"/>
                        </a:lnTo>
                        <a:lnTo>
                          <a:pt x="104019" y="341438"/>
                        </a:lnTo>
                        <a:close/>
                        <a:moveTo>
                          <a:pt x="466635" y="341438"/>
                        </a:moveTo>
                        <a:lnTo>
                          <a:pt x="394744" y="0"/>
                        </a:lnTo>
                        <a:lnTo>
                          <a:pt x="506399" y="0"/>
                        </a:lnTo>
                        <a:lnTo>
                          <a:pt x="625691" y="379122"/>
                        </a:lnTo>
                        <a:lnTo>
                          <a:pt x="625691" y="703431"/>
                        </a:lnTo>
                        <a:lnTo>
                          <a:pt x="362616" y="703431"/>
                        </a:lnTo>
                        <a:lnTo>
                          <a:pt x="362616" y="341438"/>
                        </a:lnTo>
                        <a:lnTo>
                          <a:pt x="466635" y="341438"/>
                        </a:lnTo>
                        <a:close/>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nvGrpSpPr>
                <p:cNvPr id="110" name="Graphic 7">
                  <a:extLst>
                    <a:ext uri="{FF2B5EF4-FFF2-40B4-BE49-F238E27FC236}">
                      <a16:creationId xmlns:a16="http://schemas.microsoft.com/office/drawing/2014/main" id="{3BC91BF6-B0EE-4FD3-88B5-2DAFD7AF5350}"/>
                    </a:ext>
                  </a:extLst>
                </p:cNvPr>
                <p:cNvGrpSpPr/>
                <p:nvPr/>
              </p:nvGrpSpPr>
              <p:grpSpPr>
                <a:xfrm>
                  <a:off x="609584" y="2392211"/>
                  <a:ext cx="440366" cy="1012027"/>
                  <a:chOff x="609584" y="2392211"/>
                  <a:chExt cx="440366" cy="1012027"/>
                </a:xfrm>
                <a:solidFill>
                  <a:srgbClr val="000000"/>
                </a:solidFill>
              </p:grpSpPr>
              <p:sp>
                <p:nvSpPr>
                  <p:cNvPr id="111" name="Freeform: Shape 110">
                    <a:extLst>
                      <a:ext uri="{FF2B5EF4-FFF2-40B4-BE49-F238E27FC236}">
                        <a16:creationId xmlns:a16="http://schemas.microsoft.com/office/drawing/2014/main" id="{8BB17AE8-E9ED-4E72-B57C-77FF0D5FAA08}"/>
                      </a:ext>
                    </a:extLst>
                  </p:cNvPr>
                  <p:cNvSpPr/>
                  <p:nvPr/>
                </p:nvSpPr>
                <p:spPr>
                  <a:xfrm>
                    <a:off x="708713" y="2392211"/>
                    <a:ext cx="341237" cy="312398"/>
                  </a:xfrm>
                  <a:custGeom>
                    <a:avLst/>
                    <a:gdLst>
                      <a:gd name="connsiteX0" fmla="*/ 3589 w 341237"/>
                      <a:gd name="connsiteY0" fmla="*/ 27252 h 312398"/>
                      <a:gd name="connsiteX1" fmla="*/ 48883 w 341237"/>
                      <a:gd name="connsiteY1" fmla="*/ 5555 h 312398"/>
                      <a:gd name="connsiteX2" fmla="*/ 190032 w 341237"/>
                      <a:gd name="connsiteY2" fmla="*/ 122794 h 312398"/>
                      <a:gd name="connsiteX3" fmla="*/ 331972 w 341237"/>
                      <a:gd name="connsiteY3" fmla="*/ 242697 h 312398"/>
                      <a:gd name="connsiteX4" fmla="*/ 336448 w 341237"/>
                      <a:gd name="connsiteY4" fmla="*/ 295226 h 312398"/>
                      <a:gd name="connsiteX5" fmla="*/ 300898 w 341237"/>
                      <a:gd name="connsiteY5" fmla="*/ 308929 h 312398"/>
                      <a:gd name="connsiteX6" fmla="*/ 157115 w 341237"/>
                      <a:gd name="connsiteY6" fmla="*/ 208058 h 312398"/>
                      <a:gd name="connsiteX7" fmla="*/ 18599 w 341237"/>
                      <a:gd name="connsiteY7" fmla="*/ 92723 h 312398"/>
                      <a:gd name="connsiteX8" fmla="*/ 3589 w 341237"/>
                      <a:gd name="connsiteY8" fmla="*/ 27252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237" h="312398">
                        <a:moveTo>
                          <a:pt x="3589" y="27252"/>
                        </a:moveTo>
                        <a:cubicBezTo>
                          <a:pt x="11226" y="5175"/>
                          <a:pt x="33083" y="-8148"/>
                          <a:pt x="48883" y="5555"/>
                        </a:cubicBezTo>
                        <a:cubicBezTo>
                          <a:pt x="95494" y="45904"/>
                          <a:pt x="142631" y="85110"/>
                          <a:pt x="190032" y="122794"/>
                        </a:cubicBezTo>
                        <a:cubicBezTo>
                          <a:pt x="237960" y="161239"/>
                          <a:pt x="286941" y="197400"/>
                          <a:pt x="331972" y="242697"/>
                        </a:cubicBezTo>
                        <a:cubicBezTo>
                          <a:pt x="343295" y="254116"/>
                          <a:pt x="343558" y="280761"/>
                          <a:pt x="336448" y="295226"/>
                        </a:cubicBezTo>
                        <a:cubicBezTo>
                          <a:pt x="327758" y="313116"/>
                          <a:pt x="314591" y="315781"/>
                          <a:pt x="300898" y="308929"/>
                        </a:cubicBezTo>
                        <a:cubicBezTo>
                          <a:pt x="250600" y="283045"/>
                          <a:pt x="203726" y="245361"/>
                          <a:pt x="157115" y="208058"/>
                        </a:cubicBezTo>
                        <a:cubicBezTo>
                          <a:pt x="110504" y="170755"/>
                          <a:pt x="64157" y="132310"/>
                          <a:pt x="18599" y="92723"/>
                        </a:cubicBezTo>
                        <a:cubicBezTo>
                          <a:pt x="2799" y="79400"/>
                          <a:pt x="-5101" y="51994"/>
                          <a:pt x="3589" y="27252"/>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112" name="Freeform: Shape 111">
                    <a:extLst>
                      <a:ext uri="{FF2B5EF4-FFF2-40B4-BE49-F238E27FC236}">
                        <a16:creationId xmlns:a16="http://schemas.microsoft.com/office/drawing/2014/main" id="{90926FAE-8B8C-484B-8C99-3096BA58E2D0}"/>
                      </a:ext>
                    </a:extLst>
                  </p:cNvPr>
                  <p:cNvSpPr/>
                  <p:nvPr/>
                </p:nvSpPr>
                <p:spPr>
                  <a:xfrm>
                    <a:off x="664722" y="2712455"/>
                    <a:ext cx="363560" cy="229777"/>
                  </a:xfrm>
                  <a:custGeom>
                    <a:avLst/>
                    <a:gdLst>
                      <a:gd name="connsiteX0" fmla="*/ 40469 w 363560"/>
                      <a:gd name="connsiteY0" fmla="*/ 1627 h 229777"/>
                      <a:gd name="connsiteX1" fmla="*/ 194259 w 363560"/>
                      <a:gd name="connsiteY1" fmla="*/ 72807 h 229777"/>
                      <a:gd name="connsiteX2" fmla="*/ 348311 w 363560"/>
                      <a:gd name="connsiteY2" fmla="*/ 152743 h 229777"/>
                      <a:gd name="connsiteX3" fmla="*/ 330141 w 363560"/>
                      <a:gd name="connsiteY3" fmla="*/ 229252 h 229777"/>
                      <a:gd name="connsiteX4" fmla="*/ 178195 w 363560"/>
                      <a:gd name="connsiteY4" fmla="*/ 167207 h 229777"/>
                      <a:gd name="connsiteX5" fmla="*/ 27302 w 363560"/>
                      <a:gd name="connsiteY5" fmla="*/ 97169 h 229777"/>
                      <a:gd name="connsiteX6" fmla="*/ 705 w 363560"/>
                      <a:gd name="connsiteY6" fmla="*/ 40072 h 229777"/>
                      <a:gd name="connsiteX7" fmla="*/ 40469 w 363560"/>
                      <a:gd name="connsiteY7" fmla="*/ 1627 h 22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3560" h="229777">
                        <a:moveTo>
                          <a:pt x="40469" y="1627"/>
                        </a:moveTo>
                        <a:lnTo>
                          <a:pt x="194259" y="72807"/>
                        </a:lnTo>
                        <a:cubicBezTo>
                          <a:pt x="245873" y="96788"/>
                          <a:pt x="299857" y="116962"/>
                          <a:pt x="348311" y="152743"/>
                        </a:cubicBezTo>
                        <a:cubicBezTo>
                          <a:pt x="377279" y="174059"/>
                          <a:pt x="361478" y="236104"/>
                          <a:pt x="330141" y="229252"/>
                        </a:cubicBezTo>
                        <a:cubicBezTo>
                          <a:pt x="278263" y="218214"/>
                          <a:pt x="228229" y="190427"/>
                          <a:pt x="178195" y="167207"/>
                        </a:cubicBezTo>
                        <a:cubicBezTo>
                          <a:pt x="127897" y="143988"/>
                          <a:pt x="77600" y="120388"/>
                          <a:pt x="27302" y="97169"/>
                        </a:cubicBezTo>
                        <a:cubicBezTo>
                          <a:pt x="9922" y="89556"/>
                          <a:pt x="-3245" y="68240"/>
                          <a:pt x="705" y="40072"/>
                        </a:cubicBezTo>
                        <a:cubicBezTo>
                          <a:pt x="3865" y="16472"/>
                          <a:pt x="22825" y="-6367"/>
                          <a:pt x="40469" y="1627"/>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113" name="Freeform: Shape 112">
                    <a:extLst>
                      <a:ext uri="{FF2B5EF4-FFF2-40B4-BE49-F238E27FC236}">
                        <a16:creationId xmlns:a16="http://schemas.microsoft.com/office/drawing/2014/main" id="{26C15BC9-F9EF-4006-9CC9-7607E42CE753}"/>
                      </a:ext>
                    </a:extLst>
                  </p:cNvPr>
                  <p:cNvSpPr/>
                  <p:nvPr/>
                </p:nvSpPr>
                <p:spPr>
                  <a:xfrm>
                    <a:off x="641665" y="3034376"/>
                    <a:ext cx="301925" cy="134576"/>
                  </a:xfrm>
                  <a:custGeom>
                    <a:avLst/>
                    <a:gdLst>
                      <a:gd name="connsiteX0" fmla="*/ 40353 w 301925"/>
                      <a:gd name="connsiteY0" fmla="*/ 589 h 134576"/>
                      <a:gd name="connsiteX1" fmla="*/ 279991 w 301925"/>
                      <a:gd name="connsiteY1" fmla="*/ 55783 h 134576"/>
                      <a:gd name="connsiteX2" fmla="*/ 301848 w 301925"/>
                      <a:gd name="connsiteY2" fmla="*/ 97273 h 134576"/>
                      <a:gd name="connsiteX3" fmla="*/ 276567 w 301925"/>
                      <a:gd name="connsiteY3" fmla="*/ 134576 h 134576"/>
                      <a:gd name="connsiteX4" fmla="*/ 27186 w 301925"/>
                      <a:gd name="connsiteY4" fmla="*/ 96512 h 134576"/>
                      <a:gd name="connsiteX5" fmla="*/ 589 w 301925"/>
                      <a:gd name="connsiteY5" fmla="*/ 39034 h 134576"/>
                      <a:gd name="connsiteX6" fmla="*/ 40353 w 301925"/>
                      <a:gd name="connsiteY6" fmla="*/ 589 h 13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925" h="134576">
                        <a:moveTo>
                          <a:pt x="40353" y="589"/>
                        </a:moveTo>
                        <a:cubicBezTo>
                          <a:pt x="120144" y="15815"/>
                          <a:pt x="202043" y="25712"/>
                          <a:pt x="279991" y="55783"/>
                        </a:cubicBezTo>
                        <a:cubicBezTo>
                          <a:pt x="293158" y="60731"/>
                          <a:pt x="302901" y="76718"/>
                          <a:pt x="301848" y="97273"/>
                        </a:cubicBezTo>
                        <a:cubicBezTo>
                          <a:pt x="300794" y="115544"/>
                          <a:pt x="290524" y="134576"/>
                          <a:pt x="276567" y="134576"/>
                        </a:cubicBezTo>
                        <a:cubicBezTo>
                          <a:pt x="193089" y="134196"/>
                          <a:pt x="109611" y="112118"/>
                          <a:pt x="27186" y="96512"/>
                        </a:cubicBezTo>
                        <a:cubicBezTo>
                          <a:pt x="9016" y="93086"/>
                          <a:pt x="-2835" y="63776"/>
                          <a:pt x="589" y="39034"/>
                        </a:cubicBezTo>
                        <a:cubicBezTo>
                          <a:pt x="4539" y="11628"/>
                          <a:pt x="22182" y="-3217"/>
                          <a:pt x="40353" y="589"/>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sp>
                <p:nvSpPr>
                  <p:cNvPr id="114" name="Freeform: Shape 113">
                    <a:extLst>
                      <a:ext uri="{FF2B5EF4-FFF2-40B4-BE49-F238E27FC236}">
                        <a16:creationId xmlns:a16="http://schemas.microsoft.com/office/drawing/2014/main" id="{26372BB4-F842-4327-BA3D-9B9849CDF3F5}"/>
                      </a:ext>
                    </a:extLst>
                  </p:cNvPr>
                  <p:cNvSpPr/>
                  <p:nvPr/>
                </p:nvSpPr>
                <p:spPr>
                  <a:xfrm>
                    <a:off x="609584" y="3298412"/>
                    <a:ext cx="259448" cy="105827"/>
                  </a:xfrm>
                  <a:custGeom>
                    <a:avLst/>
                    <a:gdLst>
                      <a:gd name="connsiteX0" fmla="*/ 31353 w 259448"/>
                      <a:gd name="connsiteY0" fmla="*/ 8334 h 105827"/>
                      <a:gd name="connsiteX1" fmla="*/ 235967 w 259448"/>
                      <a:gd name="connsiteY1" fmla="*/ 3005 h 105827"/>
                      <a:gd name="connsiteX2" fmla="*/ 259404 w 259448"/>
                      <a:gd name="connsiteY2" fmla="*/ 47541 h 105827"/>
                      <a:gd name="connsiteX3" fmla="*/ 232280 w 259448"/>
                      <a:gd name="connsiteY3" fmla="*/ 87508 h 105827"/>
                      <a:gd name="connsiteX4" fmla="*/ 134318 w 259448"/>
                      <a:gd name="connsiteY4" fmla="*/ 99308 h 105827"/>
                      <a:gd name="connsiteX5" fmla="*/ 36093 w 259448"/>
                      <a:gd name="connsiteY5" fmla="*/ 105779 h 105827"/>
                      <a:gd name="connsiteX6" fmla="*/ 16 w 259448"/>
                      <a:gd name="connsiteY6" fmla="*/ 60483 h 105827"/>
                      <a:gd name="connsiteX7" fmla="*/ 31353 w 259448"/>
                      <a:gd name="connsiteY7" fmla="*/ 8334 h 10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448" h="105827">
                        <a:moveTo>
                          <a:pt x="31353" y="8334"/>
                        </a:moveTo>
                        <a:cubicBezTo>
                          <a:pt x="99294" y="4147"/>
                          <a:pt x="168025" y="-4608"/>
                          <a:pt x="235967" y="3005"/>
                        </a:cubicBezTo>
                        <a:cubicBezTo>
                          <a:pt x="250450" y="4528"/>
                          <a:pt x="260194" y="28508"/>
                          <a:pt x="259404" y="47541"/>
                        </a:cubicBezTo>
                        <a:cubicBezTo>
                          <a:pt x="258350" y="69999"/>
                          <a:pt x="247027" y="84083"/>
                          <a:pt x="232280" y="87508"/>
                        </a:cubicBezTo>
                        <a:cubicBezTo>
                          <a:pt x="199889" y="95502"/>
                          <a:pt x="167235" y="97025"/>
                          <a:pt x="134318" y="99308"/>
                        </a:cubicBezTo>
                        <a:cubicBezTo>
                          <a:pt x="101664" y="101592"/>
                          <a:pt x="69010" y="103876"/>
                          <a:pt x="36093" y="105779"/>
                        </a:cubicBezTo>
                        <a:cubicBezTo>
                          <a:pt x="18713" y="106921"/>
                          <a:pt x="542" y="87508"/>
                          <a:pt x="16" y="60483"/>
                        </a:cubicBezTo>
                        <a:cubicBezTo>
                          <a:pt x="-511" y="34599"/>
                          <a:pt x="12392" y="9476"/>
                          <a:pt x="31353" y="8334"/>
                        </a:cubicBezTo>
                      </a:path>
                    </a:pathLst>
                  </a:custGeom>
                  <a:solidFill>
                    <a:srgbClr val="000000"/>
                  </a:solidFill>
                  <a:ln w="26334" cap="flat">
                    <a:noFill/>
                    <a:prstDash val="solid"/>
                    <a:miter/>
                  </a:ln>
                </p:spPr>
                <p:txBody>
                  <a:bodyPr rtlCol="0" anchor="ctr"/>
                  <a:lstStyle/>
                  <a:p>
                    <a:pPr>
                      <a:defRPr/>
                    </a:pPr>
                    <a:endParaRPr lang="en-US">
                      <a:solidFill>
                        <a:prstClr val="black"/>
                      </a:solidFill>
                      <a:latin typeface="Arial" panose="020B0604020202020204" pitchFamily="34" charset="0"/>
                      <a:cs typeface="Arial" panose="020B0604020202020204" pitchFamily="34" charset="0"/>
                    </a:endParaRPr>
                  </a:p>
                </p:txBody>
              </p:sp>
            </p:grpSp>
          </p:grpSp>
        </p:grpSp>
        <p:sp>
          <p:nvSpPr>
            <p:cNvPr id="105" name="TextBox 104">
              <a:extLst>
                <a:ext uri="{FF2B5EF4-FFF2-40B4-BE49-F238E27FC236}">
                  <a16:creationId xmlns:a16="http://schemas.microsoft.com/office/drawing/2014/main" id="{818B29D3-BCA1-4A2D-9BE6-896492154448}"/>
                </a:ext>
              </a:extLst>
            </p:cNvPr>
            <p:cNvSpPr txBox="1">
              <a:spLocks noChangeAspect="1"/>
            </p:cNvSpPr>
            <p:nvPr>
              <p:custDataLst>
                <p:tags r:id="rId1"/>
              </p:custDataLst>
            </p:nvPr>
          </p:nvSpPr>
          <p:spPr>
            <a:xfrm>
              <a:off x="4116542" y="1228171"/>
              <a:ext cx="8804046" cy="1224003"/>
            </a:xfrm>
            <a:prstGeom prst="rect">
              <a:avLst/>
            </a:prstGeom>
            <a:solidFill>
              <a:scrgbClr r="0" g="0" b="0">
                <a:alpha val="0"/>
              </a:scrgbClr>
            </a:solidFill>
          </p:spPr>
          <p:txBody>
            <a:bodyPr wrap="square" lIns="0" tIns="0" rIns="0" bIns="0" rtlCol="0">
              <a:spAutoFit/>
            </a:bodyPr>
            <a:lstStyle/>
            <a:p>
              <a:pPr algn="ctr">
                <a:lnSpc>
                  <a:spcPct val="112000"/>
                </a:lnSpc>
                <a:defRPr/>
              </a:pP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bị</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trừ</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Hiệu</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Số</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trừ</a:t>
              </a:r>
              <a:endParaRPr lang="en-US" sz="4000" b="1" dirty="0">
                <a:latin typeface="Arial" panose="020B0604020202020204" pitchFamily="34" charset="0"/>
                <a:cs typeface="Arial" panose="020B0604020202020204" pitchFamily="34" charset="0"/>
              </a:endParaRPr>
            </a:p>
          </p:txBody>
        </p:sp>
      </p:grpSp>
      <p:sp>
        <p:nvSpPr>
          <p:cNvPr id="119" name="Rectangle: Rounded Corners 118">
            <a:extLst>
              <a:ext uri="{FF2B5EF4-FFF2-40B4-BE49-F238E27FC236}">
                <a16:creationId xmlns:a16="http://schemas.microsoft.com/office/drawing/2014/main" id="{FD9E2700-491E-43EA-827B-E8633ACD012F}"/>
              </a:ext>
            </a:extLst>
          </p:cNvPr>
          <p:cNvSpPr/>
          <p:nvPr/>
        </p:nvSpPr>
        <p:spPr>
          <a:xfrm>
            <a:off x="6912072" y="2519502"/>
            <a:ext cx="1006868" cy="46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47</a:t>
            </a:r>
          </a:p>
        </p:txBody>
      </p:sp>
      <p:sp>
        <p:nvSpPr>
          <p:cNvPr id="120" name="Rectangle: Rounded Corners 119">
            <a:extLst>
              <a:ext uri="{FF2B5EF4-FFF2-40B4-BE49-F238E27FC236}">
                <a16:creationId xmlns:a16="http://schemas.microsoft.com/office/drawing/2014/main" id="{C157086C-88DA-4B9B-A619-5518609DA43C}"/>
              </a:ext>
            </a:extLst>
          </p:cNvPr>
          <p:cNvSpPr/>
          <p:nvPr/>
        </p:nvSpPr>
        <p:spPr>
          <a:xfrm>
            <a:off x="4908277" y="3197615"/>
            <a:ext cx="1006868" cy="46276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29</a:t>
            </a:r>
          </a:p>
        </p:txBody>
      </p:sp>
      <p:pic>
        <p:nvPicPr>
          <p:cNvPr id="121" name="Picture 18">
            <a:extLst>
              <a:ext uri="{FF2B5EF4-FFF2-40B4-BE49-F238E27FC236}">
                <a16:creationId xmlns:a16="http://schemas.microsoft.com/office/drawing/2014/main" id="{67A7F186-80CC-4636-84DC-6BC7E399D49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9503152" y="2374222"/>
            <a:ext cx="2684757" cy="4365457"/>
          </a:xfrm>
          <a:prstGeom prst="rect">
            <a:avLst/>
          </a:prstGeom>
        </p:spPr>
      </p:pic>
      <p:pic>
        <p:nvPicPr>
          <p:cNvPr id="122" name="Picture 22">
            <a:extLst>
              <a:ext uri="{FF2B5EF4-FFF2-40B4-BE49-F238E27FC236}">
                <a16:creationId xmlns:a16="http://schemas.microsoft.com/office/drawing/2014/main" id="{71080A3B-D7E4-4CB7-B9C6-6C36AFF3DF5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70602" y="2762174"/>
            <a:ext cx="2507474" cy="4077193"/>
          </a:xfrm>
          <a:prstGeom prst="rect">
            <a:avLst/>
          </a:prstGeom>
        </p:spPr>
      </p:pic>
    </p:spTree>
    <p:extLst>
      <p:ext uri="{BB962C8B-B14F-4D97-AF65-F5344CB8AC3E}">
        <p14:creationId xmlns:p14="http://schemas.microsoft.com/office/powerpoint/2010/main" val="3958785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ppt_x"/>
                                          </p:val>
                                        </p:tav>
                                        <p:tav tm="100000">
                                          <p:val>
                                            <p:strVal val="#ppt_x"/>
                                          </p:val>
                                        </p:tav>
                                      </p:tavLst>
                                    </p:anim>
                                    <p:anim calcmode="lin" valueType="num">
                                      <p:cBhvr additive="base">
                                        <p:cTn id="2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51"/>
                                        </p:tgtEl>
                                      </p:cBhvr>
                                    </p:animEffect>
                                    <p:set>
                                      <p:cBhvr>
                                        <p:cTn id="29" dur="1" fill="hold">
                                          <p:stCondLst>
                                            <p:cond delay="499"/>
                                          </p:stCondLst>
                                        </p:cTn>
                                        <p:tgtEl>
                                          <p:spTgt spid="5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500" fill="hold"/>
                                        <p:tgtEl>
                                          <p:spTgt spid="67"/>
                                        </p:tgtEl>
                                        <p:attrNameLst>
                                          <p:attrName>ppt_x</p:attrName>
                                        </p:attrNameLst>
                                      </p:cBhvr>
                                      <p:tavLst>
                                        <p:tav tm="0">
                                          <p:val>
                                            <p:strVal val="#ppt_x"/>
                                          </p:val>
                                        </p:tav>
                                        <p:tav tm="100000">
                                          <p:val>
                                            <p:strVal val="#ppt_x"/>
                                          </p:val>
                                        </p:tav>
                                      </p:tavLst>
                                    </p:anim>
                                    <p:anim calcmode="lin" valueType="num">
                                      <p:cBhvr additive="base">
                                        <p:cTn id="35"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67"/>
                                        </p:tgtEl>
                                      </p:cBhvr>
                                    </p:animEffect>
                                    <p:set>
                                      <p:cBhvr>
                                        <p:cTn id="40" dur="1" fill="hold">
                                          <p:stCondLst>
                                            <p:cond delay="499"/>
                                          </p:stCondLst>
                                        </p:cTn>
                                        <p:tgtEl>
                                          <p:spTgt spid="6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3"/>
                                        </p:tgtEl>
                                        <p:attrNameLst>
                                          <p:attrName>style.visibility</p:attrName>
                                        </p:attrNameLst>
                                      </p:cBhvr>
                                      <p:to>
                                        <p:strVal val="visible"/>
                                      </p:to>
                                    </p:set>
                                    <p:anim calcmode="lin" valueType="num">
                                      <p:cBhvr additive="base">
                                        <p:cTn id="45" dur="500" fill="hold"/>
                                        <p:tgtEl>
                                          <p:spTgt spid="103"/>
                                        </p:tgtEl>
                                        <p:attrNameLst>
                                          <p:attrName>ppt_x</p:attrName>
                                        </p:attrNameLst>
                                      </p:cBhvr>
                                      <p:tavLst>
                                        <p:tav tm="0">
                                          <p:val>
                                            <p:strVal val="#ppt_x"/>
                                          </p:val>
                                        </p:tav>
                                        <p:tav tm="100000">
                                          <p:val>
                                            <p:strVal val="#ppt_x"/>
                                          </p:val>
                                        </p:tav>
                                      </p:tavLst>
                                    </p:anim>
                                    <p:anim calcmode="lin" valueType="num">
                                      <p:cBhvr additive="base">
                                        <p:cTn id="46"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03"/>
                                        </p:tgtEl>
                                      </p:cBhvr>
                                    </p:animEffect>
                                    <p:set>
                                      <p:cBhvr>
                                        <p:cTn id="51" dur="1" fill="hold">
                                          <p:stCondLst>
                                            <p:cond delay="499"/>
                                          </p:stCondLst>
                                        </p:cTn>
                                        <p:tgtEl>
                                          <p:spTgt spid="10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20"/>
                                        </p:tgtEl>
                                        <p:attrNameLst>
                                          <p:attrName>style.visibility</p:attrName>
                                        </p:attrNameLst>
                                      </p:cBhvr>
                                      <p:to>
                                        <p:strVal val="visible"/>
                                      </p:to>
                                    </p:set>
                                    <p:animEffect transition="in" filter="wipe(down)">
                                      <p:cBhvr>
                                        <p:cTn id="56" dur="500"/>
                                        <p:tgtEl>
                                          <p:spTgt spid="12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19"/>
                                        </p:tgtEl>
                                        <p:attrNameLst>
                                          <p:attrName>style.visibility</p:attrName>
                                        </p:attrNameLst>
                                      </p:cBhvr>
                                      <p:to>
                                        <p:strVal val="visible"/>
                                      </p:to>
                                    </p:set>
                                    <p:animEffect transition="in" filter="wipe(down)">
                                      <p:cBhvr>
                                        <p:cTn id="61" dur="500"/>
                                        <p:tgtEl>
                                          <p:spTgt spid="11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90"/>
                                        </p:tgtEl>
                                        <p:attrNameLst>
                                          <p:attrName>style.visibility</p:attrName>
                                        </p:attrNameLst>
                                      </p:cBhvr>
                                      <p:to>
                                        <p:strVal val="visible"/>
                                      </p:to>
                                    </p:set>
                                    <p:animEffect transition="in" filter="wipe(down)">
                                      <p:cBhvr>
                                        <p:cTn id="66" dur="500"/>
                                        <p:tgtEl>
                                          <p:spTgt spid="9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22"/>
                                        </p:tgtEl>
                                        <p:attrNameLst>
                                          <p:attrName>style.visibility</p:attrName>
                                        </p:attrNameLst>
                                      </p:cBhvr>
                                      <p:to>
                                        <p:strVal val="visible"/>
                                      </p:to>
                                    </p:set>
                                    <p:animEffect transition="in" filter="fade">
                                      <p:cBhvr>
                                        <p:cTn id="71" dur="500"/>
                                        <p:tgtEl>
                                          <p:spTgt spid="122"/>
                                        </p:tgtEl>
                                      </p:cBhvr>
                                    </p:animEffect>
                                  </p:childTnLst>
                                </p:cTn>
                              </p:par>
                              <p:par>
                                <p:cTn id="72" presetID="10" presetClass="entr" presetSubtype="0" fill="hold" nodeType="withEffect">
                                  <p:stCondLst>
                                    <p:cond delay="0"/>
                                  </p:stCondLst>
                                  <p:childTnLst>
                                    <p:set>
                                      <p:cBhvr>
                                        <p:cTn id="73" dur="1" fill="hold">
                                          <p:stCondLst>
                                            <p:cond delay="0"/>
                                          </p:stCondLst>
                                        </p:cTn>
                                        <p:tgtEl>
                                          <p:spTgt spid="121"/>
                                        </p:tgtEl>
                                        <p:attrNameLst>
                                          <p:attrName>style.visibility</p:attrName>
                                        </p:attrNameLst>
                                      </p:cBhvr>
                                      <p:to>
                                        <p:strVal val="visible"/>
                                      </p:to>
                                    </p:set>
                                    <p:animEffect transition="in" filter="fade">
                                      <p:cBhvr>
                                        <p:cTn id="74" dur="500"/>
                                        <p:tgtEl>
                                          <p:spTgt spid="121"/>
                                        </p:tgtEl>
                                      </p:cBhvr>
                                    </p:animEffect>
                                  </p:childTnLst>
                                </p:cTn>
                              </p:par>
                            </p:childTnLst>
                          </p:cTn>
                        </p:par>
                      </p:childTnLst>
                    </p:cTn>
                  </p:par>
                  <p:par>
                    <p:cTn id="75" fill="hold">
                      <p:stCondLst>
                        <p:cond delay="indefinite"/>
                      </p:stCondLst>
                      <p:childTnLst>
                        <p:par>
                          <p:cTn id="76" fill="hold">
                            <p:stCondLst>
                              <p:cond delay="0"/>
                            </p:stCondLst>
                            <p:childTnLst>
                              <p:par>
                                <p:cTn id="77" presetID="64" presetClass="path" presetSubtype="0" repeatCount="indefinite" accel="50000" decel="50000" fill="hold" nodeType="clickEffect">
                                  <p:stCondLst>
                                    <p:cond delay="0"/>
                                  </p:stCondLst>
                                  <p:childTnLst>
                                    <p:animMotion origin="layout" path="M 4.16667E-6 0 L 4.16667E-6 -1.01759 " pathEditMode="relative" rAng="0" ptsTypes="AA">
                                      <p:cBhvr>
                                        <p:cTn id="78" dur="5000" fill="hold"/>
                                        <p:tgtEl>
                                          <p:spTgt spid="122"/>
                                        </p:tgtEl>
                                        <p:attrNameLst>
                                          <p:attrName>ppt_x</p:attrName>
                                          <p:attrName>ppt_y</p:attrName>
                                        </p:attrNameLst>
                                      </p:cBhvr>
                                      <p:rCtr x="0" y="-50880"/>
                                    </p:animMotion>
                                  </p:childTnLst>
                                </p:cTn>
                              </p:par>
                              <p:par>
                                <p:cTn id="79" presetID="64" presetClass="path" presetSubtype="0" repeatCount="indefinite" accel="50000" decel="50000" fill="hold" nodeType="withEffect">
                                  <p:stCondLst>
                                    <p:cond delay="0"/>
                                  </p:stCondLst>
                                  <p:childTnLst>
                                    <p:animMotion origin="layout" path="M -3.125E-6 -1.85185E-6 L -3.125E-6 -1.01273 " pathEditMode="relative" rAng="0" ptsTypes="AA">
                                      <p:cBhvr>
                                        <p:cTn id="80" dur="5000" fill="hold"/>
                                        <p:tgtEl>
                                          <p:spTgt spid="121"/>
                                        </p:tgtEl>
                                        <p:attrNameLst>
                                          <p:attrName>ppt_x</p:attrName>
                                          <p:attrName>ppt_y</p:attrName>
                                        </p:attrNameLst>
                                      </p:cBhvr>
                                      <p:rCtr x="0" y="-50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0" grpId="0" animBg="1"/>
      <p:bldP spid="119" grpId="0" animBg="1"/>
      <p:bldP spid="1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457200" y="699183"/>
            <a:ext cx="11125200" cy="5930217"/>
            <a:chOff x="660556" y="1101039"/>
            <a:chExt cx="16598744" cy="8482638"/>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347" y="108048"/>
            <a:ext cx="818831" cy="1084729"/>
          </a:xfrm>
          <a:prstGeom prst="rect">
            <a:avLst/>
          </a:prstGeom>
        </p:spPr>
      </p:pic>
      <p:sp>
        <p:nvSpPr>
          <p:cNvPr id="24" name="TextBox 23">
            <a:extLst>
              <a:ext uri="{FF2B5EF4-FFF2-40B4-BE49-F238E27FC236}">
                <a16:creationId xmlns:a16="http://schemas.microsoft.com/office/drawing/2014/main" id="{42C46A9E-8ACD-4586-A33B-04A1CA3A2E1D}"/>
              </a:ext>
            </a:extLst>
          </p:cNvPr>
          <p:cNvSpPr txBox="1"/>
          <p:nvPr/>
        </p:nvSpPr>
        <p:spPr>
          <a:xfrm>
            <a:off x="1325054" y="939308"/>
            <a:ext cx="6357562" cy="589072"/>
          </a:xfrm>
          <a:prstGeom prst="rect">
            <a:avLst/>
          </a:prstGeom>
          <a:noFill/>
        </p:spPr>
        <p:txBody>
          <a:bodyPr wrap="square">
            <a:spAutoFit/>
          </a:bodyPr>
          <a:lstStyle/>
          <a:p>
            <a:pPr marL="194743" marR="0" lvl="0" indent="0" algn="just" defTabSz="609630" rtl="0" eaLnBrk="1" fontAlgn="auto" latinLnBrk="0" hangingPunct="1">
              <a:lnSpc>
                <a:spcPct val="115000"/>
              </a:lnSpc>
              <a:spcBef>
                <a:spcPts val="0"/>
              </a:spcBef>
              <a:spcAft>
                <a:spcPts val="0"/>
              </a:spcAft>
              <a:buClrTx/>
              <a:buSzTx/>
              <a:buFontTx/>
              <a:buNone/>
              <a:tabLst>
                <a:tab pos="280261" algn="l"/>
              </a:tabLst>
              <a:defRPr/>
            </a:pPr>
            <a:r>
              <a:rPr kumimoji="0" lang="en-US" sz="30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Số</a:t>
            </a:r>
            <a:r>
              <a:rPr kumimoji="0" lang="en-US" sz="3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endParaRPr kumimoji="0" lang="en-US" sz="30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2" name="Oval 1">
            <a:extLst>
              <a:ext uri="{FF2B5EF4-FFF2-40B4-BE49-F238E27FC236}">
                <a16:creationId xmlns:a16="http://schemas.microsoft.com/office/drawing/2014/main" id="{AB9E7978-46C5-4CBE-8934-85D050375F82}"/>
              </a:ext>
            </a:extLst>
          </p:cNvPr>
          <p:cNvSpPr/>
          <p:nvPr/>
        </p:nvSpPr>
        <p:spPr>
          <a:xfrm>
            <a:off x="802352" y="843416"/>
            <a:ext cx="715454" cy="68496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5</a:t>
            </a:r>
          </a:p>
        </p:txBody>
      </p:sp>
      <p:grpSp>
        <p:nvGrpSpPr>
          <p:cNvPr id="7" name="Group 6">
            <a:extLst>
              <a:ext uri="{FF2B5EF4-FFF2-40B4-BE49-F238E27FC236}">
                <a16:creationId xmlns:a16="http://schemas.microsoft.com/office/drawing/2014/main" id="{E53D75E6-72BD-423D-90CF-B9B59CE1A628}"/>
              </a:ext>
            </a:extLst>
          </p:cNvPr>
          <p:cNvGrpSpPr/>
          <p:nvPr/>
        </p:nvGrpSpPr>
        <p:grpSpPr>
          <a:xfrm>
            <a:off x="3180981" y="1520730"/>
            <a:ext cx="6502134" cy="3576646"/>
            <a:chOff x="3139884" y="1881044"/>
            <a:chExt cx="6502134" cy="3576646"/>
          </a:xfrm>
        </p:grpSpPr>
        <p:sp>
          <p:nvSpPr>
            <p:cNvPr id="3" name="Rectangle 2">
              <a:extLst>
                <a:ext uri="{FF2B5EF4-FFF2-40B4-BE49-F238E27FC236}">
                  <a16:creationId xmlns:a16="http://schemas.microsoft.com/office/drawing/2014/main" id="{7915F585-768B-419E-9F51-5B5B6E0653B9}"/>
                </a:ext>
              </a:extLst>
            </p:cNvPr>
            <p:cNvSpPr/>
            <p:nvPr/>
          </p:nvSpPr>
          <p:spPr>
            <a:xfrm>
              <a:off x="3139884" y="4868618"/>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9</a:t>
              </a:r>
            </a:p>
          </p:txBody>
        </p:sp>
        <p:sp>
          <p:nvSpPr>
            <p:cNvPr id="51" name="Rectangle 50">
              <a:extLst>
                <a:ext uri="{FF2B5EF4-FFF2-40B4-BE49-F238E27FC236}">
                  <a16:creationId xmlns:a16="http://schemas.microsoft.com/office/drawing/2014/main" id="{015FF89C-A1EA-4D7A-926B-85833DA790FE}"/>
                </a:ext>
              </a:extLst>
            </p:cNvPr>
            <p:cNvSpPr/>
            <p:nvPr/>
          </p:nvSpPr>
          <p:spPr>
            <a:xfrm>
              <a:off x="4232014" y="4859676"/>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9</a:t>
              </a:r>
            </a:p>
          </p:txBody>
        </p:sp>
        <p:sp>
          <p:nvSpPr>
            <p:cNvPr id="52" name="Rectangle 51">
              <a:extLst>
                <a:ext uri="{FF2B5EF4-FFF2-40B4-BE49-F238E27FC236}">
                  <a16:creationId xmlns:a16="http://schemas.microsoft.com/office/drawing/2014/main" id="{4A81D278-3DD4-4CE3-9229-47451C32239D}"/>
                </a:ext>
              </a:extLst>
            </p:cNvPr>
            <p:cNvSpPr/>
            <p:nvPr/>
          </p:nvSpPr>
          <p:spPr>
            <a:xfrm>
              <a:off x="5324144" y="4868618"/>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8</a:t>
              </a:r>
            </a:p>
          </p:txBody>
        </p:sp>
        <p:sp>
          <p:nvSpPr>
            <p:cNvPr id="53" name="Rectangle 52">
              <a:extLst>
                <a:ext uri="{FF2B5EF4-FFF2-40B4-BE49-F238E27FC236}">
                  <a16:creationId xmlns:a16="http://schemas.microsoft.com/office/drawing/2014/main" id="{2EEC4058-08D8-476E-BDB5-7DF93A125856}"/>
                </a:ext>
              </a:extLst>
            </p:cNvPr>
            <p:cNvSpPr/>
            <p:nvPr/>
          </p:nvSpPr>
          <p:spPr>
            <a:xfrm>
              <a:off x="6411999" y="4868618"/>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8</a:t>
              </a:r>
            </a:p>
          </p:txBody>
        </p:sp>
        <p:sp>
          <p:nvSpPr>
            <p:cNvPr id="54" name="Rectangle 53">
              <a:extLst>
                <a:ext uri="{FF2B5EF4-FFF2-40B4-BE49-F238E27FC236}">
                  <a16:creationId xmlns:a16="http://schemas.microsoft.com/office/drawing/2014/main" id="{0B74793F-DD69-4B6F-97C1-1D46CAC3E3A2}"/>
                </a:ext>
              </a:extLst>
            </p:cNvPr>
            <p:cNvSpPr/>
            <p:nvPr/>
          </p:nvSpPr>
          <p:spPr>
            <a:xfrm>
              <a:off x="7485650" y="4868618"/>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7</a:t>
              </a:r>
            </a:p>
          </p:txBody>
        </p:sp>
        <p:sp>
          <p:nvSpPr>
            <p:cNvPr id="55" name="Rectangle 54">
              <a:extLst>
                <a:ext uri="{FF2B5EF4-FFF2-40B4-BE49-F238E27FC236}">
                  <a16:creationId xmlns:a16="http://schemas.microsoft.com/office/drawing/2014/main" id="{2A8A9DB0-68C8-4815-84C6-677225567CE2}"/>
                </a:ext>
              </a:extLst>
            </p:cNvPr>
            <p:cNvSpPr/>
            <p:nvPr/>
          </p:nvSpPr>
          <p:spPr>
            <a:xfrm>
              <a:off x="8573505" y="4868618"/>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7</a:t>
              </a:r>
            </a:p>
          </p:txBody>
        </p:sp>
        <p:sp>
          <p:nvSpPr>
            <p:cNvPr id="56" name="Rectangle 55">
              <a:extLst>
                <a:ext uri="{FF2B5EF4-FFF2-40B4-BE49-F238E27FC236}">
                  <a16:creationId xmlns:a16="http://schemas.microsoft.com/office/drawing/2014/main" id="{2676F243-6C2B-4229-A52B-0B19812758C5}"/>
                </a:ext>
              </a:extLst>
            </p:cNvPr>
            <p:cNvSpPr/>
            <p:nvPr/>
          </p:nvSpPr>
          <p:spPr>
            <a:xfrm>
              <a:off x="3674141" y="4270604"/>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18</a:t>
              </a:r>
            </a:p>
          </p:txBody>
        </p:sp>
        <p:sp>
          <p:nvSpPr>
            <p:cNvPr id="57" name="Rectangle 56">
              <a:extLst>
                <a:ext uri="{FF2B5EF4-FFF2-40B4-BE49-F238E27FC236}">
                  <a16:creationId xmlns:a16="http://schemas.microsoft.com/office/drawing/2014/main" id="{61BB0E6C-6A58-46DA-B4C7-02985AE2AD63}"/>
                </a:ext>
              </a:extLst>
            </p:cNvPr>
            <p:cNvSpPr/>
            <p:nvPr/>
          </p:nvSpPr>
          <p:spPr>
            <a:xfrm>
              <a:off x="4736655" y="4260133"/>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17</a:t>
              </a:r>
            </a:p>
          </p:txBody>
        </p:sp>
        <p:sp>
          <p:nvSpPr>
            <p:cNvPr id="58" name="Rectangle 57">
              <a:extLst>
                <a:ext uri="{FF2B5EF4-FFF2-40B4-BE49-F238E27FC236}">
                  <a16:creationId xmlns:a16="http://schemas.microsoft.com/office/drawing/2014/main" id="{564A491C-7A62-42A5-826A-F9D90EAE95FB}"/>
                </a:ext>
              </a:extLst>
            </p:cNvPr>
            <p:cNvSpPr/>
            <p:nvPr/>
          </p:nvSpPr>
          <p:spPr>
            <a:xfrm>
              <a:off x="5814226" y="4260133"/>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16</a:t>
              </a:r>
            </a:p>
          </p:txBody>
        </p:sp>
        <p:sp>
          <p:nvSpPr>
            <p:cNvPr id="59" name="Rectangle 58">
              <a:extLst>
                <a:ext uri="{FF2B5EF4-FFF2-40B4-BE49-F238E27FC236}">
                  <a16:creationId xmlns:a16="http://schemas.microsoft.com/office/drawing/2014/main" id="{A7D7EB97-6935-4A00-8DEA-BC1E3998454B}"/>
                </a:ext>
              </a:extLst>
            </p:cNvPr>
            <p:cNvSpPr/>
            <p:nvPr/>
          </p:nvSpPr>
          <p:spPr>
            <a:xfrm>
              <a:off x="6891797" y="4260133"/>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0" name="Rectangle 59">
              <a:extLst>
                <a:ext uri="{FF2B5EF4-FFF2-40B4-BE49-F238E27FC236}">
                  <a16:creationId xmlns:a16="http://schemas.microsoft.com/office/drawing/2014/main" id="{A793ACA9-6CF6-4A6C-B48D-D89A89E3E6CE}"/>
                </a:ext>
              </a:extLst>
            </p:cNvPr>
            <p:cNvSpPr/>
            <p:nvPr/>
          </p:nvSpPr>
          <p:spPr>
            <a:xfrm>
              <a:off x="4212070" y="3673003"/>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1" name="Rectangle 60">
              <a:extLst>
                <a:ext uri="{FF2B5EF4-FFF2-40B4-BE49-F238E27FC236}">
                  <a16:creationId xmlns:a16="http://schemas.microsoft.com/office/drawing/2014/main" id="{B39C9687-0911-4D59-9C42-E182F0E20A7E}"/>
                </a:ext>
              </a:extLst>
            </p:cNvPr>
            <p:cNvSpPr/>
            <p:nvPr/>
          </p:nvSpPr>
          <p:spPr>
            <a:xfrm>
              <a:off x="5289641" y="3669576"/>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2" name="Rectangle 61">
              <a:extLst>
                <a:ext uri="{FF2B5EF4-FFF2-40B4-BE49-F238E27FC236}">
                  <a16:creationId xmlns:a16="http://schemas.microsoft.com/office/drawing/2014/main" id="{C017D0D6-1C61-4F6C-8DC8-4D19FB5FD467}"/>
                </a:ext>
              </a:extLst>
            </p:cNvPr>
            <p:cNvSpPr/>
            <p:nvPr/>
          </p:nvSpPr>
          <p:spPr>
            <a:xfrm>
              <a:off x="7979652" y="4260133"/>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3" name="Rectangle 62">
              <a:extLst>
                <a:ext uri="{FF2B5EF4-FFF2-40B4-BE49-F238E27FC236}">
                  <a16:creationId xmlns:a16="http://schemas.microsoft.com/office/drawing/2014/main" id="{FB15C435-B726-441C-98F3-C62B9825DB46}"/>
                </a:ext>
              </a:extLst>
            </p:cNvPr>
            <p:cNvSpPr/>
            <p:nvPr/>
          </p:nvSpPr>
          <p:spPr>
            <a:xfrm>
              <a:off x="6367824" y="3677711"/>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4" name="Rectangle 63">
              <a:extLst>
                <a:ext uri="{FF2B5EF4-FFF2-40B4-BE49-F238E27FC236}">
                  <a16:creationId xmlns:a16="http://schemas.microsoft.com/office/drawing/2014/main" id="{97515DA9-128A-4B9B-ADBA-8FC2C8192C48}"/>
                </a:ext>
              </a:extLst>
            </p:cNvPr>
            <p:cNvSpPr/>
            <p:nvPr/>
          </p:nvSpPr>
          <p:spPr>
            <a:xfrm>
              <a:off x="7435725" y="3666590"/>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5" name="Rectangle 64">
              <a:extLst>
                <a:ext uri="{FF2B5EF4-FFF2-40B4-BE49-F238E27FC236}">
                  <a16:creationId xmlns:a16="http://schemas.microsoft.com/office/drawing/2014/main" id="{8BCC0B19-5202-46D7-8FB3-B94EB955D041}"/>
                </a:ext>
              </a:extLst>
            </p:cNvPr>
            <p:cNvSpPr/>
            <p:nvPr/>
          </p:nvSpPr>
          <p:spPr>
            <a:xfrm>
              <a:off x="4707190" y="3070033"/>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6" name="Rectangle 65">
              <a:extLst>
                <a:ext uri="{FF2B5EF4-FFF2-40B4-BE49-F238E27FC236}">
                  <a16:creationId xmlns:a16="http://schemas.microsoft.com/office/drawing/2014/main" id="{F2776C1E-5B8D-48BE-9A9A-B7883F701E20}"/>
                </a:ext>
              </a:extLst>
            </p:cNvPr>
            <p:cNvSpPr/>
            <p:nvPr/>
          </p:nvSpPr>
          <p:spPr>
            <a:xfrm>
              <a:off x="5785742" y="3082661"/>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7" name="Rectangle 66">
              <a:extLst>
                <a:ext uri="{FF2B5EF4-FFF2-40B4-BE49-F238E27FC236}">
                  <a16:creationId xmlns:a16="http://schemas.microsoft.com/office/drawing/2014/main" id="{97BC924E-2DC8-4DF3-9119-74485A81E152}"/>
                </a:ext>
              </a:extLst>
            </p:cNvPr>
            <p:cNvSpPr/>
            <p:nvPr/>
          </p:nvSpPr>
          <p:spPr>
            <a:xfrm>
              <a:off x="6853643" y="3071950"/>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8" name="Rectangle 67">
              <a:extLst>
                <a:ext uri="{FF2B5EF4-FFF2-40B4-BE49-F238E27FC236}">
                  <a16:creationId xmlns:a16="http://schemas.microsoft.com/office/drawing/2014/main" id="{B3E2FEC3-615F-49B0-9EC7-519C2D78A5B0}"/>
                </a:ext>
              </a:extLst>
            </p:cNvPr>
            <p:cNvSpPr/>
            <p:nvPr/>
          </p:nvSpPr>
          <p:spPr>
            <a:xfrm>
              <a:off x="5276600" y="2485060"/>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69" name="Rectangle 68">
              <a:extLst>
                <a:ext uri="{FF2B5EF4-FFF2-40B4-BE49-F238E27FC236}">
                  <a16:creationId xmlns:a16="http://schemas.microsoft.com/office/drawing/2014/main" id="{DF733940-087B-47FC-A3C8-E8EE02BFC31F}"/>
                </a:ext>
              </a:extLst>
            </p:cNvPr>
            <p:cNvSpPr/>
            <p:nvPr/>
          </p:nvSpPr>
          <p:spPr>
            <a:xfrm>
              <a:off x="6345113" y="2476497"/>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sp>
          <p:nvSpPr>
            <p:cNvPr id="70" name="Rectangle 69">
              <a:extLst>
                <a:ext uri="{FF2B5EF4-FFF2-40B4-BE49-F238E27FC236}">
                  <a16:creationId xmlns:a16="http://schemas.microsoft.com/office/drawing/2014/main" id="{33399C7D-E98B-4288-9927-B5A8139CD7CA}"/>
                </a:ext>
              </a:extLst>
            </p:cNvPr>
            <p:cNvSpPr/>
            <p:nvPr/>
          </p:nvSpPr>
          <p:spPr>
            <a:xfrm>
              <a:off x="5833567" y="1881044"/>
              <a:ext cx="1068513" cy="5890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a:t>
              </a:r>
            </a:p>
          </p:txBody>
        </p:sp>
      </p:grpSp>
      <p:grpSp>
        <p:nvGrpSpPr>
          <p:cNvPr id="10" name="Group 9">
            <a:extLst>
              <a:ext uri="{FF2B5EF4-FFF2-40B4-BE49-F238E27FC236}">
                <a16:creationId xmlns:a16="http://schemas.microsoft.com/office/drawing/2014/main" id="{1ED4D7AB-E5D6-4ACB-8019-180EB870FB4A}"/>
              </a:ext>
            </a:extLst>
          </p:cNvPr>
          <p:cNvGrpSpPr/>
          <p:nvPr/>
        </p:nvGrpSpPr>
        <p:grpSpPr>
          <a:xfrm>
            <a:off x="3311014" y="5090366"/>
            <a:ext cx="1846616" cy="1066828"/>
            <a:chOff x="3311014" y="5090366"/>
            <a:chExt cx="1846616" cy="1066828"/>
          </a:xfrm>
        </p:grpSpPr>
        <p:sp>
          <p:nvSpPr>
            <p:cNvPr id="8" name="Left Brace 7">
              <a:extLst>
                <a:ext uri="{FF2B5EF4-FFF2-40B4-BE49-F238E27FC236}">
                  <a16:creationId xmlns:a16="http://schemas.microsoft.com/office/drawing/2014/main" id="{AE407A7A-BE4D-42AA-9C11-56D1375CA55D}"/>
                </a:ext>
              </a:extLst>
            </p:cNvPr>
            <p:cNvSpPr/>
            <p:nvPr/>
          </p:nvSpPr>
          <p:spPr>
            <a:xfrm rot="16200000">
              <a:off x="4023224" y="4378156"/>
              <a:ext cx="422196" cy="1846616"/>
            </a:xfrm>
            <a:prstGeom prst="leftBrace">
              <a:avLst>
                <a:gd name="adj1" fmla="val 0"/>
                <a:gd name="adj2" fmla="val 48843"/>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10B78DFC-52D6-4F5D-999F-22A7C9955BA9}"/>
                </a:ext>
              </a:extLst>
            </p:cNvPr>
            <p:cNvSpPr txBox="1"/>
            <p:nvPr/>
          </p:nvSpPr>
          <p:spPr>
            <a:xfrm>
              <a:off x="3941610" y="5572419"/>
              <a:ext cx="1216020" cy="584775"/>
            </a:xfrm>
            <a:prstGeom prst="rect">
              <a:avLst/>
            </a:prstGeom>
            <a:noFill/>
          </p:spPr>
          <p:txBody>
            <a:bodyPr wrap="square" rtlCol="0">
              <a:spAutoFit/>
            </a:bodyPr>
            <a:lstStyle/>
            <a:p>
              <a:r>
                <a:rPr lang="en-US" sz="3200" b="1" dirty="0">
                  <a:solidFill>
                    <a:srgbClr val="FF0000"/>
                  </a:solidFill>
                </a:rPr>
                <a:t>18</a:t>
              </a:r>
            </a:p>
          </p:txBody>
        </p:sp>
      </p:grpSp>
      <p:sp>
        <p:nvSpPr>
          <p:cNvPr id="11" name="Oval 10">
            <a:extLst>
              <a:ext uri="{FF2B5EF4-FFF2-40B4-BE49-F238E27FC236}">
                <a16:creationId xmlns:a16="http://schemas.microsoft.com/office/drawing/2014/main" id="{B48ADA56-E354-46B8-A1DE-0C7D06508EDB}"/>
              </a:ext>
            </a:extLst>
          </p:cNvPr>
          <p:cNvSpPr/>
          <p:nvPr/>
        </p:nvSpPr>
        <p:spPr>
          <a:xfrm>
            <a:off x="3884060" y="3959948"/>
            <a:ext cx="759859" cy="4476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083EF41E-F4B1-4C91-BBB6-3A02A4A929E5}"/>
              </a:ext>
            </a:extLst>
          </p:cNvPr>
          <p:cNvGrpSpPr/>
          <p:nvPr/>
        </p:nvGrpSpPr>
        <p:grpSpPr>
          <a:xfrm>
            <a:off x="4379527" y="5081516"/>
            <a:ext cx="1846616" cy="1066828"/>
            <a:chOff x="3311014" y="5090366"/>
            <a:chExt cx="1846616" cy="1066828"/>
          </a:xfrm>
        </p:grpSpPr>
        <p:sp>
          <p:nvSpPr>
            <p:cNvPr id="91" name="Left Brace 90">
              <a:extLst>
                <a:ext uri="{FF2B5EF4-FFF2-40B4-BE49-F238E27FC236}">
                  <a16:creationId xmlns:a16="http://schemas.microsoft.com/office/drawing/2014/main" id="{2345634A-970A-4455-A07B-E1FF625EAEB1}"/>
                </a:ext>
              </a:extLst>
            </p:cNvPr>
            <p:cNvSpPr/>
            <p:nvPr/>
          </p:nvSpPr>
          <p:spPr>
            <a:xfrm rot="16200000">
              <a:off x="4023224" y="4378156"/>
              <a:ext cx="422196" cy="1846616"/>
            </a:xfrm>
            <a:prstGeom prst="leftBrace">
              <a:avLst>
                <a:gd name="adj1" fmla="val 0"/>
                <a:gd name="adj2" fmla="val 48843"/>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TextBox 91">
              <a:extLst>
                <a:ext uri="{FF2B5EF4-FFF2-40B4-BE49-F238E27FC236}">
                  <a16:creationId xmlns:a16="http://schemas.microsoft.com/office/drawing/2014/main" id="{801EB340-64AE-47B4-A1C7-E491A65E7A6D}"/>
                </a:ext>
              </a:extLst>
            </p:cNvPr>
            <p:cNvSpPr txBox="1"/>
            <p:nvPr/>
          </p:nvSpPr>
          <p:spPr>
            <a:xfrm>
              <a:off x="3941610" y="5572419"/>
              <a:ext cx="1216020" cy="584775"/>
            </a:xfrm>
            <a:prstGeom prst="rect">
              <a:avLst/>
            </a:prstGeom>
            <a:noFill/>
          </p:spPr>
          <p:txBody>
            <a:bodyPr wrap="square" rtlCol="0">
              <a:spAutoFit/>
            </a:bodyPr>
            <a:lstStyle/>
            <a:p>
              <a:r>
                <a:rPr lang="en-US" sz="3200" b="1" dirty="0">
                  <a:solidFill>
                    <a:srgbClr val="FF0000"/>
                  </a:solidFill>
                </a:rPr>
                <a:t>17</a:t>
              </a:r>
            </a:p>
          </p:txBody>
        </p:sp>
      </p:grpSp>
      <p:sp>
        <p:nvSpPr>
          <p:cNvPr id="93" name="Oval 92">
            <a:extLst>
              <a:ext uri="{FF2B5EF4-FFF2-40B4-BE49-F238E27FC236}">
                <a16:creationId xmlns:a16="http://schemas.microsoft.com/office/drawing/2014/main" id="{7138A71B-30CA-425B-B8ED-9135A6CB646C}"/>
              </a:ext>
            </a:extLst>
          </p:cNvPr>
          <p:cNvSpPr/>
          <p:nvPr/>
        </p:nvSpPr>
        <p:spPr>
          <a:xfrm>
            <a:off x="4928262" y="3949608"/>
            <a:ext cx="759859" cy="4476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4" name="Group 93">
            <a:extLst>
              <a:ext uri="{FF2B5EF4-FFF2-40B4-BE49-F238E27FC236}">
                <a16:creationId xmlns:a16="http://schemas.microsoft.com/office/drawing/2014/main" id="{25F3D6F1-008D-4759-BB74-3C48D9462EAD}"/>
              </a:ext>
            </a:extLst>
          </p:cNvPr>
          <p:cNvGrpSpPr/>
          <p:nvPr/>
        </p:nvGrpSpPr>
        <p:grpSpPr>
          <a:xfrm>
            <a:off x="5519750" y="5110912"/>
            <a:ext cx="1846616" cy="1066828"/>
            <a:chOff x="3311014" y="5090366"/>
            <a:chExt cx="1846616" cy="1066828"/>
          </a:xfrm>
        </p:grpSpPr>
        <p:sp>
          <p:nvSpPr>
            <p:cNvPr id="95" name="Left Brace 94">
              <a:extLst>
                <a:ext uri="{FF2B5EF4-FFF2-40B4-BE49-F238E27FC236}">
                  <a16:creationId xmlns:a16="http://schemas.microsoft.com/office/drawing/2014/main" id="{EF986493-C157-40E8-9EBA-0C30DEF0FF6E}"/>
                </a:ext>
              </a:extLst>
            </p:cNvPr>
            <p:cNvSpPr/>
            <p:nvPr/>
          </p:nvSpPr>
          <p:spPr>
            <a:xfrm rot="16200000">
              <a:off x="4023224" y="4378156"/>
              <a:ext cx="422196" cy="1846616"/>
            </a:xfrm>
            <a:prstGeom prst="leftBrace">
              <a:avLst>
                <a:gd name="adj1" fmla="val 0"/>
                <a:gd name="adj2" fmla="val 48843"/>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TextBox 95">
              <a:extLst>
                <a:ext uri="{FF2B5EF4-FFF2-40B4-BE49-F238E27FC236}">
                  <a16:creationId xmlns:a16="http://schemas.microsoft.com/office/drawing/2014/main" id="{85D31793-6D6A-4746-829A-52998ECBBFE6}"/>
                </a:ext>
              </a:extLst>
            </p:cNvPr>
            <p:cNvSpPr txBox="1"/>
            <p:nvPr/>
          </p:nvSpPr>
          <p:spPr>
            <a:xfrm>
              <a:off x="3941610" y="5572419"/>
              <a:ext cx="1216020" cy="584775"/>
            </a:xfrm>
            <a:prstGeom prst="rect">
              <a:avLst/>
            </a:prstGeom>
            <a:noFill/>
          </p:spPr>
          <p:txBody>
            <a:bodyPr wrap="square" rtlCol="0">
              <a:spAutoFit/>
            </a:bodyPr>
            <a:lstStyle/>
            <a:p>
              <a:r>
                <a:rPr lang="en-US" sz="3200" b="1" dirty="0">
                  <a:solidFill>
                    <a:srgbClr val="FF0000"/>
                  </a:solidFill>
                </a:rPr>
                <a:t>16</a:t>
              </a:r>
            </a:p>
          </p:txBody>
        </p:sp>
      </p:grpSp>
      <p:sp>
        <p:nvSpPr>
          <p:cNvPr id="97" name="Oval 96">
            <a:extLst>
              <a:ext uri="{FF2B5EF4-FFF2-40B4-BE49-F238E27FC236}">
                <a16:creationId xmlns:a16="http://schemas.microsoft.com/office/drawing/2014/main" id="{B1A7677D-BA29-4882-853E-E2A8291AD0D2}"/>
              </a:ext>
            </a:extLst>
          </p:cNvPr>
          <p:cNvSpPr/>
          <p:nvPr/>
        </p:nvSpPr>
        <p:spPr>
          <a:xfrm>
            <a:off x="6042871" y="3970522"/>
            <a:ext cx="759859" cy="4476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B85E6061-FA54-45B4-879B-64AC2BFC5C67}"/>
              </a:ext>
            </a:extLst>
          </p:cNvPr>
          <p:cNvSpPr/>
          <p:nvPr/>
        </p:nvSpPr>
        <p:spPr>
          <a:xfrm>
            <a:off x="7130265" y="3959948"/>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15</a:t>
            </a:r>
          </a:p>
        </p:txBody>
      </p:sp>
      <p:sp>
        <p:nvSpPr>
          <p:cNvPr id="98" name="Rectangle: Rounded Corners 97">
            <a:extLst>
              <a:ext uri="{FF2B5EF4-FFF2-40B4-BE49-F238E27FC236}">
                <a16:creationId xmlns:a16="http://schemas.microsoft.com/office/drawing/2014/main" id="{20518B7E-88C3-494F-9C04-8D4FBC333585}"/>
              </a:ext>
            </a:extLst>
          </p:cNvPr>
          <p:cNvSpPr/>
          <p:nvPr/>
        </p:nvSpPr>
        <p:spPr>
          <a:xfrm>
            <a:off x="8198778" y="3970176"/>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14</a:t>
            </a:r>
          </a:p>
        </p:txBody>
      </p:sp>
      <p:sp>
        <p:nvSpPr>
          <p:cNvPr id="99" name="Rectangle: Rounded Corners 98">
            <a:extLst>
              <a:ext uri="{FF2B5EF4-FFF2-40B4-BE49-F238E27FC236}">
                <a16:creationId xmlns:a16="http://schemas.microsoft.com/office/drawing/2014/main" id="{FBEFC7C6-A973-4472-9D10-783977465B9F}"/>
              </a:ext>
            </a:extLst>
          </p:cNvPr>
          <p:cNvSpPr/>
          <p:nvPr/>
        </p:nvSpPr>
        <p:spPr>
          <a:xfrm>
            <a:off x="7694171" y="3392874"/>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29</a:t>
            </a:r>
          </a:p>
        </p:txBody>
      </p:sp>
      <p:sp>
        <p:nvSpPr>
          <p:cNvPr id="100" name="Rectangle: Rounded Corners 99">
            <a:extLst>
              <a:ext uri="{FF2B5EF4-FFF2-40B4-BE49-F238E27FC236}">
                <a16:creationId xmlns:a16="http://schemas.microsoft.com/office/drawing/2014/main" id="{A82D6CD2-E4C4-4FE7-A132-188D77B7B5FD}"/>
              </a:ext>
            </a:extLst>
          </p:cNvPr>
          <p:cNvSpPr/>
          <p:nvPr/>
        </p:nvSpPr>
        <p:spPr>
          <a:xfrm>
            <a:off x="6585165" y="3360565"/>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31</a:t>
            </a:r>
          </a:p>
        </p:txBody>
      </p:sp>
      <p:sp>
        <p:nvSpPr>
          <p:cNvPr id="123" name="Rectangle: Rounded Corners 122">
            <a:extLst>
              <a:ext uri="{FF2B5EF4-FFF2-40B4-BE49-F238E27FC236}">
                <a16:creationId xmlns:a16="http://schemas.microsoft.com/office/drawing/2014/main" id="{26896A9F-B511-4A3C-B583-63DF33257547}"/>
              </a:ext>
            </a:extLst>
          </p:cNvPr>
          <p:cNvSpPr/>
          <p:nvPr/>
        </p:nvSpPr>
        <p:spPr>
          <a:xfrm>
            <a:off x="5481532" y="3350054"/>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33</a:t>
            </a:r>
          </a:p>
        </p:txBody>
      </p:sp>
      <p:sp>
        <p:nvSpPr>
          <p:cNvPr id="124" name="Rectangle: Rounded Corners 123">
            <a:extLst>
              <a:ext uri="{FF2B5EF4-FFF2-40B4-BE49-F238E27FC236}">
                <a16:creationId xmlns:a16="http://schemas.microsoft.com/office/drawing/2014/main" id="{6046B355-E9AE-49E9-97A6-A1432864E2EF}"/>
              </a:ext>
            </a:extLst>
          </p:cNvPr>
          <p:cNvSpPr/>
          <p:nvPr/>
        </p:nvSpPr>
        <p:spPr>
          <a:xfrm>
            <a:off x="4413019" y="3411487"/>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35</a:t>
            </a:r>
          </a:p>
        </p:txBody>
      </p:sp>
      <p:sp>
        <p:nvSpPr>
          <p:cNvPr id="125" name="Rectangle: Rounded Corners 124">
            <a:extLst>
              <a:ext uri="{FF2B5EF4-FFF2-40B4-BE49-F238E27FC236}">
                <a16:creationId xmlns:a16="http://schemas.microsoft.com/office/drawing/2014/main" id="{5E6C77F7-D832-47DF-A0F8-A8B1A7998871}"/>
              </a:ext>
            </a:extLst>
          </p:cNvPr>
          <p:cNvSpPr/>
          <p:nvPr/>
        </p:nvSpPr>
        <p:spPr>
          <a:xfrm>
            <a:off x="5000508" y="2813060"/>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68</a:t>
            </a:r>
          </a:p>
        </p:txBody>
      </p:sp>
      <p:sp>
        <p:nvSpPr>
          <p:cNvPr id="126" name="Rectangle: Rounded Corners 125">
            <a:extLst>
              <a:ext uri="{FF2B5EF4-FFF2-40B4-BE49-F238E27FC236}">
                <a16:creationId xmlns:a16="http://schemas.microsoft.com/office/drawing/2014/main" id="{8C433439-7F2C-4C51-9D42-0B0D6D7EAA66}"/>
              </a:ext>
            </a:extLst>
          </p:cNvPr>
          <p:cNvSpPr/>
          <p:nvPr/>
        </p:nvSpPr>
        <p:spPr>
          <a:xfrm>
            <a:off x="5918839" y="2792559"/>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64</a:t>
            </a:r>
          </a:p>
        </p:txBody>
      </p:sp>
      <p:sp>
        <p:nvSpPr>
          <p:cNvPr id="127" name="Rectangle: Rounded Corners 126">
            <a:extLst>
              <a:ext uri="{FF2B5EF4-FFF2-40B4-BE49-F238E27FC236}">
                <a16:creationId xmlns:a16="http://schemas.microsoft.com/office/drawing/2014/main" id="{55AC8F09-65A0-4324-905B-A8D5F319436B}"/>
              </a:ext>
            </a:extLst>
          </p:cNvPr>
          <p:cNvSpPr/>
          <p:nvPr/>
        </p:nvSpPr>
        <p:spPr>
          <a:xfrm>
            <a:off x="7035778" y="2842211"/>
            <a:ext cx="729465"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60</a:t>
            </a:r>
          </a:p>
        </p:txBody>
      </p:sp>
      <p:sp>
        <p:nvSpPr>
          <p:cNvPr id="128" name="Rectangle: Rounded Corners 127">
            <a:extLst>
              <a:ext uri="{FF2B5EF4-FFF2-40B4-BE49-F238E27FC236}">
                <a16:creationId xmlns:a16="http://schemas.microsoft.com/office/drawing/2014/main" id="{519DBB0F-84E6-4D42-80CD-DEDAB7B8D8B1}"/>
              </a:ext>
            </a:extLst>
          </p:cNvPr>
          <p:cNvSpPr/>
          <p:nvPr/>
        </p:nvSpPr>
        <p:spPr>
          <a:xfrm>
            <a:off x="6462800" y="2235714"/>
            <a:ext cx="903566"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124</a:t>
            </a:r>
          </a:p>
        </p:txBody>
      </p:sp>
      <p:sp>
        <p:nvSpPr>
          <p:cNvPr id="129" name="Rectangle: Rounded Corners 128">
            <a:extLst>
              <a:ext uri="{FF2B5EF4-FFF2-40B4-BE49-F238E27FC236}">
                <a16:creationId xmlns:a16="http://schemas.microsoft.com/office/drawing/2014/main" id="{1F367B72-6877-4A94-8896-25F7B8ED1E0B}"/>
              </a:ext>
            </a:extLst>
          </p:cNvPr>
          <p:cNvSpPr/>
          <p:nvPr/>
        </p:nvSpPr>
        <p:spPr>
          <a:xfrm>
            <a:off x="5312008" y="2194745"/>
            <a:ext cx="903566"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132</a:t>
            </a:r>
          </a:p>
        </p:txBody>
      </p:sp>
      <p:sp>
        <p:nvSpPr>
          <p:cNvPr id="130" name="Rectangle: Rounded Corners 129">
            <a:extLst>
              <a:ext uri="{FF2B5EF4-FFF2-40B4-BE49-F238E27FC236}">
                <a16:creationId xmlns:a16="http://schemas.microsoft.com/office/drawing/2014/main" id="{A47865D0-B59E-486F-9DD5-FEECD8EA6499}"/>
              </a:ext>
            </a:extLst>
          </p:cNvPr>
          <p:cNvSpPr/>
          <p:nvPr/>
        </p:nvSpPr>
        <p:spPr>
          <a:xfrm>
            <a:off x="6020270" y="1629157"/>
            <a:ext cx="903566" cy="437325"/>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t>256</a:t>
            </a:r>
          </a:p>
        </p:txBody>
      </p:sp>
      <p:pic>
        <p:nvPicPr>
          <p:cNvPr id="131" name="Picture 22">
            <a:extLst>
              <a:ext uri="{FF2B5EF4-FFF2-40B4-BE49-F238E27FC236}">
                <a16:creationId xmlns:a16="http://schemas.microsoft.com/office/drawing/2014/main" id="{93D967DD-FEED-4C17-9D2B-C13F626A7FC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589516" y="2483436"/>
            <a:ext cx="2526774" cy="4108576"/>
          </a:xfrm>
          <a:prstGeom prst="rect">
            <a:avLst/>
          </a:prstGeom>
        </p:spPr>
      </p:pic>
    </p:spTree>
    <p:extLst>
      <p:ext uri="{BB962C8B-B14F-4D97-AF65-F5344CB8AC3E}">
        <p14:creationId xmlns:p14="http://schemas.microsoft.com/office/powerpoint/2010/main" val="13082075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fade">
                                      <p:cBhvr>
                                        <p:cTn id="32" dur="500"/>
                                        <p:tgtEl>
                                          <p:spTgt spid="88"/>
                                        </p:tgtEl>
                                      </p:cBhvr>
                                    </p:animEffect>
                                  </p:childTnLst>
                                </p:cTn>
                              </p:par>
                            </p:childTnLst>
                          </p:cTn>
                        </p:par>
                        <p:par>
                          <p:cTn id="33" fill="hold">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93"/>
                                        </p:tgtEl>
                                        <p:attrNameLst>
                                          <p:attrName>style.visibility</p:attrName>
                                        </p:attrNameLst>
                                      </p:cBhvr>
                                      <p:to>
                                        <p:strVal val="visible"/>
                                      </p:to>
                                    </p:set>
                                    <p:animEffect transition="in" filter="wipe(down)">
                                      <p:cBhvr>
                                        <p:cTn id="36" dur="500"/>
                                        <p:tgtEl>
                                          <p:spTgt spid="9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88"/>
                                        </p:tgtEl>
                                      </p:cBhvr>
                                    </p:animEffect>
                                    <p:set>
                                      <p:cBhvr>
                                        <p:cTn id="41" dur="1" fill="hold">
                                          <p:stCondLst>
                                            <p:cond delay="499"/>
                                          </p:stCondLst>
                                        </p:cTn>
                                        <p:tgtEl>
                                          <p:spTgt spid="8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4"/>
                                        </p:tgtEl>
                                        <p:attrNameLst>
                                          <p:attrName>style.visibility</p:attrName>
                                        </p:attrNameLst>
                                      </p:cBhvr>
                                      <p:to>
                                        <p:strVal val="visible"/>
                                      </p:to>
                                    </p:set>
                                    <p:animEffect transition="in" filter="fade">
                                      <p:cBhvr>
                                        <p:cTn id="46" dur="500"/>
                                        <p:tgtEl>
                                          <p:spTgt spid="9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94"/>
                                        </p:tgtEl>
                                      </p:cBhvr>
                                    </p:animEffect>
                                    <p:set>
                                      <p:cBhvr>
                                        <p:cTn id="51" dur="1" fill="hold">
                                          <p:stCondLst>
                                            <p:cond delay="499"/>
                                          </p:stCondLst>
                                        </p:cTn>
                                        <p:tgtEl>
                                          <p:spTgt spid="94"/>
                                        </p:tgtEl>
                                        <p:attrNameLst>
                                          <p:attrName>style.visibility</p:attrName>
                                        </p:attrNameLst>
                                      </p:cBhvr>
                                      <p:to>
                                        <p:strVal val="hidden"/>
                                      </p:to>
                                    </p:set>
                                  </p:childTnLst>
                                </p:cTn>
                              </p:par>
                            </p:childTnLst>
                          </p:cTn>
                        </p:par>
                        <p:par>
                          <p:cTn id="52" fill="hold">
                            <p:stCondLst>
                              <p:cond delay="500"/>
                            </p:stCondLst>
                            <p:childTnLst>
                              <p:par>
                                <p:cTn id="53" presetID="22" presetClass="entr" presetSubtype="4"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down)">
                                      <p:cBhvr>
                                        <p:cTn id="55" dur="500"/>
                                        <p:tgtEl>
                                          <p:spTgt spid="9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down)">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98"/>
                                        </p:tgtEl>
                                        <p:attrNameLst>
                                          <p:attrName>style.visibility</p:attrName>
                                        </p:attrNameLst>
                                      </p:cBhvr>
                                      <p:to>
                                        <p:strVal val="visible"/>
                                      </p:to>
                                    </p:set>
                                    <p:animEffect transition="in" filter="wipe(down)">
                                      <p:cBhvr>
                                        <p:cTn id="65" dur="500"/>
                                        <p:tgtEl>
                                          <p:spTgt spid="9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99"/>
                                        </p:tgtEl>
                                        <p:attrNameLst>
                                          <p:attrName>style.visibility</p:attrName>
                                        </p:attrNameLst>
                                      </p:cBhvr>
                                      <p:to>
                                        <p:strVal val="visible"/>
                                      </p:to>
                                    </p:set>
                                    <p:animEffect transition="in" filter="wipe(down)">
                                      <p:cBhvr>
                                        <p:cTn id="70" dur="500"/>
                                        <p:tgtEl>
                                          <p:spTgt spid="9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100"/>
                                        </p:tgtEl>
                                        <p:attrNameLst>
                                          <p:attrName>style.visibility</p:attrName>
                                        </p:attrNameLst>
                                      </p:cBhvr>
                                      <p:to>
                                        <p:strVal val="visible"/>
                                      </p:to>
                                    </p:set>
                                    <p:animEffect transition="in" filter="wipe(down)">
                                      <p:cBhvr>
                                        <p:cTn id="75" dur="500"/>
                                        <p:tgtEl>
                                          <p:spTgt spid="100"/>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wipe(down)">
                                      <p:cBhvr>
                                        <p:cTn id="80" dur="500"/>
                                        <p:tgtEl>
                                          <p:spTgt spid="12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124"/>
                                        </p:tgtEl>
                                        <p:attrNameLst>
                                          <p:attrName>style.visibility</p:attrName>
                                        </p:attrNameLst>
                                      </p:cBhvr>
                                      <p:to>
                                        <p:strVal val="visible"/>
                                      </p:to>
                                    </p:set>
                                    <p:animEffect transition="in" filter="wipe(down)">
                                      <p:cBhvr>
                                        <p:cTn id="85" dur="500"/>
                                        <p:tgtEl>
                                          <p:spTgt spid="124"/>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125"/>
                                        </p:tgtEl>
                                        <p:attrNameLst>
                                          <p:attrName>style.visibility</p:attrName>
                                        </p:attrNameLst>
                                      </p:cBhvr>
                                      <p:to>
                                        <p:strVal val="visible"/>
                                      </p:to>
                                    </p:set>
                                    <p:animEffect transition="in" filter="wipe(down)">
                                      <p:cBhvr>
                                        <p:cTn id="90" dur="500"/>
                                        <p:tgtEl>
                                          <p:spTgt spid="125"/>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126"/>
                                        </p:tgtEl>
                                        <p:attrNameLst>
                                          <p:attrName>style.visibility</p:attrName>
                                        </p:attrNameLst>
                                      </p:cBhvr>
                                      <p:to>
                                        <p:strVal val="visible"/>
                                      </p:to>
                                    </p:set>
                                    <p:animEffect transition="in" filter="wipe(down)">
                                      <p:cBhvr>
                                        <p:cTn id="95" dur="500"/>
                                        <p:tgtEl>
                                          <p:spTgt spid="126"/>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127"/>
                                        </p:tgtEl>
                                        <p:attrNameLst>
                                          <p:attrName>style.visibility</p:attrName>
                                        </p:attrNameLst>
                                      </p:cBhvr>
                                      <p:to>
                                        <p:strVal val="visible"/>
                                      </p:to>
                                    </p:set>
                                    <p:animEffect transition="in" filter="wipe(down)">
                                      <p:cBhvr>
                                        <p:cTn id="100" dur="500"/>
                                        <p:tgtEl>
                                          <p:spTgt spid="127"/>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128"/>
                                        </p:tgtEl>
                                        <p:attrNameLst>
                                          <p:attrName>style.visibility</p:attrName>
                                        </p:attrNameLst>
                                      </p:cBhvr>
                                      <p:to>
                                        <p:strVal val="visible"/>
                                      </p:to>
                                    </p:set>
                                    <p:animEffect transition="in" filter="wipe(down)">
                                      <p:cBhvr>
                                        <p:cTn id="105" dur="500"/>
                                        <p:tgtEl>
                                          <p:spTgt spid="128"/>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wipe(down)">
                                      <p:cBhvr>
                                        <p:cTn id="110" dur="500"/>
                                        <p:tgtEl>
                                          <p:spTgt spid="129"/>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grpId="0" nodeType="clickEffect">
                                  <p:stCondLst>
                                    <p:cond delay="0"/>
                                  </p:stCondLst>
                                  <p:childTnLst>
                                    <p:set>
                                      <p:cBhvr>
                                        <p:cTn id="114" dur="1" fill="hold">
                                          <p:stCondLst>
                                            <p:cond delay="0"/>
                                          </p:stCondLst>
                                        </p:cTn>
                                        <p:tgtEl>
                                          <p:spTgt spid="130"/>
                                        </p:tgtEl>
                                        <p:attrNameLst>
                                          <p:attrName>style.visibility</p:attrName>
                                        </p:attrNameLst>
                                      </p:cBhvr>
                                      <p:to>
                                        <p:strVal val="visible"/>
                                      </p:to>
                                    </p:set>
                                    <p:animEffect transition="in" filter="wipe(down)">
                                      <p:cBhvr>
                                        <p:cTn id="115" dur="500"/>
                                        <p:tgtEl>
                                          <p:spTgt spid="130"/>
                                        </p:tgtEl>
                                      </p:cBhvr>
                                    </p:animEffect>
                                  </p:childTnLst>
                                </p:cTn>
                              </p:par>
                              <p:par>
                                <p:cTn id="116" presetID="64" presetClass="path" presetSubtype="0" repeatCount="indefinite" accel="50000" decel="50000" fill="hold" nodeType="withEffect">
                                  <p:stCondLst>
                                    <p:cond delay="0"/>
                                  </p:stCondLst>
                                  <p:childTnLst>
                                    <p:animMotion origin="layout" path="M -4.16667E-6 -4.07407E-6 L -4.16667E-6 -1.01759 " pathEditMode="relative" rAng="0" ptsTypes="AA">
                                      <p:cBhvr>
                                        <p:cTn id="117" dur="5000" fill="hold"/>
                                        <p:tgtEl>
                                          <p:spTgt spid="131"/>
                                        </p:tgtEl>
                                        <p:attrNameLst>
                                          <p:attrName>ppt_x</p:attrName>
                                          <p:attrName>ppt_y</p:attrName>
                                        </p:attrNameLst>
                                      </p:cBhvr>
                                      <p:rCtr x="0" y="-508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3" grpId="0" animBg="1"/>
      <p:bldP spid="97" grpId="0" animBg="1"/>
      <p:bldP spid="12" grpId="0" animBg="1"/>
      <p:bldP spid="98" grpId="0" animBg="1"/>
      <p:bldP spid="99" grpId="0" animBg="1"/>
      <p:bldP spid="100" grpId="0" animBg="1"/>
      <p:bldP spid="123" grpId="0" animBg="1"/>
      <p:bldP spid="124" grpId="0" animBg="1"/>
      <p:bldP spid="125" grpId="0" animBg="1"/>
      <p:bldP spid="126" grpId="0" animBg="1"/>
      <p:bldP spid="127" grpId="0" animBg="1"/>
      <p:bldP spid="128" grpId="0" animBg="1"/>
      <p:bldP spid="129" grpId="0" animBg="1"/>
      <p:bldP spid="1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57819" y="-63722"/>
            <a:ext cx="4879443" cy="1976174"/>
          </a:xfrm>
          <a:prstGeom prst="rect">
            <a:avLst/>
          </a:prstGeom>
        </p:spPr>
      </p:pic>
      <p:pic>
        <p:nvPicPr>
          <p:cNvPr id="3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99089" flipH="1">
            <a:off x="406778" y="415842"/>
            <a:ext cx="10564736" cy="4893561"/>
          </a:xfrm>
          <a:prstGeom prst="rect">
            <a:avLst/>
          </a:prstGeom>
        </p:spPr>
      </p:pic>
      <p:sp>
        <p:nvSpPr>
          <p:cNvPr id="25" name="TextBox 24">
            <a:extLst>
              <a:ext uri="{FF2B5EF4-FFF2-40B4-BE49-F238E27FC236}">
                <a16:creationId xmlns:a16="http://schemas.microsoft.com/office/drawing/2014/main" id="{EA368E21-218A-4A03-83BE-069CA1E4855A}"/>
              </a:ext>
            </a:extLst>
          </p:cNvPr>
          <p:cNvSpPr txBox="1"/>
          <p:nvPr/>
        </p:nvSpPr>
        <p:spPr>
          <a:xfrm>
            <a:off x="2497540" y="2372049"/>
            <a:ext cx="7153056" cy="1077218"/>
          </a:xfrm>
          <a:prstGeom prst="rect">
            <a:avLst/>
          </a:prstGeom>
          <a:noFill/>
          <a:scene3d>
            <a:camera prst="orthographicFront"/>
            <a:lightRig rig="threePt" dir="t"/>
          </a:scene3d>
          <a:sp3d>
            <a:bevelT w="165100" prst="coolSlant"/>
          </a:sp3d>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outerShdw dist="50800" dir="3600000" algn="t" rotWithShape="0">
                    <a:prstClr val="white"/>
                  </a:outerShdw>
                </a:effectLst>
                <a:uLnTx/>
                <a:uFillTx/>
                <a:latin typeface="+mj-lt"/>
              </a:rPr>
              <a:t>Cảm</a:t>
            </a:r>
            <a:r>
              <a:rPr kumimoji="0" lang="en-US" sz="3200" b="1" i="0" u="none" strike="noStrike" kern="1200" cap="none" spc="0" normalizeH="0" noProof="0" dirty="0">
                <a:ln>
                  <a:noFill/>
                </a:ln>
                <a:solidFill>
                  <a:srgbClr val="FF0000"/>
                </a:solidFill>
                <a:effectLst>
                  <a:outerShdw dist="50800" dir="3600000" algn="t" rotWithShape="0">
                    <a:prstClr val="white"/>
                  </a:outerShdw>
                </a:effectLst>
                <a:uLnTx/>
                <a:uFillTx/>
                <a:latin typeface="+mj-lt"/>
              </a:rPr>
              <a:t> </a:t>
            </a:r>
            <a:r>
              <a:rPr kumimoji="0" lang="en-US" sz="3200" b="1" i="0" u="none" strike="noStrike" kern="1200" cap="none" spc="0" normalizeH="0" noProof="0" dirty="0" err="1">
                <a:ln>
                  <a:noFill/>
                </a:ln>
                <a:solidFill>
                  <a:srgbClr val="FF0000"/>
                </a:solidFill>
                <a:effectLst>
                  <a:outerShdw dist="50800" dir="3600000" algn="t" rotWithShape="0">
                    <a:prstClr val="white"/>
                  </a:outerShdw>
                </a:effectLst>
                <a:uLnTx/>
                <a:uFillTx/>
                <a:latin typeface="+mj-lt"/>
              </a:rPr>
              <a:t>ơn</a:t>
            </a:r>
            <a:r>
              <a:rPr kumimoji="0" lang="en-US" sz="3200" b="1" i="0" u="none" strike="noStrike" kern="1200" cap="none" spc="0" normalizeH="0" noProof="0" dirty="0">
                <a:ln>
                  <a:noFill/>
                </a:ln>
                <a:solidFill>
                  <a:srgbClr val="FF0000"/>
                </a:solidFill>
                <a:effectLst>
                  <a:outerShdw dist="50800" dir="3600000" algn="t" rotWithShape="0">
                    <a:prstClr val="white"/>
                  </a:outerShdw>
                </a:effectLst>
                <a:uLnTx/>
                <a:uFillTx/>
                <a:latin typeface="+mj-lt"/>
              </a:rPr>
              <a:t> </a:t>
            </a:r>
            <a:r>
              <a:rPr kumimoji="0" lang="en-US" sz="3200" b="1" i="0" u="none" strike="noStrike" kern="1200" cap="none" spc="0" normalizeH="0" noProof="0" dirty="0" err="1">
                <a:ln>
                  <a:noFill/>
                </a:ln>
                <a:solidFill>
                  <a:srgbClr val="FF0000"/>
                </a:solidFill>
                <a:effectLst>
                  <a:outerShdw dist="50800" dir="3600000" algn="t" rotWithShape="0">
                    <a:prstClr val="white"/>
                  </a:outerShdw>
                </a:effectLst>
                <a:uLnTx/>
                <a:uFillTx/>
                <a:latin typeface="+mj-lt"/>
              </a:rPr>
              <a:t>các</a:t>
            </a:r>
            <a:r>
              <a:rPr kumimoji="0" lang="en-US" sz="3200" b="1" i="0" u="none" strike="noStrike" kern="1200" cap="none" spc="0" normalizeH="0" noProof="0" dirty="0">
                <a:ln>
                  <a:noFill/>
                </a:ln>
                <a:solidFill>
                  <a:srgbClr val="FF0000"/>
                </a:solidFill>
                <a:effectLst>
                  <a:outerShdw dist="50800" dir="3600000" algn="t" rotWithShape="0">
                    <a:prstClr val="white"/>
                  </a:outerShdw>
                </a:effectLst>
                <a:uLnTx/>
                <a:uFillTx/>
                <a:latin typeface="+mj-lt"/>
              </a:rPr>
              <a:t> </a:t>
            </a:r>
            <a:r>
              <a:rPr kumimoji="0" lang="en-US" sz="3200" b="1" i="0" u="none" strike="noStrike" kern="1200" cap="none" spc="0" normalizeH="0" noProof="0" dirty="0" err="1">
                <a:ln>
                  <a:noFill/>
                </a:ln>
                <a:solidFill>
                  <a:srgbClr val="FF0000"/>
                </a:solidFill>
                <a:effectLst>
                  <a:outerShdw dist="50800" dir="3600000" algn="t" rotWithShape="0">
                    <a:prstClr val="white"/>
                  </a:outerShdw>
                </a:effectLst>
                <a:uLnTx/>
                <a:uFillTx/>
                <a:latin typeface="+mj-lt"/>
              </a:rPr>
              <a:t>bạn</a:t>
            </a:r>
            <a:r>
              <a:rPr kumimoji="0" lang="en-US" sz="3200" b="1" i="0" u="none" strike="noStrike" kern="1200" cap="none" spc="0" normalizeH="0" noProof="0" dirty="0">
                <a:ln>
                  <a:noFill/>
                </a:ln>
                <a:solidFill>
                  <a:srgbClr val="FF0000"/>
                </a:solidFill>
                <a:effectLst>
                  <a:outerShdw dist="50800" dir="3600000" algn="t" rotWithShape="0">
                    <a:prstClr val="white"/>
                  </a:outerShdw>
                </a:effectLst>
                <a:uLnTx/>
                <a:uFillTx/>
                <a:latin typeface="+mj-lt"/>
              </a:rPr>
              <a:t>. </a:t>
            </a:r>
            <a:r>
              <a:rPr kumimoji="0" lang="en-US" sz="3200" b="1" i="0" u="none" strike="noStrike" kern="1200" cap="none" spc="0" normalizeH="0" noProof="0" dirty="0" err="1">
                <a:ln>
                  <a:noFill/>
                </a:ln>
                <a:solidFill>
                  <a:srgbClr val="FF0000"/>
                </a:solidFill>
                <a:effectLst>
                  <a:outerShdw dist="50800" dir="3600000" algn="t" rotWithShape="0">
                    <a:prstClr val="white"/>
                  </a:outerShdw>
                </a:effectLst>
                <a:uLnTx/>
                <a:uFillTx/>
                <a:latin typeface="+mj-lt"/>
              </a:rPr>
              <a:t>Hôm</a:t>
            </a:r>
            <a:r>
              <a:rPr kumimoji="0" lang="en-US" sz="3200" b="1" i="0" u="none" strike="noStrike" kern="1200" cap="none" spc="0" normalizeH="0" noProof="0" dirty="0">
                <a:ln>
                  <a:noFill/>
                </a:ln>
                <a:solidFill>
                  <a:srgbClr val="FF0000"/>
                </a:solidFill>
                <a:effectLst>
                  <a:outerShdw dist="50800" dir="3600000" algn="t" rotWithShape="0">
                    <a:prstClr val="white"/>
                  </a:outerShdw>
                </a:effectLst>
                <a:uLnTx/>
                <a:uFillTx/>
                <a:latin typeface="+mj-lt"/>
              </a:rPr>
              <a:t> nay </a:t>
            </a:r>
            <a:r>
              <a:rPr kumimoji="0" lang="en-US" sz="3200" b="1" i="0" u="none" strike="noStrike" kern="1200" cap="none" spc="0" normalizeH="0" noProof="0" dirty="0" err="1">
                <a:ln>
                  <a:noFill/>
                </a:ln>
                <a:solidFill>
                  <a:srgbClr val="FF0000"/>
                </a:solidFill>
                <a:effectLst>
                  <a:outerShdw dist="50800" dir="3600000" algn="t" rotWithShape="0">
                    <a:prstClr val="white"/>
                  </a:outerShdw>
                </a:effectLst>
                <a:uLnTx/>
                <a:uFillTx/>
                <a:latin typeface="+mj-lt"/>
              </a:rPr>
              <a:t>chúng</a:t>
            </a:r>
            <a:r>
              <a:rPr kumimoji="0" lang="en-US" sz="3200" b="1" i="0" u="none" strike="noStrike" kern="1200" cap="none" spc="0" normalizeH="0" noProof="0" dirty="0">
                <a:ln>
                  <a:noFill/>
                </a:ln>
                <a:solidFill>
                  <a:srgbClr val="FF0000"/>
                </a:solidFill>
                <a:effectLst>
                  <a:outerShdw dist="50800" dir="3600000" algn="t" rotWithShape="0">
                    <a:prstClr val="white"/>
                  </a:outerShdw>
                </a:effectLst>
                <a:uLnTx/>
                <a:uFillTx/>
                <a:latin typeface="+mj-lt"/>
              </a:rPr>
              <a:t> </a:t>
            </a:r>
            <a:r>
              <a:rPr kumimoji="0" lang="en-US" sz="3200" b="1" i="0" u="none" strike="noStrike" kern="1200" cap="none" spc="0" normalizeH="0" noProof="0" dirty="0" err="1">
                <a:ln>
                  <a:noFill/>
                </a:ln>
                <a:solidFill>
                  <a:srgbClr val="FF0000"/>
                </a:solidFill>
                <a:effectLst>
                  <a:outerShdw dist="50800" dir="3600000" algn="t" rotWithShape="0">
                    <a:prstClr val="white"/>
                  </a:outerShdw>
                </a:effectLst>
                <a:uLnTx/>
                <a:uFillTx/>
                <a:latin typeface="+mj-lt"/>
              </a:rPr>
              <a:t>tớ</a:t>
            </a:r>
            <a:r>
              <a:rPr kumimoji="0" lang="en-US" sz="3200" b="1" i="0" u="none" strike="noStrike" kern="1200" cap="none" spc="0" normalizeH="0" noProof="0" dirty="0">
                <a:ln>
                  <a:noFill/>
                </a:ln>
                <a:solidFill>
                  <a:srgbClr val="FF0000"/>
                </a:solidFill>
                <a:effectLst>
                  <a:outerShdw dist="50800" dir="3600000" algn="t" rotWithShape="0">
                    <a:prstClr val="white"/>
                  </a:outerShdw>
                </a:effectLst>
                <a:uLnTx/>
                <a:uFillTx/>
                <a:latin typeface="+mj-lt"/>
              </a:rPr>
              <a:t> </a:t>
            </a:r>
            <a:r>
              <a:rPr kumimoji="0" lang="en-US" sz="3200" b="1" i="0" u="none" strike="noStrike" kern="1200" cap="none" spc="0" normalizeH="0" noProof="0" dirty="0" err="1">
                <a:ln>
                  <a:noFill/>
                </a:ln>
                <a:solidFill>
                  <a:srgbClr val="FF0000"/>
                </a:solidFill>
                <a:effectLst>
                  <a:outerShdw dist="50800" dir="3600000" algn="t" rotWithShape="0">
                    <a:prstClr val="white"/>
                  </a:outerShdw>
                </a:effectLst>
                <a:uLnTx/>
                <a:uFillTx/>
                <a:latin typeface="+mj-lt"/>
              </a:rPr>
              <a:t>đã</a:t>
            </a:r>
            <a:r>
              <a:rPr kumimoji="0" lang="en-US" sz="3200" b="1" i="0" u="none" strike="noStrike" kern="1200" cap="none" spc="0" normalizeH="0" noProof="0" dirty="0">
                <a:ln>
                  <a:noFill/>
                </a:ln>
                <a:solidFill>
                  <a:srgbClr val="FF0000"/>
                </a:solidFill>
                <a:effectLst>
                  <a:outerShdw dist="50800" dir="3600000" algn="t" rotWithShape="0">
                    <a:prstClr val="white"/>
                  </a:outerShdw>
                </a:effectLst>
                <a:uLnTx/>
                <a:uFillTx/>
                <a:latin typeface="+mj-lt"/>
              </a:rPr>
              <a:t> </a:t>
            </a:r>
            <a:r>
              <a:rPr kumimoji="0" lang="en-US" sz="3200" b="1" i="0" u="none" strike="noStrike" kern="1200" cap="none" spc="0" normalizeH="0" noProof="0" dirty="0" err="1">
                <a:ln>
                  <a:noFill/>
                </a:ln>
                <a:solidFill>
                  <a:srgbClr val="FF0000"/>
                </a:solidFill>
                <a:effectLst>
                  <a:outerShdw dist="50800" dir="3600000" algn="t" rotWithShape="0">
                    <a:prstClr val="white"/>
                  </a:outerShdw>
                </a:effectLst>
                <a:uLnTx/>
                <a:uFillTx/>
                <a:latin typeface="+mj-lt"/>
              </a:rPr>
              <a:t>có</a:t>
            </a:r>
            <a:r>
              <a:rPr kumimoji="0" lang="en-US" sz="3200" b="1" i="0" u="none" strike="noStrike" kern="1200" cap="none" spc="0" normalizeH="0" noProof="0" dirty="0">
                <a:ln>
                  <a:noFill/>
                </a:ln>
                <a:solidFill>
                  <a:srgbClr val="FF0000"/>
                </a:solidFill>
                <a:effectLst>
                  <a:outerShdw dist="50800" dir="3600000" algn="t" rotWithShape="0">
                    <a:prstClr val="white"/>
                  </a:outerShdw>
                </a:effectLst>
                <a:uLnTx/>
                <a:uFillTx/>
                <a:latin typeface="+mj-lt"/>
              </a:rPr>
              <a:t> </a:t>
            </a:r>
            <a:r>
              <a:rPr kumimoji="0" lang="en-US" sz="3200" b="1" i="0" u="none" strike="noStrike" kern="1200" cap="none" spc="0" normalizeH="0" noProof="0" dirty="0" err="1">
                <a:ln>
                  <a:noFill/>
                </a:ln>
                <a:solidFill>
                  <a:srgbClr val="FF0000"/>
                </a:solidFill>
                <a:effectLst>
                  <a:outerShdw dist="50800" dir="3600000" algn="t" rotWithShape="0">
                    <a:prstClr val="white"/>
                  </a:outerShdw>
                </a:effectLst>
                <a:uLnTx/>
                <a:uFillTx/>
                <a:latin typeface="+mj-lt"/>
              </a:rPr>
              <a:t>chuyến</a:t>
            </a:r>
            <a:r>
              <a:rPr kumimoji="0" lang="en-US" sz="3200" b="1" i="0" u="none" strike="noStrike" kern="1200" cap="none" spc="0" normalizeH="0" noProof="0" dirty="0">
                <a:ln>
                  <a:noFill/>
                </a:ln>
                <a:solidFill>
                  <a:srgbClr val="FF0000"/>
                </a:solidFill>
                <a:effectLst>
                  <a:outerShdw dist="50800" dir="3600000" algn="t" rotWithShape="0">
                    <a:prstClr val="white"/>
                  </a:outerShdw>
                </a:effectLst>
                <a:uLnTx/>
                <a:uFillTx/>
                <a:latin typeface="+mj-lt"/>
              </a:rPr>
              <a:t> bay </a:t>
            </a:r>
            <a:r>
              <a:rPr kumimoji="0" lang="en-US" sz="3200" b="1" i="0" u="none" strike="noStrike" kern="1200" cap="none" spc="0" normalizeH="0" noProof="0" dirty="0" err="1">
                <a:ln>
                  <a:noFill/>
                </a:ln>
                <a:solidFill>
                  <a:srgbClr val="FF0000"/>
                </a:solidFill>
                <a:effectLst>
                  <a:outerShdw dist="50800" dir="3600000" algn="t" rotWithShape="0">
                    <a:prstClr val="white"/>
                  </a:outerShdw>
                </a:effectLst>
                <a:uLnTx/>
                <a:uFillTx/>
                <a:latin typeface="+mj-lt"/>
              </a:rPr>
              <a:t>tuyệt</a:t>
            </a:r>
            <a:r>
              <a:rPr kumimoji="0" lang="en-US" sz="3200" b="1" i="0" u="none" strike="noStrike" kern="1200" cap="none" spc="0" normalizeH="0" noProof="0" dirty="0">
                <a:ln>
                  <a:noFill/>
                </a:ln>
                <a:solidFill>
                  <a:srgbClr val="FF0000"/>
                </a:solidFill>
                <a:effectLst>
                  <a:outerShdw dist="50800" dir="3600000" algn="t" rotWithShape="0">
                    <a:prstClr val="white"/>
                  </a:outerShdw>
                </a:effectLst>
                <a:uLnTx/>
                <a:uFillTx/>
                <a:latin typeface="+mj-lt"/>
              </a:rPr>
              <a:t> </a:t>
            </a:r>
            <a:r>
              <a:rPr kumimoji="0" lang="en-US" sz="3200" b="1" i="0" u="none" strike="noStrike" kern="1200" cap="none" spc="0" normalizeH="0" noProof="0" dirty="0" err="1">
                <a:ln>
                  <a:noFill/>
                </a:ln>
                <a:solidFill>
                  <a:srgbClr val="FF0000"/>
                </a:solidFill>
                <a:effectLst>
                  <a:outerShdw dist="50800" dir="3600000" algn="t" rotWithShape="0">
                    <a:prstClr val="white"/>
                  </a:outerShdw>
                </a:effectLst>
                <a:uLnTx/>
                <a:uFillTx/>
                <a:latin typeface="+mj-lt"/>
              </a:rPr>
              <a:t>vời</a:t>
            </a:r>
            <a:endParaRPr kumimoji="0" lang="en-US" sz="3200" b="1" i="0" u="none" strike="noStrike" kern="1200" cap="none" spc="0" normalizeH="0" baseline="0" noProof="0" dirty="0">
              <a:ln>
                <a:noFill/>
              </a:ln>
              <a:solidFill>
                <a:srgbClr val="FF0000"/>
              </a:solidFill>
              <a:effectLst>
                <a:outerShdw dist="50800" dir="3600000" algn="t" rotWithShape="0">
                  <a:prstClr val="white"/>
                </a:outerShdw>
              </a:effectLst>
              <a:uLnTx/>
              <a:uFillTx/>
              <a:latin typeface="+mj-lt"/>
            </a:endParaRPr>
          </a:p>
        </p:txBody>
      </p:sp>
      <p:pic>
        <p:nvPicPr>
          <p:cNvPr id="40"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650596" y="2372049"/>
            <a:ext cx="1769783" cy="1265395"/>
          </a:xfrm>
          <a:prstGeom prst="rect">
            <a:avLst/>
          </a:prstGeom>
        </p:spPr>
      </p:pic>
      <p:pic>
        <p:nvPicPr>
          <p:cNvPr id="28"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55370" y="5424303"/>
            <a:ext cx="5061899" cy="2050069"/>
          </a:xfrm>
          <a:prstGeom prst="rect">
            <a:avLst/>
          </a:prstGeom>
        </p:spPr>
      </p:pic>
      <p:pic>
        <p:nvPicPr>
          <p:cNvPr id="29"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01168" y="5498198"/>
            <a:ext cx="4879443" cy="1976174"/>
          </a:xfrm>
          <a:prstGeom prst="rect">
            <a:avLst/>
          </a:prstGeom>
        </p:spPr>
      </p:pic>
      <p:pic>
        <p:nvPicPr>
          <p:cNvPr id="22"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142581" y="4168778"/>
            <a:ext cx="1696619" cy="2758729"/>
          </a:xfrm>
          <a:prstGeom prst="rect">
            <a:avLst/>
          </a:prstGeom>
        </p:spPr>
      </p:pic>
      <p:pic>
        <p:nvPicPr>
          <p:cNvPr id="23"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50206" y="4184307"/>
            <a:ext cx="1687068" cy="2743200"/>
          </a:xfrm>
          <a:prstGeom prst="rect">
            <a:avLst/>
          </a:prstGeom>
        </p:spPr>
      </p:pic>
      <p:pic>
        <p:nvPicPr>
          <p:cNvPr id="24"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729223" y="4184307"/>
            <a:ext cx="1755648" cy="2743200"/>
          </a:xfrm>
          <a:prstGeom prst="rect">
            <a:avLst/>
          </a:prstGeom>
        </p:spPr>
      </p:pic>
      <p:pic>
        <p:nvPicPr>
          <p:cNvPr id="26" name="Picture 2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367707" y="4184307"/>
            <a:ext cx="1687068" cy="2743200"/>
          </a:xfrm>
          <a:prstGeom prst="rect">
            <a:avLst/>
          </a:prstGeom>
        </p:spPr>
      </p:pic>
      <p:pic>
        <p:nvPicPr>
          <p:cNvPr id="27" name="Picture 2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4869159" y="4184307"/>
            <a:ext cx="1687068" cy="2743200"/>
          </a:xfrm>
          <a:prstGeom prst="rect">
            <a:avLst/>
          </a:prstGeom>
        </p:spPr>
      </p:pic>
    </p:spTree>
    <p:extLst>
      <p:ext uri="{BB962C8B-B14F-4D97-AF65-F5344CB8AC3E}">
        <p14:creationId xmlns:p14="http://schemas.microsoft.com/office/powerpoint/2010/main" val="1430157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6" presetClass="emph" presetSubtype="0" repeatCount="indefinite" fill="hold" nodeType="withEffect">
                                  <p:stCondLst>
                                    <p:cond delay="0"/>
                                  </p:stCondLst>
                                  <p:childTnLst>
                                    <p:animScale>
                                      <p:cBhvr>
                                        <p:cTn id="20" dur="2000" fill="hold"/>
                                        <p:tgtEl>
                                          <p:spTgt spid="23"/>
                                        </p:tgtEl>
                                      </p:cBhvr>
                                      <p:by x="150000" y="150000"/>
                                    </p:animScale>
                                  </p:childTnLst>
                                </p:cTn>
                              </p:par>
                              <p:par>
                                <p:cTn id="21" presetID="6" presetClass="emph" presetSubtype="0" repeatCount="indefinite" fill="hold" nodeType="withEffect">
                                  <p:stCondLst>
                                    <p:cond delay="0"/>
                                  </p:stCondLst>
                                  <p:childTnLst>
                                    <p:animScale>
                                      <p:cBhvr>
                                        <p:cTn id="22" dur="2000" fill="hold"/>
                                        <p:tgtEl>
                                          <p:spTgt spid="24"/>
                                        </p:tgtEl>
                                      </p:cBhvr>
                                      <p:by x="150000" y="150000"/>
                                    </p:animScale>
                                  </p:childTnLst>
                                </p:cTn>
                              </p:par>
                              <p:par>
                                <p:cTn id="23" presetID="6" presetClass="emph" presetSubtype="0" repeatCount="indefinite" fill="hold" nodeType="withEffect">
                                  <p:stCondLst>
                                    <p:cond delay="0"/>
                                  </p:stCondLst>
                                  <p:childTnLst>
                                    <p:animScale>
                                      <p:cBhvr>
                                        <p:cTn id="24" dur="2000" fill="hold"/>
                                        <p:tgtEl>
                                          <p:spTgt spid="27"/>
                                        </p:tgtEl>
                                      </p:cBhvr>
                                      <p:by x="150000" y="150000"/>
                                    </p:animScale>
                                  </p:childTnLst>
                                </p:cTn>
                              </p:par>
                              <p:par>
                                <p:cTn id="25" presetID="6" presetClass="emph" presetSubtype="0" repeatCount="indefinite" fill="hold" nodeType="withEffect">
                                  <p:stCondLst>
                                    <p:cond delay="0"/>
                                  </p:stCondLst>
                                  <p:childTnLst>
                                    <p:animScale>
                                      <p:cBhvr>
                                        <p:cTn id="26" dur="2000" fill="hold"/>
                                        <p:tgtEl>
                                          <p:spTgt spid="22"/>
                                        </p:tgtEl>
                                      </p:cBhvr>
                                      <p:by x="150000" y="150000"/>
                                    </p:animScale>
                                  </p:childTnLst>
                                </p:cTn>
                              </p:par>
                              <p:par>
                                <p:cTn id="27" presetID="6" presetClass="emph" presetSubtype="0" repeatCount="indefinite" fill="hold" nodeType="withEffect">
                                  <p:stCondLst>
                                    <p:cond delay="0"/>
                                  </p:stCondLst>
                                  <p:childTnLst>
                                    <p:animScale>
                                      <p:cBhvr>
                                        <p:cTn id="28" dur="2000" fill="hold"/>
                                        <p:tgtEl>
                                          <p:spTgt spid="26"/>
                                        </p:tgtEl>
                                      </p:cBhvr>
                                      <p:by x="150000" y="150000"/>
                                    </p:animScale>
                                  </p:childTnLst>
                                </p:cTn>
                              </p:par>
                              <p:par>
                                <p:cTn id="29" presetID="53" presetClass="entr" presetSubtype="16"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par>
                                <p:cTn id="34" presetID="53" presetClass="entr" presetSubtype="16" fill="hold" grpId="0" nodeType="withEffect">
                                  <p:stCondLst>
                                    <p:cond delay="70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57819" y="-63722"/>
            <a:ext cx="4879443" cy="1976174"/>
          </a:xfrm>
          <a:prstGeom prst="rect">
            <a:avLst/>
          </a:prstGeom>
        </p:spPr>
      </p:pic>
      <p:pic>
        <p:nvPicPr>
          <p:cNvPr id="3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99089" flipH="1">
            <a:off x="2467674" y="-203628"/>
            <a:ext cx="6636347" cy="4681641"/>
          </a:xfrm>
          <a:prstGeom prst="rect">
            <a:avLst/>
          </a:prstGeom>
        </p:spPr>
      </p:pic>
      <p:sp>
        <p:nvSpPr>
          <p:cNvPr id="25" name="TextBox 24">
            <a:extLst>
              <a:ext uri="{FF2B5EF4-FFF2-40B4-BE49-F238E27FC236}">
                <a16:creationId xmlns:a16="http://schemas.microsoft.com/office/drawing/2014/main" id="{EA368E21-218A-4A03-83BE-069CA1E4855A}"/>
              </a:ext>
            </a:extLst>
          </p:cNvPr>
          <p:cNvSpPr txBox="1"/>
          <p:nvPr/>
        </p:nvSpPr>
        <p:spPr>
          <a:xfrm>
            <a:off x="4583593" y="1696046"/>
            <a:ext cx="2936125" cy="1107996"/>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6600" b="1" dirty="0" err="1">
                <a:solidFill>
                  <a:srgbClr val="FF0000"/>
                </a:solidFill>
                <a:effectLst>
                  <a:outerShdw dist="50800" dir="3600000" algn="t" rotWithShape="0">
                    <a:prstClr val="white"/>
                  </a:outerShdw>
                </a:effectLst>
                <a:latin typeface="+mj-lt"/>
              </a:rPr>
              <a:t>Củng</a:t>
            </a:r>
            <a:r>
              <a:rPr lang="en-US" sz="6600" b="1" dirty="0">
                <a:solidFill>
                  <a:srgbClr val="FF0000"/>
                </a:solidFill>
                <a:effectLst>
                  <a:outerShdw dist="50800" dir="3600000" algn="t" rotWithShape="0">
                    <a:prstClr val="white"/>
                  </a:outerShdw>
                </a:effectLst>
                <a:latin typeface="+mj-lt"/>
              </a:rPr>
              <a:t> </a:t>
            </a:r>
            <a:r>
              <a:rPr lang="en-US" sz="6600" b="1" dirty="0" err="1">
                <a:solidFill>
                  <a:srgbClr val="FF0000"/>
                </a:solidFill>
                <a:effectLst>
                  <a:outerShdw dist="50800" dir="3600000" algn="t" rotWithShape="0">
                    <a:prstClr val="white"/>
                  </a:outerShdw>
                </a:effectLst>
                <a:latin typeface="+mj-lt"/>
              </a:rPr>
              <a:t>cố</a:t>
            </a:r>
            <a:endParaRPr lang="en-US" sz="6600" b="1" dirty="0">
              <a:solidFill>
                <a:srgbClr val="FF0000"/>
              </a:solidFill>
              <a:effectLst>
                <a:outerShdw dist="50800" dir="3600000" algn="t" rotWithShape="0">
                  <a:prstClr val="white"/>
                </a:outerShdw>
              </a:effectLst>
              <a:latin typeface="+mj-lt"/>
            </a:endParaRPr>
          </a:p>
        </p:txBody>
      </p:sp>
      <p:pic>
        <p:nvPicPr>
          <p:cNvPr id="40"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403433" y="3183533"/>
            <a:ext cx="1769783" cy="1265395"/>
          </a:xfrm>
          <a:prstGeom prst="rect">
            <a:avLst/>
          </a:prstGeom>
        </p:spPr>
      </p:pic>
      <p:sp>
        <p:nvSpPr>
          <p:cNvPr id="14" name="文本框 5">
            <a:extLst>
              <a:ext uri="{FF2B5EF4-FFF2-40B4-BE49-F238E27FC236}">
                <a16:creationId xmlns:a16="http://schemas.microsoft.com/office/drawing/2014/main" id="{8D7FC3D1-4947-413E-8C62-BD1AB010A298}"/>
              </a:ext>
            </a:extLst>
          </p:cNvPr>
          <p:cNvSpPr txBox="1"/>
          <p:nvPr/>
        </p:nvSpPr>
        <p:spPr>
          <a:xfrm>
            <a:off x="1952328" y="4000929"/>
            <a:ext cx="8822284" cy="2534281"/>
          </a:xfrm>
          <a:prstGeom prst="rect">
            <a:avLst/>
          </a:prstGeom>
          <a:noFill/>
        </p:spPr>
        <p:txBody>
          <a:bodyPr wrap="none" lIns="91438" tIns="45719" rIns="91438" bIns="45719" rtlCol="0">
            <a:spAutoFit/>
            <a:scene3d>
              <a:camera prst="orthographicFront"/>
              <a:lightRig rig="threePt" dir="t"/>
            </a:scene3d>
            <a:sp3d contourW="12700"/>
          </a:bodyPr>
          <a:lstStyle/>
          <a:p>
            <a:pPr algn="ctr" defTabSz="914446"/>
            <a:r>
              <a:rPr lang="en-US" altLang="zh-CN" sz="7934" b="1" spc="-151" dirty="0">
                <a:solidFill>
                  <a:sysClr val="windowText" lastClr="000000"/>
                </a:solidFill>
                <a:latin typeface="Times New Roman" pitchFamily="18" charset="0"/>
                <a:ea typeface="华文行楷" panose="02010800040101010101" pitchFamily="2" charset="-122"/>
                <a:cs typeface="Times New Roman" pitchFamily="18" charset="0"/>
              </a:rPr>
              <a:t>TRÒ CHƠI</a:t>
            </a:r>
          </a:p>
          <a:p>
            <a:pPr algn="ctr" defTabSz="914446"/>
            <a:r>
              <a:rPr lang="en-US" altLang="zh-CN" sz="7934" b="1" spc="-151" dirty="0">
                <a:solidFill>
                  <a:srgbClr val="7030A0"/>
                </a:solidFill>
                <a:latin typeface="Times New Roman" pitchFamily="18" charset="0"/>
                <a:ea typeface="华文行楷" panose="02010800040101010101" pitchFamily="2" charset="-122"/>
                <a:cs typeface="Times New Roman" pitchFamily="18" charset="0"/>
              </a:rPr>
              <a:t>“ĐOÁN CON VẬT”</a:t>
            </a:r>
            <a:endParaRPr lang="zh-CN" altLang="en-US" sz="7934" b="1" spc="-151" dirty="0">
              <a:solidFill>
                <a:srgbClr val="7030A0"/>
              </a:solidFill>
              <a:latin typeface="Times New Roman" pitchFamily="18" charset="0"/>
              <a:ea typeface="华文行楷" panose="02010800040101010101" pitchFamily="2" charset="-122"/>
              <a:cs typeface="Times New Roman" pitchFamily="18" charset="0"/>
            </a:endParaRPr>
          </a:p>
        </p:txBody>
      </p:sp>
    </p:spTree>
    <p:extLst>
      <p:ext uri="{BB962C8B-B14F-4D97-AF65-F5344CB8AC3E}">
        <p14:creationId xmlns:p14="http://schemas.microsoft.com/office/powerpoint/2010/main" val="294880480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53" presetClass="entr" presetSubtype="16"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childTnLst>
                                </p:cTn>
                              </p:par>
                              <p:par>
                                <p:cTn id="24" presetID="53" presetClass="entr" presetSubtype="16" fill="hold" grpId="0" nodeType="withEffect">
                                  <p:stCondLst>
                                    <p:cond delay="70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par>
                          <p:cTn id="29" fill="hold">
                            <p:stCondLst>
                              <p:cond delay="3000"/>
                            </p:stCondLst>
                            <p:childTnLst>
                              <p:par>
                                <p:cTn id="30" presetID="53" presetClass="entr" presetSubtype="528" fill="hold" grpId="0" nodeType="afterEffect">
                                  <p:stCondLst>
                                    <p:cond delay="0"/>
                                  </p:stCondLst>
                                  <p:iterate type="lt">
                                    <p:tmPct val="10000"/>
                                  </p:iterate>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anim calcmode="lin" valueType="num">
                                      <p:cBhvr>
                                        <p:cTn id="35" dur="500" fill="hold"/>
                                        <p:tgtEl>
                                          <p:spTgt spid="14"/>
                                        </p:tgtEl>
                                        <p:attrNameLst>
                                          <p:attrName>ppt_x</p:attrName>
                                        </p:attrNameLst>
                                      </p:cBhvr>
                                      <p:tavLst>
                                        <p:tav tm="0">
                                          <p:val>
                                            <p:fltVal val="0.5"/>
                                          </p:val>
                                        </p:tav>
                                        <p:tav tm="100000">
                                          <p:val>
                                            <p:strVal val="#ppt_x"/>
                                          </p:val>
                                        </p:tav>
                                      </p:tavLst>
                                    </p:anim>
                                    <p:anim calcmode="lin" valueType="num">
                                      <p:cBhvr>
                                        <p:cTn id="36"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13">
            <a:alphaModFix amt="39000"/>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V="1">
            <a:off x="57819" y="-63722"/>
            <a:ext cx="4879443" cy="1976174"/>
          </a:xfrm>
          <a:prstGeom prst="rect">
            <a:avLst/>
          </a:prstGeom>
        </p:spPr>
      </p:pic>
      <p:pic>
        <p:nvPicPr>
          <p:cNvPr id="40" name="Picture 15"/>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9403433" y="3183533"/>
            <a:ext cx="1769783" cy="1265395"/>
          </a:xfrm>
          <a:prstGeom prst="rect">
            <a:avLst/>
          </a:prstGeom>
        </p:spPr>
      </p:pic>
      <p:pic>
        <p:nvPicPr>
          <p:cNvPr id="14" name="Picture 13">
            <a:extLst>
              <a:ext uri="{FF2B5EF4-FFF2-40B4-BE49-F238E27FC236}">
                <a16:creationId xmlns:a16="http://schemas.microsoft.com/office/drawing/2014/main" id="{1492F07F-353E-47A8-9626-383049D1ABD2}"/>
              </a:ext>
            </a:extLst>
          </p:cNvPr>
          <p:cNvPicPr>
            <a:picLocks noChangeAspect="1"/>
          </p:cNvPicPr>
          <p:nvPr/>
        </p:nvPicPr>
        <p:blipFill>
          <a:blip r:embed="rId19" cstate="print">
            <a:biLevel thresh="75000"/>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379060" y="240206"/>
            <a:ext cx="4780169" cy="2677232"/>
          </a:xfrm>
          <a:prstGeom prst="rect">
            <a:avLst/>
          </a:prstGeom>
        </p:spPr>
      </p:pic>
      <p:pic>
        <p:nvPicPr>
          <p:cNvPr id="15" name="Picture 14">
            <a:extLst>
              <a:ext uri="{FF2B5EF4-FFF2-40B4-BE49-F238E27FC236}">
                <a16:creationId xmlns:a16="http://schemas.microsoft.com/office/drawing/2014/main" id="{1E1568FF-834B-433E-81EA-814498B72565}"/>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399978" y="243768"/>
            <a:ext cx="4780169" cy="2677232"/>
          </a:xfrm>
          <a:prstGeom prst="rect">
            <a:avLst/>
          </a:prstGeom>
        </p:spPr>
      </p:pic>
      <p:sp>
        <p:nvSpPr>
          <p:cNvPr id="16" name="Rounded Rectangle 5">
            <a:extLst>
              <a:ext uri="{FF2B5EF4-FFF2-40B4-BE49-F238E27FC236}">
                <a16:creationId xmlns:a16="http://schemas.microsoft.com/office/drawing/2014/main" id="{7FFC28D5-1416-4C13-8E8B-48759FD77E13}"/>
              </a:ext>
            </a:extLst>
          </p:cNvPr>
          <p:cNvSpPr/>
          <p:nvPr/>
        </p:nvSpPr>
        <p:spPr>
          <a:xfrm>
            <a:off x="969304" y="4658690"/>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5867" dirty="0">
                <a:solidFill>
                  <a:prstClr val="white"/>
                </a:solidFill>
                <a:latin typeface="Calibri" panose="020F0502020204030204"/>
              </a:rPr>
              <a:t>A</a:t>
            </a:r>
            <a:r>
              <a:rPr lang="en-US" sz="5867">
                <a:solidFill>
                  <a:prstClr val="white"/>
                </a:solidFill>
                <a:latin typeface="Calibri" panose="020F0502020204030204"/>
              </a:rPr>
              <a:t>: 112</a:t>
            </a:r>
            <a:endParaRPr lang="en-US" sz="5867" dirty="0">
              <a:solidFill>
                <a:prstClr val="white"/>
              </a:solidFill>
              <a:latin typeface="Calibri" panose="020F0502020204030204"/>
            </a:endParaRPr>
          </a:p>
        </p:txBody>
      </p:sp>
      <p:sp>
        <p:nvSpPr>
          <p:cNvPr id="17" name="Rounded Rectangle 8">
            <a:extLst>
              <a:ext uri="{FF2B5EF4-FFF2-40B4-BE49-F238E27FC236}">
                <a16:creationId xmlns:a16="http://schemas.microsoft.com/office/drawing/2014/main" id="{FB74C581-63D5-4CFD-9104-49C0513D8C9F}"/>
              </a:ext>
            </a:extLst>
          </p:cNvPr>
          <p:cNvSpPr/>
          <p:nvPr/>
        </p:nvSpPr>
        <p:spPr>
          <a:xfrm>
            <a:off x="6594558" y="4658690"/>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5867" dirty="0">
                <a:solidFill>
                  <a:prstClr val="white"/>
                </a:solidFill>
                <a:latin typeface="Calibri" panose="020F0502020204030204"/>
              </a:rPr>
              <a:t>C</a:t>
            </a:r>
            <a:r>
              <a:rPr lang="en-US" sz="5867">
                <a:solidFill>
                  <a:prstClr val="white"/>
                </a:solidFill>
                <a:latin typeface="Calibri" panose="020F0502020204030204"/>
              </a:rPr>
              <a:t>: 114</a:t>
            </a:r>
            <a:endParaRPr lang="en-US" sz="5867" dirty="0">
              <a:solidFill>
                <a:prstClr val="white"/>
              </a:solidFill>
              <a:latin typeface="Calibri" panose="020F0502020204030204"/>
            </a:endParaRPr>
          </a:p>
        </p:txBody>
      </p:sp>
      <p:sp>
        <p:nvSpPr>
          <p:cNvPr id="18" name="Rounded Rectangle 11">
            <a:extLst>
              <a:ext uri="{FF2B5EF4-FFF2-40B4-BE49-F238E27FC236}">
                <a16:creationId xmlns:a16="http://schemas.microsoft.com/office/drawing/2014/main" id="{BE6983E1-BC09-4875-A6E8-6BC935F3963D}"/>
              </a:ext>
            </a:extLst>
          </p:cNvPr>
          <p:cNvSpPr/>
          <p:nvPr/>
        </p:nvSpPr>
        <p:spPr>
          <a:xfrm>
            <a:off x="987234" y="5714697"/>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5867" dirty="0">
                <a:solidFill>
                  <a:prstClr val="white"/>
                </a:solidFill>
                <a:latin typeface="Calibri" panose="020F0502020204030204"/>
              </a:rPr>
              <a:t>B</a:t>
            </a:r>
            <a:r>
              <a:rPr lang="en-US" sz="5867">
                <a:solidFill>
                  <a:prstClr val="white"/>
                </a:solidFill>
                <a:latin typeface="Calibri" panose="020F0502020204030204"/>
              </a:rPr>
              <a:t>: 113</a:t>
            </a:r>
            <a:endParaRPr lang="en-US" sz="5867" dirty="0">
              <a:solidFill>
                <a:prstClr val="white"/>
              </a:solidFill>
              <a:latin typeface="Calibri" panose="020F0502020204030204"/>
            </a:endParaRPr>
          </a:p>
        </p:txBody>
      </p:sp>
      <p:sp>
        <p:nvSpPr>
          <p:cNvPr id="19" name="Rounded Rectangle 15">
            <a:extLst>
              <a:ext uri="{FF2B5EF4-FFF2-40B4-BE49-F238E27FC236}">
                <a16:creationId xmlns:a16="http://schemas.microsoft.com/office/drawing/2014/main" id="{53C2B9E5-0FA6-4340-A035-A979370F5225}"/>
              </a:ext>
            </a:extLst>
          </p:cNvPr>
          <p:cNvSpPr/>
          <p:nvPr/>
        </p:nvSpPr>
        <p:spPr>
          <a:xfrm>
            <a:off x="6594558" y="5714697"/>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5867" dirty="0">
                <a:solidFill>
                  <a:prstClr val="white"/>
                </a:solidFill>
                <a:latin typeface="Calibri" panose="020F0502020204030204"/>
              </a:rPr>
              <a:t>D</a:t>
            </a:r>
            <a:r>
              <a:rPr lang="en-US" sz="5867">
                <a:solidFill>
                  <a:prstClr val="white"/>
                </a:solidFill>
                <a:latin typeface="Calibri" panose="020F0502020204030204"/>
              </a:rPr>
              <a:t>: 115</a:t>
            </a:r>
            <a:endParaRPr lang="en-US" sz="5867" dirty="0">
              <a:solidFill>
                <a:prstClr val="white"/>
              </a:solidFill>
              <a:latin typeface="Calibri" panose="020F0502020204030204"/>
            </a:endParaRPr>
          </a:p>
        </p:txBody>
      </p:sp>
      <p:pic>
        <p:nvPicPr>
          <p:cNvPr id="20" name="lizard2">
            <a:hlinkClick r:id="" action="ppaction://media"/>
            <a:extLst>
              <a:ext uri="{FF2B5EF4-FFF2-40B4-BE49-F238E27FC236}">
                <a16:creationId xmlns:a16="http://schemas.microsoft.com/office/drawing/2014/main" id="{7B40C1E7-5EEE-4F84-B933-A10D9DAEA82B}"/>
              </a:ext>
            </a:extLst>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225972" y="-754117"/>
            <a:ext cx="609600" cy="609600"/>
          </a:xfrm>
          <a:prstGeom prst="rect">
            <a:avLst/>
          </a:prstGeom>
        </p:spPr>
      </p:pic>
      <p:pic>
        <p:nvPicPr>
          <p:cNvPr id="21" name="alligator2">
            <a:hlinkClick r:id="" action="ppaction://media"/>
            <a:extLst>
              <a:ext uri="{FF2B5EF4-FFF2-40B4-BE49-F238E27FC236}">
                <a16:creationId xmlns:a16="http://schemas.microsoft.com/office/drawing/2014/main" id="{2FBB34B0-A59C-46F0-B344-F4374CF59F3B}"/>
              </a:ext>
            </a:extLst>
          </p:cNvPr>
          <p:cNvPicPr>
            <a:picLocks noChangeAspect="1"/>
          </p:cNvPicPr>
          <p:nvPr>
            <a:audioFile r:link="rId4"/>
            <p:extLst>
              <p:ext uri="{DAA4B4D4-6D71-4841-9C94-3DE7FCFB9230}">
                <p14:media xmlns:p14="http://schemas.microsoft.com/office/powerpoint/2010/main" r:embed="rId3"/>
              </p:ext>
            </p:extLst>
          </p:nvPr>
        </p:nvPicPr>
        <p:blipFill>
          <a:blip r:embed="rId22"/>
          <a:stretch>
            <a:fillRect/>
          </a:stretch>
        </p:blipFill>
        <p:spPr>
          <a:xfrm>
            <a:off x="987233" y="-754117"/>
            <a:ext cx="609600" cy="609600"/>
          </a:xfrm>
          <a:prstGeom prst="rect">
            <a:avLst/>
          </a:prstGeom>
        </p:spPr>
      </p:pic>
      <p:pic>
        <p:nvPicPr>
          <p:cNvPr id="22" name="alligator">
            <a:hlinkClick r:id="" action="ppaction://media"/>
            <a:extLst>
              <a:ext uri="{FF2B5EF4-FFF2-40B4-BE49-F238E27FC236}">
                <a16:creationId xmlns:a16="http://schemas.microsoft.com/office/drawing/2014/main" id="{3D8A6E93-5FDD-4B8E-B62A-7650D20D2EA6}"/>
              </a:ext>
            </a:extLst>
          </p:cNvPr>
          <p:cNvPicPr>
            <a:picLocks noChangeAspect="1"/>
          </p:cNvPicPr>
          <p:nvPr>
            <a:audioFile r:link="rId6"/>
            <p:extLst>
              <p:ext uri="{DAA4B4D4-6D71-4841-9C94-3DE7FCFB9230}">
                <p14:media xmlns:p14="http://schemas.microsoft.com/office/powerpoint/2010/main" r:embed="rId5"/>
              </p:ext>
            </p:extLst>
          </p:nvPr>
        </p:nvPicPr>
        <p:blipFill>
          <a:blip r:embed="rId22"/>
          <a:stretch>
            <a:fillRect/>
          </a:stretch>
        </p:blipFill>
        <p:spPr>
          <a:xfrm>
            <a:off x="1748494" y="-754117"/>
            <a:ext cx="609600" cy="609600"/>
          </a:xfrm>
          <a:prstGeom prst="rect">
            <a:avLst/>
          </a:prstGeom>
        </p:spPr>
      </p:pic>
      <p:pic>
        <p:nvPicPr>
          <p:cNvPr id="23" name="anteater2">
            <a:hlinkClick r:id="" action="ppaction://media"/>
            <a:extLst>
              <a:ext uri="{FF2B5EF4-FFF2-40B4-BE49-F238E27FC236}">
                <a16:creationId xmlns:a16="http://schemas.microsoft.com/office/drawing/2014/main" id="{5505808E-AF0E-43A6-AA79-13D7461EBEA7}"/>
              </a:ext>
            </a:extLst>
          </p:cNvPr>
          <p:cNvPicPr>
            <a:picLocks noChangeAspect="1"/>
          </p:cNvPicPr>
          <p:nvPr>
            <a:audioFile r:link="rId8"/>
            <p:extLst>
              <p:ext uri="{DAA4B4D4-6D71-4841-9C94-3DE7FCFB9230}">
                <p14:media xmlns:p14="http://schemas.microsoft.com/office/powerpoint/2010/main" r:embed="rId7"/>
              </p:ext>
            </p:extLst>
          </p:nvPr>
        </p:nvPicPr>
        <p:blipFill>
          <a:blip r:embed="rId22"/>
          <a:stretch>
            <a:fillRect/>
          </a:stretch>
        </p:blipFill>
        <p:spPr>
          <a:xfrm>
            <a:off x="2509755" y="-754117"/>
            <a:ext cx="609600" cy="609600"/>
          </a:xfrm>
          <a:prstGeom prst="rect">
            <a:avLst/>
          </a:prstGeom>
        </p:spPr>
      </p:pic>
      <p:pic>
        <p:nvPicPr>
          <p:cNvPr id="24" name="humpback-whale2">
            <a:hlinkClick r:id="" action="ppaction://media"/>
            <a:extLst>
              <a:ext uri="{FF2B5EF4-FFF2-40B4-BE49-F238E27FC236}">
                <a16:creationId xmlns:a16="http://schemas.microsoft.com/office/drawing/2014/main" id="{F3DE44BA-AA64-4BA0-891E-C2AE57418225}"/>
              </a:ext>
            </a:extLst>
          </p:cNvPr>
          <p:cNvPicPr>
            <a:picLocks noChangeAspect="1"/>
          </p:cNvPicPr>
          <p:nvPr>
            <a:audioFile r:link="rId10"/>
            <p:extLst>
              <p:ext uri="{DAA4B4D4-6D71-4841-9C94-3DE7FCFB9230}">
                <p14:media xmlns:p14="http://schemas.microsoft.com/office/powerpoint/2010/main" r:embed="rId9"/>
              </p:ext>
            </p:extLst>
          </p:nvPr>
        </p:nvPicPr>
        <p:blipFill>
          <a:blip r:embed="rId22"/>
          <a:stretch>
            <a:fillRect/>
          </a:stretch>
        </p:blipFill>
        <p:spPr>
          <a:xfrm>
            <a:off x="3385036" y="-754117"/>
            <a:ext cx="609600" cy="609600"/>
          </a:xfrm>
          <a:prstGeom prst="rect">
            <a:avLst/>
          </a:prstGeom>
        </p:spPr>
      </p:pic>
      <p:sp>
        <p:nvSpPr>
          <p:cNvPr id="26" name="Rectangle 25">
            <a:extLst>
              <a:ext uri="{FF2B5EF4-FFF2-40B4-BE49-F238E27FC236}">
                <a16:creationId xmlns:a16="http://schemas.microsoft.com/office/drawing/2014/main" id="{EA1A960B-43DD-4FBE-96C5-8333AB9D2403}"/>
              </a:ext>
            </a:extLst>
          </p:cNvPr>
          <p:cNvSpPr/>
          <p:nvPr/>
        </p:nvSpPr>
        <p:spPr>
          <a:xfrm>
            <a:off x="1760447" y="3302162"/>
            <a:ext cx="7801906" cy="124175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3600">
                <a:solidFill>
                  <a:srgbClr val="C00000"/>
                </a:solidFill>
                <a:latin typeface="Arial" panose="020B0604020202020204" pitchFamily="34" charset="0"/>
                <a:cs typeface="Arial" panose="020B0604020202020204" pitchFamily="34" charset="0"/>
              </a:rPr>
              <a:t>Câu 1: Chọn kết quả đúng nhất:</a:t>
            </a:r>
          </a:p>
          <a:p>
            <a:pPr algn="ctr" defTabSz="914446"/>
            <a:r>
              <a:rPr lang="en-US" sz="3600">
                <a:solidFill>
                  <a:srgbClr val="C00000"/>
                </a:solidFill>
                <a:latin typeface="Arial" panose="020B0604020202020204" pitchFamily="34" charset="0"/>
                <a:cs typeface="Arial" panose="020B0604020202020204" pitchFamily="34" charset="0"/>
              </a:rPr>
              <a:t>                193 – 79 = ?</a:t>
            </a:r>
            <a:endParaRPr lang="en-US" sz="3600" dirty="0" err="1">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294967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6"/>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500" fill="hold"/>
                                        <p:tgtEl>
                                          <p:spTgt spid="16"/>
                                        </p:tgtEl>
                                        <p:attrNameLst>
                                          <p:attrName>fillcolor</p:attrName>
                                        </p:attrNameLst>
                                      </p:cBhvr>
                                      <p:to>
                                        <a:srgbClr val="FF0000"/>
                                      </p:to>
                                    </p:animClr>
                                    <p:set>
                                      <p:cBhvr>
                                        <p:cTn id="24" dur="500" fill="hold"/>
                                        <p:tgtEl>
                                          <p:spTgt spid="16"/>
                                        </p:tgtEl>
                                        <p:attrNameLst>
                                          <p:attrName>fill.type</p:attrName>
                                        </p:attrNameLst>
                                      </p:cBhvr>
                                      <p:to>
                                        <p:strVal val="solid"/>
                                      </p:to>
                                    </p:set>
                                    <p:set>
                                      <p:cBhvr>
                                        <p:cTn id="25" dur="500" fill="hold"/>
                                        <p:tgtEl>
                                          <p:spTgt spid="16"/>
                                        </p:tgtEl>
                                        <p:attrNameLst>
                                          <p:attrName>fill.on</p:attrName>
                                        </p:attrNameLst>
                                      </p:cBhvr>
                                      <p:to>
                                        <p:strVal val="true"/>
                                      </p:to>
                                    </p:set>
                                  </p:childTnLst>
                                  <p:subTnLst>
                                    <p:audio>
                                      <p:cMediaNode>
                                        <p:cTn display="0" masterRel="sameClick">
                                          <p:stCondLst>
                                            <p:cond evt="begin" delay="0">
                                              <p:tn val="22"/>
                                            </p:cond>
                                          </p:stCondLst>
                                          <p:endCondLst>
                                            <p:cond evt="onStopAudio" delay="0">
                                              <p:tgtEl>
                                                <p:sldTgt/>
                                              </p:tgtEl>
                                            </p:cond>
                                          </p:endCondLst>
                                        </p:cTn>
                                        <p:tgtEl>
                                          <p:sndTgt r:embed="rId12" name="bomb.wav"/>
                                        </p:tgtEl>
                                      </p:cMediaNode>
                                    </p:audio>
                                  </p:subTnLst>
                                </p:cTn>
                              </p:par>
                            </p:childTnLst>
                          </p:cTn>
                        </p:par>
                        <p:par>
                          <p:cTn id="26" fill="hold">
                            <p:stCondLst>
                              <p:cond delay="500"/>
                            </p:stCondLst>
                            <p:childTnLst>
                              <p:par>
                                <p:cTn id="27" presetID="1" presetClass="mediacall" presetSubtype="0" fill="hold" nodeType="afterEffect">
                                  <p:stCondLst>
                                    <p:cond delay="0"/>
                                  </p:stCondLst>
                                  <p:childTnLst>
                                    <p:cmd type="call" cmd="playFrom(0.0)">
                                      <p:cBhvr>
                                        <p:cTn id="28" dur="840" fill="hold"/>
                                        <p:tgtEl>
                                          <p:spTgt spid="20"/>
                                        </p:tgtEl>
                                      </p:cBhvr>
                                    </p:cmd>
                                  </p:childTnLst>
                                </p:cTn>
                              </p:par>
                            </p:childTnLst>
                          </p:cTn>
                        </p:par>
                      </p:childTnLst>
                    </p:cTn>
                  </p:par>
                </p:childTnLst>
              </p:cTn>
              <p:nextCondLst>
                <p:cond evt="onClick" delay="0">
                  <p:tgtEl>
                    <p:spTgt spid="16"/>
                  </p:tgtEl>
                </p:cond>
              </p:nextCondLst>
            </p:seq>
            <p:seq concurrent="1" nextAc="seek">
              <p:cTn id="29" restart="whenNotActive" fill="hold" evtFilter="cancelBubble" nodeType="interactiveSeq">
                <p:stCondLst>
                  <p:cond evt="onClick" delay="0">
                    <p:tgtEl>
                      <p:spTgt spid="17"/>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17"/>
                                        </p:tgtEl>
                                        <p:attrNameLst>
                                          <p:attrName>fillcolor</p:attrName>
                                        </p:attrNameLst>
                                      </p:cBhvr>
                                      <p:to>
                                        <a:srgbClr val="00B050"/>
                                      </p:to>
                                    </p:animClr>
                                    <p:set>
                                      <p:cBhvr>
                                        <p:cTn id="34" dur="500" fill="hold"/>
                                        <p:tgtEl>
                                          <p:spTgt spid="17"/>
                                        </p:tgtEl>
                                        <p:attrNameLst>
                                          <p:attrName>fill.type</p:attrName>
                                        </p:attrNameLst>
                                      </p:cBhvr>
                                      <p:to>
                                        <p:strVal val="solid"/>
                                      </p:to>
                                    </p:set>
                                    <p:set>
                                      <p:cBhvr>
                                        <p:cTn id="35" dur="500" fill="hold"/>
                                        <p:tgtEl>
                                          <p:spTgt spid="17"/>
                                        </p:tgtEl>
                                        <p:attrNameLst>
                                          <p:attrName>fill.on</p:attrName>
                                        </p:attrNameLst>
                                      </p:cBhvr>
                                      <p:to>
                                        <p:strVal val="true"/>
                                      </p:to>
                                    </p:set>
                                  </p:childTnLst>
                                </p:cTn>
                              </p:par>
                            </p:childTnLst>
                          </p:cTn>
                        </p:par>
                        <p:par>
                          <p:cTn id="36" fill="hold">
                            <p:stCondLst>
                              <p:cond delay="500"/>
                            </p:stCondLst>
                            <p:childTnLst>
                              <p:par>
                                <p:cTn id="37" presetID="1" presetClass="mediacall" presetSubtype="0" fill="hold" nodeType="afterEffect">
                                  <p:stCondLst>
                                    <p:cond delay="0"/>
                                  </p:stCondLst>
                                  <p:childTnLst>
                                    <p:cmd type="call" cmd="playFrom(0.0)">
                                      <p:cBhvr>
                                        <p:cTn id="38" dur="960" fill="hold"/>
                                        <p:tgtEl>
                                          <p:spTgt spid="21"/>
                                        </p:tgtEl>
                                      </p:cBhvr>
                                    </p:cmd>
                                  </p:childTnLst>
                                </p:cTn>
                              </p:par>
                            </p:childTnLst>
                          </p:cTn>
                        </p:par>
                        <p:par>
                          <p:cTn id="39" fill="hold">
                            <p:stCondLst>
                              <p:cond delay="1460"/>
                            </p:stCondLst>
                            <p:childTnLst>
                              <p:par>
                                <p:cTn id="40" presetID="10" presetClass="entr" presetSubtype="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 presetClass="mediacall" presetSubtype="0" fill="hold" nodeType="withEffect">
                                  <p:stCondLst>
                                    <p:cond delay="0"/>
                                  </p:stCondLst>
                                  <p:childTnLst>
                                    <p:cmd type="call" cmd="playFrom(0.0)">
                                      <p:cBhvr>
                                        <p:cTn id="44" dur="1872" fill="hold"/>
                                        <p:tgtEl>
                                          <p:spTgt spid="22"/>
                                        </p:tgtEl>
                                      </p:cBhvr>
                                    </p:cmd>
                                  </p:childTnLst>
                                </p:cTn>
                              </p:par>
                            </p:childTnLst>
                          </p:cTn>
                        </p:par>
                      </p:childTnLst>
                    </p:cTn>
                  </p:par>
                </p:childTnLst>
              </p:cTn>
              <p:nextCondLst>
                <p:cond evt="onClick" delay="0">
                  <p:tgtEl>
                    <p:spTgt spid="17"/>
                  </p:tgtEl>
                </p:cond>
              </p:nextCondLst>
            </p:seq>
            <p:seq concurrent="1" nextAc="seek">
              <p:cTn id="45" restart="whenNotActive" fill="hold" evtFilter="cancelBubble" nodeType="interactiveSeq">
                <p:stCondLst>
                  <p:cond evt="onClick" delay="0">
                    <p:tgtEl>
                      <p:spTgt spid="18"/>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18"/>
                                        </p:tgtEl>
                                        <p:attrNameLst>
                                          <p:attrName>fillcolor</p:attrName>
                                        </p:attrNameLst>
                                      </p:cBhvr>
                                      <p:to>
                                        <a:srgbClr val="FF0000"/>
                                      </p:to>
                                    </p:animClr>
                                    <p:set>
                                      <p:cBhvr>
                                        <p:cTn id="50" dur="500" fill="hold"/>
                                        <p:tgtEl>
                                          <p:spTgt spid="18"/>
                                        </p:tgtEl>
                                        <p:attrNameLst>
                                          <p:attrName>fill.type</p:attrName>
                                        </p:attrNameLst>
                                      </p:cBhvr>
                                      <p:to>
                                        <p:strVal val="solid"/>
                                      </p:to>
                                    </p:set>
                                    <p:set>
                                      <p:cBhvr>
                                        <p:cTn id="51" dur="500" fill="hold"/>
                                        <p:tgtEl>
                                          <p:spTgt spid="18"/>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12" name="bomb.wav"/>
                                        </p:tgtEl>
                                      </p:cMediaNode>
                                    </p:audio>
                                  </p:subTnLst>
                                </p:cTn>
                              </p:par>
                            </p:childTnLst>
                          </p:cTn>
                        </p:par>
                        <p:par>
                          <p:cTn id="52" fill="hold">
                            <p:stCondLst>
                              <p:cond delay="500"/>
                            </p:stCondLst>
                            <p:childTnLst>
                              <p:par>
                                <p:cTn id="53" presetID="1" presetClass="mediacall" presetSubtype="0" fill="hold" nodeType="afterEffect">
                                  <p:stCondLst>
                                    <p:cond delay="0"/>
                                  </p:stCondLst>
                                  <p:childTnLst>
                                    <p:cmd type="call" cmd="playFrom(0.0)">
                                      <p:cBhvr>
                                        <p:cTn id="54" dur="912" fill="hold"/>
                                        <p:tgtEl>
                                          <p:spTgt spid="23"/>
                                        </p:tgtEl>
                                      </p:cBhvr>
                                    </p:cmd>
                                  </p:childTnLst>
                                </p:cTn>
                              </p:par>
                            </p:childTnLst>
                          </p:cTn>
                        </p:par>
                      </p:childTnLst>
                    </p:cTn>
                  </p:par>
                </p:childTnLst>
              </p:cTn>
              <p:nextCondLst>
                <p:cond evt="onClick" delay="0">
                  <p:tgtEl>
                    <p:spTgt spid="18"/>
                  </p:tgtEl>
                </p:cond>
              </p:nextCondLst>
            </p:seq>
            <p:seq concurrent="1" nextAc="seek">
              <p:cTn id="55" restart="whenNotActive" fill="hold" evtFilter="cancelBubble" nodeType="interactiveSeq">
                <p:stCondLst>
                  <p:cond evt="onClick" delay="0">
                    <p:tgtEl>
                      <p:spTgt spid="19"/>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19"/>
                                        </p:tgtEl>
                                        <p:attrNameLst>
                                          <p:attrName>fillcolor</p:attrName>
                                        </p:attrNameLst>
                                      </p:cBhvr>
                                      <p:to>
                                        <a:srgbClr val="FF0000"/>
                                      </p:to>
                                    </p:animClr>
                                    <p:set>
                                      <p:cBhvr>
                                        <p:cTn id="60" dur="500" fill="hold"/>
                                        <p:tgtEl>
                                          <p:spTgt spid="19"/>
                                        </p:tgtEl>
                                        <p:attrNameLst>
                                          <p:attrName>fill.type</p:attrName>
                                        </p:attrNameLst>
                                      </p:cBhvr>
                                      <p:to>
                                        <p:strVal val="solid"/>
                                      </p:to>
                                    </p:set>
                                    <p:set>
                                      <p:cBhvr>
                                        <p:cTn id="61" dur="500" fill="hold"/>
                                        <p:tgtEl>
                                          <p:spTgt spid="19"/>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12" name="bomb.wav"/>
                                        </p:tgtEl>
                                      </p:cMediaNode>
                                    </p:audio>
                                  </p:subTnLst>
                                </p:cTn>
                              </p:par>
                            </p:childTnLst>
                          </p:cTn>
                        </p:par>
                        <p:par>
                          <p:cTn id="62" fill="hold">
                            <p:stCondLst>
                              <p:cond delay="500"/>
                            </p:stCondLst>
                            <p:childTnLst>
                              <p:par>
                                <p:cTn id="63" presetID="1" presetClass="mediacall" presetSubtype="0" fill="hold" nodeType="afterEffect">
                                  <p:stCondLst>
                                    <p:cond delay="0"/>
                                  </p:stCondLst>
                                  <p:childTnLst>
                                    <p:cmd type="call" cmd="playFrom(0.0)">
                                      <p:cBhvr>
                                        <p:cTn id="64" dur="1392" fill="hold"/>
                                        <p:tgtEl>
                                          <p:spTgt spid="24"/>
                                        </p:tgtEl>
                                      </p:cBhvr>
                                    </p:cmd>
                                  </p:childTnLst>
                                </p:cTn>
                              </p:par>
                            </p:childTnLst>
                          </p:cTn>
                        </p:par>
                      </p:childTnLst>
                    </p:cTn>
                  </p:par>
                </p:childTnLst>
              </p:cTn>
              <p:nextCondLst>
                <p:cond evt="onClick" delay="0">
                  <p:tgtEl>
                    <p:spTgt spid="19"/>
                  </p:tgtEl>
                </p:cond>
              </p:nextCondLst>
            </p:seq>
            <p:audio>
              <p:cMediaNode vol="80000">
                <p:cTn id="65" fill="hold" display="0">
                  <p:stCondLst>
                    <p:cond delay="indefinite"/>
                  </p:stCondLst>
                  <p:endCondLst>
                    <p:cond evt="onStopAudio" delay="0">
                      <p:tgtEl>
                        <p:sldTgt/>
                      </p:tgtEl>
                    </p:cond>
                  </p:endCondLst>
                </p:cTn>
                <p:tgtEl>
                  <p:spTgt spid="20"/>
                </p:tgtEl>
              </p:cMediaNode>
            </p:audio>
            <p:audio>
              <p:cMediaNode vol="80000">
                <p:cTn id="66" fill="hold" display="0">
                  <p:stCondLst>
                    <p:cond delay="indefinite"/>
                  </p:stCondLst>
                  <p:endCondLst>
                    <p:cond evt="onStopAudio" delay="0">
                      <p:tgtEl>
                        <p:sldTgt/>
                      </p:tgtEl>
                    </p:cond>
                  </p:endCondLst>
                </p:cTn>
                <p:tgtEl>
                  <p:spTgt spid="21"/>
                </p:tgtEl>
              </p:cMediaNode>
            </p:audio>
            <p:audio>
              <p:cMediaNode vol="80000">
                <p:cTn id="67" fill="hold" display="0">
                  <p:stCondLst>
                    <p:cond delay="indefinite"/>
                  </p:stCondLst>
                  <p:endCondLst>
                    <p:cond evt="onStopAudio" delay="0">
                      <p:tgtEl>
                        <p:sldTgt/>
                      </p:tgtEl>
                    </p:cond>
                  </p:endCondLst>
                </p:cTn>
                <p:tgtEl>
                  <p:spTgt spid="22"/>
                </p:tgtEl>
              </p:cMediaNode>
            </p:audio>
            <p:audio>
              <p:cMediaNode vol="80000">
                <p:cTn id="68" fill="hold" display="0">
                  <p:stCondLst>
                    <p:cond delay="indefinite"/>
                  </p:stCondLst>
                  <p:endCondLst>
                    <p:cond evt="onStopAudio" delay="0">
                      <p:tgtEl>
                        <p:sldTgt/>
                      </p:tgtEl>
                    </p:cond>
                  </p:endCondLst>
                </p:cTn>
                <p:tgtEl>
                  <p:spTgt spid="23"/>
                </p:tgtEl>
              </p:cMediaNode>
            </p:audio>
            <p:audio>
              <p:cMediaNode vol="80000">
                <p:cTn id="69" fill="hold" display="0">
                  <p:stCondLst>
                    <p:cond delay="indefinite"/>
                  </p:stCondLst>
                  <p:endCondLst>
                    <p:cond evt="onStopAudio" delay="0">
                      <p:tgtEl>
                        <p:sldTgt/>
                      </p:tgtEl>
                    </p:cond>
                  </p:endCondLst>
                </p:cTn>
                <p:tgtEl>
                  <p:spTgt spid="2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C88AD192-3A14-4A33-94DA-65F9B8DAB0C1}"/>
              </a:ext>
            </a:extLst>
          </p:cNvPr>
          <p:cNvPicPr>
            <a:picLocks noChangeAspect="1"/>
          </p:cNvPicPr>
          <p:nvPr/>
        </p:nvPicPr>
        <p:blipFill>
          <a:blip r:embed="rId14">
            <a:alphaModFix amt="39000"/>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6387564" y="-438477"/>
            <a:ext cx="999348" cy="1086247"/>
          </a:xfrm>
          <a:prstGeom prst="rect">
            <a:avLst/>
          </a:prstGeom>
        </p:spPr>
      </p:pic>
      <p:pic>
        <p:nvPicPr>
          <p:cNvPr id="3" name="Picture 7">
            <a:extLst>
              <a:ext uri="{FF2B5EF4-FFF2-40B4-BE49-F238E27FC236}">
                <a16:creationId xmlns:a16="http://schemas.microsoft.com/office/drawing/2014/main" id="{1683AC84-5350-4892-B37F-882878C5353D}"/>
              </a:ext>
            </a:extLst>
          </p:cNvPr>
          <p:cNvPicPr>
            <a:picLocks noChangeAspect="1"/>
          </p:cNvPicPr>
          <p:nvPr/>
        </p:nvPicPr>
        <p:blipFill>
          <a:blip r:embed="rId14">
            <a:alphaModFix amt="39000"/>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413171" y="5785603"/>
            <a:ext cx="626420" cy="680891"/>
          </a:xfrm>
          <a:prstGeom prst="rect">
            <a:avLst/>
          </a:prstGeom>
        </p:spPr>
      </p:pic>
      <p:pic>
        <p:nvPicPr>
          <p:cNvPr id="4" name="Picture 8">
            <a:extLst>
              <a:ext uri="{FF2B5EF4-FFF2-40B4-BE49-F238E27FC236}">
                <a16:creationId xmlns:a16="http://schemas.microsoft.com/office/drawing/2014/main" id="{81FA6272-01FA-4181-A1F4-4AF810A0A751}"/>
              </a:ext>
            </a:extLst>
          </p:cNvPr>
          <p:cNvPicPr>
            <a:picLocks noChangeAspect="1"/>
          </p:cNvPicPr>
          <p:nvPr/>
        </p:nvPicPr>
        <p:blipFill>
          <a:blip r:embed="rId14">
            <a:alphaModFix amt="39000"/>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1509614" y="3943007"/>
            <a:ext cx="999348" cy="1086247"/>
          </a:xfrm>
          <a:prstGeom prst="rect">
            <a:avLst/>
          </a:prstGeom>
        </p:spPr>
      </p:pic>
      <p:pic>
        <p:nvPicPr>
          <p:cNvPr id="5" name="Picture 9">
            <a:extLst>
              <a:ext uri="{FF2B5EF4-FFF2-40B4-BE49-F238E27FC236}">
                <a16:creationId xmlns:a16="http://schemas.microsoft.com/office/drawing/2014/main" id="{9A5A160C-F1B8-4606-AE1F-2B1ABF1EC0BC}"/>
              </a:ext>
            </a:extLst>
          </p:cNvPr>
          <p:cNvPicPr>
            <a:picLocks noChangeAspect="1"/>
          </p:cNvPicPr>
          <p:nvPr/>
        </p:nvPicPr>
        <p:blipFill>
          <a:blip r:embed="rId14">
            <a:alphaModFix amt="39000"/>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0003" y="1261470"/>
            <a:ext cx="999348" cy="1086247"/>
          </a:xfrm>
          <a:prstGeom prst="rect">
            <a:avLst/>
          </a:prstGeom>
        </p:spPr>
      </p:pic>
      <p:pic>
        <p:nvPicPr>
          <p:cNvPr id="6" name="Picture 12">
            <a:extLst>
              <a:ext uri="{FF2B5EF4-FFF2-40B4-BE49-F238E27FC236}">
                <a16:creationId xmlns:a16="http://schemas.microsoft.com/office/drawing/2014/main" id="{E7464170-E40C-4D4A-ACDE-F9A531E81FA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flipV="1">
            <a:off x="8246313" y="-38484"/>
            <a:ext cx="5061899" cy="2050069"/>
          </a:xfrm>
          <a:prstGeom prst="rect">
            <a:avLst/>
          </a:prstGeom>
        </p:spPr>
      </p:pic>
      <p:pic>
        <p:nvPicPr>
          <p:cNvPr id="7" name="Picture 13">
            <a:extLst>
              <a:ext uri="{FF2B5EF4-FFF2-40B4-BE49-F238E27FC236}">
                <a16:creationId xmlns:a16="http://schemas.microsoft.com/office/drawing/2014/main" id="{8BB08A8D-F8A7-4012-948F-E94154AD7E6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flipV="1">
            <a:off x="57819" y="-63722"/>
            <a:ext cx="4879443" cy="1976174"/>
          </a:xfrm>
          <a:prstGeom prst="rect">
            <a:avLst/>
          </a:prstGeom>
        </p:spPr>
      </p:pic>
      <p:pic>
        <p:nvPicPr>
          <p:cNvPr id="8" name="Picture 15">
            <a:extLst>
              <a:ext uri="{FF2B5EF4-FFF2-40B4-BE49-F238E27FC236}">
                <a16:creationId xmlns:a16="http://schemas.microsoft.com/office/drawing/2014/main" id="{67D59227-2B60-46D3-9101-196345D42A6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9403433" y="3183533"/>
            <a:ext cx="1769783" cy="1265395"/>
          </a:xfrm>
          <a:prstGeom prst="rect">
            <a:avLst/>
          </a:prstGeom>
        </p:spPr>
      </p:pic>
      <p:pic>
        <p:nvPicPr>
          <p:cNvPr id="9" name="Picture 8">
            <a:extLst>
              <a:ext uri="{FF2B5EF4-FFF2-40B4-BE49-F238E27FC236}">
                <a16:creationId xmlns:a16="http://schemas.microsoft.com/office/drawing/2014/main" id="{751131D3-E41E-44E2-AB95-35C47236B11D}"/>
              </a:ext>
            </a:extLst>
          </p:cNvPr>
          <p:cNvPicPr>
            <a:picLocks noChangeAspect="1"/>
          </p:cNvPicPr>
          <p:nvPr/>
        </p:nvPicPr>
        <p:blipFill>
          <a:blip r:embed="rId20">
            <a:biLevel thresh="75000"/>
            <a:extLst>
              <a:ext uri="{BEBA8EAE-BF5A-486C-A8C5-ECC9F3942E4B}">
                <a14:imgProps xmlns:a14="http://schemas.microsoft.com/office/drawing/2010/main">
                  <a14:imgLayer r:embed="rId21">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420736" y="197876"/>
            <a:ext cx="3657600" cy="3657600"/>
          </a:xfrm>
          <a:prstGeom prst="rect">
            <a:avLst/>
          </a:prstGeom>
        </p:spPr>
      </p:pic>
      <p:pic>
        <p:nvPicPr>
          <p:cNvPr id="10" name="Picture 9">
            <a:extLst>
              <a:ext uri="{FF2B5EF4-FFF2-40B4-BE49-F238E27FC236}">
                <a16:creationId xmlns:a16="http://schemas.microsoft.com/office/drawing/2014/main" id="{BD570D33-027E-4C6E-9E16-B6E64E2FB3B2}"/>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420736" y="197876"/>
            <a:ext cx="3657600" cy="3657600"/>
          </a:xfrm>
          <a:prstGeom prst="rect">
            <a:avLst/>
          </a:prstGeom>
        </p:spPr>
      </p:pic>
      <p:sp>
        <p:nvSpPr>
          <p:cNvPr id="11" name="Rounded Rectangle 5">
            <a:extLst>
              <a:ext uri="{FF2B5EF4-FFF2-40B4-BE49-F238E27FC236}">
                <a16:creationId xmlns:a16="http://schemas.microsoft.com/office/drawing/2014/main" id="{6FE48256-8D06-4B69-984F-3BA1BBF1546A}"/>
              </a:ext>
            </a:extLst>
          </p:cNvPr>
          <p:cNvSpPr/>
          <p:nvPr/>
        </p:nvSpPr>
        <p:spPr>
          <a:xfrm>
            <a:off x="987234" y="4947151"/>
            <a:ext cx="4597758" cy="839757"/>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800" dirty="0">
                <a:solidFill>
                  <a:prstClr val="white"/>
                </a:solidFill>
                <a:latin typeface="Calibri" panose="020F0502020204030204"/>
              </a:rPr>
              <a:t>A: 117</a:t>
            </a:r>
          </a:p>
        </p:txBody>
      </p:sp>
      <p:sp>
        <p:nvSpPr>
          <p:cNvPr id="12" name="Rounded Rectangle 8">
            <a:extLst>
              <a:ext uri="{FF2B5EF4-FFF2-40B4-BE49-F238E27FC236}">
                <a16:creationId xmlns:a16="http://schemas.microsoft.com/office/drawing/2014/main" id="{E050711A-802E-44F2-80FC-C8599086D7B0}"/>
              </a:ext>
            </a:extLst>
          </p:cNvPr>
          <p:cNvSpPr/>
          <p:nvPr/>
        </p:nvSpPr>
        <p:spPr>
          <a:xfrm>
            <a:off x="6594558" y="4947150"/>
            <a:ext cx="4597758" cy="839758"/>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800" dirty="0">
                <a:solidFill>
                  <a:prstClr val="white"/>
                </a:solidFill>
                <a:latin typeface="Calibri" panose="020F0502020204030204"/>
              </a:rPr>
              <a:t>C:116 </a:t>
            </a:r>
          </a:p>
        </p:txBody>
      </p:sp>
      <p:sp>
        <p:nvSpPr>
          <p:cNvPr id="13" name="Rounded Rectangle 11">
            <a:extLst>
              <a:ext uri="{FF2B5EF4-FFF2-40B4-BE49-F238E27FC236}">
                <a16:creationId xmlns:a16="http://schemas.microsoft.com/office/drawing/2014/main" id="{F6F1BC21-B23A-4B94-8FC9-FA72D05A1EB8}"/>
              </a:ext>
            </a:extLst>
          </p:cNvPr>
          <p:cNvSpPr/>
          <p:nvPr/>
        </p:nvSpPr>
        <p:spPr>
          <a:xfrm>
            <a:off x="987234" y="5938625"/>
            <a:ext cx="4597758" cy="717304"/>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800" dirty="0">
                <a:solidFill>
                  <a:prstClr val="white"/>
                </a:solidFill>
                <a:latin typeface="Calibri" panose="020F0502020204030204"/>
              </a:rPr>
              <a:t>B: 119</a:t>
            </a:r>
          </a:p>
        </p:txBody>
      </p:sp>
      <p:sp>
        <p:nvSpPr>
          <p:cNvPr id="14" name="Rounded Rectangle 15">
            <a:extLst>
              <a:ext uri="{FF2B5EF4-FFF2-40B4-BE49-F238E27FC236}">
                <a16:creationId xmlns:a16="http://schemas.microsoft.com/office/drawing/2014/main" id="{B603FC3B-7089-4555-8DB1-E818BB5C8CD9}"/>
              </a:ext>
            </a:extLst>
          </p:cNvPr>
          <p:cNvSpPr/>
          <p:nvPr/>
        </p:nvSpPr>
        <p:spPr>
          <a:xfrm>
            <a:off x="6594558" y="5938625"/>
            <a:ext cx="4597758" cy="717304"/>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800" dirty="0">
                <a:solidFill>
                  <a:prstClr val="white"/>
                </a:solidFill>
                <a:latin typeface="Calibri" panose="020F0502020204030204"/>
              </a:rPr>
              <a:t>D: 118</a:t>
            </a:r>
          </a:p>
        </p:txBody>
      </p:sp>
      <p:pic>
        <p:nvPicPr>
          <p:cNvPr id="15" name="moose2">
            <a:hlinkClick r:id="" action="ppaction://media"/>
            <a:extLst>
              <a:ext uri="{FF2B5EF4-FFF2-40B4-BE49-F238E27FC236}">
                <a16:creationId xmlns:a16="http://schemas.microsoft.com/office/drawing/2014/main" id="{50360F65-A976-4753-8979-8244E1E74BF4}"/>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147145" y="-722586"/>
            <a:ext cx="609600" cy="609600"/>
          </a:xfrm>
          <a:prstGeom prst="rect">
            <a:avLst/>
          </a:prstGeom>
        </p:spPr>
      </p:pic>
      <p:pic>
        <p:nvPicPr>
          <p:cNvPr id="16" name="leopard2">
            <a:hlinkClick r:id="" action="ppaction://media"/>
            <a:extLst>
              <a:ext uri="{FF2B5EF4-FFF2-40B4-BE49-F238E27FC236}">
                <a16:creationId xmlns:a16="http://schemas.microsoft.com/office/drawing/2014/main" id="{E6902F7E-583B-48C5-9296-303E3AB655E7}"/>
              </a:ext>
            </a:extLst>
          </p:cNvPr>
          <p:cNvPicPr>
            <a:picLocks noChangeAspect="1"/>
          </p:cNvPicPr>
          <p:nvPr>
            <a:audioFile r:link="rId4"/>
            <p:extLst>
              <p:ext uri="{DAA4B4D4-6D71-4841-9C94-3DE7FCFB9230}">
                <p14:media xmlns:p14="http://schemas.microsoft.com/office/powerpoint/2010/main" r:embed="rId3"/>
              </p:ext>
            </p:extLst>
          </p:nvPr>
        </p:nvPicPr>
        <p:blipFill>
          <a:blip r:embed="rId23"/>
          <a:stretch>
            <a:fillRect/>
          </a:stretch>
        </p:blipFill>
        <p:spPr>
          <a:xfrm>
            <a:off x="987233" y="-722586"/>
            <a:ext cx="609600" cy="609600"/>
          </a:xfrm>
          <a:prstGeom prst="rect">
            <a:avLst/>
          </a:prstGeom>
        </p:spPr>
      </p:pic>
      <p:pic>
        <p:nvPicPr>
          <p:cNvPr id="17" name="alpaca2">
            <a:hlinkClick r:id="" action="ppaction://media"/>
            <a:extLst>
              <a:ext uri="{FF2B5EF4-FFF2-40B4-BE49-F238E27FC236}">
                <a16:creationId xmlns:a16="http://schemas.microsoft.com/office/drawing/2014/main" id="{EF6F08B3-13D7-4D5E-891C-A5C1608023F5}"/>
              </a:ext>
            </a:extLst>
          </p:cNvPr>
          <p:cNvPicPr>
            <a:picLocks noChangeAspect="1"/>
          </p:cNvPicPr>
          <p:nvPr>
            <a:audioFile r:link="rId6"/>
            <p:extLst>
              <p:ext uri="{DAA4B4D4-6D71-4841-9C94-3DE7FCFB9230}">
                <p14:media xmlns:p14="http://schemas.microsoft.com/office/powerpoint/2010/main" r:embed="rId5"/>
              </p:ext>
            </p:extLst>
          </p:nvPr>
        </p:nvPicPr>
        <p:blipFill>
          <a:blip r:embed="rId23"/>
          <a:stretch>
            <a:fillRect/>
          </a:stretch>
        </p:blipFill>
        <p:spPr>
          <a:xfrm>
            <a:off x="1827321" y="-722586"/>
            <a:ext cx="609600" cy="609600"/>
          </a:xfrm>
          <a:prstGeom prst="rect">
            <a:avLst/>
          </a:prstGeom>
        </p:spPr>
      </p:pic>
      <p:pic>
        <p:nvPicPr>
          <p:cNvPr id="18" name="alpaca">
            <a:hlinkClick r:id="" action="ppaction://media"/>
            <a:extLst>
              <a:ext uri="{FF2B5EF4-FFF2-40B4-BE49-F238E27FC236}">
                <a16:creationId xmlns:a16="http://schemas.microsoft.com/office/drawing/2014/main" id="{D75D7B32-630E-455F-B140-8F4B474E4524}"/>
              </a:ext>
            </a:extLst>
          </p:cNvPr>
          <p:cNvPicPr>
            <a:picLocks noChangeAspect="1"/>
          </p:cNvPicPr>
          <p:nvPr>
            <a:audioFile r:link="rId8"/>
            <p:extLst>
              <p:ext uri="{DAA4B4D4-6D71-4841-9C94-3DE7FCFB9230}">
                <p14:media xmlns:p14="http://schemas.microsoft.com/office/powerpoint/2010/main" r:embed="rId7"/>
              </p:ext>
            </p:extLst>
          </p:nvPr>
        </p:nvPicPr>
        <p:blipFill>
          <a:blip r:embed="rId23"/>
          <a:stretch>
            <a:fillRect/>
          </a:stretch>
        </p:blipFill>
        <p:spPr>
          <a:xfrm>
            <a:off x="2667409" y="-722586"/>
            <a:ext cx="609600" cy="609600"/>
          </a:xfrm>
          <a:prstGeom prst="rect">
            <a:avLst/>
          </a:prstGeom>
        </p:spPr>
      </p:pic>
      <p:pic>
        <p:nvPicPr>
          <p:cNvPr id="19" name="sheep2">
            <a:hlinkClick r:id="" action="ppaction://media"/>
            <a:extLst>
              <a:ext uri="{FF2B5EF4-FFF2-40B4-BE49-F238E27FC236}">
                <a16:creationId xmlns:a16="http://schemas.microsoft.com/office/drawing/2014/main" id="{CBC79636-3979-4F89-BF82-04604F92D5B1}"/>
              </a:ext>
            </a:extLst>
          </p:cNvPr>
          <p:cNvPicPr>
            <a:picLocks noChangeAspect="1"/>
          </p:cNvPicPr>
          <p:nvPr>
            <a:audioFile r:link="rId10"/>
            <p:extLst>
              <p:ext uri="{DAA4B4D4-6D71-4841-9C94-3DE7FCFB9230}">
                <p14:media xmlns:p14="http://schemas.microsoft.com/office/powerpoint/2010/main" r:embed="rId9"/>
              </p:ext>
            </p:extLst>
          </p:nvPr>
        </p:nvPicPr>
        <p:blipFill>
          <a:blip r:embed="rId23"/>
          <a:stretch>
            <a:fillRect/>
          </a:stretch>
        </p:blipFill>
        <p:spPr>
          <a:xfrm>
            <a:off x="3507497" y="-722586"/>
            <a:ext cx="609600" cy="609600"/>
          </a:xfrm>
          <a:prstGeom prst="rect">
            <a:avLst/>
          </a:prstGeom>
        </p:spPr>
      </p:pic>
      <p:sp>
        <p:nvSpPr>
          <p:cNvPr id="22" name="Rectangle 21">
            <a:extLst>
              <a:ext uri="{FF2B5EF4-FFF2-40B4-BE49-F238E27FC236}">
                <a16:creationId xmlns:a16="http://schemas.microsoft.com/office/drawing/2014/main" id="{EA0A637B-B4FB-4A31-AA10-EDBB76A0F018}"/>
              </a:ext>
            </a:extLst>
          </p:cNvPr>
          <p:cNvSpPr/>
          <p:nvPr/>
        </p:nvSpPr>
        <p:spPr>
          <a:xfrm>
            <a:off x="2120169" y="3772531"/>
            <a:ext cx="7985469" cy="112451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endParaRPr lang="en-US" sz="3600" dirty="0">
              <a:solidFill>
                <a:srgbClr val="C00000"/>
              </a:solidFill>
              <a:latin typeface="Arial" panose="020B0604020202020204" pitchFamily="34" charset="0"/>
              <a:cs typeface="Arial" panose="020B0604020202020204" pitchFamily="34" charset="0"/>
            </a:endParaRPr>
          </a:p>
          <a:p>
            <a:pPr algn="ctr" defTabSz="914446"/>
            <a:r>
              <a:rPr lang="en-US" sz="3600" dirty="0" err="1">
                <a:solidFill>
                  <a:srgbClr val="C00000"/>
                </a:solidFill>
                <a:latin typeface="Arial" panose="020B0604020202020204" pitchFamily="34" charset="0"/>
                <a:cs typeface="Arial" panose="020B0604020202020204" pitchFamily="34" charset="0"/>
              </a:rPr>
              <a:t>Câu</a:t>
            </a:r>
            <a:r>
              <a:rPr lang="en-US" sz="3600" dirty="0">
                <a:solidFill>
                  <a:srgbClr val="C00000"/>
                </a:solidFill>
                <a:latin typeface="Arial" panose="020B0604020202020204" pitchFamily="34" charset="0"/>
                <a:cs typeface="Arial" panose="020B0604020202020204" pitchFamily="34" charset="0"/>
              </a:rPr>
              <a:t> 2: </a:t>
            </a:r>
            <a:r>
              <a:rPr lang="en-US" sz="3600" dirty="0" err="1">
                <a:solidFill>
                  <a:srgbClr val="C00000"/>
                </a:solidFill>
                <a:latin typeface="Arial" panose="020B0604020202020204" pitchFamily="34" charset="0"/>
                <a:cs typeface="Arial" panose="020B0604020202020204" pitchFamily="34" charset="0"/>
              </a:rPr>
              <a:t>Chọn</a:t>
            </a:r>
            <a:r>
              <a:rPr lang="en-US" sz="3600" dirty="0">
                <a:solidFill>
                  <a:srgbClr val="C00000"/>
                </a:solidFill>
                <a:latin typeface="Arial" panose="020B0604020202020204" pitchFamily="34" charset="0"/>
                <a:cs typeface="Arial" panose="020B0604020202020204" pitchFamily="34" charset="0"/>
              </a:rPr>
              <a:t> </a:t>
            </a:r>
            <a:r>
              <a:rPr lang="en-US" sz="3600" dirty="0" err="1">
                <a:solidFill>
                  <a:srgbClr val="C00000"/>
                </a:solidFill>
                <a:latin typeface="Arial" panose="020B0604020202020204" pitchFamily="34" charset="0"/>
                <a:cs typeface="Arial" panose="020B0604020202020204" pitchFamily="34" charset="0"/>
              </a:rPr>
              <a:t>kết</a:t>
            </a:r>
            <a:r>
              <a:rPr lang="en-US" sz="3600" dirty="0">
                <a:solidFill>
                  <a:srgbClr val="C00000"/>
                </a:solidFill>
                <a:latin typeface="Arial" panose="020B0604020202020204" pitchFamily="34" charset="0"/>
                <a:cs typeface="Arial" panose="020B0604020202020204" pitchFamily="34" charset="0"/>
              </a:rPr>
              <a:t> </a:t>
            </a:r>
            <a:r>
              <a:rPr lang="en-US" sz="3600" dirty="0" err="1">
                <a:solidFill>
                  <a:srgbClr val="C00000"/>
                </a:solidFill>
                <a:latin typeface="Arial" panose="020B0604020202020204" pitchFamily="34" charset="0"/>
                <a:cs typeface="Arial" panose="020B0604020202020204" pitchFamily="34" charset="0"/>
              </a:rPr>
              <a:t>quả</a:t>
            </a:r>
            <a:r>
              <a:rPr lang="en-US" sz="3600" dirty="0">
                <a:solidFill>
                  <a:srgbClr val="C00000"/>
                </a:solidFill>
                <a:latin typeface="Arial" panose="020B0604020202020204" pitchFamily="34" charset="0"/>
                <a:cs typeface="Arial" panose="020B0604020202020204" pitchFamily="34" charset="0"/>
              </a:rPr>
              <a:t> </a:t>
            </a:r>
            <a:r>
              <a:rPr lang="en-US" sz="3600" dirty="0" err="1">
                <a:solidFill>
                  <a:srgbClr val="C00000"/>
                </a:solidFill>
                <a:latin typeface="Arial" panose="020B0604020202020204" pitchFamily="34" charset="0"/>
                <a:cs typeface="Arial" panose="020B0604020202020204" pitchFamily="34" charset="0"/>
              </a:rPr>
              <a:t>đúng</a:t>
            </a:r>
            <a:r>
              <a:rPr lang="en-US" sz="3600" dirty="0">
                <a:solidFill>
                  <a:srgbClr val="C00000"/>
                </a:solidFill>
                <a:latin typeface="Arial" panose="020B0604020202020204" pitchFamily="34" charset="0"/>
                <a:cs typeface="Arial" panose="020B0604020202020204" pitchFamily="34" charset="0"/>
              </a:rPr>
              <a:t> </a:t>
            </a:r>
            <a:r>
              <a:rPr lang="en-US" sz="3600" dirty="0" err="1">
                <a:solidFill>
                  <a:srgbClr val="C00000"/>
                </a:solidFill>
                <a:latin typeface="Arial" panose="020B0604020202020204" pitchFamily="34" charset="0"/>
                <a:cs typeface="Arial" panose="020B0604020202020204" pitchFamily="34" charset="0"/>
              </a:rPr>
              <a:t>nhất</a:t>
            </a:r>
            <a:r>
              <a:rPr lang="en-US" sz="3600" dirty="0">
                <a:solidFill>
                  <a:srgbClr val="C00000"/>
                </a:solidFill>
                <a:latin typeface="Arial" panose="020B0604020202020204" pitchFamily="34" charset="0"/>
                <a:cs typeface="Arial" panose="020B0604020202020204" pitchFamily="34" charset="0"/>
              </a:rPr>
              <a:t>: </a:t>
            </a:r>
          </a:p>
          <a:p>
            <a:pPr algn="ctr" defTabSz="914446"/>
            <a:r>
              <a:rPr lang="en-US" sz="3600" dirty="0">
                <a:solidFill>
                  <a:srgbClr val="C00000"/>
                </a:solidFill>
                <a:latin typeface="Arial" panose="020B0604020202020204" pitchFamily="34" charset="0"/>
                <a:cs typeface="Arial" panose="020B0604020202020204" pitchFamily="34" charset="0"/>
              </a:rPr>
              <a:t>               175 – 56 = ?</a:t>
            </a:r>
          </a:p>
          <a:p>
            <a:pPr algn="just" defTabSz="914446"/>
            <a:endParaRPr lang="en-US" sz="36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54453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5"/>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3"/>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4"/>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500" fill="hold"/>
                                        <p:tgtEl>
                                          <p:spTgt spid="11"/>
                                        </p:tgtEl>
                                        <p:attrNameLst>
                                          <p:attrName>fillcolor</p:attrName>
                                        </p:attrNameLst>
                                      </p:cBhvr>
                                      <p:to>
                                        <a:srgbClr val="FF0000"/>
                                      </p:to>
                                    </p:animClr>
                                    <p:set>
                                      <p:cBhvr>
                                        <p:cTn id="18" dur="500" fill="hold"/>
                                        <p:tgtEl>
                                          <p:spTgt spid="11"/>
                                        </p:tgtEl>
                                        <p:attrNameLst>
                                          <p:attrName>fill.type</p:attrName>
                                        </p:attrNameLst>
                                      </p:cBhvr>
                                      <p:to>
                                        <p:strVal val="solid"/>
                                      </p:to>
                                    </p:set>
                                    <p:set>
                                      <p:cBhvr>
                                        <p:cTn id="19" dur="500" fill="hold"/>
                                        <p:tgtEl>
                                          <p:spTgt spid="11"/>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13" name="bomb.wav"/>
                                        </p:tgtEl>
                                      </p:cMediaNode>
                                    </p:audio>
                                  </p:subTnLst>
                                </p:cTn>
                              </p:par>
                            </p:childTnLst>
                          </p:cTn>
                        </p:par>
                        <p:par>
                          <p:cTn id="20" fill="hold">
                            <p:stCondLst>
                              <p:cond delay="500"/>
                            </p:stCondLst>
                            <p:childTnLst>
                              <p:par>
                                <p:cTn id="21" presetID="1" presetClass="mediacall" presetSubtype="0" fill="hold" nodeType="afterEffect">
                                  <p:stCondLst>
                                    <p:cond delay="0"/>
                                  </p:stCondLst>
                                  <p:childTnLst>
                                    <p:cmd type="call" cmd="playFrom(0.0)">
                                      <p:cBhvr>
                                        <p:cTn id="22" dur="768" fill="hold"/>
                                        <p:tgtEl>
                                          <p:spTgt spid="15"/>
                                        </p:tgtEl>
                                      </p:cBhvr>
                                    </p:cmd>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12"/>
                                        </p:tgtEl>
                                        <p:attrNameLst>
                                          <p:attrName>fillcolor</p:attrName>
                                        </p:attrNameLst>
                                      </p:cBhvr>
                                      <p:to>
                                        <a:srgbClr val="FF0000"/>
                                      </p:to>
                                    </p:animClr>
                                    <p:set>
                                      <p:cBhvr>
                                        <p:cTn id="28" dur="500" fill="hold"/>
                                        <p:tgtEl>
                                          <p:spTgt spid="12"/>
                                        </p:tgtEl>
                                        <p:attrNameLst>
                                          <p:attrName>fill.type</p:attrName>
                                        </p:attrNameLst>
                                      </p:cBhvr>
                                      <p:to>
                                        <p:strVal val="solid"/>
                                      </p:to>
                                    </p:set>
                                    <p:set>
                                      <p:cBhvr>
                                        <p:cTn id="29" dur="50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13" name="bomb.wav"/>
                                        </p:tgtEl>
                                      </p:cMediaNode>
                                    </p:audio>
                                  </p:subTnLst>
                                </p:cTn>
                              </p:par>
                            </p:childTnLst>
                          </p:cTn>
                        </p:par>
                        <p:par>
                          <p:cTn id="30" fill="hold">
                            <p:stCondLst>
                              <p:cond delay="500"/>
                            </p:stCondLst>
                            <p:childTnLst>
                              <p:par>
                                <p:cTn id="31" presetID="1" presetClass="mediacall" presetSubtype="0" fill="hold" nodeType="afterEffect">
                                  <p:stCondLst>
                                    <p:cond delay="0"/>
                                  </p:stCondLst>
                                  <p:childTnLst>
                                    <p:cmd type="call" cmd="playFrom(0.0)">
                                      <p:cBhvr>
                                        <p:cTn id="32" dur="768" fill="hold"/>
                                        <p:tgtEl>
                                          <p:spTgt spid="16"/>
                                        </p:tgtEl>
                                      </p:cBhvr>
                                    </p:cmd>
                                  </p:childTnLst>
                                </p:cTn>
                              </p:par>
                            </p:childTnLst>
                          </p:cTn>
                        </p:par>
                      </p:childTnLst>
                    </p:cTn>
                  </p:par>
                </p:childTnLst>
              </p:cTn>
              <p:nextCondLst>
                <p:cond evt="onClick" delay="0">
                  <p:tgtEl>
                    <p:spTgt spid="12"/>
                  </p:tgtEl>
                </p:cond>
              </p:nextCondLst>
            </p:seq>
            <p:seq concurrent="1" nextAc="seek">
              <p:cTn id="33" restart="whenNotActive" fill="hold" evtFilter="cancelBubble" nodeType="interactiveSeq">
                <p:stCondLst>
                  <p:cond evt="onClick" delay="0">
                    <p:tgtEl>
                      <p:spTgt spid="1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13"/>
                                        </p:tgtEl>
                                        <p:attrNameLst>
                                          <p:attrName>fillcolor</p:attrName>
                                        </p:attrNameLst>
                                      </p:cBhvr>
                                      <p:to>
                                        <a:srgbClr val="00B050"/>
                                      </p:to>
                                    </p:animClr>
                                    <p:set>
                                      <p:cBhvr>
                                        <p:cTn id="38" dur="500" fill="hold"/>
                                        <p:tgtEl>
                                          <p:spTgt spid="13"/>
                                        </p:tgtEl>
                                        <p:attrNameLst>
                                          <p:attrName>fill.type</p:attrName>
                                        </p:attrNameLst>
                                      </p:cBhvr>
                                      <p:to>
                                        <p:strVal val="solid"/>
                                      </p:to>
                                    </p:set>
                                    <p:set>
                                      <p:cBhvr>
                                        <p:cTn id="39" dur="500" fill="hold"/>
                                        <p:tgtEl>
                                          <p:spTgt spid="13"/>
                                        </p:tgtEl>
                                        <p:attrNameLst>
                                          <p:attrName>fill.on</p:attrName>
                                        </p:attrNameLst>
                                      </p:cBhvr>
                                      <p:to>
                                        <p:strVal val="true"/>
                                      </p:to>
                                    </p:set>
                                  </p:childTnLst>
                                </p:cTn>
                              </p:par>
                            </p:childTnLst>
                          </p:cTn>
                        </p:par>
                        <p:par>
                          <p:cTn id="40" fill="hold">
                            <p:stCondLst>
                              <p:cond delay="500"/>
                            </p:stCondLst>
                            <p:childTnLst>
                              <p:par>
                                <p:cTn id="41" presetID="1" presetClass="mediacall" presetSubtype="0" fill="hold" nodeType="afterEffect">
                                  <p:stCondLst>
                                    <p:cond delay="0"/>
                                  </p:stCondLst>
                                  <p:childTnLst>
                                    <p:cmd type="call" cmd="playFrom(0.0)">
                                      <p:cBhvr>
                                        <p:cTn id="42" dur="912" fill="hold"/>
                                        <p:tgtEl>
                                          <p:spTgt spid="17"/>
                                        </p:tgtEl>
                                      </p:cBhvr>
                                    </p:cmd>
                                  </p:childTnLst>
                                </p:cTn>
                              </p:par>
                            </p:childTnLst>
                          </p:cTn>
                        </p:par>
                        <p:par>
                          <p:cTn id="43" fill="hold">
                            <p:stCondLst>
                              <p:cond delay="1412"/>
                            </p:stCondLst>
                            <p:childTnLst>
                              <p:par>
                                <p:cTn id="44" presetID="10" presetClass="entr" presetSubtype="0"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1" presetClass="mediacall" presetSubtype="0" fill="hold" nodeType="withEffect">
                                  <p:stCondLst>
                                    <p:cond delay="0"/>
                                  </p:stCondLst>
                                  <p:childTnLst>
                                    <p:cmd type="call" cmd="playFrom(0.0)">
                                      <p:cBhvr>
                                        <p:cTn id="48" dur="4032" fill="hold"/>
                                        <p:tgtEl>
                                          <p:spTgt spid="18"/>
                                        </p:tgtEl>
                                      </p:cBhvr>
                                    </p:cmd>
                                  </p:childTnLst>
                                </p:cTn>
                              </p:par>
                            </p:childTnLst>
                          </p:cTn>
                        </p:par>
                      </p:childTnLst>
                    </p:cTn>
                  </p:par>
                </p:childTnLst>
              </p:cTn>
              <p:nextCondLst>
                <p:cond evt="onClick" delay="0">
                  <p:tgtEl>
                    <p:spTgt spid="13"/>
                  </p:tgtEl>
                </p:cond>
              </p:nextCondLst>
            </p:seq>
            <p:seq concurrent="1" nextAc="seek">
              <p:cTn id="49" restart="whenNotActive" fill="hold" evtFilter="cancelBubble" nodeType="interactiveSeq">
                <p:stCondLst>
                  <p:cond evt="onClick" delay="0">
                    <p:tgtEl>
                      <p:spTgt spid="14"/>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500" fill="hold"/>
                                        <p:tgtEl>
                                          <p:spTgt spid="14"/>
                                        </p:tgtEl>
                                        <p:attrNameLst>
                                          <p:attrName>fillcolor</p:attrName>
                                        </p:attrNameLst>
                                      </p:cBhvr>
                                      <p:to>
                                        <a:srgbClr val="FF0000"/>
                                      </p:to>
                                    </p:animClr>
                                    <p:set>
                                      <p:cBhvr>
                                        <p:cTn id="54" dur="500" fill="hold"/>
                                        <p:tgtEl>
                                          <p:spTgt spid="14"/>
                                        </p:tgtEl>
                                        <p:attrNameLst>
                                          <p:attrName>fill.type</p:attrName>
                                        </p:attrNameLst>
                                      </p:cBhvr>
                                      <p:to>
                                        <p:strVal val="solid"/>
                                      </p:to>
                                    </p:set>
                                    <p:set>
                                      <p:cBhvr>
                                        <p:cTn id="55" dur="500" fill="hold"/>
                                        <p:tgtEl>
                                          <p:spTgt spid="14"/>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13" name="bomb.wav"/>
                                        </p:tgtEl>
                                      </p:cMediaNode>
                                    </p:audio>
                                  </p:subTnLst>
                                </p:cTn>
                              </p:par>
                            </p:childTnLst>
                          </p:cTn>
                        </p:par>
                        <p:par>
                          <p:cTn id="56" fill="hold">
                            <p:stCondLst>
                              <p:cond delay="500"/>
                            </p:stCondLst>
                            <p:childTnLst>
                              <p:par>
                                <p:cTn id="57" presetID="1" presetClass="mediacall" presetSubtype="0" fill="hold" nodeType="afterEffect">
                                  <p:stCondLst>
                                    <p:cond delay="0"/>
                                  </p:stCondLst>
                                  <p:childTnLst>
                                    <p:cmd type="call" cmd="playFrom(0.0)">
                                      <p:cBhvr>
                                        <p:cTn id="58" dur="696" fill="hold"/>
                                        <p:tgtEl>
                                          <p:spTgt spid="19"/>
                                        </p:tgtEl>
                                      </p:cBhvr>
                                    </p:cmd>
                                  </p:childTnLst>
                                </p:cTn>
                              </p:par>
                            </p:childTnLst>
                          </p:cTn>
                        </p:par>
                      </p:childTnLst>
                    </p:cTn>
                  </p:par>
                </p:childTnLst>
              </p:cTn>
              <p:nextCondLst>
                <p:cond evt="onClick" delay="0">
                  <p:tgtEl>
                    <p:spTgt spid="14"/>
                  </p:tgtEl>
                </p:cond>
              </p:nextCondLst>
            </p:seq>
            <p:audio>
              <p:cMediaNode vol="80000">
                <p:cTn id="59" fill="hold" display="0">
                  <p:stCondLst>
                    <p:cond delay="indefinite"/>
                  </p:stCondLst>
                  <p:endCondLst>
                    <p:cond evt="onStopAudio" delay="0">
                      <p:tgtEl>
                        <p:sldTgt/>
                      </p:tgtEl>
                    </p:cond>
                  </p:endCondLst>
                </p:cTn>
                <p:tgtEl>
                  <p:spTgt spid="15"/>
                </p:tgtEl>
              </p:cMediaNode>
            </p:audio>
            <p:audio>
              <p:cMediaNode vol="80000">
                <p:cTn id="60" fill="hold" display="0">
                  <p:stCondLst>
                    <p:cond delay="indefinite"/>
                  </p:stCondLst>
                  <p:endCondLst>
                    <p:cond evt="onStopAudio" delay="0">
                      <p:tgtEl>
                        <p:sldTgt/>
                      </p:tgtEl>
                    </p:cond>
                  </p:endCondLst>
                </p:cTn>
                <p:tgtEl>
                  <p:spTgt spid="16"/>
                </p:tgtEl>
              </p:cMediaNode>
            </p:audio>
            <p:audio>
              <p:cMediaNode vol="80000">
                <p:cTn id="61" fill="hold" display="0">
                  <p:stCondLst>
                    <p:cond delay="indefinite"/>
                  </p:stCondLst>
                  <p:endCondLst>
                    <p:cond evt="onStopAudio" delay="0">
                      <p:tgtEl>
                        <p:sldTgt/>
                      </p:tgtEl>
                    </p:cond>
                  </p:endCondLst>
                </p:cTn>
                <p:tgtEl>
                  <p:spTgt spid="17"/>
                </p:tgtEl>
              </p:cMediaNode>
            </p:audio>
            <p:audio>
              <p:cMediaNode vol="80000">
                <p:cTn id="62" fill="hold" display="0">
                  <p:stCondLst>
                    <p:cond delay="indefinite"/>
                  </p:stCondLst>
                  <p:endCondLst>
                    <p:cond evt="onStopAudio" delay="0">
                      <p:tgtEl>
                        <p:sldTgt/>
                      </p:tgtEl>
                    </p:cond>
                  </p:endCondLst>
                </p:cTn>
                <p:tgtEl>
                  <p:spTgt spid="18"/>
                </p:tgtEl>
              </p:cMediaNode>
            </p:audio>
            <p:audio>
              <p:cMediaNode vol="80000">
                <p:cTn id="63" fill="hold" display="0">
                  <p:stCondLst>
                    <p:cond delay="indefinite"/>
                  </p:stCondLst>
                  <p:endCondLst>
                    <p:cond evt="onStopAudio" delay="0">
                      <p:tgtEl>
                        <p:sldTgt/>
                      </p:tgtEl>
                    </p:cond>
                  </p:endCondLst>
                </p:cTn>
                <p:tgtEl>
                  <p:spTgt spid="19"/>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2">
            <a:extLst>
              <a:ext uri="{FF2B5EF4-FFF2-40B4-BE49-F238E27FC236}">
                <a16:creationId xmlns:a16="http://schemas.microsoft.com/office/drawing/2014/main" id="{20987721-1CDD-4D92-9361-79772BBC9E4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flipV="1">
            <a:off x="8246313" y="-38484"/>
            <a:ext cx="5061899" cy="2050069"/>
          </a:xfrm>
          <a:prstGeom prst="rect">
            <a:avLst/>
          </a:prstGeom>
        </p:spPr>
      </p:pic>
      <p:pic>
        <p:nvPicPr>
          <p:cNvPr id="21" name="Picture 13">
            <a:extLst>
              <a:ext uri="{FF2B5EF4-FFF2-40B4-BE49-F238E27FC236}">
                <a16:creationId xmlns:a16="http://schemas.microsoft.com/office/drawing/2014/main" id="{430D7BF5-2244-44CD-9A05-B91014886BF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flipV="1">
            <a:off x="57819" y="-63722"/>
            <a:ext cx="4879443" cy="1976174"/>
          </a:xfrm>
          <a:prstGeom prst="rect">
            <a:avLst/>
          </a:prstGeom>
        </p:spPr>
      </p:pic>
      <p:pic>
        <p:nvPicPr>
          <p:cNvPr id="16" name="Picture 4">
            <a:extLst>
              <a:ext uri="{FF2B5EF4-FFF2-40B4-BE49-F238E27FC236}">
                <a16:creationId xmlns:a16="http://schemas.microsoft.com/office/drawing/2014/main" id="{26FFE8FF-F162-4713-A7D5-3A8CBCA1938A}"/>
              </a:ext>
            </a:extLst>
          </p:cNvPr>
          <p:cNvPicPr>
            <a:picLocks noChangeAspect="1"/>
          </p:cNvPicPr>
          <p:nvPr/>
        </p:nvPicPr>
        <p:blipFill>
          <a:blip r:embed="rId15">
            <a:alphaModFix amt="39000"/>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6387564" y="-438477"/>
            <a:ext cx="999348" cy="1086247"/>
          </a:xfrm>
          <a:prstGeom prst="rect">
            <a:avLst/>
          </a:prstGeom>
        </p:spPr>
      </p:pic>
      <p:pic>
        <p:nvPicPr>
          <p:cNvPr id="17" name="Picture 7">
            <a:extLst>
              <a:ext uri="{FF2B5EF4-FFF2-40B4-BE49-F238E27FC236}">
                <a16:creationId xmlns:a16="http://schemas.microsoft.com/office/drawing/2014/main" id="{682BD9A0-B831-4CDC-B39F-A5C7BCF194DF}"/>
              </a:ext>
            </a:extLst>
          </p:cNvPr>
          <p:cNvPicPr>
            <a:picLocks noChangeAspect="1"/>
          </p:cNvPicPr>
          <p:nvPr/>
        </p:nvPicPr>
        <p:blipFill>
          <a:blip r:embed="rId15">
            <a:alphaModFix amt="39000"/>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413171" y="5785603"/>
            <a:ext cx="626420" cy="680891"/>
          </a:xfrm>
          <a:prstGeom prst="rect">
            <a:avLst/>
          </a:prstGeom>
        </p:spPr>
      </p:pic>
      <p:pic>
        <p:nvPicPr>
          <p:cNvPr id="18" name="Picture 8">
            <a:extLst>
              <a:ext uri="{FF2B5EF4-FFF2-40B4-BE49-F238E27FC236}">
                <a16:creationId xmlns:a16="http://schemas.microsoft.com/office/drawing/2014/main" id="{BCAB3D64-770A-4940-8EFB-104BEF08366F}"/>
              </a:ext>
            </a:extLst>
          </p:cNvPr>
          <p:cNvPicPr>
            <a:picLocks noChangeAspect="1"/>
          </p:cNvPicPr>
          <p:nvPr/>
        </p:nvPicPr>
        <p:blipFill>
          <a:blip r:embed="rId15">
            <a:alphaModFix amt="39000"/>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1509614" y="3943007"/>
            <a:ext cx="999348" cy="1086247"/>
          </a:xfrm>
          <a:prstGeom prst="rect">
            <a:avLst/>
          </a:prstGeom>
        </p:spPr>
      </p:pic>
      <p:pic>
        <p:nvPicPr>
          <p:cNvPr id="19" name="Picture 9">
            <a:extLst>
              <a:ext uri="{FF2B5EF4-FFF2-40B4-BE49-F238E27FC236}">
                <a16:creationId xmlns:a16="http://schemas.microsoft.com/office/drawing/2014/main" id="{86D9BB40-64F8-45FA-9A4A-C147B7935A3B}"/>
              </a:ext>
            </a:extLst>
          </p:cNvPr>
          <p:cNvPicPr>
            <a:picLocks noChangeAspect="1"/>
          </p:cNvPicPr>
          <p:nvPr/>
        </p:nvPicPr>
        <p:blipFill>
          <a:blip r:embed="rId15">
            <a:alphaModFix amt="39000"/>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20003" y="1261470"/>
            <a:ext cx="999348" cy="1086247"/>
          </a:xfrm>
          <a:prstGeom prst="rect">
            <a:avLst/>
          </a:prstGeom>
        </p:spPr>
      </p:pic>
      <p:pic>
        <p:nvPicPr>
          <p:cNvPr id="22" name="Picture 15">
            <a:extLst>
              <a:ext uri="{FF2B5EF4-FFF2-40B4-BE49-F238E27FC236}">
                <a16:creationId xmlns:a16="http://schemas.microsoft.com/office/drawing/2014/main" id="{7DF92E50-0C9F-4187-B32A-84F8449DB42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0204871" y="2063010"/>
            <a:ext cx="1769783" cy="1265395"/>
          </a:xfrm>
          <a:prstGeom prst="rect">
            <a:avLst/>
          </a:prstGeom>
        </p:spPr>
      </p:pic>
      <p:pic>
        <p:nvPicPr>
          <p:cNvPr id="25" name="Picture 24">
            <a:extLst>
              <a:ext uri="{FF2B5EF4-FFF2-40B4-BE49-F238E27FC236}">
                <a16:creationId xmlns:a16="http://schemas.microsoft.com/office/drawing/2014/main" id="{1482F6F1-7BEA-4F03-BDCA-8805F44600FB}"/>
              </a:ext>
            </a:extLst>
          </p:cNvPr>
          <p:cNvPicPr>
            <a:picLocks noChangeAspect="1"/>
          </p:cNvPicPr>
          <p:nvPr/>
        </p:nvPicPr>
        <p:blipFill>
          <a:blip r:embed="rId19">
            <a:biLevel thresh="75000"/>
            <a:extLst>
              <a:ext uri="{BEBA8EAE-BF5A-486C-A8C5-ECC9F3942E4B}">
                <a14:imgProps xmlns:a14="http://schemas.microsoft.com/office/drawing/2010/main">
                  <a14:imgLayer r:embed="rId2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385037" y="-436788"/>
            <a:ext cx="4780169" cy="3691250"/>
          </a:xfrm>
          <a:prstGeom prst="rect">
            <a:avLst/>
          </a:prstGeom>
        </p:spPr>
      </p:pic>
      <p:pic>
        <p:nvPicPr>
          <p:cNvPr id="26" name="Picture 25">
            <a:extLst>
              <a:ext uri="{FF2B5EF4-FFF2-40B4-BE49-F238E27FC236}">
                <a16:creationId xmlns:a16="http://schemas.microsoft.com/office/drawing/2014/main" id="{D9D3FE0F-3746-4B2E-9680-8F0EA6F2FB5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385037" y="-436788"/>
            <a:ext cx="4780169" cy="3691250"/>
          </a:xfrm>
          <a:prstGeom prst="rect">
            <a:avLst/>
          </a:prstGeom>
        </p:spPr>
      </p:pic>
      <p:sp>
        <p:nvSpPr>
          <p:cNvPr id="27" name="Rounded Rectangle 5">
            <a:extLst>
              <a:ext uri="{FF2B5EF4-FFF2-40B4-BE49-F238E27FC236}">
                <a16:creationId xmlns:a16="http://schemas.microsoft.com/office/drawing/2014/main" id="{DDF1294D-5B24-477C-B254-E10E5CBD3D1E}"/>
              </a:ext>
            </a:extLst>
          </p:cNvPr>
          <p:cNvSpPr/>
          <p:nvPr/>
        </p:nvSpPr>
        <p:spPr>
          <a:xfrm>
            <a:off x="987234" y="4546423"/>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400" dirty="0">
                <a:solidFill>
                  <a:prstClr val="white"/>
                </a:solidFill>
                <a:latin typeface="Calibri" panose="020F0502020204030204"/>
              </a:rPr>
              <a:t>A</a:t>
            </a:r>
            <a:r>
              <a:rPr lang="en-US" sz="4400">
                <a:solidFill>
                  <a:prstClr val="white"/>
                </a:solidFill>
                <a:latin typeface="Calibri" panose="020F0502020204030204"/>
              </a:rPr>
              <a:t>: </a:t>
            </a:r>
            <a:r>
              <a:rPr lang="en-US" sz="4400">
                <a:solidFill>
                  <a:srgbClr val="4F81BD">
                    <a:lumMod val="50000"/>
                  </a:srgbClr>
                </a:solidFill>
                <a:latin typeface="Arial" panose="020B0604020202020204" pitchFamily="34" charset="0"/>
                <a:cs typeface="Arial" panose="020B0604020202020204" pitchFamily="34" charset="0"/>
              </a:rPr>
              <a:t>990 - 352</a:t>
            </a:r>
            <a:endParaRPr lang="en-US" sz="4400" dirty="0">
              <a:solidFill>
                <a:prstClr val="white"/>
              </a:solidFill>
              <a:latin typeface="Calibri" panose="020F0502020204030204"/>
            </a:endParaRPr>
          </a:p>
        </p:txBody>
      </p:sp>
      <p:sp>
        <p:nvSpPr>
          <p:cNvPr id="28" name="Rounded Rectangle 8">
            <a:extLst>
              <a:ext uri="{FF2B5EF4-FFF2-40B4-BE49-F238E27FC236}">
                <a16:creationId xmlns:a16="http://schemas.microsoft.com/office/drawing/2014/main" id="{7D32DD98-AE97-4811-9C48-DF9F89862B21}"/>
              </a:ext>
            </a:extLst>
          </p:cNvPr>
          <p:cNvSpPr/>
          <p:nvPr/>
        </p:nvSpPr>
        <p:spPr>
          <a:xfrm>
            <a:off x="6594558" y="4546423"/>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400" dirty="0">
                <a:solidFill>
                  <a:prstClr val="white"/>
                </a:solidFill>
                <a:latin typeface="Calibri" panose="020F0502020204030204"/>
              </a:rPr>
              <a:t>C</a:t>
            </a:r>
            <a:r>
              <a:rPr lang="en-US" sz="4400">
                <a:solidFill>
                  <a:prstClr val="white"/>
                </a:solidFill>
                <a:latin typeface="Calibri" panose="020F0502020204030204"/>
              </a:rPr>
              <a:t>: </a:t>
            </a:r>
            <a:r>
              <a:rPr lang="en-US" sz="4400">
                <a:solidFill>
                  <a:srgbClr val="4F81BD">
                    <a:lumMod val="50000"/>
                  </a:srgbClr>
                </a:solidFill>
                <a:latin typeface="Arial" panose="020B0604020202020204" pitchFamily="34" charset="0"/>
                <a:cs typeface="Arial" panose="020B0604020202020204" pitchFamily="34" charset="0"/>
              </a:rPr>
              <a:t>383 + 265</a:t>
            </a:r>
            <a:endParaRPr lang="en-US" sz="4400" dirty="0">
              <a:solidFill>
                <a:prstClr val="white"/>
              </a:solidFill>
              <a:latin typeface="Calibri" panose="020F0502020204030204"/>
            </a:endParaRPr>
          </a:p>
        </p:txBody>
      </p:sp>
      <p:sp>
        <p:nvSpPr>
          <p:cNvPr id="29" name="Rounded Rectangle 11">
            <a:extLst>
              <a:ext uri="{FF2B5EF4-FFF2-40B4-BE49-F238E27FC236}">
                <a16:creationId xmlns:a16="http://schemas.microsoft.com/office/drawing/2014/main" id="{488FCB67-1320-4C05-8790-F71840095CC2}"/>
              </a:ext>
            </a:extLst>
          </p:cNvPr>
          <p:cNvSpPr/>
          <p:nvPr/>
        </p:nvSpPr>
        <p:spPr>
          <a:xfrm>
            <a:off x="987234" y="5714697"/>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r>
              <a:rPr lang="en-US" sz="4400" dirty="0">
                <a:solidFill>
                  <a:prstClr val="white"/>
                </a:solidFill>
                <a:latin typeface="Calibri" panose="020F0502020204030204"/>
              </a:rPr>
              <a:t>B</a:t>
            </a:r>
            <a:r>
              <a:rPr lang="en-US" sz="4400">
                <a:solidFill>
                  <a:prstClr val="white"/>
                </a:solidFill>
                <a:latin typeface="Calibri" panose="020F0502020204030204"/>
              </a:rPr>
              <a:t>: </a:t>
            </a:r>
            <a:r>
              <a:rPr lang="en-US" sz="4400">
                <a:solidFill>
                  <a:srgbClr val="4F81BD">
                    <a:lumMod val="50000"/>
                  </a:srgbClr>
                </a:solidFill>
                <a:latin typeface="Arial" panose="020B0604020202020204" pitchFamily="34" charset="0"/>
                <a:cs typeface="Arial" panose="020B0604020202020204" pitchFamily="34" charset="0"/>
              </a:rPr>
              <a:t>863 - 254</a:t>
            </a:r>
            <a:endParaRPr lang="en-US" sz="4400" dirty="0">
              <a:solidFill>
                <a:prstClr val="white"/>
              </a:solidFill>
              <a:latin typeface="Calibri" panose="020F0502020204030204"/>
            </a:endParaRPr>
          </a:p>
        </p:txBody>
      </p:sp>
      <p:sp>
        <p:nvSpPr>
          <p:cNvPr id="30" name="Rounded Rectangle 15">
            <a:extLst>
              <a:ext uri="{FF2B5EF4-FFF2-40B4-BE49-F238E27FC236}">
                <a16:creationId xmlns:a16="http://schemas.microsoft.com/office/drawing/2014/main" id="{D7E9168F-AA64-47CF-B83B-671CA2274596}"/>
              </a:ext>
            </a:extLst>
          </p:cNvPr>
          <p:cNvSpPr/>
          <p:nvPr/>
        </p:nvSpPr>
        <p:spPr>
          <a:xfrm>
            <a:off x="6594558" y="5714697"/>
            <a:ext cx="4597758" cy="941232"/>
          </a:xfrm>
          <a:prstGeom prst="roundRect">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4400" dirty="0">
                <a:solidFill>
                  <a:prstClr val="white"/>
                </a:solidFill>
                <a:latin typeface="Calibri" panose="020F0502020204030204"/>
              </a:rPr>
              <a:t>D</a:t>
            </a:r>
            <a:r>
              <a:rPr lang="en-US" sz="4400">
                <a:solidFill>
                  <a:prstClr val="white"/>
                </a:solidFill>
                <a:latin typeface="Calibri" panose="020F0502020204030204"/>
              </a:rPr>
              <a:t>: </a:t>
            </a:r>
            <a:r>
              <a:rPr lang="en-US" sz="4400">
                <a:solidFill>
                  <a:srgbClr val="4F81BD">
                    <a:lumMod val="50000"/>
                  </a:srgbClr>
                </a:solidFill>
                <a:latin typeface="Arial" panose="020B0604020202020204" pitchFamily="34" charset="0"/>
                <a:cs typeface="Arial" panose="020B0604020202020204" pitchFamily="34" charset="0"/>
              </a:rPr>
              <a:t>990 - 352</a:t>
            </a:r>
            <a:endParaRPr lang="en-US" sz="4400" dirty="0">
              <a:solidFill>
                <a:prstClr val="white"/>
              </a:solidFill>
              <a:latin typeface="Calibri" panose="020F0502020204030204"/>
            </a:endParaRPr>
          </a:p>
        </p:txBody>
      </p:sp>
      <p:pic>
        <p:nvPicPr>
          <p:cNvPr id="31" name="buffalo2">
            <a:hlinkClick r:id="" action="ppaction://media"/>
            <a:extLst>
              <a:ext uri="{FF2B5EF4-FFF2-40B4-BE49-F238E27FC236}">
                <a16:creationId xmlns:a16="http://schemas.microsoft.com/office/drawing/2014/main" id="{1E00BBEA-BC9A-4D1B-AB57-1B307EDAA65F}"/>
              </a:ext>
            </a:extLst>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0" y="-672664"/>
            <a:ext cx="609600" cy="609600"/>
          </a:xfrm>
          <a:prstGeom prst="rect">
            <a:avLst/>
          </a:prstGeom>
        </p:spPr>
      </p:pic>
      <p:pic>
        <p:nvPicPr>
          <p:cNvPr id="32" name="buffalo">
            <a:hlinkClick r:id="" action="ppaction://media"/>
            <a:extLst>
              <a:ext uri="{FF2B5EF4-FFF2-40B4-BE49-F238E27FC236}">
                <a16:creationId xmlns:a16="http://schemas.microsoft.com/office/drawing/2014/main" id="{A0FD81F6-AC1C-42B7-8A4F-CF3E8626254C}"/>
              </a:ext>
            </a:extLst>
          </p:cNvPr>
          <p:cNvPicPr>
            <a:picLocks noChangeAspect="1"/>
          </p:cNvPicPr>
          <p:nvPr>
            <a:audioFile r:link="rId4"/>
            <p:extLst>
              <p:ext uri="{DAA4B4D4-6D71-4841-9C94-3DE7FCFB9230}">
                <p14:media xmlns:p14="http://schemas.microsoft.com/office/powerpoint/2010/main" r:embed="rId3"/>
              </p:ext>
            </p:extLst>
          </p:nvPr>
        </p:nvPicPr>
        <p:blipFill>
          <a:blip r:embed="rId22"/>
          <a:stretch>
            <a:fillRect/>
          </a:stretch>
        </p:blipFill>
        <p:spPr>
          <a:xfrm>
            <a:off x="654816" y="-672664"/>
            <a:ext cx="609600" cy="609600"/>
          </a:xfrm>
          <a:prstGeom prst="rect">
            <a:avLst/>
          </a:prstGeom>
        </p:spPr>
      </p:pic>
      <p:pic>
        <p:nvPicPr>
          <p:cNvPr id="33" name="antelope2">
            <a:hlinkClick r:id="" action="ppaction://media"/>
            <a:extLst>
              <a:ext uri="{FF2B5EF4-FFF2-40B4-BE49-F238E27FC236}">
                <a16:creationId xmlns:a16="http://schemas.microsoft.com/office/drawing/2014/main" id="{35A37276-D9F4-47F6-B0CE-C1EE1E9318FB}"/>
              </a:ext>
            </a:extLst>
          </p:cNvPr>
          <p:cNvPicPr>
            <a:picLocks noChangeAspect="1"/>
          </p:cNvPicPr>
          <p:nvPr>
            <a:audioFile r:link="rId6"/>
            <p:extLst>
              <p:ext uri="{DAA4B4D4-6D71-4841-9C94-3DE7FCFB9230}">
                <p14:media xmlns:p14="http://schemas.microsoft.com/office/powerpoint/2010/main" r:embed="rId5"/>
              </p:ext>
            </p:extLst>
          </p:nvPr>
        </p:nvPicPr>
        <p:blipFill>
          <a:blip r:embed="rId22"/>
          <a:stretch>
            <a:fillRect/>
          </a:stretch>
        </p:blipFill>
        <p:spPr>
          <a:xfrm>
            <a:off x="1309632" y="-672664"/>
            <a:ext cx="609600" cy="609600"/>
          </a:xfrm>
          <a:prstGeom prst="rect">
            <a:avLst/>
          </a:prstGeom>
        </p:spPr>
      </p:pic>
      <p:pic>
        <p:nvPicPr>
          <p:cNvPr id="34" name="cow2">
            <a:hlinkClick r:id="" action="ppaction://media"/>
            <a:extLst>
              <a:ext uri="{FF2B5EF4-FFF2-40B4-BE49-F238E27FC236}">
                <a16:creationId xmlns:a16="http://schemas.microsoft.com/office/drawing/2014/main" id="{71179C4F-9786-465E-99AE-0282126DA3DF}"/>
              </a:ext>
            </a:extLst>
          </p:cNvPr>
          <p:cNvPicPr>
            <a:picLocks noChangeAspect="1"/>
          </p:cNvPicPr>
          <p:nvPr>
            <a:audioFile r:link="rId8"/>
            <p:extLst>
              <p:ext uri="{DAA4B4D4-6D71-4841-9C94-3DE7FCFB9230}">
                <p14:media xmlns:p14="http://schemas.microsoft.com/office/powerpoint/2010/main" r:embed="rId7"/>
              </p:ext>
            </p:extLst>
          </p:nvPr>
        </p:nvPicPr>
        <p:blipFill>
          <a:blip r:embed="rId22"/>
          <a:stretch>
            <a:fillRect/>
          </a:stretch>
        </p:blipFill>
        <p:spPr>
          <a:xfrm>
            <a:off x="1978133" y="-672664"/>
            <a:ext cx="609600" cy="609600"/>
          </a:xfrm>
          <a:prstGeom prst="rect">
            <a:avLst/>
          </a:prstGeom>
        </p:spPr>
      </p:pic>
      <p:pic>
        <p:nvPicPr>
          <p:cNvPr id="35" name="zebra2">
            <a:hlinkClick r:id="" action="ppaction://media"/>
            <a:extLst>
              <a:ext uri="{FF2B5EF4-FFF2-40B4-BE49-F238E27FC236}">
                <a16:creationId xmlns:a16="http://schemas.microsoft.com/office/drawing/2014/main" id="{F44F6E91-E5C6-44E6-8A8D-9EC2C4FE3938}"/>
              </a:ext>
            </a:extLst>
          </p:cNvPr>
          <p:cNvPicPr>
            <a:picLocks noChangeAspect="1"/>
          </p:cNvPicPr>
          <p:nvPr>
            <a:audioFile r:link="rId10"/>
            <p:extLst>
              <p:ext uri="{DAA4B4D4-6D71-4841-9C94-3DE7FCFB9230}">
                <p14:media xmlns:p14="http://schemas.microsoft.com/office/powerpoint/2010/main" r:embed="rId9"/>
              </p:ext>
            </p:extLst>
          </p:nvPr>
        </p:nvPicPr>
        <p:blipFill>
          <a:blip r:embed="rId22"/>
          <a:stretch>
            <a:fillRect/>
          </a:stretch>
        </p:blipFill>
        <p:spPr>
          <a:xfrm>
            <a:off x="2646634" y="-632768"/>
            <a:ext cx="609600" cy="609600"/>
          </a:xfrm>
          <a:prstGeom prst="rect">
            <a:avLst/>
          </a:prstGeom>
        </p:spPr>
      </p:pic>
      <p:sp>
        <p:nvSpPr>
          <p:cNvPr id="38" name="Rectangle 37">
            <a:extLst>
              <a:ext uri="{FF2B5EF4-FFF2-40B4-BE49-F238E27FC236}">
                <a16:creationId xmlns:a16="http://schemas.microsoft.com/office/drawing/2014/main" id="{B07B041A-1AFF-463E-B226-F5D8D7185F59}"/>
              </a:ext>
            </a:extLst>
          </p:cNvPr>
          <p:cNvSpPr/>
          <p:nvPr/>
        </p:nvSpPr>
        <p:spPr>
          <a:xfrm>
            <a:off x="998112" y="3478963"/>
            <a:ext cx="10091651" cy="84041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46"/>
            <a:r>
              <a:rPr lang="en-US" sz="3600" dirty="0" err="1">
                <a:solidFill>
                  <a:srgbClr val="C00000"/>
                </a:solidFill>
                <a:latin typeface="Arial" panose="020B0604020202020204" pitchFamily="34" charset="0"/>
                <a:cs typeface="Arial" panose="020B0604020202020204" pitchFamily="34" charset="0"/>
              </a:rPr>
              <a:t>Câu</a:t>
            </a:r>
            <a:r>
              <a:rPr lang="en-US" sz="3600" dirty="0">
                <a:solidFill>
                  <a:srgbClr val="C00000"/>
                </a:solidFill>
                <a:latin typeface="Arial" panose="020B0604020202020204" pitchFamily="34" charset="0"/>
                <a:cs typeface="Arial" panose="020B0604020202020204" pitchFamily="34" charset="0"/>
              </a:rPr>
              <a:t> 4 : </a:t>
            </a:r>
            <a:r>
              <a:rPr lang="en-US" sz="3600" dirty="0" err="1">
                <a:solidFill>
                  <a:srgbClr val="4F81BD">
                    <a:lumMod val="50000"/>
                  </a:srgbClr>
                </a:solidFill>
                <a:latin typeface="Arial" panose="020B0604020202020204" pitchFamily="34" charset="0"/>
                <a:cs typeface="Arial" panose="020B0604020202020204" pitchFamily="34" charset="0"/>
              </a:rPr>
              <a:t>Phép</a:t>
            </a:r>
            <a:r>
              <a:rPr lang="en-US" sz="3600" dirty="0">
                <a:solidFill>
                  <a:srgbClr val="4F81BD">
                    <a:lumMod val="50000"/>
                  </a:srgbClr>
                </a:solidFill>
                <a:latin typeface="Arial" panose="020B0604020202020204" pitchFamily="34" charset="0"/>
                <a:cs typeface="Arial" panose="020B0604020202020204" pitchFamily="34" charset="0"/>
              </a:rPr>
              <a:t> </a:t>
            </a:r>
            <a:r>
              <a:rPr lang="en-US" sz="3600" dirty="0" err="1">
                <a:solidFill>
                  <a:srgbClr val="4F81BD">
                    <a:lumMod val="50000"/>
                  </a:srgbClr>
                </a:solidFill>
                <a:latin typeface="Arial" panose="020B0604020202020204" pitchFamily="34" charset="0"/>
                <a:cs typeface="Arial" panose="020B0604020202020204" pitchFamily="34" charset="0"/>
              </a:rPr>
              <a:t>tính</a:t>
            </a:r>
            <a:r>
              <a:rPr lang="en-US" sz="3600" dirty="0">
                <a:solidFill>
                  <a:srgbClr val="4F81BD">
                    <a:lumMod val="50000"/>
                  </a:srgbClr>
                </a:solidFill>
                <a:latin typeface="Arial" panose="020B0604020202020204" pitchFamily="34" charset="0"/>
                <a:cs typeface="Arial" panose="020B0604020202020204" pitchFamily="34" charset="0"/>
              </a:rPr>
              <a:t> </a:t>
            </a:r>
            <a:r>
              <a:rPr lang="en-US" sz="3600" dirty="0" err="1">
                <a:solidFill>
                  <a:srgbClr val="4F81BD">
                    <a:lumMod val="50000"/>
                  </a:srgbClr>
                </a:solidFill>
                <a:latin typeface="Arial" panose="020B0604020202020204" pitchFamily="34" charset="0"/>
                <a:cs typeface="Arial" panose="020B0604020202020204" pitchFamily="34" charset="0"/>
              </a:rPr>
              <a:t>có</a:t>
            </a:r>
            <a:r>
              <a:rPr lang="en-US" sz="3600" dirty="0">
                <a:solidFill>
                  <a:srgbClr val="4F81BD">
                    <a:lumMod val="50000"/>
                  </a:srgbClr>
                </a:solidFill>
                <a:latin typeface="Arial" panose="020B0604020202020204" pitchFamily="34" charset="0"/>
                <a:cs typeface="Arial" panose="020B0604020202020204" pitchFamily="34" charset="0"/>
              </a:rPr>
              <a:t> </a:t>
            </a:r>
            <a:r>
              <a:rPr lang="en-US" sz="3600" dirty="0" err="1">
                <a:solidFill>
                  <a:srgbClr val="4F81BD">
                    <a:lumMod val="50000"/>
                  </a:srgbClr>
                </a:solidFill>
                <a:latin typeface="Arial" panose="020B0604020202020204" pitchFamily="34" charset="0"/>
                <a:cs typeface="Arial" panose="020B0604020202020204" pitchFamily="34" charset="0"/>
              </a:rPr>
              <a:t>kết</a:t>
            </a:r>
            <a:r>
              <a:rPr lang="en-US" sz="3600" dirty="0">
                <a:solidFill>
                  <a:srgbClr val="4F81BD">
                    <a:lumMod val="50000"/>
                  </a:srgbClr>
                </a:solidFill>
                <a:latin typeface="Arial" panose="020B0604020202020204" pitchFamily="34" charset="0"/>
                <a:cs typeface="Arial" panose="020B0604020202020204" pitchFamily="34" charset="0"/>
              </a:rPr>
              <a:t> </a:t>
            </a:r>
            <a:r>
              <a:rPr lang="en-US" sz="3600" dirty="0" err="1">
                <a:solidFill>
                  <a:srgbClr val="4F81BD">
                    <a:lumMod val="50000"/>
                  </a:srgbClr>
                </a:solidFill>
                <a:latin typeface="Arial" panose="020B0604020202020204" pitchFamily="34" charset="0"/>
                <a:cs typeface="Arial" panose="020B0604020202020204" pitchFamily="34" charset="0"/>
              </a:rPr>
              <a:t>quả</a:t>
            </a:r>
            <a:r>
              <a:rPr lang="en-US" sz="3600" dirty="0">
                <a:solidFill>
                  <a:srgbClr val="4F81BD">
                    <a:lumMod val="50000"/>
                  </a:srgbClr>
                </a:solidFill>
                <a:latin typeface="Arial" panose="020B0604020202020204" pitchFamily="34" charset="0"/>
                <a:cs typeface="Arial" panose="020B0604020202020204" pitchFamily="34" charset="0"/>
              </a:rPr>
              <a:t> </a:t>
            </a:r>
            <a:r>
              <a:rPr lang="en-US" sz="3600" dirty="0" err="1">
                <a:solidFill>
                  <a:srgbClr val="4F81BD">
                    <a:lumMod val="50000"/>
                  </a:srgbClr>
                </a:solidFill>
                <a:latin typeface="Arial" panose="020B0604020202020204" pitchFamily="34" charset="0"/>
                <a:cs typeface="Arial" panose="020B0604020202020204" pitchFamily="34" charset="0"/>
              </a:rPr>
              <a:t>bằng</a:t>
            </a:r>
            <a:r>
              <a:rPr lang="en-US" sz="3600" dirty="0">
                <a:solidFill>
                  <a:srgbClr val="4F81BD">
                    <a:lumMod val="50000"/>
                  </a:srgbClr>
                </a:solidFill>
                <a:latin typeface="Arial" panose="020B0604020202020204" pitchFamily="34" charset="0"/>
                <a:cs typeface="Arial" panose="020B0604020202020204" pitchFamily="34" charset="0"/>
              </a:rPr>
              <a:t> 638 </a:t>
            </a:r>
            <a:r>
              <a:rPr lang="en-US" sz="3600" dirty="0" err="1">
                <a:solidFill>
                  <a:srgbClr val="4F81BD">
                    <a:lumMod val="50000"/>
                  </a:srgbClr>
                </a:solidFill>
                <a:latin typeface="Arial" panose="020B0604020202020204" pitchFamily="34" charset="0"/>
                <a:cs typeface="Arial" panose="020B0604020202020204" pitchFamily="34" charset="0"/>
              </a:rPr>
              <a:t>là</a:t>
            </a:r>
            <a:r>
              <a:rPr lang="en-US" sz="3600" dirty="0">
                <a:solidFill>
                  <a:srgbClr val="4F81BD">
                    <a:lumMod val="50000"/>
                  </a:srgbClr>
                </a:solidFill>
                <a:latin typeface="Arial" panose="020B0604020202020204" pitchFamily="34" charset="0"/>
                <a:cs typeface="Arial" panose="020B0604020202020204" pitchFamily="34" charset="0"/>
              </a:rPr>
              <a:t>:</a:t>
            </a:r>
            <a:r>
              <a:rPr lang="en-US" sz="3600" dirty="0">
                <a:solidFill>
                  <a:srgbClr val="C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56359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19"/>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17"/>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18"/>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7"/>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500" fill="hold"/>
                                        <p:tgtEl>
                                          <p:spTgt spid="27"/>
                                        </p:tgtEl>
                                        <p:attrNameLst>
                                          <p:attrName>fillcolor</p:attrName>
                                        </p:attrNameLst>
                                      </p:cBhvr>
                                      <p:to>
                                        <a:srgbClr val="00B050"/>
                                      </p:to>
                                    </p:animClr>
                                    <p:set>
                                      <p:cBhvr>
                                        <p:cTn id="18" dur="500" fill="hold"/>
                                        <p:tgtEl>
                                          <p:spTgt spid="27"/>
                                        </p:tgtEl>
                                        <p:attrNameLst>
                                          <p:attrName>fill.type</p:attrName>
                                        </p:attrNameLst>
                                      </p:cBhvr>
                                      <p:to>
                                        <p:strVal val="solid"/>
                                      </p:to>
                                    </p:set>
                                    <p:set>
                                      <p:cBhvr>
                                        <p:cTn id="19" dur="500" fill="hold"/>
                                        <p:tgtEl>
                                          <p:spTgt spid="27"/>
                                        </p:tgtEl>
                                        <p:attrNameLst>
                                          <p:attrName>fill.on</p:attrName>
                                        </p:attrNameLst>
                                      </p:cBhvr>
                                      <p:to>
                                        <p:strVal val="true"/>
                                      </p:to>
                                    </p:set>
                                  </p:childTnLst>
                                </p:cTn>
                              </p:par>
                            </p:childTnLst>
                          </p:cTn>
                        </p:par>
                        <p:par>
                          <p:cTn id="20" fill="hold">
                            <p:stCondLst>
                              <p:cond delay="500"/>
                            </p:stCondLst>
                            <p:childTnLst>
                              <p:par>
                                <p:cTn id="21" presetID="1" presetClass="mediacall" presetSubtype="0" fill="hold" nodeType="afterEffect">
                                  <p:stCondLst>
                                    <p:cond delay="0"/>
                                  </p:stCondLst>
                                  <p:childTnLst>
                                    <p:cmd type="call" cmd="playFrom(0.0)">
                                      <p:cBhvr>
                                        <p:cTn id="22" dur="888" fill="hold"/>
                                        <p:tgtEl>
                                          <p:spTgt spid="31"/>
                                        </p:tgtEl>
                                      </p:cBhvr>
                                    </p:cmd>
                                  </p:childTnLst>
                                </p:cTn>
                              </p:par>
                            </p:childTnLst>
                          </p:cTn>
                        </p:par>
                        <p:par>
                          <p:cTn id="23" fill="hold">
                            <p:stCondLst>
                              <p:cond delay="1388"/>
                            </p:stCondLst>
                            <p:childTnLst>
                              <p:par>
                                <p:cTn id="24" presetID="10" presetClass="entr" presetSubtype="0"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 presetClass="mediacall" presetSubtype="0" fill="hold" nodeType="withEffect">
                                  <p:stCondLst>
                                    <p:cond delay="0"/>
                                  </p:stCondLst>
                                  <p:childTnLst>
                                    <p:cmd type="call" cmd="playFrom(0.0)">
                                      <p:cBhvr>
                                        <p:cTn id="28" dur="4224" fill="hold"/>
                                        <p:tgtEl>
                                          <p:spTgt spid="32"/>
                                        </p:tgtEl>
                                      </p:cBhvr>
                                    </p:cmd>
                                  </p:childTnLst>
                                </p:cTn>
                              </p:par>
                            </p:childTnLst>
                          </p:cTn>
                        </p:par>
                      </p:childTnLst>
                    </p:cTn>
                  </p:par>
                </p:childTnLst>
              </p:cTn>
              <p:nextCondLst>
                <p:cond evt="onClick" delay="0">
                  <p:tgtEl>
                    <p:spTgt spid="27"/>
                  </p:tgtEl>
                </p:cond>
              </p:nextCondLst>
            </p:seq>
            <p:seq concurrent="1" nextAc="seek">
              <p:cTn id="29" restart="whenNotActive" fill="hold" evtFilter="cancelBubble" nodeType="interactiveSeq">
                <p:stCondLst>
                  <p:cond evt="onClick" delay="0">
                    <p:tgtEl>
                      <p:spTgt spid="28"/>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28"/>
                                        </p:tgtEl>
                                        <p:attrNameLst>
                                          <p:attrName>fillcolor</p:attrName>
                                        </p:attrNameLst>
                                      </p:cBhvr>
                                      <p:to>
                                        <a:srgbClr val="FF0000"/>
                                      </p:to>
                                    </p:animClr>
                                    <p:set>
                                      <p:cBhvr>
                                        <p:cTn id="34" dur="500" fill="hold"/>
                                        <p:tgtEl>
                                          <p:spTgt spid="28"/>
                                        </p:tgtEl>
                                        <p:attrNameLst>
                                          <p:attrName>fill.type</p:attrName>
                                        </p:attrNameLst>
                                      </p:cBhvr>
                                      <p:to>
                                        <p:strVal val="solid"/>
                                      </p:to>
                                    </p:set>
                                    <p:set>
                                      <p:cBhvr>
                                        <p:cTn id="35" dur="500" fill="hold"/>
                                        <p:tgtEl>
                                          <p:spTgt spid="28"/>
                                        </p:tgtEl>
                                        <p:attrNameLst>
                                          <p:attrName>fill.on</p:attrName>
                                        </p:attrNameLst>
                                      </p:cBhvr>
                                      <p:to>
                                        <p:strVal val="true"/>
                                      </p:to>
                                    </p:set>
                                  </p:childTnLst>
                                  <p:subTnLst>
                                    <p:audio>
                                      <p:cMediaNode>
                                        <p:cTn display="0" masterRel="sameClick">
                                          <p:stCondLst>
                                            <p:cond evt="begin" delay="0">
                                              <p:tn val="32"/>
                                            </p:cond>
                                          </p:stCondLst>
                                          <p:endCondLst>
                                            <p:cond evt="onStopAudio" delay="0">
                                              <p:tgtEl>
                                                <p:sldTgt/>
                                              </p:tgtEl>
                                            </p:cond>
                                          </p:endCondLst>
                                        </p:cTn>
                                        <p:tgtEl>
                                          <p:sndTgt r:embed="rId12" name="bomb.wav"/>
                                        </p:tgtEl>
                                      </p:cMediaNode>
                                    </p:audio>
                                  </p:subTnLst>
                                </p:cTn>
                              </p:par>
                            </p:childTnLst>
                          </p:cTn>
                        </p:par>
                        <p:par>
                          <p:cTn id="36" fill="hold">
                            <p:stCondLst>
                              <p:cond delay="500"/>
                            </p:stCondLst>
                            <p:childTnLst>
                              <p:par>
                                <p:cTn id="37" presetID="1" presetClass="mediacall" presetSubtype="0" fill="hold" nodeType="afterEffect">
                                  <p:stCondLst>
                                    <p:cond delay="0"/>
                                  </p:stCondLst>
                                  <p:childTnLst>
                                    <p:cmd type="call" cmd="playFrom(0.0)">
                                      <p:cBhvr>
                                        <p:cTn id="38" dur="984" fill="hold"/>
                                        <p:tgtEl>
                                          <p:spTgt spid="33"/>
                                        </p:tgtEl>
                                      </p:cBhvr>
                                    </p:cmd>
                                  </p:childTnLst>
                                </p:cTn>
                              </p:par>
                            </p:childTnLst>
                          </p:cTn>
                        </p:par>
                      </p:childTnLst>
                    </p:cTn>
                  </p:par>
                </p:childTnLst>
              </p:cTn>
              <p:nextCondLst>
                <p:cond evt="onClick" delay="0">
                  <p:tgtEl>
                    <p:spTgt spid="28"/>
                  </p:tgtEl>
                </p:cond>
              </p:nextCondLst>
            </p:seq>
            <p:seq concurrent="1" nextAc="seek">
              <p:cTn id="39" restart="whenNotActive" fill="hold" evtFilter="cancelBubble" nodeType="interactiveSeq">
                <p:stCondLst>
                  <p:cond evt="onClick" delay="0">
                    <p:tgtEl>
                      <p:spTgt spid="2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29"/>
                                        </p:tgtEl>
                                        <p:attrNameLst>
                                          <p:attrName>fillcolor</p:attrName>
                                        </p:attrNameLst>
                                      </p:cBhvr>
                                      <p:to>
                                        <a:srgbClr val="FF0000"/>
                                      </p:to>
                                    </p:animClr>
                                    <p:set>
                                      <p:cBhvr>
                                        <p:cTn id="44" dur="500" fill="hold"/>
                                        <p:tgtEl>
                                          <p:spTgt spid="29"/>
                                        </p:tgtEl>
                                        <p:attrNameLst>
                                          <p:attrName>fill.type</p:attrName>
                                        </p:attrNameLst>
                                      </p:cBhvr>
                                      <p:to>
                                        <p:strVal val="solid"/>
                                      </p:to>
                                    </p:set>
                                    <p:set>
                                      <p:cBhvr>
                                        <p:cTn id="45" dur="500" fill="hold"/>
                                        <p:tgtEl>
                                          <p:spTgt spid="29"/>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12" name="bomb.wav"/>
                                        </p:tgtEl>
                                      </p:cMediaNode>
                                    </p:audio>
                                  </p:subTnLst>
                                </p:cTn>
                              </p:par>
                            </p:childTnLst>
                          </p:cTn>
                        </p:par>
                        <p:par>
                          <p:cTn id="46" fill="hold">
                            <p:stCondLst>
                              <p:cond delay="500"/>
                            </p:stCondLst>
                            <p:childTnLst>
                              <p:par>
                                <p:cTn id="47" presetID="1" presetClass="mediacall" presetSubtype="0" fill="hold" nodeType="afterEffect">
                                  <p:stCondLst>
                                    <p:cond delay="0"/>
                                  </p:stCondLst>
                                  <p:childTnLst>
                                    <p:cmd type="call" cmd="playFrom(0.0)">
                                      <p:cBhvr>
                                        <p:cTn id="48" dur="696" fill="hold"/>
                                        <p:tgtEl>
                                          <p:spTgt spid="34"/>
                                        </p:tgtEl>
                                      </p:cBhvr>
                                    </p:cmd>
                                  </p:childTnLst>
                                </p:cTn>
                              </p:par>
                            </p:childTnLst>
                          </p:cTn>
                        </p:par>
                      </p:childTnLst>
                    </p:cTn>
                  </p:par>
                </p:childTnLst>
              </p:cTn>
              <p:nextCondLst>
                <p:cond evt="onClick" delay="0">
                  <p:tgtEl>
                    <p:spTgt spid="29"/>
                  </p:tgtEl>
                </p:cond>
              </p:nextCondLst>
            </p:seq>
            <p:seq concurrent="1" nextAc="seek">
              <p:cTn id="49" restart="whenNotActive" fill="hold" evtFilter="cancelBubble" nodeType="interactiveSeq">
                <p:stCondLst>
                  <p:cond evt="onClick" delay="0">
                    <p:tgtEl>
                      <p:spTgt spid="30"/>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500" fill="hold"/>
                                        <p:tgtEl>
                                          <p:spTgt spid="30"/>
                                        </p:tgtEl>
                                        <p:attrNameLst>
                                          <p:attrName>fillcolor</p:attrName>
                                        </p:attrNameLst>
                                      </p:cBhvr>
                                      <p:to>
                                        <a:srgbClr val="FF0000"/>
                                      </p:to>
                                    </p:animClr>
                                    <p:set>
                                      <p:cBhvr>
                                        <p:cTn id="54" dur="500" fill="hold"/>
                                        <p:tgtEl>
                                          <p:spTgt spid="30"/>
                                        </p:tgtEl>
                                        <p:attrNameLst>
                                          <p:attrName>fill.type</p:attrName>
                                        </p:attrNameLst>
                                      </p:cBhvr>
                                      <p:to>
                                        <p:strVal val="solid"/>
                                      </p:to>
                                    </p:set>
                                    <p:set>
                                      <p:cBhvr>
                                        <p:cTn id="55" dur="500" fill="hold"/>
                                        <p:tgtEl>
                                          <p:spTgt spid="30"/>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12" name="bomb.wav"/>
                                        </p:tgtEl>
                                      </p:cMediaNode>
                                    </p:audio>
                                  </p:subTnLst>
                                </p:cTn>
                              </p:par>
                            </p:childTnLst>
                          </p:cTn>
                        </p:par>
                        <p:par>
                          <p:cTn id="56" fill="hold">
                            <p:stCondLst>
                              <p:cond delay="500"/>
                            </p:stCondLst>
                            <p:childTnLst>
                              <p:par>
                                <p:cTn id="57" presetID="1" presetClass="mediacall" presetSubtype="0" fill="hold" nodeType="afterEffect">
                                  <p:stCondLst>
                                    <p:cond delay="0"/>
                                  </p:stCondLst>
                                  <p:childTnLst>
                                    <p:cmd type="call" cmd="playFrom(0.0)">
                                      <p:cBhvr>
                                        <p:cTn id="58" dur="840" fill="hold"/>
                                        <p:tgtEl>
                                          <p:spTgt spid="35"/>
                                        </p:tgtEl>
                                      </p:cBhvr>
                                    </p:cmd>
                                  </p:childTnLst>
                                </p:cTn>
                              </p:par>
                            </p:childTnLst>
                          </p:cTn>
                        </p:par>
                      </p:childTnLst>
                    </p:cTn>
                  </p:par>
                </p:childTnLst>
              </p:cTn>
              <p:nextCondLst>
                <p:cond evt="onClick" delay="0">
                  <p:tgtEl>
                    <p:spTgt spid="30"/>
                  </p:tgtEl>
                </p:cond>
              </p:nextCondLst>
            </p:seq>
            <p:audio>
              <p:cMediaNode vol="80000">
                <p:cTn id="59" fill="hold" display="0">
                  <p:stCondLst>
                    <p:cond delay="indefinite"/>
                  </p:stCondLst>
                  <p:endCondLst>
                    <p:cond evt="onStopAudio" delay="0">
                      <p:tgtEl>
                        <p:sldTgt/>
                      </p:tgtEl>
                    </p:cond>
                  </p:endCondLst>
                </p:cTn>
                <p:tgtEl>
                  <p:spTgt spid="31"/>
                </p:tgtEl>
              </p:cMediaNode>
            </p:audio>
            <p:audio>
              <p:cMediaNode vol="80000">
                <p:cTn id="60" fill="hold" display="0">
                  <p:stCondLst>
                    <p:cond delay="indefinite"/>
                  </p:stCondLst>
                  <p:endCondLst>
                    <p:cond evt="onStopAudio" delay="0">
                      <p:tgtEl>
                        <p:sldTgt/>
                      </p:tgtEl>
                    </p:cond>
                  </p:endCondLst>
                </p:cTn>
                <p:tgtEl>
                  <p:spTgt spid="32"/>
                </p:tgtEl>
              </p:cMediaNode>
            </p:audio>
            <p:audio>
              <p:cMediaNode vol="80000">
                <p:cTn id="61" fill="hold" display="0">
                  <p:stCondLst>
                    <p:cond delay="indefinite"/>
                  </p:stCondLst>
                  <p:endCondLst>
                    <p:cond evt="onStopAudio" delay="0">
                      <p:tgtEl>
                        <p:sldTgt/>
                      </p:tgtEl>
                    </p:cond>
                  </p:endCondLst>
                </p:cTn>
                <p:tgtEl>
                  <p:spTgt spid="33"/>
                </p:tgtEl>
              </p:cMediaNode>
            </p:audio>
            <p:audio>
              <p:cMediaNode vol="80000">
                <p:cTn id="62" fill="hold" display="0">
                  <p:stCondLst>
                    <p:cond delay="indefinite"/>
                  </p:stCondLst>
                  <p:endCondLst>
                    <p:cond evt="onStopAudio" delay="0">
                      <p:tgtEl>
                        <p:sldTgt/>
                      </p:tgtEl>
                    </p:cond>
                  </p:endCondLst>
                </p:cTn>
                <p:tgtEl>
                  <p:spTgt spid="34"/>
                </p:tgtEl>
              </p:cMediaNode>
            </p:audio>
            <p:audio>
              <p:cMediaNode vol="80000">
                <p:cTn id="63" fill="hold" display="0">
                  <p:stCondLst>
                    <p:cond delay="indefinite"/>
                  </p:stCondLst>
                  <p:endCondLst>
                    <p:cond evt="onStopAudio" delay="0">
                      <p:tgtEl>
                        <p:sldTgt/>
                      </p:tgtEl>
                    </p:cond>
                  </p:endCondLst>
                </p:cTn>
                <p:tgtEl>
                  <p:spTgt spid="35"/>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57819" y="-63722"/>
            <a:ext cx="4879443" cy="1976174"/>
          </a:xfrm>
          <a:prstGeom prst="rect">
            <a:avLst/>
          </a:prstGeom>
        </p:spPr>
      </p:pic>
      <p:pic>
        <p:nvPicPr>
          <p:cNvPr id="40"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650596" y="2372049"/>
            <a:ext cx="1769783" cy="1265395"/>
          </a:xfrm>
          <a:prstGeom prst="rect">
            <a:avLst/>
          </a:prstGeom>
        </p:spPr>
      </p:pic>
      <p:pic>
        <p:nvPicPr>
          <p:cNvPr id="28"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55370" y="5424303"/>
            <a:ext cx="5061899" cy="2050069"/>
          </a:xfrm>
          <a:prstGeom prst="rect">
            <a:avLst/>
          </a:prstGeom>
        </p:spPr>
      </p:pic>
      <p:pic>
        <p:nvPicPr>
          <p:cNvPr id="29"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01168" y="5498198"/>
            <a:ext cx="4879443" cy="1976174"/>
          </a:xfrm>
          <a:prstGeom prst="rect">
            <a:avLst/>
          </a:prstGeom>
        </p:spPr>
      </p:pic>
      <p:pic>
        <p:nvPicPr>
          <p:cNvPr id="30" name="Picture 29"/>
          <p:cNvPicPr>
            <a:picLocks noChangeAspect="1"/>
          </p:cNvPicPr>
          <p:nvPr/>
        </p:nvPicPr>
        <p:blipFill rotWithShape="1">
          <a:blip r:embed="rId8" cstate="print">
            <a:extLst>
              <a:ext uri="{28A0092B-C50C-407E-A947-70E740481C1C}">
                <a14:useLocalDpi xmlns:a14="http://schemas.microsoft.com/office/drawing/2010/main" val="0"/>
              </a:ext>
            </a:extLst>
          </a:blip>
          <a:srcRect l="37080" r="8334" b="45853"/>
          <a:stretch/>
        </p:blipFill>
        <p:spPr>
          <a:xfrm>
            <a:off x="1809033" y="600286"/>
            <a:ext cx="8132894" cy="4537965"/>
          </a:xfrm>
          <a:prstGeom prst="rect">
            <a:avLst/>
          </a:prstGeom>
        </p:spPr>
      </p:pic>
      <p:sp>
        <p:nvSpPr>
          <p:cNvPr id="31" name="TextBox 30">
            <a:extLst>
              <a:ext uri="{FF2B5EF4-FFF2-40B4-BE49-F238E27FC236}">
                <a16:creationId xmlns:a16="http://schemas.microsoft.com/office/drawing/2014/main" id="{EA368E21-218A-4A03-83BE-069CA1E4855A}"/>
              </a:ext>
            </a:extLst>
          </p:cNvPr>
          <p:cNvSpPr txBox="1"/>
          <p:nvPr/>
        </p:nvSpPr>
        <p:spPr>
          <a:xfrm>
            <a:off x="3683466" y="2116298"/>
            <a:ext cx="4918206" cy="1107996"/>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6600" dirty="0" err="1">
                <a:solidFill>
                  <a:srgbClr val="FF0000"/>
                </a:solidFill>
                <a:effectLst>
                  <a:outerShdw dist="50800" dir="3600000" algn="t" rotWithShape="0">
                    <a:prstClr val="white"/>
                  </a:outerShdw>
                </a:effectLst>
                <a:latin typeface="+mj-lt"/>
              </a:rPr>
              <a:t>Tạm</a:t>
            </a:r>
            <a:r>
              <a:rPr lang="en-US" sz="6600" dirty="0">
                <a:solidFill>
                  <a:srgbClr val="FF0000"/>
                </a:solidFill>
                <a:effectLst>
                  <a:outerShdw dist="50800" dir="3600000" algn="t" rotWithShape="0">
                    <a:prstClr val="white"/>
                  </a:outerShdw>
                </a:effectLst>
                <a:latin typeface="+mj-lt"/>
              </a:rPr>
              <a:t> </a:t>
            </a:r>
            <a:r>
              <a:rPr lang="en-US" sz="6600" dirty="0" err="1">
                <a:solidFill>
                  <a:srgbClr val="FF0000"/>
                </a:solidFill>
                <a:effectLst>
                  <a:outerShdw dist="50800" dir="3600000" algn="t" rotWithShape="0">
                    <a:prstClr val="white"/>
                  </a:outerShdw>
                </a:effectLst>
                <a:latin typeface="+mj-lt"/>
              </a:rPr>
              <a:t>biệt</a:t>
            </a:r>
            <a:r>
              <a:rPr lang="en-US" sz="6600" dirty="0">
                <a:solidFill>
                  <a:srgbClr val="FF0000"/>
                </a:solidFill>
                <a:effectLst>
                  <a:outerShdw dist="50800" dir="3600000" algn="t" rotWithShape="0">
                    <a:prstClr val="white"/>
                  </a:outerShdw>
                </a:effectLst>
                <a:latin typeface="+mj-lt"/>
              </a:rPr>
              <a:t> </a:t>
            </a:r>
            <a:r>
              <a:rPr lang="en-US" sz="6600" dirty="0" err="1">
                <a:solidFill>
                  <a:srgbClr val="FF0000"/>
                </a:solidFill>
                <a:effectLst>
                  <a:outerShdw dist="50800" dir="3600000" algn="t" rotWithShape="0">
                    <a:prstClr val="white"/>
                  </a:outerShdw>
                </a:effectLst>
                <a:latin typeface="+mj-lt"/>
              </a:rPr>
              <a:t>nhé</a:t>
            </a:r>
            <a:r>
              <a:rPr lang="en-US" sz="6600" dirty="0">
                <a:solidFill>
                  <a:srgbClr val="FF0000"/>
                </a:solidFill>
                <a:effectLst>
                  <a:outerShdw dist="50800" dir="3600000" algn="t" rotWithShape="0">
                    <a:prstClr val="white"/>
                  </a:outerShdw>
                </a:effectLst>
                <a:latin typeface="+mj-lt"/>
              </a:rPr>
              <a:t>!</a:t>
            </a:r>
          </a:p>
        </p:txBody>
      </p:sp>
      <p:pic>
        <p:nvPicPr>
          <p:cNvPr id="32"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15308" y="3491924"/>
            <a:ext cx="4234059" cy="3366077"/>
          </a:xfrm>
          <a:prstGeom prst="rect">
            <a:avLst/>
          </a:prstGeom>
        </p:spPr>
      </p:pic>
      <p:pic>
        <p:nvPicPr>
          <p:cNvPr id="22"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4099542" y="878714"/>
            <a:ext cx="1696619" cy="2758729"/>
          </a:xfrm>
          <a:prstGeom prst="rect">
            <a:avLst/>
          </a:prstGeom>
        </p:spPr>
      </p:pic>
      <p:pic>
        <p:nvPicPr>
          <p:cNvPr id="24" name="Picture 21"/>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174769" y="176620"/>
            <a:ext cx="1755648" cy="2743200"/>
          </a:xfrm>
          <a:prstGeom prst="rect">
            <a:avLst/>
          </a:prstGeom>
        </p:spPr>
      </p:pic>
      <p:pic>
        <p:nvPicPr>
          <p:cNvPr id="26" name="Picture 2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6365918" y="3114529"/>
            <a:ext cx="1687068" cy="2743200"/>
          </a:xfrm>
          <a:prstGeom prst="rect">
            <a:avLst/>
          </a:prstGeom>
        </p:spPr>
      </p:pic>
      <p:pic>
        <p:nvPicPr>
          <p:cNvPr id="27" name="Picture 24"/>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728736" y="4168778"/>
            <a:ext cx="1687068" cy="2743200"/>
          </a:xfrm>
          <a:prstGeom prst="rect">
            <a:avLst/>
          </a:prstGeom>
        </p:spPr>
      </p:pic>
      <p:pic>
        <p:nvPicPr>
          <p:cNvPr id="21" name="Picture 20">
            <a:extLst>
              <a:ext uri="{FF2B5EF4-FFF2-40B4-BE49-F238E27FC236}">
                <a16:creationId xmlns:a16="http://schemas.microsoft.com/office/drawing/2014/main" id="{5BA9EEC6-94C7-4F61-A05C-436742E8308F}"/>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9277" t="11011" r="11221" b="13087"/>
          <a:stretch/>
        </p:blipFill>
        <p:spPr>
          <a:xfrm>
            <a:off x="7494860" y="4384288"/>
            <a:ext cx="4606222" cy="2473712"/>
          </a:xfrm>
          <a:prstGeom prst="rect">
            <a:avLst/>
          </a:prstGeom>
        </p:spPr>
      </p:pic>
    </p:spTree>
    <p:extLst>
      <p:ext uri="{BB962C8B-B14F-4D97-AF65-F5344CB8AC3E}">
        <p14:creationId xmlns:p14="http://schemas.microsoft.com/office/powerpoint/2010/main" val="1319021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53" presetClass="entr" presetSubtype="16" fill="hold" grpId="0" nodeType="withEffect">
                                  <p:stCondLst>
                                    <p:cond delay="70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par>
                                <p:cTn id="24" presetID="2" presetClass="entr" presetSubtype="12" repeatCount="indefinite"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3000" fill="hold"/>
                                        <p:tgtEl>
                                          <p:spTgt spid="32"/>
                                        </p:tgtEl>
                                        <p:attrNameLst>
                                          <p:attrName>ppt_x</p:attrName>
                                        </p:attrNameLst>
                                      </p:cBhvr>
                                      <p:tavLst>
                                        <p:tav tm="0">
                                          <p:val>
                                            <p:strVal val="0-#ppt_w/2"/>
                                          </p:val>
                                        </p:tav>
                                        <p:tav tm="100000">
                                          <p:val>
                                            <p:strVal val="#ppt_x"/>
                                          </p:val>
                                        </p:tav>
                                      </p:tavLst>
                                    </p:anim>
                                    <p:anim calcmode="lin" valueType="num">
                                      <p:cBhvr additive="base">
                                        <p:cTn id="27" dur="3000" fill="hold"/>
                                        <p:tgtEl>
                                          <p:spTgt spid="32"/>
                                        </p:tgtEl>
                                        <p:attrNameLst>
                                          <p:attrName>ppt_y</p:attrName>
                                        </p:attrNameLst>
                                      </p:cBhvr>
                                      <p:tavLst>
                                        <p:tav tm="0">
                                          <p:val>
                                            <p:strVal val="1+#ppt_h/2"/>
                                          </p:val>
                                        </p:tav>
                                        <p:tav tm="100000">
                                          <p:val>
                                            <p:strVal val="#ppt_y"/>
                                          </p:val>
                                        </p:tav>
                                      </p:tavLst>
                                    </p:anim>
                                  </p:childTnLst>
                                </p:cTn>
                              </p:par>
                              <p:par>
                                <p:cTn id="28" presetID="63" presetClass="path" presetSubtype="0" repeatCount="indefinite" accel="50000" decel="50000" fill="hold" nodeType="withEffect">
                                  <p:stCondLst>
                                    <p:cond delay="0"/>
                                  </p:stCondLst>
                                  <p:childTnLst>
                                    <p:animMotion origin="layout" path="M -4.44444E-6 -1.60494E-6 L 1.36598 -1.60494E-6 " pathEditMode="relative" rAng="0" ptsTypes="AA">
                                      <p:cBhvr>
                                        <p:cTn id="29" dur="9000" fill="hold"/>
                                        <p:tgtEl>
                                          <p:spTgt spid="24"/>
                                        </p:tgtEl>
                                        <p:attrNameLst>
                                          <p:attrName>ppt_x</p:attrName>
                                          <p:attrName>ppt_y</p:attrName>
                                        </p:attrNameLst>
                                      </p:cBhvr>
                                      <p:rCtr x="68299" y="0"/>
                                    </p:animMotion>
                                  </p:childTnLst>
                                </p:cTn>
                              </p:par>
                              <p:par>
                                <p:cTn id="30" presetID="63" presetClass="path" presetSubtype="0" repeatCount="indefinite" accel="50000" decel="50000" fill="hold" nodeType="withEffect">
                                  <p:stCondLst>
                                    <p:cond delay="0"/>
                                  </p:stCondLst>
                                  <p:childTnLst>
                                    <p:animMotion origin="layout" path="M -3.33333E-6 3.33333E-6 L 1.35825 0.00108 " pathEditMode="relative" rAng="0" ptsTypes="AA">
                                      <p:cBhvr>
                                        <p:cTn id="31" dur="9000" fill="hold"/>
                                        <p:tgtEl>
                                          <p:spTgt spid="22"/>
                                        </p:tgtEl>
                                        <p:attrNameLst>
                                          <p:attrName>ppt_x</p:attrName>
                                          <p:attrName>ppt_y</p:attrName>
                                        </p:attrNameLst>
                                      </p:cBhvr>
                                      <p:rCtr x="67908" y="46"/>
                                    </p:animMotion>
                                  </p:childTnLst>
                                </p:cTn>
                              </p:par>
                              <p:par>
                                <p:cTn id="32" presetID="63" presetClass="path" presetSubtype="0" repeatCount="indefinite" accel="50000" decel="50000" fill="hold" nodeType="withEffect">
                                  <p:stCondLst>
                                    <p:cond delay="0"/>
                                  </p:stCondLst>
                                  <p:childTnLst>
                                    <p:animMotion origin="layout" path="M 1.38889E-6 3.33333E-6 L 1.51128 3.33333E-6 " pathEditMode="relative" rAng="0" ptsTypes="AA">
                                      <p:cBhvr>
                                        <p:cTn id="33" dur="9000" fill="hold"/>
                                        <p:tgtEl>
                                          <p:spTgt spid="26"/>
                                        </p:tgtEl>
                                        <p:attrNameLst>
                                          <p:attrName>ppt_x</p:attrName>
                                          <p:attrName>ppt_y</p:attrName>
                                        </p:attrNameLst>
                                      </p:cBhvr>
                                      <p:rCtr x="75564" y="0"/>
                                    </p:animMotion>
                                  </p:childTnLst>
                                </p:cTn>
                              </p:par>
                              <p:par>
                                <p:cTn id="34" presetID="63" presetClass="path" presetSubtype="0" repeatCount="indefinite" accel="50000" decel="50000" fill="hold" nodeType="withEffect">
                                  <p:stCondLst>
                                    <p:cond delay="0"/>
                                  </p:stCondLst>
                                  <p:childTnLst>
                                    <p:animMotion origin="layout" path="M -5.55556E-7 -3.7037E-7 L 1.4059 -3.7037E-7 " pathEditMode="relative" rAng="0" ptsTypes="AA">
                                      <p:cBhvr>
                                        <p:cTn id="35" dur="9000" fill="hold"/>
                                        <p:tgtEl>
                                          <p:spTgt spid="27"/>
                                        </p:tgtEl>
                                        <p:attrNameLst>
                                          <p:attrName>ppt_x</p:attrName>
                                          <p:attrName>ppt_y</p:attrName>
                                        </p:attrNameLst>
                                      </p:cBhvr>
                                      <p:rCtr x="70295" y="0"/>
                                    </p:animMotion>
                                  </p:childTnLst>
                                </p:cTn>
                              </p:par>
                              <p:par>
                                <p:cTn id="36" presetID="32" presetClass="emph" presetSubtype="0" repeatCount="indefinite" fill="hold" nodeType="withEffect">
                                  <p:stCondLst>
                                    <p:cond delay="0"/>
                                  </p:stCondLst>
                                  <p:childTnLst>
                                    <p:animRot by="120000">
                                      <p:cBhvr>
                                        <p:cTn id="37" dur="300" fill="hold">
                                          <p:stCondLst>
                                            <p:cond delay="0"/>
                                          </p:stCondLst>
                                        </p:cTn>
                                        <p:tgtEl>
                                          <p:spTgt spid="21"/>
                                        </p:tgtEl>
                                        <p:attrNameLst>
                                          <p:attrName>r</p:attrName>
                                        </p:attrNameLst>
                                      </p:cBhvr>
                                    </p:animRot>
                                    <p:animRot by="-240000">
                                      <p:cBhvr>
                                        <p:cTn id="38" dur="600" fill="hold">
                                          <p:stCondLst>
                                            <p:cond delay="600"/>
                                          </p:stCondLst>
                                        </p:cTn>
                                        <p:tgtEl>
                                          <p:spTgt spid="21"/>
                                        </p:tgtEl>
                                        <p:attrNameLst>
                                          <p:attrName>r</p:attrName>
                                        </p:attrNameLst>
                                      </p:cBhvr>
                                    </p:animRot>
                                    <p:animRot by="240000">
                                      <p:cBhvr>
                                        <p:cTn id="39" dur="600" fill="hold">
                                          <p:stCondLst>
                                            <p:cond delay="1200"/>
                                          </p:stCondLst>
                                        </p:cTn>
                                        <p:tgtEl>
                                          <p:spTgt spid="21"/>
                                        </p:tgtEl>
                                        <p:attrNameLst>
                                          <p:attrName>r</p:attrName>
                                        </p:attrNameLst>
                                      </p:cBhvr>
                                    </p:animRot>
                                    <p:animRot by="-240000">
                                      <p:cBhvr>
                                        <p:cTn id="40" dur="600" fill="hold">
                                          <p:stCondLst>
                                            <p:cond delay="1800"/>
                                          </p:stCondLst>
                                        </p:cTn>
                                        <p:tgtEl>
                                          <p:spTgt spid="21"/>
                                        </p:tgtEl>
                                        <p:attrNameLst>
                                          <p:attrName>r</p:attrName>
                                        </p:attrNameLst>
                                      </p:cBhvr>
                                    </p:animRot>
                                    <p:animRot by="120000">
                                      <p:cBhvr>
                                        <p:cTn id="41" dur="600" fill="hold">
                                          <p:stCondLst>
                                            <p:cond delay="24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56879" y="6260190"/>
            <a:ext cx="999348" cy="1086247"/>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9614" y="3943007"/>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57819" y="-63722"/>
            <a:ext cx="4879443" cy="1976174"/>
          </a:xfrm>
          <a:prstGeom prst="rect">
            <a:avLst/>
          </a:prstGeom>
        </p:spPr>
      </p:pic>
      <p:pic>
        <p:nvPicPr>
          <p:cNvPr id="28" name="Picture 7">
            <a:extLst>
              <a:ext uri="{FF2B5EF4-FFF2-40B4-BE49-F238E27FC236}">
                <a16:creationId xmlns:a16="http://schemas.microsoft.com/office/drawing/2014/main" id="{184DF406-22FA-4BC0-B0D1-AC260A1074AE}"/>
              </a:ext>
            </a:extLst>
          </p:cNvPr>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3171" y="5785603"/>
            <a:ext cx="626420" cy="680891"/>
          </a:xfrm>
          <a:prstGeom prst="rect">
            <a:avLst/>
          </a:prstGeom>
        </p:spPr>
      </p:pic>
      <p:pic>
        <p:nvPicPr>
          <p:cNvPr id="29" name="Picture 8">
            <a:extLst>
              <a:ext uri="{FF2B5EF4-FFF2-40B4-BE49-F238E27FC236}">
                <a16:creationId xmlns:a16="http://schemas.microsoft.com/office/drawing/2014/main" id="{AFC0F027-C14C-4019-9C81-41ADB6E6310C}"/>
              </a:ext>
            </a:extLst>
          </p:cNvPr>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9614" y="3943007"/>
            <a:ext cx="999348" cy="1086247"/>
          </a:xfrm>
          <a:prstGeom prst="rect">
            <a:avLst/>
          </a:prstGeom>
        </p:spPr>
      </p:pic>
      <p:sp>
        <p:nvSpPr>
          <p:cNvPr id="30" name="AutoShape 4">
            <a:extLst>
              <a:ext uri="{FF2B5EF4-FFF2-40B4-BE49-F238E27FC236}">
                <a16:creationId xmlns:a16="http://schemas.microsoft.com/office/drawing/2014/main" id="{C9827431-3679-4674-8B75-4C0B7EB79506}"/>
              </a:ext>
            </a:extLst>
          </p:cNvPr>
          <p:cNvSpPr/>
          <p:nvPr/>
        </p:nvSpPr>
        <p:spPr>
          <a:xfrm rot="129639">
            <a:off x="259784" y="5313327"/>
            <a:ext cx="5383046" cy="1021931"/>
          </a:xfrm>
          <a:prstGeom prst="rect">
            <a:avLst/>
          </a:prstGeom>
          <a:solidFill>
            <a:srgbClr val="FFFFFF"/>
          </a:solidFill>
        </p:spPr>
      </p:sp>
      <p:grpSp>
        <p:nvGrpSpPr>
          <p:cNvPr id="31" name="Group 30">
            <a:extLst>
              <a:ext uri="{FF2B5EF4-FFF2-40B4-BE49-F238E27FC236}">
                <a16:creationId xmlns:a16="http://schemas.microsoft.com/office/drawing/2014/main" id="{1F208D7E-7C6E-4AE3-BC32-5489815D23CB}"/>
              </a:ext>
            </a:extLst>
          </p:cNvPr>
          <p:cNvGrpSpPr/>
          <p:nvPr/>
        </p:nvGrpSpPr>
        <p:grpSpPr>
          <a:xfrm>
            <a:off x="4973564" y="4298854"/>
            <a:ext cx="1732793" cy="1510779"/>
            <a:chOff x="11279221" y="6211935"/>
            <a:chExt cx="2599189" cy="2266168"/>
          </a:xfrm>
        </p:grpSpPr>
        <p:pic>
          <p:nvPicPr>
            <p:cNvPr id="32" name="Picture 14">
              <a:extLst>
                <a:ext uri="{FF2B5EF4-FFF2-40B4-BE49-F238E27FC236}">
                  <a16:creationId xmlns:a16="http://schemas.microsoft.com/office/drawing/2014/main" id="{C12C2925-1215-4ABF-8CA6-FDEE2F7E99BF}"/>
                </a:ext>
              </a:extLst>
            </p:cNvPr>
            <p:cNvPicPr>
              <a:picLocks noChangeAspect="1"/>
            </p:cNvPicPr>
            <p:nvPr/>
          </p:nvPicPr>
          <p:blipFill>
            <a:blip r:embed="rId6"/>
            <a:srcRect/>
            <a:stretch>
              <a:fillRect/>
            </a:stretch>
          </p:blipFill>
          <p:spPr>
            <a:xfrm rot="977126">
              <a:off x="11279221" y="6211935"/>
              <a:ext cx="2599189" cy="2266168"/>
            </a:xfrm>
            <a:prstGeom prst="rect">
              <a:avLst/>
            </a:prstGeom>
          </p:spPr>
        </p:pic>
        <p:sp>
          <p:nvSpPr>
            <p:cNvPr id="34" name="TextBox 15">
              <a:extLst>
                <a:ext uri="{FF2B5EF4-FFF2-40B4-BE49-F238E27FC236}">
                  <a16:creationId xmlns:a16="http://schemas.microsoft.com/office/drawing/2014/main" id="{7663066F-ABAB-419C-BAFB-7448A0A26944}"/>
                </a:ext>
              </a:extLst>
            </p:cNvPr>
            <p:cNvSpPr txBox="1"/>
            <p:nvPr/>
          </p:nvSpPr>
          <p:spPr>
            <a:xfrm rot="1078377">
              <a:off x="12223405" y="6306271"/>
              <a:ext cx="1176319" cy="2077492"/>
            </a:xfrm>
            <a:prstGeom prst="rect">
              <a:avLst/>
            </a:prstGeom>
          </p:spPr>
          <p:txBody>
            <a:bodyPr lIns="0" tIns="0" rIns="0" bIns="0" rtlCol="0" anchor="t">
              <a:spAutoFit/>
            </a:bodyPr>
            <a:lstStyle/>
            <a:p>
              <a:pPr marL="0" marR="0" lvl="0" indent="0" algn="ctr" defTabSz="609630" rtl="0" eaLnBrk="1" fontAlgn="auto" latinLnBrk="0" hangingPunct="1">
                <a:lnSpc>
                  <a:spcPts val="11201"/>
                </a:lnSpc>
                <a:spcBef>
                  <a:spcPct val="0"/>
                </a:spcBef>
                <a:spcAft>
                  <a:spcPts val="0"/>
                </a:spcAft>
                <a:buClrTx/>
                <a:buSzTx/>
                <a:buFontTx/>
                <a:buNone/>
                <a:tabLst/>
                <a:defRPr/>
              </a:pPr>
              <a:r>
                <a:rPr kumimoji="0" lang="en-US" sz="8000" b="0" i="0" u="none" strike="noStrike" kern="1200" cap="none" spc="744" normalizeH="0" baseline="0" noProof="0" dirty="0">
                  <a:ln>
                    <a:noFill/>
                  </a:ln>
                  <a:solidFill>
                    <a:srgbClr val="403D3C"/>
                  </a:solidFill>
                  <a:effectLst/>
                  <a:uLnTx/>
                  <a:uFillTx/>
                  <a:latin typeface="Josefin Sans Bold"/>
                  <a:ea typeface="+mn-ea"/>
                  <a:cs typeface="+mn-cs"/>
                </a:rPr>
                <a:t>?</a:t>
              </a:r>
            </a:p>
          </p:txBody>
        </p:sp>
      </p:grpSp>
      <p:sp>
        <p:nvSpPr>
          <p:cNvPr id="35" name="TextBox 7">
            <a:extLst>
              <a:ext uri="{FF2B5EF4-FFF2-40B4-BE49-F238E27FC236}">
                <a16:creationId xmlns:a16="http://schemas.microsoft.com/office/drawing/2014/main" id="{DCEB8B2E-46A4-44EF-A271-FEDC9E8872DD}"/>
              </a:ext>
            </a:extLst>
          </p:cNvPr>
          <p:cNvSpPr txBox="1"/>
          <p:nvPr/>
        </p:nvSpPr>
        <p:spPr>
          <a:xfrm rot="152325">
            <a:off x="53334" y="5524072"/>
            <a:ext cx="5360804" cy="553998"/>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ct val="0"/>
              </a:spcBef>
              <a:spcAft>
                <a:spcPts val="0"/>
              </a:spcAft>
              <a:buClrTx/>
              <a:buSzTx/>
              <a:buFontTx/>
              <a:buNone/>
              <a:tabLst/>
              <a:defRPr/>
            </a:pPr>
            <a:r>
              <a:rPr lang="en-US" sz="3600" b="1" dirty="0" err="1">
                <a:solidFill>
                  <a:prstClr val="black"/>
                </a:solidFill>
                <a:latin typeface="Arial" panose="020B0604020202020204" pitchFamily="34" charset="0"/>
                <a:cs typeface="Arial" panose="020B0604020202020204" pitchFamily="34" charset="0"/>
              </a:rPr>
              <a:t>Đồ</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vật</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nào</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nặng</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hơn</a:t>
            </a:r>
            <a:r>
              <a:rPr lang="en-US" sz="3600" b="1" dirty="0">
                <a:solidFill>
                  <a:prstClr val="black"/>
                </a:solidFill>
                <a:latin typeface="Arial" panose="020B0604020202020204" pitchFamily="34" charset="0"/>
                <a:cs typeface="Arial" panose="020B0604020202020204" pitchFamily="34" charset="0"/>
              </a:rPr>
              <a:t>?</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6" name="AutoShape 4">
            <a:extLst>
              <a:ext uri="{FF2B5EF4-FFF2-40B4-BE49-F238E27FC236}">
                <a16:creationId xmlns:a16="http://schemas.microsoft.com/office/drawing/2014/main" id="{0524FC18-1738-4980-A2AA-D47E4C1EF88B}"/>
              </a:ext>
            </a:extLst>
          </p:cNvPr>
          <p:cNvSpPr/>
          <p:nvPr/>
        </p:nvSpPr>
        <p:spPr>
          <a:xfrm rot="21470361" flipH="1">
            <a:off x="6895106" y="5235767"/>
            <a:ext cx="5296304" cy="1021931"/>
          </a:xfrm>
          <a:prstGeom prst="rect">
            <a:avLst/>
          </a:prstGeom>
          <a:solidFill>
            <a:srgbClr val="FFFFFF"/>
          </a:solidFill>
        </p:spPr>
      </p:sp>
      <p:sp>
        <p:nvSpPr>
          <p:cNvPr id="37" name="TextBox 7">
            <a:extLst>
              <a:ext uri="{FF2B5EF4-FFF2-40B4-BE49-F238E27FC236}">
                <a16:creationId xmlns:a16="http://schemas.microsoft.com/office/drawing/2014/main" id="{2D346CC8-A536-4027-8809-CA242C7B19C4}"/>
              </a:ext>
            </a:extLst>
          </p:cNvPr>
          <p:cNvSpPr txBox="1"/>
          <p:nvPr/>
        </p:nvSpPr>
        <p:spPr>
          <a:xfrm rot="21420754">
            <a:off x="7098177" y="5331059"/>
            <a:ext cx="4845791" cy="820866"/>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ct val="0"/>
              </a:spcBef>
              <a:spcAft>
                <a:spcPts val="0"/>
              </a:spcAft>
              <a:buClrTx/>
              <a:buSzTx/>
              <a:buFontTx/>
              <a:buNone/>
              <a:tabLst/>
              <a:defRPr/>
            </a:pPr>
            <a:r>
              <a:rPr kumimoji="0" lang="en-US" sz="5334" b="1" i="0" u="none" strike="noStrike" kern="1200" cap="none" spc="0" normalizeH="0" baseline="0" noProof="0" dirty="0" err="1">
                <a:ln>
                  <a:noFill/>
                </a:ln>
                <a:solidFill>
                  <a:srgbClr val="FF0000"/>
                </a:solidFill>
                <a:effectLst/>
                <a:uLnTx/>
                <a:uFillTx/>
                <a:latin typeface="#9Slide03 Dekar" panose="02000000000000000000" pitchFamily="2" charset="0"/>
                <a:ea typeface="+mn-ea"/>
                <a:cs typeface="+mn-cs"/>
              </a:rPr>
              <a:t>Đáp</a:t>
            </a:r>
            <a:r>
              <a:rPr kumimoji="0" lang="en-US" sz="5334" b="1" i="0" u="none" strike="noStrike" kern="1200" cap="none" spc="0" normalizeH="0" baseline="0" noProof="0" dirty="0">
                <a:ln>
                  <a:noFill/>
                </a:ln>
                <a:solidFill>
                  <a:srgbClr val="FF0000"/>
                </a:solidFill>
                <a:effectLst/>
                <a:uLnTx/>
                <a:uFillTx/>
                <a:latin typeface="#9Slide03 Dekar" panose="02000000000000000000" pitchFamily="2" charset="0"/>
                <a:ea typeface="+mn-ea"/>
                <a:cs typeface="+mn-cs"/>
              </a:rPr>
              <a:t> </a:t>
            </a:r>
            <a:r>
              <a:rPr kumimoji="0" lang="en-US" sz="5334" b="1" i="0" u="none" strike="noStrike" kern="1200" cap="none" spc="0" normalizeH="0" baseline="0" noProof="0" dirty="0" err="1">
                <a:ln>
                  <a:noFill/>
                </a:ln>
                <a:solidFill>
                  <a:srgbClr val="FF0000"/>
                </a:solidFill>
                <a:effectLst/>
                <a:uLnTx/>
                <a:uFillTx/>
                <a:latin typeface="#9Slide03 Dekar" panose="02000000000000000000" pitchFamily="2" charset="0"/>
                <a:ea typeface="+mn-ea"/>
                <a:cs typeface="+mn-cs"/>
              </a:rPr>
              <a:t>án</a:t>
            </a:r>
            <a:r>
              <a:rPr kumimoji="0" lang="en-US" sz="5334" b="1" i="0" u="none" strike="noStrike" kern="1200" cap="none" spc="0" normalizeH="0" baseline="0" noProof="0" dirty="0">
                <a:ln>
                  <a:noFill/>
                </a:ln>
                <a:solidFill>
                  <a:srgbClr val="FF0000"/>
                </a:solidFill>
                <a:effectLst/>
                <a:uLnTx/>
                <a:uFillTx/>
                <a:latin typeface="#9Slide03 Dekar" panose="02000000000000000000" pitchFamily="2" charset="0"/>
                <a:ea typeface="+mn-ea"/>
                <a:cs typeface="+mn-cs"/>
              </a:rPr>
              <a:t>: bao </a:t>
            </a:r>
            <a:r>
              <a:rPr kumimoji="0" lang="en-US" sz="5334" b="1" i="0" u="none" strike="noStrike" kern="1200" cap="none" spc="0" normalizeH="0" baseline="0" noProof="0" dirty="0" err="1">
                <a:ln>
                  <a:noFill/>
                </a:ln>
                <a:solidFill>
                  <a:srgbClr val="FF0000"/>
                </a:solidFill>
                <a:effectLst/>
                <a:uLnTx/>
                <a:uFillTx/>
                <a:latin typeface="#9Slide03 Dekar" panose="02000000000000000000" pitchFamily="2" charset="0"/>
                <a:ea typeface="+mn-ea"/>
                <a:cs typeface="+mn-cs"/>
              </a:rPr>
              <a:t>gạo</a:t>
            </a:r>
            <a:endParaRPr kumimoji="0" lang="en-US" sz="5334" b="1" i="0" u="none" strike="noStrike" kern="1200" cap="none" spc="0" normalizeH="0" baseline="0" noProof="0" dirty="0">
              <a:ln>
                <a:noFill/>
              </a:ln>
              <a:solidFill>
                <a:srgbClr val="FF0000"/>
              </a:solidFill>
              <a:effectLst/>
              <a:uLnTx/>
              <a:uFillTx/>
              <a:latin typeface="#9Slide03 Dekar" panose="02000000000000000000" pitchFamily="2" charset="0"/>
              <a:ea typeface="+mn-ea"/>
              <a:cs typeface="+mn-cs"/>
            </a:endParaRPr>
          </a:p>
        </p:txBody>
      </p:sp>
      <p:pic>
        <p:nvPicPr>
          <p:cNvPr id="2050" name="Picture 2" descr="Toán lớp 2 Bài 17 Thực hành và trải nhiệm với các đơn vị Ki-lô-gam, Lít  trang 66 | Kết nối tri thức">
            <a:extLst>
              <a:ext uri="{FF2B5EF4-FFF2-40B4-BE49-F238E27FC236}">
                <a16:creationId xmlns:a16="http://schemas.microsoft.com/office/drawing/2014/main" id="{4C646461-E1A9-41AC-B90B-EC54771EBE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8629" y="687152"/>
            <a:ext cx="6814742" cy="3200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268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8"/>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5"/>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4"/>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3"/>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28"/>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29"/>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ppt_x"/>
                                          </p:val>
                                        </p:tav>
                                        <p:tav tm="100000">
                                          <p:val>
                                            <p:strVal val="#ppt_x"/>
                                          </p:val>
                                        </p:tav>
                                      </p:tavLst>
                                    </p:anim>
                                    <p:anim calcmode="lin" valueType="num">
                                      <p:cBhvr additive="base">
                                        <p:cTn id="4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56879" y="6260190"/>
            <a:ext cx="999348" cy="1086247"/>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9614" y="3943007"/>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57819" y="-63722"/>
            <a:ext cx="4879443" cy="1976174"/>
          </a:xfrm>
          <a:prstGeom prst="rect">
            <a:avLst/>
          </a:prstGeom>
        </p:spPr>
      </p:pic>
      <p:pic>
        <p:nvPicPr>
          <p:cNvPr id="28" name="Picture 7">
            <a:extLst>
              <a:ext uri="{FF2B5EF4-FFF2-40B4-BE49-F238E27FC236}">
                <a16:creationId xmlns:a16="http://schemas.microsoft.com/office/drawing/2014/main" id="{184DF406-22FA-4BC0-B0D1-AC260A1074AE}"/>
              </a:ext>
            </a:extLst>
          </p:cNvPr>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3171" y="5785603"/>
            <a:ext cx="626420" cy="680891"/>
          </a:xfrm>
          <a:prstGeom prst="rect">
            <a:avLst/>
          </a:prstGeom>
        </p:spPr>
      </p:pic>
      <p:pic>
        <p:nvPicPr>
          <p:cNvPr id="29" name="Picture 8">
            <a:extLst>
              <a:ext uri="{FF2B5EF4-FFF2-40B4-BE49-F238E27FC236}">
                <a16:creationId xmlns:a16="http://schemas.microsoft.com/office/drawing/2014/main" id="{AFC0F027-C14C-4019-9C81-41ADB6E6310C}"/>
              </a:ext>
            </a:extLst>
          </p:cNvPr>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9614" y="3943007"/>
            <a:ext cx="999348" cy="1086247"/>
          </a:xfrm>
          <a:prstGeom prst="rect">
            <a:avLst/>
          </a:prstGeom>
        </p:spPr>
      </p:pic>
      <p:sp>
        <p:nvSpPr>
          <p:cNvPr id="30" name="AutoShape 4">
            <a:extLst>
              <a:ext uri="{FF2B5EF4-FFF2-40B4-BE49-F238E27FC236}">
                <a16:creationId xmlns:a16="http://schemas.microsoft.com/office/drawing/2014/main" id="{C9827431-3679-4674-8B75-4C0B7EB79506}"/>
              </a:ext>
            </a:extLst>
          </p:cNvPr>
          <p:cNvSpPr/>
          <p:nvPr/>
        </p:nvSpPr>
        <p:spPr>
          <a:xfrm rot="129639">
            <a:off x="413463" y="5316225"/>
            <a:ext cx="5229312" cy="1021931"/>
          </a:xfrm>
          <a:prstGeom prst="rect">
            <a:avLst/>
          </a:prstGeom>
          <a:solidFill>
            <a:srgbClr val="FFFFFF"/>
          </a:solidFill>
        </p:spPr>
      </p:sp>
      <p:grpSp>
        <p:nvGrpSpPr>
          <p:cNvPr id="31" name="Group 30">
            <a:extLst>
              <a:ext uri="{FF2B5EF4-FFF2-40B4-BE49-F238E27FC236}">
                <a16:creationId xmlns:a16="http://schemas.microsoft.com/office/drawing/2014/main" id="{1F208D7E-7C6E-4AE3-BC32-5489815D23CB}"/>
              </a:ext>
            </a:extLst>
          </p:cNvPr>
          <p:cNvGrpSpPr/>
          <p:nvPr/>
        </p:nvGrpSpPr>
        <p:grpSpPr>
          <a:xfrm>
            <a:off x="4973564" y="4298854"/>
            <a:ext cx="1732793" cy="1510779"/>
            <a:chOff x="11279221" y="6211935"/>
            <a:chExt cx="2599189" cy="2266168"/>
          </a:xfrm>
        </p:grpSpPr>
        <p:pic>
          <p:nvPicPr>
            <p:cNvPr id="32" name="Picture 14">
              <a:extLst>
                <a:ext uri="{FF2B5EF4-FFF2-40B4-BE49-F238E27FC236}">
                  <a16:creationId xmlns:a16="http://schemas.microsoft.com/office/drawing/2014/main" id="{C12C2925-1215-4ABF-8CA6-FDEE2F7E99BF}"/>
                </a:ext>
              </a:extLst>
            </p:cNvPr>
            <p:cNvPicPr>
              <a:picLocks noChangeAspect="1"/>
            </p:cNvPicPr>
            <p:nvPr/>
          </p:nvPicPr>
          <p:blipFill>
            <a:blip r:embed="rId6"/>
            <a:srcRect/>
            <a:stretch>
              <a:fillRect/>
            </a:stretch>
          </p:blipFill>
          <p:spPr>
            <a:xfrm rot="977126">
              <a:off x="11279221" y="6211935"/>
              <a:ext cx="2599189" cy="2266168"/>
            </a:xfrm>
            <a:prstGeom prst="rect">
              <a:avLst/>
            </a:prstGeom>
          </p:spPr>
        </p:pic>
        <p:sp>
          <p:nvSpPr>
            <p:cNvPr id="34" name="TextBox 15">
              <a:extLst>
                <a:ext uri="{FF2B5EF4-FFF2-40B4-BE49-F238E27FC236}">
                  <a16:creationId xmlns:a16="http://schemas.microsoft.com/office/drawing/2014/main" id="{7663066F-ABAB-419C-BAFB-7448A0A26944}"/>
                </a:ext>
              </a:extLst>
            </p:cNvPr>
            <p:cNvSpPr txBox="1"/>
            <p:nvPr/>
          </p:nvSpPr>
          <p:spPr>
            <a:xfrm rot="1078377">
              <a:off x="12223405" y="6306271"/>
              <a:ext cx="1176319" cy="2077492"/>
            </a:xfrm>
            <a:prstGeom prst="rect">
              <a:avLst/>
            </a:prstGeom>
          </p:spPr>
          <p:txBody>
            <a:bodyPr lIns="0" tIns="0" rIns="0" bIns="0" rtlCol="0" anchor="t">
              <a:spAutoFit/>
            </a:bodyPr>
            <a:lstStyle/>
            <a:p>
              <a:pPr marL="0" marR="0" lvl="0" indent="0" algn="ctr" defTabSz="609630" rtl="0" eaLnBrk="1" fontAlgn="auto" latinLnBrk="0" hangingPunct="1">
                <a:lnSpc>
                  <a:spcPts val="11201"/>
                </a:lnSpc>
                <a:spcBef>
                  <a:spcPct val="0"/>
                </a:spcBef>
                <a:spcAft>
                  <a:spcPts val="0"/>
                </a:spcAft>
                <a:buClrTx/>
                <a:buSzTx/>
                <a:buFontTx/>
                <a:buNone/>
                <a:tabLst/>
                <a:defRPr/>
              </a:pPr>
              <a:r>
                <a:rPr kumimoji="0" lang="en-US" sz="8000" b="0" i="0" u="none" strike="noStrike" kern="1200" cap="none" spc="744" normalizeH="0" baseline="0" noProof="0" dirty="0">
                  <a:ln>
                    <a:noFill/>
                  </a:ln>
                  <a:solidFill>
                    <a:srgbClr val="403D3C"/>
                  </a:solidFill>
                  <a:effectLst/>
                  <a:uLnTx/>
                  <a:uFillTx/>
                  <a:latin typeface="Josefin Sans Bold"/>
                  <a:ea typeface="+mn-ea"/>
                  <a:cs typeface="+mn-cs"/>
                </a:rPr>
                <a:t>?</a:t>
              </a:r>
            </a:p>
          </p:txBody>
        </p:sp>
      </p:grpSp>
      <p:sp>
        <p:nvSpPr>
          <p:cNvPr id="35" name="TextBox 7">
            <a:extLst>
              <a:ext uri="{FF2B5EF4-FFF2-40B4-BE49-F238E27FC236}">
                <a16:creationId xmlns:a16="http://schemas.microsoft.com/office/drawing/2014/main" id="{DCEB8B2E-46A4-44EF-A271-FEDC9E8872DD}"/>
              </a:ext>
            </a:extLst>
          </p:cNvPr>
          <p:cNvSpPr txBox="1"/>
          <p:nvPr/>
        </p:nvSpPr>
        <p:spPr>
          <a:xfrm rot="152325">
            <a:off x="552563" y="5535134"/>
            <a:ext cx="4861329" cy="553998"/>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ct val="0"/>
              </a:spcBef>
              <a:spcAft>
                <a:spcPts val="0"/>
              </a:spcAft>
              <a:buClrTx/>
              <a:buSzTx/>
              <a:buFontTx/>
              <a:buNone/>
              <a:tabLst/>
              <a:defRPr/>
            </a:pPr>
            <a:r>
              <a:rPr lang="en-US" sz="3600" b="1" dirty="0" err="1">
                <a:solidFill>
                  <a:prstClr val="black"/>
                </a:solidFill>
                <a:latin typeface="Arial" panose="020B0604020202020204" pitchFamily="34" charset="0"/>
                <a:cs typeface="Arial" panose="020B0604020202020204" pitchFamily="34" charset="0"/>
              </a:rPr>
              <a:t>Đồng</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hồ</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chỉ</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mấy</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giờ</a:t>
            </a:r>
            <a:r>
              <a:rPr lang="en-US" sz="3600" b="1" dirty="0">
                <a:solidFill>
                  <a:prstClr val="black"/>
                </a:solidFill>
                <a:latin typeface="Arial" panose="020B0604020202020204" pitchFamily="34" charset="0"/>
                <a:cs typeface="Arial" panose="020B0604020202020204" pitchFamily="34" charset="0"/>
              </a:rPr>
              <a:t>?</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6" name="AutoShape 4">
            <a:extLst>
              <a:ext uri="{FF2B5EF4-FFF2-40B4-BE49-F238E27FC236}">
                <a16:creationId xmlns:a16="http://schemas.microsoft.com/office/drawing/2014/main" id="{0524FC18-1738-4980-A2AA-D47E4C1EF88B}"/>
              </a:ext>
            </a:extLst>
          </p:cNvPr>
          <p:cNvSpPr/>
          <p:nvPr/>
        </p:nvSpPr>
        <p:spPr>
          <a:xfrm rot="21470361" flipH="1">
            <a:off x="6895421" y="5252460"/>
            <a:ext cx="4410748" cy="1021931"/>
          </a:xfrm>
          <a:prstGeom prst="rect">
            <a:avLst/>
          </a:prstGeom>
          <a:solidFill>
            <a:srgbClr val="FFFFFF"/>
          </a:solidFill>
        </p:spPr>
      </p:sp>
      <p:sp>
        <p:nvSpPr>
          <p:cNvPr id="37" name="TextBox 7">
            <a:extLst>
              <a:ext uri="{FF2B5EF4-FFF2-40B4-BE49-F238E27FC236}">
                <a16:creationId xmlns:a16="http://schemas.microsoft.com/office/drawing/2014/main" id="{2D346CC8-A536-4027-8809-CA242C7B19C4}"/>
              </a:ext>
            </a:extLst>
          </p:cNvPr>
          <p:cNvSpPr txBox="1"/>
          <p:nvPr/>
        </p:nvSpPr>
        <p:spPr>
          <a:xfrm rot="21420754">
            <a:off x="7098749" y="5352992"/>
            <a:ext cx="4004091" cy="820866"/>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ct val="0"/>
              </a:spcBef>
              <a:spcAft>
                <a:spcPts val="0"/>
              </a:spcAft>
              <a:buClrTx/>
              <a:buSzTx/>
              <a:buFontTx/>
              <a:buNone/>
              <a:tabLst/>
              <a:defRPr/>
            </a:pPr>
            <a:r>
              <a:rPr kumimoji="0" lang="en-US" sz="5334" b="1" i="0" u="none" strike="noStrike" kern="1200" cap="none" spc="0" normalizeH="0" baseline="0" noProof="0" dirty="0" err="1">
                <a:ln>
                  <a:noFill/>
                </a:ln>
                <a:solidFill>
                  <a:srgbClr val="FF0000"/>
                </a:solidFill>
                <a:effectLst/>
                <a:uLnTx/>
                <a:uFillTx/>
                <a:latin typeface="#9Slide03 Dekar" panose="02000000000000000000" pitchFamily="2" charset="0"/>
                <a:ea typeface="+mn-ea"/>
                <a:cs typeface="+mn-cs"/>
              </a:rPr>
              <a:t>Đáp</a:t>
            </a:r>
            <a:r>
              <a:rPr kumimoji="0" lang="en-US" sz="5334" b="1" i="0" u="none" strike="noStrike" kern="1200" cap="none" spc="0" normalizeH="0" baseline="0" noProof="0" dirty="0">
                <a:ln>
                  <a:noFill/>
                </a:ln>
                <a:solidFill>
                  <a:srgbClr val="FF0000"/>
                </a:solidFill>
                <a:effectLst/>
                <a:uLnTx/>
                <a:uFillTx/>
                <a:latin typeface="#9Slide03 Dekar" panose="02000000000000000000" pitchFamily="2" charset="0"/>
                <a:ea typeface="+mn-ea"/>
                <a:cs typeface="+mn-cs"/>
              </a:rPr>
              <a:t> </a:t>
            </a:r>
            <a:r>
              <a:rPr kumimoji="0" lang="en-US" sz="5334" b="1" i="0" u="none" strike="noStrike" kern="1200" cap="none" spc="0" normalizeH="0" baseline="0" noProof="0" dirty="0" err="1">
                <a:ln>
                  <a:noFill/>
                </a:ln>
                <a:solidFill>
                  <a:srgbClr val="FF0000"/>
                </a:solidFill>
                <a:effectLst/>
                <a:uLnTx/>
                <a:uFillTx/>
                <a:latin typeface="#9Slide03 Dekar" panose="02000000000000000000" pitchFamily="2" charset="0"/>
                <a:ea typeface="+mn-ea"/>
                <a:cs typeface="+mn-cs"/>
              </a:rPr>
              <a:t>án</a:t>
            </a:r>
            <a:r>
              <a:rPr kumimoji="0" lang="en-US" sz="5334" b="1" i="0" u="none" strike="noStrike" kern="1200" cap="none" spc="0" normalizeH="0" baseline="0" noProof="0" dirty="0">
                <a:ln>
                  <a:noFill/>
                </a:ln>
                <a:solidFill>
                  <a:srgbClr val="FF0000"/>
                </a:solidFill>
                <a:effectLst/>
                <a:uLnTx/>
                <a:uFillTx/>
                <a:latin typeface="#9Slide03 Dekar" panose="02000000000000000000" pitchFamily="2" charset="0"/>
                <a:ea typeface="+mn-ea"/>
                <a:cs typeface="+mn-cs"/>
              </a:rPr>
              <a:t>: 3 </a:t>
            </a:r>
            <a:r>
              <a:rPr kumimoji="0" lang="en-US" sz="5334" b="1" i="0" u="none" strike="noStrike" kern="1200" cap="none" spc="0" normalizeH="0" baseline="0" noProof="0" dirty="0" err="1">
                <a:ln>
                  <a:noFill/>
                </a:ln>
                <a:solidFill>
                  <a:srgbClr val="FF0000"/>
                </a:solidFill>
                <a:effectLst/>
                <a:uLnTx/>
                <a:uFillTx/>
                <a:latin typeface="#9Slide03 Dekar" panose="02000000000000000000" pitchFamily="2" charset="0"/>
                <a:ea typeface="+mn-ea"/>
                <a:cs typeface="+mn-cs"/>
              </a:rPr>
              <a:t>giờ</a:t>
            </a:r>
            <a:endParaRPr kumimoji="0" lang="en-US" sz="5334" b="1" i="0" u="none" strike="noStrike" kern="1200" cap="none" spc="0" normalizeH="0" baseline="0" noProof="0" dirty="0">
              <a:ln>
                <a:noFill/>
              </a:ln>
              <a:solidFill>
                <a:srgbClr val="FF0000"/>
              </a:solidFill>
              <a:effectLst/>
              <a:uLnTx/>
              <a:uFillTx/>
              <a:latin typeface="#9Slide03 Dekar" panose="02000000000000000000" pitchFamily="2" charset="0"/>
              <a:ea typeface="+mn-ea"/>
              <a:cs typeface="+mn-cs"/>
            </a:endParaRPr>
          </a:p>
        </p:txBody>
      </p:sp>
      <p:pic>
        <p:nvPicPr>
          <p:cNvPr id="3074" name="Picture 2" descr="Công việc của cái đồng hồ là gì ? Đọc bài Làm việc thật là">
            <a:extLst>
              <a:ext uri="{FF2B5EF4-FFF2-40B4-BE49-F238E27FC236}">
                <a16:creationId xmlns:a16="http://schemas.microsoft.com/office/drawing/2014/main" id="{AF13F408-411C-4E71-9C83-27C0B7F50F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1472" y="-79469"/>
            <a:ext cx="5353050" cy="442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418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8"/>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5"/>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4"/>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3"/>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28"/>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29"/>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ppt_x"/>
                                          </p:val>
                                        </p:tav>
                                        <p:tav tm="100000">
                                          <p:val>
                                            <p:strVal val="#ppt_x"/>
                                          </p:val>
                                        </p:tav>
                                      </p:tavLst>
                                    </p:anim>
                                    <p:anim calcmode="lin" valueType="num">
                                      <p:cBhvr additive="base">
                                        <p:cTn id="4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alphaModFix amt="39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3">
            <a:alphaModFix amt="39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3">
            <a:alphaModFix amt="39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3">
            <a:alphaModFix amt="39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162740" y="6114288"/>
            <a:ext cx="999348" cy="1086247"/>
          </a:xfrm>
          <a:prstGeom prst="rect">
            <a:avLst/>
          </a:prstGeom>
        </p:spPr>
      </p:pic>
      <p:pic>
        <p:nvPicPr>
          <p:cNvPr id="7" name="Picture 7"/>
          <p:cNvPicPr>
            <a:picLocks noChangeAspect="1"/>
          </p:cNvPicPr>
          <p:nvPr/>
        </p:nvPicPr>
        <p:blipFill>
          <a:blip r:embed="rId3">
            <a:alphaModFix amt="39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636000" y="5662337"/>
            <a:ext cx="999348" cy="1086247"/>
          </a:xfrm>
          <a:prstGeom prst="rect">
            <a:avLst/>
          </a:prstGeom>
        </p:spPr>
      </p:pic>
      <p:pic>
        <p:nvPicPr>
          <p:cNvPr id="8" name="Picture 8"/>
          <p:cNvPicPr>
            <a:picLocks noChangeAspect="1"/>
          </p:cNvPicPr>
          <p:nvPr/>
        </p:nvPicPr>
        <p:blipFill>
          <a:blip r:embed="rId3">
            <a:alphaModFix amt="39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506200" y="3976515"/>
            <a:ext cx="999348" cy="1086247"/>
          </a:xfrm>
          <a:prstGeom prst="rect">
            <a:avLst/>
          </a:prstGeom>
        </p:spPr>
      </p:pic>
      <p:pic>
        <p:nvPicPr>
          <p:cNvPr id="9" name="Picture 9"/>
          <p:cNvPicPr>
            <a:picLocks noChangeAspect="1"/>
          </p:cNvPicPr>
          <p:nvPr/>
        </p:nvPicPr>
        <p:blipFill>
          <a:blip r:embed="rId3">
            <a:alphaModFix amt="39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003" y="1261470"/>
            <a:ext cx="999348" cy="1086247"/>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117295" y="1401880"/>
            <a:ext cx="2105011" cy="852529"/>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V="1">
            <a:off x="7955615" y="-33092"/>
            <a:ext cx="5061899" cy="2050069"/>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V="1">
            <a:off x="57819" y="-63722"/>
            <a:ext cx="4879443" cy="1976174"/>
          </a:xfrm>
          <a:prstGeom prst="rect">
            <a:avLst/>
          </a:prstGeom>
        </p:spPr>
      </p:pic>
      <p:sp>
        <p:nvSpPr>
          <p:cNvPr id="26" name="AutoShape 3"/>
          <p:cNvSpPr/>
          <p:nvPr/>
        </p:nvSpPr>
        <p:spPr>
          <a:xfrm>
            <a:off x="1599129" y="2235200"/>
            <a:ext cx="9122485" cy="0"/>
          </a:xfrm>
          <a:prstGeom prst="line">
            <a:avLst/>
          </a:prstGeom>
          <a:ln w="47625" cap="flat">
            <a:solidFill>
              <a:srgbClr val="FFFFFF"/>
            </a:solidFill>
            <a:prstDash val="solid"/>
            <a:headEnd type="none" w="sm" len="sm"/>
            <a:tailEnd type="none" w="sm" len="sm"/>
          </a:ln>
        </p:spPr>
      </p:sp>
      <p:sp>
        <p:nvSpPr>
          <p:cNvPr id="30" name="Google Shape;487;p33"/>
          <p:cNvSpPr txBox="1">
            <a:spLocks/>
          </p:cNvSpPr>
          <p:nvPr/>
        </p:nvSpPr>
        <p:spPr>
          <a:xfrm>
            <a:off x="1405755" y="701874"/>
            <a:ext cx="8652385" cy="509067"/>
          </a:xfrm>
          <a:prstGeom prst="rect">
            <a:avLst/>
          </a:prstGeom>
          <a:noFill/>
          <a:ln>
            <a:noFill/>
          </a:ln>
        </p:spPr>
        <p:txBody>
          <a:bodyPr spcFirstLastPara="1" wrap="square" lIns="81267" tIns="81267" rIns="81267" bIns="812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defTabSz="609630">
              <a:defRPr/>
            </a:pPr>
            <a:r>
              <a:rPr lang="en-US" sz="4000" kern="0" dirty="0" err="1">
                <a:solidFill>
                  <a:srgbClr val="002060"/>
                </a:solidFill>
                <a:latin typeface="#9Slide05 IcielSmoothy Cursive" panose="00000500000000000000" pitchFamily="2" charset="0"/>
                <a:cs typeface="Calibri" panose="020F0502020204030204" pitchFamily="34" charset="0"/>
              </a:rPr>
              <a:t>Thứ</a:t>
            </a:r>
            <a:r>
              <a:rPr lang="en-US" sz="4000" kern="0" dirty="0">
                <a:solidFill>
                  <a:srgbClr val="002060"/>
                </a:solidFill>
                <a:latin typeface="#9Slide05 IcielSmoothy Cursive" panose="00000500000000000000" pitchFamily="2" charset="0"/>
                <a:cs typeface="Calibri" panose="020F0502020204030204" pitchFamily="34" charset="0"/>
              </a:rPr>
              <a:t> … </a:t>
            </a:r>
            <a:r>
              <a:rPr lang="en-US" sz="4000" kern="0" dirty="0" err="1">
                <a:solidFill>
                  <a:srgbClr val="002060"/>
                </a:solidFill>
                <a:latin typeface="#9Slide05 IcielSmoothy Cursive" panose="00000500000000000000" pitchFamily="2" charset="0"/>
                <a:cs typeface="Calibri" panose="020F0502020204030204" pitchFamily="34" charset="0"/>
              </a:rPr>
              <a:t>ngày</a:t>
            </a:r>
            <a:r>
              <a:rPr lang="en-US" sz="4000" kern="0" dirty="0">
                <a:solidFill>
                  <a:srgbClr val="002060"/>
                </a:solidFill>
                <a:latin typeface="#9Slide05 IcielSmoothy Cursive" panose="00000500000000000000" pitchFamily="2" charset="0"/>
                <a:cs typeface="Calibri" panose="020F0502020204030204" pitchFamily="34" charset="0"/>
              </a:rPr>
              <a:t> … </a:t>
            </a:r>
            <a:r>
              <a:rPr lang="en-US" sz="4000" kern="0" dirty="0" err="1">
                <a:solidFill>
                  <a:srgbClr val="002060"/>
                </a:solidFill>
                <a:latin typeface="#9Slide05 IcielSmoothy Cursive" panose="00000500000000000000" pitchFamily="2" charset="0"/>
                <a:cs typeface="Calibri" panose="020F0502020204030204" pitchFamily="34" charset="0"/>
              </a:rPr>
              <a:t>tháng</a:t>
            </a:r>
            <a:r>
              <a:rPr lang="en-US" sz="4000" kern="0" dirty="0">
                <a:solidFill>
                  <a:srgbClr val="002060"/>
                </a:solidFill>
                <a:latin typeface="#9Slide05 IcielSmoothy Cursive" panose="00000500000000000000" pitchFamily="2" charset="0"/>
                <a:cs typeface="Calibri" panose="020F0502020204030204" pitchFamily="34" charset="0"/>
              </a:rPr>
              <a:t> … </a:t>
            </a:r>
            <a:r>
              <a:rPr lang="en-US" sz="4000" kern="0" dirty="0" err="1">
                <a:solidFill>
                  <a:srgbClr val="002060"/>
                </a:solidFill>
                <a:latin typeface="#9Slide05 IcielSmoothy Cursive" panose="00000500000000000000" pitchFamily="2" charset="0"/>
                <a:cs typeface="Calibri" panose="020F0502020204030204" pitchFamily="34" charset="0"/>
              </a:rPr>
              <a:t>năm</a:t>
            </a:r>
            <a:r>
              <a:rPr lang="en-US" sz="4000" kern="0" dirty="0">
                <a:solidFill>
                  <a:srgbClr val="002060"/>
                </a:solidFill>
                <a:latin typeface="#9Slide05 IcielSmoothy Cursive" panose="00000500000000000000" pitchFamily="2" charset="0"/>
                <a:cs typeface="Calibri" panose="020F0502020204030204" pitchFamily="34" charset="0"/>
              </a:rPr>
              <a:t> 2022</a:t>
            </a:r>
          </a:p>
        </p:txBody>
      </p:sp>
      <p:pic>
        <p:nvPicPr>
          <p:cNvPr id="37"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465796" y="5079978"/>
            <a:ext cx="393236" cy="348193"/>
          </a:xfrm>
          <a:prstGeom prst="rect">
            <a:avLst/>
          </a:prstGeom>
        </p:spPr>
      </p:pic>
      <p:pic>
        <p:nvPicPr>
          <p:cNvPr id="38" name="Picture 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993078" y="5079978"/>
            <a:ext cx="393236" cy="348193"/>
          </a:xfrm>
          <a:prstGeom prst="rect">
            <a:avLst/>
          </a:prstGeom>
        </p:spPr>
      </p:pic>
      <p:pic>
        <p:nvPicPr>
          <p:cNvPr id="39"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526478" y="5079978"/>
            <a:ext cx="393236" cy="348193"/>
          </a:xfrm>
          <a:prstGeom prst="rect">
            <a:avLst/>
          </a:prstGeom>
        </p:spPr>
      </p:pic>
      <p:pic>
        <p:nvPicPr>
          <p:cNvPr id="40"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999130" y="594066"/>
            <a:ext cx="2348335" cy="1679060"/>
          </a:xfrm>
          <a:prstGeom prst="rect">
            <a:avLst/>
          </a:prstGeom>
        </p:spPr>
      </p:pic>
      <p:pic>
        <p:nvPicPr>
          <p:cNvPr id="42"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75399" y="1341542"/>
            <a:ext cx="2105011" cy="852529"/>
          </a:xfrm>
          <a:prstGeom prst="rect">
            <a:avLst/>
          </a:prstGeom>
        </p:spPr>
      </p:pic>
      <p:pic>
        <p:nvPicPr>
          <p:cNvPr id="43"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989788" y="123154"/>
            <a:ext cx="1364580" cy="552655"/>
          </a:xfrm>
          <a:prstGeom prst="rect">
            <a:avLst/>
          </a:prstGeom>
        </p:spPr>
      </p:pic>
      <p:pic>
        <p:nvPicPr>
          <p:cNvPr id="41"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113897" y="3117986"/>
            <a:ext cx="4234059" cy="3366077"/>
          </a:xfrm>
          <a:prstGeom prst="rect">
            <a:avLst/>
          </a:prstGeom>
        </p:spPr>
      </p:pic>
      <p:sp>
        <p:nvSpPr>
          <p:cNvPr id="44" name="Rectangle 43"/>
          <p:cNvSpPr/>
          <p:nvPr/>
        </p:nvSpPr>
        <p:spPr>
          <a:xfrm>
            <a:off x="5154878" y="2304132"/>
            <a:ext cx="1676400" cy="48179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630">
              <a:defRPr/>
            </a:pPr>
            <a:endParaRPr lang="en-US" sz="1200">
              <a:solidFill>
                <a:prstClr val="white"/>
              </a:solidFill>
              <a:latin typeface="Calibri"/>
            </a:endParaRPr>
          </a:p>
        </p:txBody>
      </p:sp>
      <p:sp>
        <p:nvSpPr>
          <p:cNvPr id="32" name="Google Shape;487;p33"/>
          <p:cNvSpPr txBox="1">
            <a:spLocks/>
          </p:cNvSpPr>
          <p:nvPr/>
        </p:nvSpPr>
        <p:spPr>
          <a:xfrm>
            <a:off x="5271088" y="2137477"/>
            <a:ext cx="1285620" cy="804081"/>
          </a:xfrm>
          <a:prstGeom prst="rect">
            <a:avLst/>
          </a:prstGeom>
          <a:noFill/>
          <a:ln>
            <a:noFill/>
          </a:ln>
        </p:spPr>
        <p:txBody>
          <a:bodyPr spcFirstLastPara="1" wrap="square" lIns="81267" tIns="81267" rIns="81267" bIns="812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defTabSz="609630">
              <a:defRPr/>
            </a:pPr>
            <a:r>
              <a:rPr lang="en-US" sz="4000" kern="0" dirty="0" err="1">
                <a:solidFill>
                  <a:srgbClr val="002060"/>
                </a:solidFill>
                <a:latin typeface="#9Slide03 Ample" panose="02000000000000000000" pitchFamily="2" charset="0"/>
                <a:cs typeface="Calibri" panose="020F0502020204030204" pitchFamily="34" charset="0"/>
              </a:rPr>
              <a:t>Toán</a:t>
            </a:r>
            <a:endParaRPr lang="en-US" sz="4000" kern="0" dirty="0">
              <a:solidFill>
                <a:srgbClr val="002060"/>
              </a:solidFill>
              <a:latin typeface="#9Slide03 Ample" panose="02000000000000000000" pitchFamily="2" charset="0"/>
              <a:cs typeface="Calibri" panose="020F0502020204030204" pitchFamily="34" charset="0"/>
            </a:endParaRPr>
          </a:p>
        </p:txBody>
      </p:sp>
      <p:pic>
        <p:nvPicPr>
          <p:cNvPr id="14" name="Picture 13">
            <a:extLst>
              <a:ext uri="{FF2B5EF4-FFF2-40B4-BE49-F238E27FC236}">
                <a16:creationId xmlns:a16="http://schemas.microsoft.com/office/drawing/2014/main" id="{E9FC96F3-2CD0-40B7-B1D4-0D96EBF06348}"/>
              </a:ext>
            </a:extLst>
          </p:cNvPr>
          <p:cNvPicPr>
            <a:picLocks noChangeAspect="1"/>
          </p:cNvPicPr>
          <p:nvPr/>
        </p:nvPicPr>
        <p:blipFill>
          <a:blip r:embed="rId13"/>
          <a:stretch>
            <a:fillRect/>
          </a:stretch>
        </p:blipFill>
        <p:spPr>
          <a:xfrm>
            <a:off x="1055877" y="3074185"/>
            <a:ext cx="10034886" cy="938865"/>
          </a:xfrm>
          <a:prstGeom prst="rect">
            <a:avLst/>
          </a:prstGeom>
        </p:spPr>
      </p:pic>
      <p:pic>
        <p:nvPicPr>
          <p:cNvPr id="16" name="Picture 15">
            <a:extLst>
              <a:ext uri="{FF2B5EF4-FFF2-40B4-BE49-F238E27FC236}">
                <a16:creationId xmlns:a16="http://schemas.microsoft.com/office/drawing/2014/main" id="{6B4D88CD-C725-45D8-A15C-A9D95451460B}"/>
              </a:ext>
            </a:extLst>
          </p:cNvPr>
          <p:cNvPicPr>
            <a:picLocks noChangeAspect="1"/>
          </p:cNvPicPr>
          <p:nvPr/>
        </p:nvPicPr>
        <p:blipFill>
          <a:blip r:embed="rId14"/>
          <a:stretch>
            <a:fillRect/>
          </a:stretch>
        </p:blipFill>
        <p:spPr>
          <a:xfrm>
            <a:off x="4392629" y="4037436"/>
            <a:ext cx="3767655" cy="1926503"/>
          </a:xfrm>
          <a:prstGeom prst="rect">
            <a:avLst/>
          </a:prstGeom>
        </p:spPr>
      </p:pic>
      <p:pic>
        <p:nvPicPr>
          <p:cNvPr id="27" name="Picture 26">
            <a:extLst>
              <a:ext uri="{FF2B5EF4-FFF2-40B4-BE49-F238E27FC236}">
                <a16:creationId xmlns:a16="http://schemas.microsoft.com/office/drawing/2014/main" id="{995CEE83-C7BF-4385-865A-91F64445E466}"/>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9277" t="11011" r="11221" b="13087"/>
          <a:stretch/>
        </p:blipFill>
        <p:spPr>
          <a:xfrm>
            <a:off x="7585778" y="4384288"/>
            <a:ext cx="4606222" cy="2473712"/>
          </a:xfrm>
          <a:prstGeom prst="rect">
            <a:avLst/>
          </a:prstGeom>
        </p:spPr>
      </p:pic>
      <p:pic>
        <p:nvPicPr>
          <p:cNvPr id="28" name="Picture 27" descr="Shape&#10;&#10;Description automatically generated with medium confidence">
            <a:extLst>
              <a:ext uri="{FF2B5EF4-FFF2-40B4-BE49-F238E27FC236}">
                <a16:creationId xmlns:a16="http://schemas.microsoft.com/office/drawing/2014/main" id="{FCB6C0D7-1388-417D-83DF-08B08200748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413102" y="84979"/>
            <a:ext cx="1769783" cy="1769783"/>
          </a:xfrm>
          <a:prstGeom prst="rect">
            <a:avLst/>
          </a:prstGeom>
        </p:spPr>
      </p:pic>
    </p:spTree>
    <p:extLst>
      <p:ext uri="{BB962C8B-B14F-4D97-AF65-F5344CB8AC3E}">
        <p14:creationId xmlns:p14="http://schemas.microsoft.com/office/powerpoint/2010/main" val="19993910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2" presetClass="entr" presetSubtype="12" repeatCount="indefinite"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3000" fill="hold"/>
                                        <p:tgtEl>
                                          <p:spTgt spid="41"/>
                                        </p:tgtEl>
                                        <p:attrNameLst>
                                          <p:attrName>ppt_x</p:attrName>
                                        </p:attrNameLst>
                                      </p:cBhvr>
                                      <p:tavLst>
                                        <p:tav tm="0">
                                          <p:val>
                                            <p:strVal val="0-#ppt_w/2"/>
                                          </p:val>
                                        </p:tav>
                                        <p:tav tm="100000">
                                          <p:val>
                                            <p:strVal val="#ppt_x"/>
                                          </p:val>
                                        </p:tav>
                                      </p:tavLst>
                                    </p:anim>
                                    <p:anim calcmode="lin" valueType="num">
                                      <p:cBhvr additive="base">
                                        <p:cTn id="22" dur="3000" fill="hold"/>
                                        <p:tgtEl>
                                          <p:spTgt spid="41"/>
                                        </p:tgtEl>
                                        <p:attrNameLst>
                                          <p:attrName>ppt_y</p:attrName>
                                        </p:attrNameLst>
                                      </p:cBhvr>
                                      <p:tavLst>
                                        <p:tav tm="0">
                                          <p:val>
                                            <p:strVal val="1+#ppt_h/2"/>
                                          </p:val>
                                        </p:tav>
                                        <p:tav tm="100000">
                                          <p:val>
                                            <p:strVal val="#ppt_y"/>
                                          </p:val>
                                        </p:tav>
                                      </p:tavLst>
                                    </p:anim>
                                  </p:childTnLst>
                                </p:cTn>
                              </p:par>
                              <p:par>
                                <p:cTn id="23" presetID="53" presetClass="entr" presetSubtype="16"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32" presetClass="emph" presetSubtype="0" repeatCount="indefinite" fill="hold" nodeType="withEffect">
                                  <p:stCondLst>
                                    <p:cond delay="0"/>
                                  </p:stCondLst>
                                  <p:childTnLst>
                                    <p:animRot by="120000">
                                      <p:cBhvr>
                                        <p:cTn id="41" dur="300" fill="hold">
                                          <p:stCondLst>
                                            <p:cond delay="0"/>
                                          </p:stCondLst>
                                        </p:cTn>
                                        <p:tgtEl>
                                          <p:spTgt spid="27"/>
                                        </p:tgtEl>
                                        <p:attrNameLst>
                                          <p:attrName>r</p:attrName>
                                        </p:attrNameLst>
                                      </p:cBhvr>
                                    </p:animRot>
                                    <p:animRot by="-240000">
                                      <p:cBhvr>
                                        <p:cTn id="42" dur="600" fill="hold">
                                          <p:stCondLst>
                                            <p:cond delay="600"/>
                                          </p:stCondLst>
                                        </p:cTn>
                                        <p:tgtEl>
                                          <p:spTgt spid="27"/>
                                        </p:tgtEl>
                                        <p:attrNameLst>
                                          <p:attrName>r</p:attrName>
                                        </p:attrNameLst>
                                      </p:cBhvr>
                                    </p:animRot>
                                    <p:animRot by="240000">
                                      <p:cBhvr>
                                        <p:cTn id="43" dur="600" fill="hold">
                                          <p:stCondLst>
                                            <p:cond delay="1200"/>
                                          </p:stCondLst>
                                        </p:cTn>
                                        <p:tgtEl>
                                          <p:spTgt spid="27"/>
                                        </p:tgtEl>
                                        <p:attrNameLst>
                                          <p:attrName>r</p:attrName>
                                        </p:attrNameLst>
                                      </p:cBhvr>
                                    </p:animRot>
                                    <p:animRot by="-240000">
                                      <p:cBhvr>
                                        <p:cTn id="44" dur="600" fill="hold">
                                          <p:stCondLst>
                                            <p:cond delay="1800"/>
                                          </p:stCondLst>
                                        </p:cTn>
                                        <p:tgtEl>
                                          <p:spTgt spid="27"/>
                                        </p:tgtEl>
                                        <p:attrNameLst>
                                          <p:attrName>r</p:attrName>
                                        </p:attrNameLst>
                                      </p:cBhvr>
                                    </p:animRot>
                                    <p:animRot by="120000">
                                      <p:cBhvr>
                                        <p:cTn id="45" dur="600" fill="hold">
                                          <p:stCondLst>
                                            <p:cond delay="240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57819" y="-63722"/>
            <a:ext cx="4879443" cy="1976174"/>
          </a:xfrm>
          <a:prstGeom prst="rect">
            <a:avLst/>
          </a:prstGeom>
        </p:spPr>
      </p:pic>
      <p:pic>
        <p:nvPicPr>
          <p:cNvPr id="3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99089" flipH="1">
            <a:off x="2488804" y="431382"/>
            <a:ext cx="6936750" cy="4893561"/>
          </a:xfrm>
          <a:prstGeom prst="rect">
            <a:avLst/>
          </a:prstGeom>
        </p:spPr>
      </p:pic>
      <p:sp>
        <p:nvSpPr>
          <p:cNvPr id="25" name="TextBox 24">
            <a:extLst>
              <a:ext uri="{FF2B5EF4-FFF2-40B4-BE49-F238E27FC236}">
                <a16:creationId xmlns:a16="http://schemas.microsoft.com/office/drawing/2014/main" id="{EA368E21-218A-4A03-83BE-069CA1E4855A}"/>
              </a:ext>
            </a:extLst>
          </p:cNvPr>
          <p:cNvSpPr txBox="1"/>
          <p:nvPr/>
        </p:nvSpPr>
        <p:spPr>
          <a:xfrm>
            <a:off x="3964505" y="2518850"/>
            <a:ext cx="4499951" cy="913199"/>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5334" dirty="0" err="1">
                <a:solidFill>
                  <a:srgbClr val="FF0000"/>
                </a:solidFill>
                <a:effectLst>
                  <a:outerShdw dist="50800" dir="3600000" algn="t" rotWithShape="0">
                    <a:prstClr val="white"/>
                  </a:outerShdw>
                </a:effectLst>
                <a:latin typeface="UTM Cookies" panose="02040603050506020204" pitchFamily="18" charset="0"/>
              </a:rPr>
              <a:t>Cùng</a:t>
            </a:r>
            <a:r>
              <a:rPr lang="en-US" sz="5334" dirty="0">
                <a:solidFill>
                  <a:srgbClr val="FF0000"/>
                </a:solidFill>
                <a:effectLst>
                  <a:outerShdw dist="50800" dir="3600000" algn="t" rotWithShape="0">
                    <a:prstClr val="white"/>
                  </a:outerShdw>
                </a:effectLst>
                <a:latin typeface="UTM Cookies" panose="02040603050506020204" pitchFamily="18" charset="0"/>
              </a:rPr>
              <a:t> bay </a:t>
            </a:r>
            <a:r>
              <a:rPr lang="en-US" sz="5334" dirty="0" err="1">
                <a:solidFill>
                  <a:srgbClr val="FF0000"/>
                </a:solidFill>
                <a:effectLst>
                  <a:outerShdw dist="50800" dir="3600000" algn="t" rotWithShape="0">
                    <a:prstClr val="white"/>
                  </a:outerShdw>
                </a:effectLst>
                <a:latin typeface="UTM Cookies" panose="02040603050506020204" pitchFamily="18" charset="0"/>
              </a:rPr>
              <a:t>lên</a:t>
            </a:r>
            <a:endParaRPr lang="en-US" sz="5334" dirty="0">
              <a:solidFill>
                <a:srgbClr val="FF0000"/>
              </a:solidFill>
              <a:effectLst>
                <a:outerShdw dist="50800" dir="3600000" algn="t" rotWithShape="0">
                  <a:prstClr val="white"/>
                </a:outerShdw>
              </a:effectLst>
              <a:latin typeface="UTM Cookies" panose="02040603050506020204" pitchFamily="18" charset="0"/>
            </a:endParaRPr>
          </a:p>
        </p:txBody>
      </p:sp>
      <p:pic>
        <p:nvPicPr>
          <p:cNvPr id="40"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650596" y="2372049"/>
            <a:ext cx="1769783" cy="1265395"/>
          </a:xfrm>
          <a:prstGeom prst="rect">
            <a:avLst/>
          </a:prstGeom>
        </p:spPr>
      </p:pic>
      <p:sp>
        <p:nvSpPr>
          <p:cNvPr id="38" name="TextBox 37">
            <a:extLst>
              <a:ext uri="{FF2B5EF4-FFF2-40B4-BE49-F238E27FC236}">
                <a16:creationId xmlns:a16="http://schemas.microsoft.com/office/drawing/2014/main" id="{EA368E21-218A-4A03-83BE-069CA1E4855A}"/>
              </a:ext>
            </a:extLst>
          </p:cNvPr>
          <p:cNvSpPr txBox="1"/>
          <p:nvPr/>
        </p:nvSpPr>
        <p:spPr>
          <a:xfrm>
            <a:off x="5261707" y="1874665"/>
            <a:ext cx="1921808" cy="707886"/>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4000" b="1" dirty="0" err="1">
                <a:solidFill>
                  <a:srgbClr val="002060"/>
                </a:solidFill>
                <a:effectLst>
                  <a:outerShdw dist="50800" dir="3600000" algn="t" rotWithShape="0">
                    <a:prstClr val="white"/>
                  </a:outerShdw>
                </a:effectLst>
                <a:latin typeface="#9Slide03 Dekar" panose="02000000000000000000" pitchFamily="2" charset="0"/>
              </a:rPr>
              <a:t>Trò</a:t>
            </a:r>
            <a:r>
              <a:rPr lang="en-US" sz="4000" b="1" dirty="0">
                <a:solidFill>
                  <a:srgbClr val="002060"/>
                </a:solidFill>
                <a:effectLst>
                  <a:outerShdw dist="50800" dir="3600000" algn="t" rotWithShape="0">
                    <a:prstClr val="white"/>
                  </a:outerShdw>
                </a:effectLst>
                <a:latin typeface="#9Slide03 Dekar" panose="02000000000000000000" pitchFamily="2" charset="0"/>
              </a:rPr>
              <a:t> </a:t>
            </a:r>
            <a:r>
              <a:rPr lang="en-US" sz="4000" b="1" dirty="0" err="1">
                <a:solidFill>
                  <a:srgbClr val="002060"/>
                </a:solidFill>
                <a:effectLst>
                  <a:outerShdw dist="50800" dir="3600000" algn="t" rotWithShape="0">
                    <a:prstClr val="white"/>
                  </a:outerShdw>
                </a:effectLst>
                <a:latin typeface="#9Slide03 Dekar" panose="02000000000000000000" pitchFamily="2" charset="0"/>
              </a:rPr>
              <a:t>chơi</a:t>
            </a:r>
            <a:endParaRPr lang="en-US" sz="4000" b="1" dirty="0">
              <a:solidFill>
                <a:srgbClr val="002060"/>
              </a:solidFill>
              <a:effectLst>
                <a:outerShdw dist="50800" dir="3600000" algn="t" rotWithShape="0">
                  <a:prstClr val="white"/>
                </a:outerShdw>
              </a:effectLst>
              <a:latin typeface="#9Slide03 Dekar" panose="02000000000000000000" pitchFamily="2" charset="0"/>
            </a:endParaRPr>
          </a:p>
        </p:txBody>
      </p:sp>
      <p:pic>
        <p:nvPicPr>
          <p:cNvPr id="28"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55370" y="5424303"/>
            <a:ext cx="5061899" cy="2050069"/>
          </a:xfrm>
          <a:prstGeom prst="rect">
            <a:avLst/>
          </a:prstGeom>
        </p:spPr>
      </p:pic>
      <p:pic>
        <p:nvPicPr>
          <p:cNvPr id="29"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01168" y="5498198"/>
            <a:ext cx="4879443" cy="1976174"/>
          </a:xfrm>
          <a:prstGeom prst="rect">
            <a:avLst/>
          </a:prstGeom>
        </p:spPr>
      </p:pic>
      <p:pic>
        <p:nvPicPr>
          <p:cNvPr id="22"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142581" y="4168778"/>
            <a:ext cx="1696619" cy="2758729"/>
          </a:xfrm>
          <a:prstGeom prst="rect">
            <a:avLst/>
          </a:prstGeom>
        </p:spPr>
      </p:pic>
      <p:pic>
        <p:nvPicPr>
          <p:cNvPr id="23"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50206" y="4184307"/>
            <a:ext cx="1687068" cy="2743200"/>
          </a:xfrm>
          <a:prstGeom prst="rect">
            <a:avLst/>
          </a:prstGeom>
        </p:spPr>
      </p:pic>
      <p:pic>
        <p:nvPicPr>
          <p:cNvPr id="24"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729223" y="4184307"/>
            <a:ext cx="1755648" cy="2743200"/>
          </a:xfrm>
          <a:prstGeom prst="rect">
            <a:avLst/>
          </a:prstGeom>
        </p:spPr>
      </p:pic>
      <p:pic>
        <p:nvPicPr>
          <p:cNvPr id="26" name="Picture 2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367707" y="4184307"/>
            <a:ext cx="1687068" cy="2743200"/>
          </a:xfrm>
          <a:prstGeom prst="rect">
            <a:avLst/>
          </a:prstGeom>
        </p:spPr>
      </p:pic>
      <p:pic>
        <p:nvPicPr>
          <p:cNvPr id="27" name="Picture 2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4869159" y="4184307"/>
            <a:ext cx="1687068" cy="2743200"/>
          </a:xfrm>
          <a:prstGeom prst="rect">
            <a:avLst/>
          </a:prstGeom>
        </p:spPr>
      </p:pic>
    </p:spTree>
    <p:extLst>
      <p:ext uri="{BB962C8B-B14F-4D97-AF65-F5344CB8AC3E}">
        <p14:creationId xmlns:p14="http://schemas.microsoft.com/office/powerpoint/2010/main" val="2049099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6" presetClass="emph" presetSubtype="0" repeatCount="indefinite" fill="hold" nodeType="withEffect">
                                  <p:stCondLst>
                                    <p:cond delay="0"/>
                                  </p:stCondLst>
                                  <p:childTnLst>
                                    <p:animScale>
                                      <p:cBhvr>
                                        <p:cTn id="20" dur="2000" fill="hold"/>
                                        <p:tgtEl>
                                          <p:spTgt spid="23"/>
                                        </p:tgtEl>
                                      </p:cBhvr>
                                      <p:by x="150000" y="150000"/>
                                    </p:animScale>
                                  </p:childTnLst>
                                </p:cTn>
                              </p:par>
                              <p:par>
                                <p:cTn id="21" presetID="6" presetClass="emph" presetSubtype="0" repeatCount="indefinite" fill="hold" nodeType="withEffect">
                                  <p:stCondLst>
                                    <p:cond delay="0"/>
                                  </p:stCondLst>
                                  <p:childTnLst>
                                    <p:animScale>
                                      <p:cBhvr>
                                        <p:cTn id="22" dur="2000" fill="hold"/>
                                        <p:tgtEl>
                                          <p:spTgt spid="24"/>
                                        </p:tgtEl>
                                      </p:cBhvr>
                                      <p:by x="150000" y="150000"/>
                                    </p:animScale>
                                  </p:childTnLst>
                                </p:cTn>
                              </p:par>
                              <p:par>
                                <p:cTn id="23" presetID="6" presetClass="emph" presetSubtype="0" repeatCount="indefinite" fill="hold" nodeType="withEffect">
                                  <p:stCondLst>
                                    <p:cond delay="0"/>
                                  </p:stCondLst>
                                  <p:childTnLst>
                                    <p:animScale>
                                      <p:cBhvr>
                                        <p:cTn id="24" dur="2000" fill="hold"/>
                                        <p:tgtEl>
                                          <p:spTgt spid="27"/>
                                        </p:tgtEl>
                                      </p:cBhvr>
                                      <p:by x="150000" y="150000"/>
                                    </p:animScale>
                                  </p:childTnLst>
                                </p:cTn>
                              </p:par>
                              <p:par>
                                <p:cTn id="25" presetID="6" presetClass="emph" presetSubtype="0" repeatCount="indefinite" fill="hold" nodeType="withEffect">
                                  <p:stCondLst>
                                    <p:cond delay="0"/>
                                  </p:stCondLst>
                                  <p:childTnLst>
                                    <p:animScale>
                                      <p:cBhvr>
                                        <p:cTn id="26" dur="2000" fill="hold"/>
                                        <p:tgtEl>
                                          <p:spTgt spid="22"/>
                                        </p:tgtEl>
                                      </p:cBhvr>
                                      <p:by x="150000" y="150000"/>
                                    </p:animScale>
                                  </p:childTnLst>
                                </p:cTn>
                              </p:par>
                              <p:par>
                                <p:cTn id="27" presetID="6" presetClass="emph" presetSubtype="0" repeatCount="indefinite" fill="hold" nodeType="withEffect">
                                  <p:stCondLst>
                                    <p:cond delay="0"/>
                                  </p:stCondLst>
                                  <p:childTnLst>
                                    <p:animScale>
                                      <p:cBhvr>
                                        <p:cTn id="28" dur="2000" fill="hold"/>
                                        <p:tgtEl>
                                          <p:spTgt spid="26"/>
                                        </p:tgtEl>
                                      </p:cBhvr>
                                      <p:by x="150000" y="150000"/>
                                    </p:animScale>
                                  </p:childTnLst>
                                </p:cTn>
                              </p:par>
                              <p:par>
                                <p:cTn id="29" presetID="53" presetClass="entr" presetSubtype="16"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Effect transition="in" filter="fade">
                                      <p:cBhvr>
                                        <p:cTn id="33" dur="500"/>
                                        <p:tgtEl>
                                          <p:spTgt spid="33"/>
                                        </p:tgtEl>
                                      </p:cBhvr>
                                    </p:animEffect>
                                  </p:childTnLst>
                                </p:cTn>
                              </p:par>
                              <p:par>
                                <p:cTn id="34" presetID="53" presetClass="entr" presetSubtype="16" fill="hold" grpId="0" nodeType="withEffect">
                                  <p:stCondLst>
                                    <p:cond delay="70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par>
                                <p:cTn id="39" presetID="53" presetClass="entr" presetSubtype="16" fill="hold" grpId="0" nodeType="withEffect">
                                  <p:stCondLst>
                                    <p:cond delay="110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animEffect transition="in" filter="fade">
                                      <p:cBhvr>
                                        <p:cTn id="4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56879" y="6260190"/>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3171" y="5785603"/>
            <a:ext cx="626420" cy="680891"/>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9614" y="3943007"/>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003" y="1261470"/>
            <a:ext cx="999348" cy="108624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8246313" y="-38484"/>
            <a:ext cx="5061899" cy="205006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57819" y="-63722"/>
            <a:ext cx="4879443" cy="1976174"/>
          </a:xfrm>
          <a:prstGeom prst="rect">
            <a:avLst/>
          </a:prstGeom>
        </p:spPr>
      </p:pic>
      <p:pic>
        <p:nvPicPr>
          <p:cNvPr id="28"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55370" y="5424303"/>
            <a:ext cx="5061899" cy="2050069"/>
          </a:xfrm>
          <a:prstGeom prst="rect">
            <a:avLst/>
          </a:prstGeom>
        </p:spPr>
      </p:pic>
      <p:pic>
        <p:nvPicPr>
          <p:cNvPr id="29"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01168" y="5498198"/>
            <a:ext cx="4879443" cy="1976174"/>
          </a:xfrm>
          <a:prstGeom prst="rect">
            <a:avLst/>
          </a:prstGeom>
        </p:spPr>
      </p:pic>
      <p:pic>
        <p:nvPicPr>
          <p:cNvPr id="31" name="Picture 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860800" y="1075031"/>
            <a:ext cx="4669187" cy="2743200"/>
          </a:xfrm>
          <a:prstGeom prst="rect">
            <a:avLst/>
          </a:prstGeom>
        </p:spPr>
      </p:pic>
      <p:sp>
        <p:nvSpPr>
          <p:cNvPr id="34" name="Google Shape;487;p33"/>
          <p:cNvSpPr txBox="1">
            <a:spLocks/>
          </p:cNvSpPr>
          <p:nvPr/>
        </p:nvSpPr>
        <p:spPr>
          <a:xfrm>
            <a:off x="5059734" y="1562419"/>
            <a:ext cx="2424423" cy="509067"/>
          </a:xfrm>
          <a:prstGeom prst="rect">
            <a:avLst/>
          </a:prstGeom>
          <a:noFill/>
          <a:ln>
            <a:noFill/>
          </a:ln>
        </p:spPr>
        <p:txBody>
          <a:bodyPr spcFirstLastPara="1" wrap="square" lIns="81267" tIns="81267" rIns="81267" bIns="812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defTabSz="609630"/>
            <a:r>
              <a:rPr lang="en-US" sz="4000" b="1" kern="0" dirty="0" err="1">
                <a:solidFill>
                  <a:srgbClr val="002060"/>
                </a:solidFill>
                <a:latin typeface="#9Slide03 Dekar" panose="02000000000000000000" pitchFamily="2" charset="0"/>
                <a:cs typeface="Calibri" panose="020F0502020204030204" pitchFamily="34" charset="0"/>
              </a:rPr>
              <a:t>Trạm</a:t>
            </a:r>
            <a:r>
              <a:rPr lang="en-US" sz="4000" b="1" kern="0" dirty="0">
                <a:solidFill>
                  <a:srgbClr val="002060"/>
                </a:solidFill>
                <a:latin typeface="#9Slide03 Dekar" panose="02000000000000000000" pitchFamily="2" charset="0"/>
                <a:cs typeface="Calibri" panose="020F0502020204030204" pitchFamily="34" charset="0"/>
              </a:rPr>
              <a:t> 1</a:t>
            </a:r>
          </a:p>
        </p:txBody>
      </p:sp>
      <p:sp>
        <p:nvSpPr>
          <p:cNvPr id="35" name="TextBox 34">
            <a:extLst>
              <a:ext uri="{FF2B5EF4-FFF2-40B4-BE49-F238E27FC236}">
                <a16:creationId xmlns:a16="http://schemas.microsoft.com/office/drawing/2014/main" id="{EA368E21-218A-4A03-83BE-069CA1E4855A}"/>
              </a:ext>
            </a:extLst>
          </p:cNvPr>
          <p:cNvSpPr txBox="1"/>
          <p:nvPr/>
        </p:nvSpPr>
        <p:spPr>
          <a:xfrm>
            <a:off x="4942099" y="2384366"/>
            <a:ext cx="2675732" cy="913199"/>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5334" b="1" dirty="0" err="1">
                <a:solidFill>
                  <a:srgbClr val="FF0000"/>
                </a:solidFill>
                <a:effectLst>
                  <a:outerShdw dist="50800" dir="3600000" algn="t" rotWithShape="0">
                    <a:prstClr val="white"/>
                  </a:outerShdw>
                </a:effectLst>
                <a:latin typeface="+mj-lt"/>
              </a:rPr>
              <a:t>Chuẩn</a:t>
            </a:r>
            <a:r>
              <a:rPr lang="en-US" sz="5334" b="1" dirty="0">
                <a:solidFill>
                  <a:srgbClr val="FF0000"/>
                </a:solidFill>
                <a:effectLst>
                  <a:outerShdw dist="50800" dir="3600000" algn="t" rotWithShape="0">
                    <a:prstClr val="white"/>
                  </a:outerShdw>
                </a:effectLst>
                <a:latin typeface="+mj-lt"/>
              </a:rPr>
              <a:t> </a:t>
            </a:r>
            <a:r>
              <a:rPr lang="en-US" sz="5334" b="1" dirty="0" err="1">
                <a:solidFill>
                  <a:srgbClr val="FF0000"/>
                </a:solidFill>
                <a:effectLst>
                  <a:outerShdw dist="50800" dir="3600000" algn="t" rotWithShape="0">
                    <a:prstClr val="white"/>
                  </a:outerShdw>
                </a:effectLst>
                <a:latin typeface="+mj-lt"/>
              </a:rPr>
              <a:t>bị</a:t>
            </a:r>
            <a:endParaRPr lang="en-US" sz="5334" b="1" dirty="0">
              <a:solidFill>
                <a:srgbClr val="FF0000"/>
              </a:solidFill>
              <a:effectLst>
                <a:outerShdw dist="50800" dir="3600000" algn="t" rotWithShape="0">
                  <a:prstClr val="white"/>
                </a:outerShdw>
              </a:effectLst>
              <a:latin typeface="+mj-lt"/>
            </a:endParaRPr>
          </a:p>
        </p:txBody>
      </p:sp>
      <p:pic>
        <p:nvPicPr>
          <p:cNvPr id="36" name="Picture 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440258" y="4510170"/>
            <a:ext cx="1445477" cy="1893969"/>
          </a:xfrm>
          <a:prstGeom prst="rect">
            <a:avLst/>
          </a:prstGeom>
        </p:spPr>
      </p:pic>
      <p:pic>
        <p:nvPicPr>
          <p:cNvPr id="37" name="Picture 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70394" y="3219602"/>
            <a:ext cx="1429703" cy="1893969"/>
          </a:xfrm>
          <a:prstGeom prst="rect">
            <a:avLst/>
          </a:prstGeom>
        </p:spPr>
      </p:pic>
      <p:pic>
        <p:nvPicPr>
          <p:cNvPr id="39"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548684" y="2749638"/>
            <a:ext cx="1238182" cy="1893969"/>
          </a:xfrm>
          <a:prstGeom prst="rect">
            <a:avLst/>
          </a:prstGeom>
        </p:spPr>
      </p:pic>
    </p:spTree>
    <p:extLst>
      <p:ext uri="{BB962C8B-B14F-4D97-AF65-F5344CB8AC3E}">
        <p14:creationId xmlns:p14="http://schemas.microsoft.com/office/powerpoint/2010/main" val="2186905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42"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par>
                                <p:cTn id="24" presetID="53" presetClass="entr" presetSubtype="16" fill="hold" grpId="0" nodeType="withEffect">
                                  <p:stCondLst>
                                    <p:cond delay="70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fltVal val="0"/>
                                          </p:val>
                                        </p:tav>
                                        <p:tav tm="100000">
                                          <p:val>
                                            <p:strVal val="#ppt_h"/>
                                          </p:val>
                                        </p:tav>
                                      </p:tavLst>
                                    </p:anim>
                                    <p:animEffect transition="in" filter="fade">
                                      <p:cBhvr>
                                        <p:cTn id="28" dur="500"/>
                                        <p:tgtEl>
                                          <p:spTgt spid="35"/>
                                        </p:tgtEl>
                                      </p:cBhvr>
                                    </p:animEffect>
                                  </p:childTnLst>
                                </p:cTn>
                              </p:par>
                              <p:par>
                                <p:cTn id="29" presetID="6" presetClass="emph" presetSubtype="0" repeatCount="indefinite" fill="hold" nodeType="withEffect">
                                  <p:stCondLst>
                                    <p:cond delay="700"/>
                                  </p:stCondLst>
                                  <p:childTnLst>
                                    <p:animScale>
                                      <p:cBhvr>
                                        <p:cTn id="30" dur="2000" fill="hold"/>
                                        <p:tgtEl>
                                          <p:spTgt spid="37"/>
                                        </p:tgtEl>
                                      </p:cBhvr>
                                      <p:by x="150000" y="150000"/>
                                    </p:animScale>
                                  </p:childTnLst>
                                </p:cTn>
                              </p:par>
                              <p:par>
                                <p:cTn id="31" presetID="6" presetClass="emph" presetSubtype="0" repeatCount="indefinite" fill="hold" nodeType="withEffect">
                                  <p:stCondLst>
                                    <p:cond delay="700"/>
                                  </p:stCondLst>
                                  <p:childTnLst>
                                    <p:animScale>
                                      <p:cBhvr>
                                        <p:cTn id="32" dur="2000" fill="hold"/>
                                        <p:tgtEl>
                                          <p:spTgt spid="36"/>
                                        </p:tgtEl>
                                      </p:cBhvr>
                                      <p:by x="150000" y="150000"/>
                                    </p:animScale>
                                  </p:childTnLst>
                                </p:cTn>
                              </p:par>
                              <p:par>
                                <p:cTn id="33" presetID="6" presetClass="emph" presetSubtype="0" repeatCount="indefinite" fill="hold" nodeType="withEffect">
                                  <p:stCondLst>
                                    <p:cond delay="700"/>
                                  </p:stCondLst>
                                  <p:childTnLst>
                                    <p:animScale>
                                      <p:cBhvr>
                                        <p:cTn id="34" dur="2000" fill="hold"/>
                                        <p:tgtEl>
                                          <p:spTgt spid="3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97866" y="-438477"/>
            <a:ext cx="999348" cy="1086247"/>
          </a:xfrm>
          <a:prstGeom prst="rect">
            <a:avLst/>
          </a:prstGeom>
        </p:spPr>
      </p:pic>
      <p:pic>
        <p:nvPicPr>
          <p:cNvPr id="4" name="Picture 4"/>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87564" y="-438477"/>
            <a:ext cx="999348" cy="1086247"/>
          </a:xfrm>
          <a:prstGeom prst="rect">
            <a:avLst/>
          </a:prstGeom>
        </p:spPr>
      </p:pic>
      <p:pic>
        <p:nvPicPr>
          <p:cNvPr id="5" name="Picture 5"/>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11693" y="-400447"/>
            <a:ext cx="999348" cy="1086247"/>
          </a:xfrm>
          <a:prstGeom prst="rect">
            <a:avLst/>
          </a:prstGeom>
        </p:spPr>
      </p:pic>
      <p:pic>
        <p:nvPicPr>
          <p:cNvPr id="6" name="Picture 6"/>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54239" y="6060054"/>
            <a:ext cx="999348" cy="1086247"/>
          </a:xfrm>
          <a:prstGeom prst="rect">
            <a:avLst/>
          </a:prstGeom>
        </p:spPr>
      </p:pic>
      <p:pic>
        <p:nvPicPr>
          <p:cNvPr id="7" name="Picture 7"/>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33739" y="3756678"/>
            <a:ext cx="999348" cy="1086247"/>
          </a:xfrm>
          <a:prstGeom prst="rect">
            <a:avLst/>
          </a:prstGeom>
        </p:spPr>
      </p:pic>
      <p:pic>
        <p:nvPicPr>
          <p:cNvPr id="8" name="Picture 8"/>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506200" y="3976515"/>
            <a:ext cx="999348" cy="1086247"/>
          </a:xfrm>
          <a:prstGeom prst="rect">
            <a:avLst/>
          </a:prstGeom>
        </p:spPr>
      </p:pic>
      <p:pic>
        <p:nvPicPr>
          <p:cNvPr id="9" name="Picture 9"/>
          <p:cNvPicPr>
            <a:picLocks noChangeAspect="1"/>
          </p:cNvPicPr>
          <p:nvPr/>
        </p:nvPicPr>
        <p:blipFill>
          <a:blip r:embed="rId2">
            <a:alphaModFix amt="3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003" y="1261470"/>
            <a:ext cx="999348" cy="1086247"/>
          </a:xfrm>
          <a:prstGeom prst="rect">
            <a:avLst/>
          </a:prstGeom>
        </p:spPr>
      </p:pic>
      <p:pic>
        <p:nvPicPr>
          <p:cNvPr id="40"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45547" y="713723"/>
            <a:ext cx="2348335" cy="1679060"/>
          </a:xfrm>
          <a:prstGeom prst="rect">
            <a:avLst/>
          </a:prstGeom>
        </p:spPr>
      </p:pic>
      <p:grpSp>
        <p:nvGrpSpPr>
          <p:cNvPr id="39" name="Group 38"/>
          <p:cNvGrpSpPr/>
          <p:nvPr/>
        </p:nvGrpSpPr>
        <p:grpSpPr>
          <a:xfrm>
            <a:off x="1802417" y="1432227"/>
            <a:ext cx="9703783" cy="4609844"/>
            <a:chOff x="660556" y="718572"/>
            <a:chExt cx="16598744" cy="8865105"/>
          </a:xfrm>
        </p:grpSpPr>
        <p:grpSp>
          <p:nvGrpSpPr>
            <p:cNvPr id="41" name="Group 10"/>
            <p:cNvGrpSpPr/>
            <p:nvPr/>
          </p:nvGrpSpPr>
          <p:grpSpPr>
            <a:xfrm>
              <a:off x="1028700" y="1101039"/>
              <a:ext cx="16230600" cy="8084921"/>
              <a:chOff x="0" y="0"/>
              <a:chExt cx="78445335" cy="39075842"/>
            </a:xfrm>
          </p:grpSpPr>
          <p:sp>
            <p:nvSpPr>
              <p:cNvPr id="47" name="Freeform 11"/>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48" name="Freeform 12"/>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45"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603034">
              <a:off x="15039564" y="701077"/>
              <a:ext cx="1167787" cy="1202777"/>
            </a:xfrm>
            <a:prstGeom prst="rect">
              <a:avLst/>
            </a:prstGeom>
          </p:spPr>
        </p:pic>
        <p:pic>
          <p:nvPicPr>
            <p:cNvPr id="46"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968529" flipH="1" flipV="1">
              <a:off x="678051" y="8398395"/>
              <a:ext cx="1167787" cy="1202777"/>
            </a:xfrm>
            <a:prstGeom prst="rect">
              <a:avLst/>
            </a:prstGeom>
          </p:spPr>
        </p:pic>
      </p:grpSp>
      <p:sp>
        <p:nvSpPr>
          <p:cNvPr id="32" name="Google Shape;487;p33"/>
          <p:cNvSpPr txBox="1">
            <a:spLocks/>
          </p:cNvSpPr>
          <p:nvPr/>
        </p:nvSpPr>
        <p:spPr>
          <a:xfrm>
            <a:off x="3174296" y="2199914"/>
            <a:ext cx="7490836" cy="2486986"/>
          </a:xfrm>
          <a:prstGeom prst="rect">
            <a:avLst/>
          </a:prstGeom>
          <a:noFill/>
          <a:ln>
            <a:noFill/>
          </a:ln>
        </p:spPr>
        <p:txBody>
          <a:bodyPr spcFirstLastPara="1" wrap="square" lIns="81267" tIns="81267" rIns="81267" bIns="812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defTabSz="609630"/>
            <a:r>
              <a:rPr lang="en-US" sz="4000" b="1" kern="0" dirty="0" err="1">
                <a:solidFill>
                  <a:srgbClr val="002060"/>
                </a:solidFill>
                <a:latin typeface="+mj-lt"/>
                <a:cs typeface="Arial" panose="020B0604020202020204" pitchFamily="34" charset="0"/>
              </a:rPr>
              <a:t>Để</a:t>
            </a:r>
            <a:r>
              <a:rPr lang="en-US" sz="4000" b="1" kern="0" dirty="0">
                <a:solidFill>
                  <a:srgbClr val="002060"/>
                </a:solidFill>
                <a:latin typeface="+mj-lt"/>
                <a:cs typeface="Arial" panose="020B0604020202020204" pitchFamily="34" charset="0"/>
              </a:rPr>
              <a:t> </a:t>
            </a:r>
            <a:r>
              <a:rPr lang="en-US" sz="4000" b="1" kern="0" dirty="0" err="1">
                <a:solidFill>
                  <a:srgbClr val="002060"/>
                </a:solidFill>
                <a:latin typeface="+mj-lt"/>
                <a:cs typeface="Arial" panose="020B0604020202020204" pitchFamily="34" charset="0"/>
              </a:rPr>
              <a:t>có</a:t>
            </a:r>
            <a:r>
              <a:rPr lang="en-US" sz="4000" b="1" kern="0" dirty="0">
                <a:solidFill>
                  <a:srgbClr val="002060"/>
                </a:solidFill>
                <a:latin typeface="+mj-lt"/>
                <a:cs typeface="Arial" panose="020B0604020202020204" pitchFamily="34" charset="0"/>
              </a:rPr>
              <a:t> </a:t>
            </a:r>
            <a:r>
              <a:rPr lang="en-US" sz="4000" b="1" kern="0" dirty="0" err="1">
                <a:solidFill>
                  <a:srgbClr val="002060"/>
                </a:solidFill>
                <a:latin typeface="+mj-lt"/>
                <a:cs typeface="Arial" panose="020B0604020202020204" pitchFamily="34" charset="0"/>
              </a:rPr>
              <a:t>thể</a:t>
            </a:r>
            <a:r>
              <a:rPr lang="en-US" sz="4000" b="1" kern="0" dirty="0">
                <a:solidFill>
                  <a:srgbClr val="002060"/>
                </a:solidFill>
                <a:latin typeface="+mj-lt"/>
                <a:cs typeface="Arial" panose="020B0604020202020204" pitchFamily="34" charset="0"/>
              </a:rPr>
              <a:t> bay </a:t>
            </a:r>
            <a:r>
              <a:rPr lang="en-US" sz="4000" b="1" kern="0" dirty="0" err="1">
                <a:solidFill>
                  <a:srgbClr val="002060"/>
                </a:solidFill>
                <a:latin typeface="+mj-lt"/>
                <a:cs typeface="Arial" panose="020B0604020202020204" pitchFamily="34" charset="0"/>
              </a:rPr>
              <a:t>lên</a:t>
            </a:r>
            <a:r>
              <a:rPr lang="en-US" sz="4000" b="1" kern="0" dirty="0">
                <a:solidFill>
                  <a:srgbClr val="002060"/>
                </a:solidFill>
                <a:latin typeface="+mj-lt"/>
                <a:cs typeface="Arial" panose="020B0604020202020204" pitchFamily="34" charset="0"/>
              </a:rPr>
              <a:t>, HS </a:t>
            </a:r>
            <a:r>
              <a:rPr lang="en-US" sz="4000" b="1" kern="0" dirty="0" err="1">
                <a:solidFill>
                  <a:srgbClr val="002060"/>
                </a:solidFill>
                <a:latin typeface="+mj-lt"/>
                <a:cs typeface="Arial" panose="020B0604020202020204" pitchFamily="34" charset="0"/>
              </a:rPr>
              <a:t>cần</a:t>
            </a:r>
            <a:r>
              <a:rPr lang="en-US" sz="4000" b="1" kern="0" dirty="0">
                <a:solidFill>
                  <a:srgbClr val="002060"/>
                </a:solidFill>
                <a:latin typeface="+mj-lt"/>
                <a:cs typeface="Arial" panose="020B0604020202020204" pitchFamily="34" charset="0"/>
              </a:rPr>
              <a:t> </a:t>
            </a:r>
            <a:r>
              <a:rPr lang="en-US" sz="4000" b="1" kern="0" dirty="0" err="1">
                <a:solidFill>
                  <a:srgbClr val="002060"/>
                </a:solidFill>
                <a:latin typeface="+mj-lt"/>
                <a:cs typeface="Arial" panose="020B0604020202020204" pitchFamily="34" charset="0"/>
              </a:rPr>
              <a:t>chuẩn</a:t>
            </a:r>
            <a:r>
              <a:rPr lang="en-US" sz="4000" b="1" kern="0" dirty="0">
                <a:solidFill>
                  <a:srgbClr val="002060"/>
                </a:solidFill>
                <a:latin typeface="+mj-lt"/>
                <a:cs typeface="Arial" panose="020B0604020202020204" pitchFamily="34" charset="0"/>
              </a:rPr>
              <a:t> </a:t>
            </a:r>
            <a:r>
              <a:rPr lang="en-US" sz="4000" b="1" kern="0" dirty="0" err="1">
                <a:solidFill>
                  <a:srgbClr val="002060"/>
                </a:solidFill>
                <a:latin typeface="+mj-lt"/>
                <a:cs typeface="Arial" panose="020B0604020202020204" pitchFamily="34" charset="0"/>
              </a:rPr>
              <a:t>bị</a:t>
            </a:r>
            <a:r>
              <a:rPr lang="en-US" sz="4000" b="1" kern="0" dirty="0">
                <a:solidFill>
                  <a:srgbClr val="002060"/>
                </a:solidFill>
                <a:latin typeface="+mj-lt"/>
                <a:cs typeface="Arial" panose="020B0604020202020204" pitchFamily="34" charset="0"/>
              </a:rPr>
              <a:t> </a:t>
            </a:r>
            <a:r>
              <a:rPr lang="en-US" sz="4000" b="1" kern="0" dirty="0" err="1">
                <a:solidFill>
                  <a:srgbClr val="002060"/>
                </a:solidFill>
                <a:latin typeface="+mj-lt"/>
                <a:cs typeface="Arial" panose="020B0604020202020204" pitchFamily="34" charset="0"/>
              </a:rPr>
              <a:t>cho</a:t>
            </a:r>
            <a:r>
              <a:rPr lang="en-US" sz="4000" b="1" kern="0" dirty="0">
                <a:solidFill>
                  <a:srgbClr val="002060"/>
                </a:solidFill>
                <a:latin typeface="+mj-lt"/>
                <a:cs typeface="Arial" panose="020B0604020202020204" pitchFamily="34" charset="0"/>
              </a:rPr>
              <a:t> </a:t>
            </a:r>
            <a:r>
              <a:rPr lang="en-US" sz="4000" b="1" kern="0" dirty="0" err="1">
                <a:solidFill>
                  <a:srgbClr val="002060"/>
                </a:solidFill>
                <a:latin typeface="+mj-lt"/>
                <a:cs typeface="Arial" panose="020B0604020202020204" pitchFamily="34" charset="0"/>
              </a:rPr>
              <a:t>mình</a:t>
            </a:r>
            <a:r>
              <a:rPr lang="en-US" sz="4000" b="1" kern="0" dirty="0">
                <a:solidFill>
                  <a:srgbClr val="002060"/>
                </a:solidFill>
                <a:latin typeface="+mj-lt"/>
                <a:cs typeface="Arial" panose="020B0604020202020204" pitchFamily="34" charset="0"/>
              </a:rPr>
              <a:t> 1 </a:t>
            </a:r>
            <a:r>
              <a:rPr lang="en-US" sz="4000" b="1" kern="0" dirty="0" err="1">
                <a:solidFill>
                  <a:srgbClr val="002060"/>
                </a:solidFill>
                <a:latin typeface="+mj-lt"/>
                <a:cs typeface="Arial" panose="020B0604020202020204" pitchFamily="34" charset="0"/>
              </a:rPr>
              <a:t>chiếc</a:t>
            </a:r>
            <a:r>
              <a:rPr lang="en-US" sz="4000" b="1" kern="0" dirty="0">
                <a:solidFill>
                  <a:srgbClr val="002060"/>
                </a:solidFill>
                <a:latin typeface="+mj-lt"/>
                <a:cs typeface="Arial" panose="020B0604020202020204" pitchFamily="34" charset="0"/>
              </a:rPr>
              <a:t> </a:t>
            </a:r>
            <a:r>
              <a:rPr lang="en-US" sz="4000" b="1" kern="0" dirty="0" err="1">
                <a:solidFill>
                  <a:srgbClr val="002060"/>
                </a:solidFill>
                <a:latin typeface="+mj-lt"/>
                <a:cs typeface="Arial" panose="020B0604020202020204" pitchFamily="34" charset="0"/>
              </a:rPr>
              <a:t>khinh</a:t>
            </a:r>
            <a:r>
              <a:rPr lang="en-US" sz="4000" b="1" kern="0" dirty="0">
                <a:solidFill>
                  <a:srgbClr val="002060"/>
                </a:solidFill>
                <a:latin typeface="+mj-lt"/>
                <a:cs typeface="Arial" panose="020B0604020202020204" pitchFamily="34" charset="0"/>
              </a:rPr>
              <a:t> </a:t>
            </a:r>
            <a:r>
              <a:rPr lang="en-US" sz="4000" b="1" kern="0" dirty="0" err="1">
                <a:solidFill>
                  <a:srgbClr val="002060"/>
                </a:solidFill>
                <a:latin typeface="+mj-lt"/>
                <a:cs typeface="Arial" panose="020B0604020202020204" pitchFamily="34" charset="0"/>
              </a:rPr>
              <a:t>khí</a:t>
            </a:r>
            <a:r>
              <a:rPr lang="en-US" sz="4000" b="1" kern="0" dirty="0">
                <a:solidFill>
                  <a:srgbClr val="002060"/>
                </a:solidFill>
                <a:latin typeface="+mj-lt"/>
                <a:cs typeface="Arial" panose="020B0604020202020204" pitchFamily="34" charset="0"/>
              </a:rPr>
              <a:t> </a:t>
            </a:r>
            <a:r>
              <a:rPr lang="en-US" sz="4000" b="1" kern="0" dirty="0" err="1">
                <a:solidFill>
                  <a:srgbClr val="002060"/>
                </a:solidFill>
                <a:latin typeface="+mj-lt"/>
                <a:cs typeface="Arial" panose="020B0604020202020204" pitchFamily="34" charset="0"/>
              </a:rPr>
              <a:t>cầu</a:t>
            </a:r>
            <a:r>
              <a:rPr lang="en-US" sz="4000" b="1" kern="0" dirty="0">
                <a:solidFill>
                  <a:srgbClr val="002060"/>
                </a:solidFill>
                <a:latin typeface="+mj-lt"/>
                <a:cs typeface="Arial" panose="020B0604020202020204" pitchFamily="34" charset="0"/>
              </a:rPr>
              <a:t> </a:t>
            </a:r>
            <a:r>
              <a:rPr lang="en-US" sz="4000" b="1" kern="0" dirty="0" err="1">
                <a:solidFill>
                  <a:srgbClr val="002060"/>
                </a:solidFill>
                <a:latin typeface="+mj-lt"/>
                <a:cs typeface="Arial" panose="020B0604020202020204" pitchFamily="34" charset="0"/>
              </a:rPr>
              <a:t>thật</a:t>
            </a:r>
            <a:r>
              <a:rPr lang="en-US" sz="4000" b="1" kern="0" dirty="0">
                <a:solidFill>
                  <a:srgbClr val="002060"/>
                </a:solidFill>
                <a:latin typeface="+mj-lt"/>
                <a:cs typeface="Arial" panose="020B0604020202020204" pitchFamily="34" charset="0"/>
              </a:rPr>
              <a:t> </a:t>
            </a:r>
            <a:r>
              <a:rPr lang="en-US" sz="4000" b="1" kern="0" dirty="0" err="1">
                <a:solidFill>
                  <a:srgbClr val="002060"/>
                </a:solidFill>
                <a:latin typeface="+mj-lt"/>
                <a:cs typeface="Arial" panose="020B0604020202020204" pitchFamily="34" charset="0"/>
              </a:rPr>
              <a:t>đẹp</a:t>
            </a:r>
            <a:r>
              <a:rPr lang="en-US" sz="4000" b="1" kern="0" dirty="0">
                <a:solidFill>
                  <a:srgbClr val="002060"/>
                </a:solidFill>
                <a:latin typeface="+mj-lt"/>
                <a:cs typeface="Arial" panose="020B0604020202020204" pitchFamily="34" charset="0"/>
              </a:rPr>
              <a:t>  </a:t>
            </a:r>
            <a:r>
              <a:rPr lang="en-US" sz="4000" b="1" kern="0" dirty="0" err="1">
                <a:solidFill>
                  <a:srgbClr val="002060"/>
                </a:solidFill>
                <a:latin typeface="+mj-lt"/>
                <a:cs typeface="Arial" panose="020B0604020202020204" pitchFamily="34" charset="0"/>
              </a:rPr>
              <a:t>nhé</a:t>
            </a:r>
            <a:endParaRPr lang="en-US" sz="4000" b="1" kern="0" dirty="0">
              <a:solidFill>
                <a:srgbClr val="002060"/>
              </a:solidFill>
              <a:latin typeface="+mj-lt"/>
              <a:cs typeface="Arial" panose="020B0604020202020204" pitchFamily="34" charset="0"/>
            </a:endParaRPr>
          </a:p>
        </p:txBody>
      </p:sp>
      <p:pic>
        <p:nvPicPr>
          <p:cNvPr id="34"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V="1">
            <a:off x="187901" y="-1379"/>
            <a:ext cx="3591003" cy="3101728"/>
          </a:xfrm>
          <a:prstGeom prst="rect">
            <a:avLst/>
          </a:prstGeom>
        </p:spPr>
      </p:pic>
      <p:sp>
        <p:nvSpPr>
          <p:cNvPr id="33" name="TextBox 32">
            <a:extLst>
              <a:ext uri="{FF2B5EF4-FFF2-40B4-BE49-F238E27FC236}">
                <a16:creationId xmlns:a16="http://schemas.microsoft.com/office/drawing/2014/main" id="{EA368E21-218A-4A03-83BE-069CA1E4855A}"/>
              </a:ext>
            </a:extLst>
          </p:cNvPr>
          <p:cNvSpPr txBox="1"/>
          <p:nvPr/>
        </p:nvSpPr>
        <p:spPr>
          <a:xfrm>
            <a:off x="1004955" y="1468526"/>
            <a:ext cx="2501006" cy="769441"/>
          </a:xfrm>
          <a:prstGeom prst="rect">
            <a:avLst/>
          </a:prstGeom>
          <a:noFill/>
          <a:scene3d>
            <a:camera prst="orthographicFront"/>
            <a:lightRig rig="threePt" dir="t"/>
          </a:scene3d>
          <a:sp3d>
            <a:bevelT w="165100" prst="coolSlant"/>
          </a:sp3d>
        </p:spPr>
        <p:txBody>
          <a:bodyPr wrap="none" rtlCol="0">
            <a:spAutoFit/>
          </a:bodyPr>
          <a:lstStyle/>
          <a:p>
            <a:pPr algn="ctr" defTabSz="609630"/>
            <a:r>
              <a:rPr lang="en-US" sz="4400" dirty="0" err="1">
                <a:solidFill>
                  <a:srgbClr val="FF0000"/>
                </a:solidFill>
                <a:effectLst>
                  <a:outerShdw dist="50800" dir="3600000" algn="t" rotWithShape="0">
                    <a:prstClr val="white"/>
                  </a:outerShdw>
                </a:effectLst>
                <a:latin typeface="Arial" panose="020B0604020202020204" pitchFamily="34" charset="0"/>
                <a:cs typeface="Arial" panose="020B0604020202020204" pitchFamily="34" charset="0"/>
              </a:rPr>
              <a:t>Chuẩn</a:t>
            </a:r>
            <a:r>
              <a:rPr lang="en-US" sz="4400" dirty="0">
                <a:solidFill>
                  <a:srgbClr val="FF0000"/>
                </a:solidFill>
                <a:effectLst>
                  <a:outerShdw dist="50800" dir="3600000" algn="t" rotWithShape="0">
                    <a:prstClr val="white"/>
                  </a:outerShdw>
                </a:effectLst>
                <a:latin typeface="Arial" panose="020B0604020202020204" pitchFamily="34" charset="0"/>
                <a:cs typeface="Arial" panose="020B0604020202020204" pitchFamily="34" charset="0"/>
              </a:rPr>
              <a:t> </a:t>
            </a:r>
            <a:r>
              <a:rPr lang="en-US" sz="4400" dirty="0" err="1">
                <a:solidFill>
                  <a:srgbClr val="FF0000"/>
                </a:solidFill>
                <a:effectLst>
                  <a:outerShdw dist="50800" dir="3600000" algn="t" rotWithShape="0">
                    <a:prstClr val="white"/>
                  </a:outerShdw>
                </a:effectLst>
                <a:latin typeface="Arial" panose="020B0604020202020204" pitchFamily="34" charset="0"/>
                <a:cs typeface="Arial" panose="020B0604020202020204" pitchFamily="34" charset="0"/>
              </a:rPr>
              <a:t>bị</a:t>
            </a:r>
            <a:endParaRPr lang="en-US" sz="4400" dirty="0">
              <a:solidFill>
                <a:srgbClr val="FF0000"/>
              </a:solidFill>
              <a:effectLst>
                <a:outerShdw dist="50800" dir="3600000" algn="t" rotWithShape="0">
                  <a:prstClr val="white"/>
                </a:outerShdw>
              </a:effectLst>
              <a:latin typeface="Arial" panose="020B0604020202020204" pitchFamily="34" charset="0"/>
              <a:cs typeface="Arial" panose="020B0604020202020204" pitchFamily="34" charset="0"/>
            </a:endParaRPr>
          </a:p>
        </p:txBody>
      </p:sp>
      <p:sp>
        <p:nvSpPr>
          <p:cNvPr id="49" name="Google Shape;487;p33"/>
          <p:cNvSpPr txBox="1">
            <a:spLocks/>
          </p:cNvSpPr>
          <p:nvPr/>
        </p:nvSpPr>
        <p:spPr>
          <a:xfrm>
            <a:off x="2026393" y="4388716"/>
            <a:ext cx="9488563" cy="1431018"/>
          </a:xfrm>
          <a:prstGeom prst="rect">
            <a:avLst/>
          </a:prstGeom>
          <a:noFill/>
          <a:ln>
            <a:noFill/>
          </a:ln>
        </p:spPr>
        <p:txBody>
          <a:bodyPr spcFirstLastPara="1" wrap="square" lIns="81267" tIns="81267" rIns="81267" bIns="8126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algn="ctr" defTabSz="609630"/>
            <a:r>
              <a:rPr lang="en-US" sz="3500" b="1" kern="0" dirty="0" err="1">
                <a:solidFill>
                  <a:srgbClr val="FF0000"/>
                </a:solidFill>
                <a:latin typeface="+mj-lt"/>
                <a:cs typeface="Arial" panose="020B0604020202020204" pitchFamily="34" charset="0"/>
              </a:rPr>
              <a:t>Bằng</a:t>
            </a:r>
            <a:r>
              <a:rPr lang="en-US" sz="3500" b="1" kern="0" dirty="0">
                <a:solidFill>
                  <a:srgbClr val="FF0000"/>
                </a:solidFill>
                <a:latin typeface="+mj-lt"/>
                <a:cs typeface="Arial" panose="020B0604020202020204" pitchFamily="34" charset="0"/>
              </a:rPr>
              <a:t> </a:t>
            </a:r>
            <a:r>
              <a:rPr lang="en-US" sz="3500" b="1" kern="0" dirty="0" err="1">
                <a:solidFill>
                  <a:srgbClr val="FF0000"/>
                </a:solidFill>
                <a:latin typeface="+mj-lt"/>
                <a:cs typeface="Arial" panose="020B0604020202020204" pitchFamily="34" charset="0"/>
              </a:rPr>
              <a:t>cách</a:t>
            </a:r>
            <a:r>
              <a:rPr lang="en-US" sz="3500" b="1" kern="0" dirty="0">
                <a:solidFill>
                  <a:srgbClr val="FF0000"/>
                </a:solidFill>
                <a:latin typeface="+mj-lt"/>
                <a:cs typeface="Arial" panose="020B0604020202020204" pitchFamily="34" charset="0"/>
              </a:rPr>
              <a:t> </a:t>
            </a:r>
            <a:r>
              <a:rPr lang="en-US" sz="3500" b="1" kern="0" dirty="0" err="1">
                <a:solidFill>
                  <a:srgbClr val="FF0000"/>
                </a:solidFill>
                <a:latin typeface="+mj-lt"/>
                <a:cs typeface="Arial" panose="020B0604020202020204" pitchFamily="34" charset="0"/>
              </a:rPr>
              <a:t>hãy</a:t>
            </a:r>
            <a:r>
              <a:rPr lang="en-US" sz="3500" b="1" kern="0" dirty="0">
                <a:solidFill>
                  <a:srgbClr val="FF0000"/>
                </a:solidFill>
                <a:latin typeface="+mj-lt"/>
                <a:cs typeface="Arial" panose="020B0604020202020204" pitchFamily="34" charset="0"/>
              </a:rPr>
              <a:t> </a:t>
            </a:r>
            <a:r>
              <a:rPr lang="en-US" sz="3500" b="1" kern="0" dirty="0" err="1">
                <a:solidFill>
                  <a:srgbClr val="FF0000"/>
                </a:solidFill>
                <a:latin typeface="+mj-lt"/>
                <a:cs typeface="Arial" panose="020B0604020202020204" pitchFamily="34" charset="0"/>
              </a:rPr>
              <a:t>hoàn</a:t>
            </a:r>
            <a:r>
              <a:rPr lang="en-US" sz="3500" b="1" kern="0" dirty="0">
                <a:solidFill>
                  <a:srgbClr val="FF0000"/>
                </a:solidFill>
                <a:latin typeface="+mj-lt"/>
                <a:cs typeface="Arial" panose="020B0604020202020204" pitchFamily="34" charset="0"/>
              </a:rPr>
              <a:t> </a:t>
            </a:r>
            <a:r>
              <a:rPr lang="en-US" sz="3500" b="1" kern="0" dirty="0" err="1">
                <a:solidFill>
                  <a:srgbClr val="FF0000"/>
                </a:solidFill>
                <a:latin typeface="+mj-lt"/>
                <a:cs typeface="Arial" panose="020B0604020202020204" pitchFamily="34" charset="0"/>
              </a:rPr>
              <a:t>thành</a:t>
            </a:r>
            <a:r>
              <a:rPr lang="en-US" sz="3500" b="1" kern="0" dirty="0">
                <a:solidFill>
                  <a:srgbClr val="FF0000"/>
                </a:solidFill>
                <a:latin typeface="+mj-lt"/>
                <a:cs typeface="Arial" panose="020B0604020202020204" pitchFamily="34" charset="0"/>
              </a:rPr>
              <a:t> </a:t>
            </a:r>
            <a:r>
              <a:rPr lang="en-US" sz="3500" b="1" kern="0" dirty="0" err="1">
                <a:solidFill>
                  <a:srgbClr val="FF0000"/>
                </a:solidFill>
                <a:latin typeface="+mj-lt"/>
                <a:cs typeface="Arial" panose="020B0604020202020204" pitchFamily="34" charset="0"/>
              </a:rPr>
              <a:t>bài</a:t>
            </a:r>
            <a:r>
              <a:rPr lang="en-US" sz="3500" b="1" kern="0" dirty="0">
                <a:solidFill>
                  <a:srgbClr val="FF0000"/>
                </a:solidFill>
                <a:latin typeface="+mj-lt"/>
                <a:cs typeface="Arial" panose="020B0604020202020204" pitchFamily="34" charset="0"/>
              </a:rPr>
              <a:t> </a:t>
            </a:r>
            <a:r>
              <a:rPr lang="en-US" sz="3500" b="1" kern="0" dirty="0" err="1">
                <a:solidFill>
                  <a:srgbClr val="FF0000"/>
                </a:solidFill>
                <a:latin typeface="+mj-lt"/>
                <a:cs typeface="Arial" panose="020B0604020202020204" pitchFamily="34" charset="0"/>
              </a:rPr>
              <a:t>tập</a:t>
            </a:r>
            <a:r>
              <a:rPr lang="en-US" sz="3500" b="1" kern="0" dirty="0">
                <a:solidFill>
                  <a:srgbClr val="FF0000"/>
                </a:solidFill>
                <a:latin typeface="+mj-lt"/>
                <a:cs typeface="Arial" panose="020B0604020202020204" pitchFamily="34" charset="0"/>
              </a:rPr>
              <a:t> </a:t>
            </a:r>
            <a:r>
              <a:rPr lang="en-US" sz="3500" b="1" kern="0" dirty="0" err="1">
                <a:solidFill>
                  <a:srgbClr val="FF0000"/>
                </a:solidFill>
                <a:latin typeface="+mj-lt"/>
                <a:cs typeface="Arial" panose="020B0604020202020204" pitchFamily="34" charset="0"/>
              </a:rPr>
              <a:t>sau</a:t>
            </a:r>
            <a:r>
              <a:rPr lang="en-US" sz="3500" b="1" kern="0" dirty="0">
                <a:solidFill>
                  <a:srgbClr val="FF0000"/>
                </a:solidFill>
                <a:latin typeface="+mj-lt"/>
                <a:cs typeface="Arial" panose="020B0604020202020204" pitchFamily="34" charset="0"/>
              </a:rPr>
              <a:t> </a:t>
            </a:r>
            <a:r>
              <a:rPr lang="en-US" sz="3500" b="1" kern="0" dirty="0" err="1">
                <a:solidFill>
                  <a:srgbClr val="FF0000"/>
                </a:solidFill>
                <a:latin typeface="+mj-lt"/>
                <a:cs typeface="Arial" panose="020B0604020202020204" pitchFamily="34" charset="0"/>
              </a:rPr>
              <a:t>đây</a:t>
            </a:r>
            <a:r>
              <a:rPr lang="en-US" sz="3500" b="1" kern="0" dirty="0">
                <a:solidFill>
                  <a:srgbClr val="FF0000"/>
                </a:solidFill>
                <a:latin typeface="+mj-lt"/>
                <a:cs typeface="Arial" panose="020B0604020202020204" pitchFamily="34" charset="0"/>
              </a:rPr>
              <a:t>!</a:t>
            </a:r>
          </a:p>
        </p:txBody>
      </p:sp>
    </p:spTree>
    <p:extLst>
      <p:ext uri="{BB962C8B-B14F-4D97-AF65-F5344CB8AC3E}">
        <p14:creationId xmlns:p14="http://schemas.microsoft.com/office/powerpoint/2010/main" val="35594510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6"/>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3000" fill="hold"/>
                                        <p:tgtEl>
                                          <p:spTgt spid="9"/>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3000" fill="hold"/>
                                        <p:tgtEl>
                                          <p:spTgt spid="7"/>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3000" fill="hold"/>
                                        <p:tgtEl>
                                          <p:spTgt spid="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3000" fill="hold"/>
                                        <p:tgtEl>
                                          <p:spTgt spid="5"/>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3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3000" fill="hold"/>
                                        <p:tgtEl>
                                          <p:spTgt spid="3"/>
                                        </p:tgtEl>
                                        <p:attrNameLst>
                                          <p:attrName>r</p:attrName>
                                        </p:attrNameLst>
                                      </p:cBhvr>
                                    </p:animRot>
                                  </p:childTnLst>
                                </p:cTn>
                              </p:par>
                              <p:par>
                                <p:cTn id="19" presetID="47" presetClass="entr" presetSubtype="0" fill="hold" grpId="0" nodeType="withEffect">
                                  <p:stCondLst>
                                    <p:cond delay="110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par>
                                <p:cTn id="24" presetID="53" presetClass="entr" presetSubtype="16" fill="hold" grpId="0" nodeType="withEffect">
                                  <p:stCondLst>
                                    <p:cond delay="700"/>
                                  </p:stCondLst>
                                  <p:childTnLst>
                                    <p:set>
                                      <p:cBhvr>
                                        <p:cTn id="25" dur="1" fill="hold">
                                          <p:stCondLst>
                                            <p:cond delay="0"/>
                                          </p:stCondLst>
                                        </p:cTn>
                                        <p:tgtEl>
                                          <p:spTgt spid="33"/>
                                        </p:tgtEl>
                                        <p:attrNameLst>
                                          <p:attrName>style.visibility</p:attrName>
                                        </p:attrNameLst>
                                      </p:cBhvr>
                                      <p:to>
                                        <p:strVal val="visible"/>
                                      </p:to>
                                    </p:set>
                                    <p:anim calcmode="lin" valueType="num">
                                      <p:cBhvr>
                                        <p:cTn id="26" dur="500" fill="hold"/>
                                        <p:tgtEl>
                                          <p:spTgt spid="33"/>
                                        </p:tgtEl>
                                        <p:attrNameLst>
                                          <p:attrName>ppt_w</p:attrName>
                                        </p:attrNameLst>
                                      </p:cBhvr>
                                      <p:tavLst>
                                        <p:tav tm="0">
                                          <p:val>
                                            <p:fltVal val="0"/>
                                          </p:val>
                                        </p:tav>
                                        <p:tav tm="100000">
                                          <p:val>
                                            <p:strVal val="#ppt_w"/>
                                          </p:val>
                                        </p:tav>
                                      </p:tavLst>
                                    </p:anim>
                                    <p:anim calcmode="lin" valueType="num">
                                      <p:cBhvr>
                                        <p:cTn id="27" dur="500" fill="hold"/>
                                        <p:tgtEl>
                                          <p:spTgt spid="33"/>
                                        </p:tgtEl>
                                        <p:attrNameLst>
                                          <p:attrName>ppt_h</p:attrName>
                                        </p:attrNameLst>
                                      </p:cBhvr>
                                      <p:tavLst>
                                        <p:tav tm="0">
                                          <p:val>
                                            <p:fltVal val="0"/>
                                          </p:val>
                                        </p:tav>
                                        <p:tav tm="100000">
                                          <p:val>
                                            <p:strVal val="#ppt_h"/>
                                          </p:val>
                                        </p:tav>
                                      </p:tavLst>
                                    </p:anim>
                                    <p:animEffect transition="in" filter="fade">
                                      <p:cBhvr>
                                        <p:cTn id="28" dur="500"/>
                                        <p:tgtEl>
                                          <p:spTgt spid="33"/>
                                        </p:tgtEl>
                                      </p:cBhvr>
                                    </p:animEffect>
                                  </p:childTnLst>
                                </p:cTn>
                              </p:par>
                              <p:par>
                                <p:cTn id="29" presetID="42" presetClass="entr" presetSubtype="0" fill="hold" grpId="0" nodeType="withEffect">
                                  <p:stCondLst>
                                    <p:cond delay="220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1000"/>
                                        <p:tgtEl>
                                          <p:spTgt spid="49"/>
                                        </p:tgtEl>
                                      </p:cBhvr>
                                    </p:animEffect>
                                    <p:anim calcmode="lin" valueType="num">
                                      <p:cBhvr>
                                        <p:cTn id="32" dur="1000" fill="hold"/>
                                        <p:tgtEl>
                                          <p:spTgt spid="49"/>
                                        </p:tgtEl>
                                        <p:attrNameLst>
                                          <p:attrName>ppt_x</p:attrName>
                                        </p:attrNameLst>
                                      </p:cBhvr>
                                      <p:tavLst>
                                        <p:tav tm="0">
                                          <p:val>
                                            <p:strVal val="#ppt_x"/>
                                          </p:val>
                                        </p:tav>
                                        <p:tav tm="100000">
                                          <p:val>
                                            <p:strVal val="#ppt_x"/>
                                          </p:val>
                                        </p:tav>
                                      </p:tavLst>
                                    </p:anim>
                                    <p:anim calcmode="lin" valueType="num">
                                      <p:cBhvr>
                                        <p:cTn id="3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A485A32-E680-4125-89E4-A2ABB228E35D}"/>
              </a:ext>
            </a:extLst>
          </p:cNvPr>
          <p:cNvGrpSpPr/>
          <p:nvPr/>
        </p:nvGrpSpPr>
        <p:grpSpPr>
          <a:xfrm>
            <a:off x="185629" y="163615"/>
            <a:ext cx="11690938" cy="6694385"/>
            <a:chOff x="660556" y="1101039"/>
            <a:chExt cx="16598744" cy="8482638"/>
          </a:xfrm>
        </p:grpSpPr>
        <p:grpSp>
          <p:nvGrpSpPr>
            <p:cNvPr id="21" name="Group 10">
              <a:extLst>
                <a:ext uri="{FF2B5EF4-FFF2-40B4-BE49-F238E27FC236}">
                  <a16:creationId xmlns:a16="http://schemas.microsoft.com/office/drawing/2014/main" id="{33F201E2-A774-4C0B-84F3-FA052A145BBA}"/>
                </a:ext>
              </a:extLst>
            </p:cNvPr>
            <p:cNvGrpSpPr/>
            <p:nvPr/>
          </p:nvGrpSpPr>
          <p:grpSpPr>
            <a:xfrm>
              <a:off x="1028700" y="1101039"/>
              <a:ext cx="16230600" cy="8084921"/>
              <a:chOff x="0" y="0"/>
              <a:chExt cx="78445335" cy="39075842"/>
            </a:xfrm>
          </p:grpSpPr>
          <p:sp>
            <p:nvSpPr>
              <p:cNvPr id="29" name="Freeform 11">
                <a:extLst>
                  <a:ext uri="{FF2B5EF4-FFF2-40B4-BE49-F238E27FC236}">
                    <a16:creationId xmlns:a16="http://schemas.microsoft.com/office/drawing/2014/main" id="{2A268688-F282-4DE3-8E46-F4B729070D28}"/>
                  </a:ext>
                </a:extLst>
              </p:cNvPr>
              <p:cNvSpPr/>
              <p:nvPr/>
            </p:nvSpPr>
            <p:spPr>
              <a:xfrm>
                <a:off x="72390" y="72390"/>
                <a:ext cx="78300556" cy="38931062"/>
              </a:xfrm>
              <a:custGeom>
                <a:avLst/>
                <a:gdLst/>
                <a:ahLst/>
                <a:cxnLst/>
                <a:rect l="l" t="t" r="r" b="b"/>
                <a:pathLst>
                  <a:path w="78300556" h="38931062">
                    <a:moveTo>
                      <a:pt x="0" y="0"/>
                    </a:moveTo>
                    <a:lnTo>
                      <a:pt x="78300556" y="0"/>
                    </a:lnTo>
                    <a:lnTo>
                      <a:pt x="78300556" y="38931062"/>
                    </a:lnTo>
                    <a:lnTo>
                      <a:pt x="0" y="38931062"/>
                    </a:lnTo>
                    <a:lnTo>
                      <a:pt x="0" y="0"/>
                    </a:lnTo>
                    <a:close/>
                  </a:path>
                </a:pathLst>
              </a:custGeom>
              <a:solidFill>
                <a:srgbClr val="FFFFFF"/>
              </a:solidFill>
            </p:spPr>
          </p:sp>
          <p:sp>
            <p:nvSpPr>
              <p:cNvPr id="30" name="Freeform 12">
                <a:extLst>
                  <a:ext uri="{FF2B5EF4-FFF2-40B4-BE49-F238E27FC236}">
                    <a16:creationId xmlns:a16="http://schemas.microsoft.com/office/drawing/2014/main" id="{C6E9C75F-1FF7-4033-8E3E-36180F0AF0CC}"/>
                  </a:ext>
                </a:extLst>
              </p:cNvPr>
              <p:cNvSpPr/>
              <p:nvPr/>
            </p:nvSpPr>
            <p:spPr>
              <a:xfrm>
                <a:off x="0" y="0"/>
                <a:ext cx="78445333" cy="39075841"/>
              </a:xfrm>
              <a:custGeom>
                <a:avLst/>
                <a:gdLst/>
                <a:ahLst/>
                <a:cxnLst/>
                <a:rect l="l" t="t" r="r" b="b"/>
                <a:pathLst>
                  <a:path w="78445333" h="39075841">
                    <a:moveTo>
                      <a:pt x="78300554" y="38931062"/>
                    </a:moveTo>
                    <a:lnTo>
                      <a:pt x="78445333" y="38931062"/>
                    </a:lnTo>
                    <a:lnTo>
                      <a:pt x="78445333" y="39075841"/>
                    </a:lnTo>
                    <a:lnTo>
                      <a:pt x="78300554" y="39075841"/>
                    </a:lnTo>
                    <a:lnTo>
                      <a:pt x="78300554" y="38931062"/>
                    </a:lnTo>
                    <a:close/>
                    <a:moveTo>
                      <a:pt x="0" y="144780"/>
                    </a:moveTo>
                    <a:lnTo>
                      <a:pt x="144780" y="144780"/>
                    </a:lnTo>
                    <a:lnTo>
                      <a:pt x="144780" y="38931062"/>
                    </a:lnTo>
                    <a:lnTo>
                      <a:pt x="0" y="38931062"/>
                    </a:lnTo>
                    <a:lnTo>
                      <a:pt x="0" y="144780"/>
                    </a:lnTo>
                    <a:close/>
                    <a:moveTo>
                      <a:pt x="0" y="38931062"/>
                    </a:moveTo>
                    <a:lnTo>
                      <a:pt x="144780" y="38931062"/>
                    </a:lnTo>
                    <a:lnTo>
                      <a:pt x="144780" y="39075841"/>
                    </a:lnTo>
                    <a:lnTo>
                      <a:pt x="0" y="39075841"/>
                    </a:lnTo>
                    <a:lnTo>
                      <a:pt x="0" y="38931062"/>
                    </a:lnTo>
                    <a:close/>
                    <a:moveTo>
                      <a:pt x="78300554" y="144780"/>
                    </a:moveTo>
                    <a:lnTo>
                      <a:pt x="78445333" y="144780"/>
                    </a:lnTo>
                    <a:lnTo>
                      <a:pt x="78445333" y="38931062"/>
                    </a:lnTo>
                    <a:lnTo>
                      <a:pt x="78300554" y="38931062"/>
                    </a:lnTo>
                    <a:lnTo>
                      <a:pt x="78300554" y="144780"/>
                    </a:lnTo>
                    <a:close/>
                    <a:moveTo>
                      <a:pt x="144780" y="38931062"/>
                    </a:moveTo>
                    <a:lnTo>
                      <a:pt x="78300554" y="38931062"/>
                    </a:lnTo>
                    <a:lnTo>
                      <a:pt x="78300554" y="39075841"/>
                    </a:lnTo>
                    <a:lnTo>
                      <a:pt x="144780" y="39075841"/>
                    </a:lnTo>
                    <a:lnTo>
                      <a:pt x="144780" y="38931062"/>
                    </a:lnTo>
                    <a:close/>
                    <a:moveTo>
                      <a:pt x="78300554" y="0"/>
                    </a:moveTo>
                    <a:lnTo>
                      <a:pt x="78445333" y="0"/>
                    </a:lnTo>
                    <a:lnTo>
                      <a:pt x="78445333" y="144780"/>
                    </a:lnTo>
                    <a:lnTo>
                      <a:pt x="78300554" y="144780"/>
                    </a:lnTo>
                    <a:lnTo>
                      <a:pt x="78300554" y="0"/>
                    </a:lnTo>
                    <a:close/>
                    <a:moveTo>
                      <a:pt x="0" y="0"/>
                    </a:moveTo>
                    <a:lnTo>
                      <a:pt x="144780" y="0"/>
                    </a:lnTo>
                    <a:lnTo>
                      <a:pt x="144780" y="144780"/>
                    </a:lnTo>
                    <a:lnTo>
                      <a:pt x="0" y="144780"/>
                    </a:lnTo>
                    <a:lnTo>
                      <a:pt x="0" y="0"/>
                    </a:lnTo>
                    <a:close/>
                    <a:moveTo>
                      <a:pt x="144780" y="0"/>
                    </a:moveTo>
                    <a:lnTo>
                      <a:pt x="78300554" y="0"/>
                    </a:lnTo>
                    <a:lnTo>
                      <a:pt x="78300554" y="144780"/>
                    </a:lnTo>
                    <a:lnTo>
                      <a:pt x="144780" y="144780"/>
                    </a:lnTo>
                    <a:lnTo>
                      <a:pt x="144780" y="0"/>
                    </a:lnTo>
                    <a:close/>
                  </a:path>
                </a:pathLst>
              </a:custGeom>
              <a:solidFill>
                <a:srgbClr val="000000"/>
              </a:solidFill>
            </p:spPr>
          </p:sp>
        </p:grpSp>
        <p:pic>
          <p:nvPicPr>
            <p:cNvPr id="28" name="Picture 14">
              <a:extLst>
                <a:ext uri="{FF2B5EF4-FFF2-40B4-BE49-F238E27FC236}">
                  <a16:creationId xmlns:a16="http://schemas.microsoft.com/office/drawing/2014/main" id="{5086F01B-F42D-4F6E-824F-412E2B5B2B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968529" flipH="1" flipV="1">
              <a:off x="678051" y="8398395"/>
              <a:ext cx="1167787" cy="1202777"/>
            </a:xfrm>
            <a:prstGeom prst="rect">
              <a:avLst/>
            </a:prstGeom>
          </p:spPr>
        </p:pic>
      </p:grpSp>
      <p:pic>
        <p:nvPicPr>
          <p:cNvPr id="31" name="Picture 2">
            <a:extLst>
              <a:ext uri="{FF2B5EF4-FFF2-40B4-BE49-F238E27FC236}">
                <a16:creationId xmlns:a16="http://schemas.microsoft.com/office/drawing/2014/main" id="{BB44A435-E9A7-4743-9F44-A9D547120E7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78506" y="101169"/>
            <a:ext cx="827865" cy="1084729"/>
          </a:xfrm>
          <a:prstGeom prst="rect">
            <a:avLst/>
          </a:prstGeom>
        </p:spPr>
      </p:pic>
      <p:pic>
        <p:nvPicPr>
          <p:cNvPr id="32" name="Picture 3">
            <a:extLst>
              <a:ext uri="{FF2B5EF4-FFF2-40B4-BE49-F238E27FC236}">
                <a16:creationId xmlns:a16="http://schemas.microsoft.com/office/drawing/2014/main" id="{1FDCC3AB-1776-4BD6-B051-CBDB7DAE213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0347" y="108048"/>
            <a:ext cx="818831" cy="1084729"/>
          </a:xfrm>
          <a:prstGeom prst="rect">
            <a:avLst/>
          </a:prstGeom>
        </p:spPr>
      </p:pic>
      <p:pic>
        <p:nvPicPr>
          <p:cNvPr id="13" name="Picture 12">
            <a:extLst>
              <a:ext uri="{FF2B5EF4-FFF2-40B4-BE49-F238E27FC236}">
                <a16:creationId xmlns:a16="http://schemas.microsoft.com/office/drawing/2014/main" id="{429422A4-D55B-4A5E-A6DE-8C0B01C6123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206" y="376998"/>
            <a:ext cx="615511" cy="615511"/>
          </a:xfrm>
          <a:prstGeom prst="rect">
            <a:avLst/>
          </a:prstGeom>
        </p:spPr>
      </p:pic>
      <p:sp>
        <p:nvSpPr>
          <p:cNvPr id="35" name="TextBox 34">
            <a:extLst>
              <a:ext uri="{FF2B5EF4-FFF2-40B4-BE49-F238E27FC236}">
                <a16:creationId xmlns:a16="http://schemas.microsoft.com/office/drawing/2014/main" id="{3F18343B-5AF0-462A-AAF8-A9F95E60A9B6}"/>
              </a:ext>
            </a:extLst>
          </p:cNvPr>
          <p:cNvSpPr txBox="1"/>
          <p:nvPr/>
        </p:nvSpPr>
        <p:spPr>
          <a:xfrm>
            <a:off x="1458745" y="225164"/>
            <a:ext cx="9780742" cy="1097095"/>
          </a:xfrm>
          <a:prstGeom prst="rect">
            <a:avLst/>
          </a:prstGeom>
          <a:noFill/>
        </p:spPr>
        <p:txBody>
          <a:bodyPr wrap="square">
            <a:spAutoFit/>
          </a:bodyPr>
          <a:lstStyle/>
          <a:p>
            <a:pPr marL="194743" algn="just" defTabSz="609630">
              <a:lnSpc>
                <a:spcPct val="115000"/>
              </a:lnSpc>
              <a:tabLst>
                <a:tab pos="280261" algn="l"/>
              </a:tabLst>
            </a:pPr>
            <a:r>
              <a:rPr lang="vi-VN" sz="2933" dirty="0">
                <a:solidFill>
                  <a:srgbClr val="000000"/>
                </a:solidFill>
                <a:ea typeface="Calibri" panose="020F0502020204030204" pitchFamily="34" charset="0"/>
                <a:cs typeface="Times New Roman" panose="02020603050405020304" pitchFamily="18" charset="0"/>
              </a:rPr>
              <a:t>a) Cân nặng của mỗi con vật được cho dưới đây. Viết tên các con vật theo thứ tự cân nặng từ bé đến lớn</a:t>
            </a:r>
            <a:endParaRPr lang="en-US" sz="2400" dirty="0">
              <a:solidFill>
                <a:prstClr val="black"/>
              </a:solidFill>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9D2E552D-30E9-4E5F-BC8E-385BD7EC93E5}"/>
              </a:ext>
            </a:extLst>
          </p:cNvPr>
          <p:cNvPicPr>
            <a:picLocks noChangeAspect="1"/>
          </p:cNvPicPr>
          <p:nvPr/>
        </p:nvPicPr>
        <p:blipFill>
          <a:blip r:embed="rId9"/>
          <a:stretch>
            <a:fillRect/>
          </a:stretch>
        </p:blipFill>
        <p:spPr>
          <a:xfrm>
            <a:off x="854482" y="1450507"/>
            <a:ext cx="3089866" cy="2068217"/>
          </a:xfrm>
          <a:prstGeom prst="rect">
            <a:avLst/>
          </a:prstGeom>
        </p:spPr>
      </p:pic>
      <p:pic>
        <p:nvPicPr>
          <p:cNvPr id="5" name="Picture 4">
            <a:extLst>
              <a:ext uri="{FF2B5EF4-FFF2-40B4-BE49-F238E27FC236}">
                <a16:creationId xmlns:a16="http://schemas.microsoft.com/office/drawing/2014/main" id="{1CD5CF1D-76AF-48F1-A980-C002CC88265F}"/>
              </a:ext>
            </a:extLst>
          </p:cNvPr>
          <p:cNvPicPr>
            <a:picLocks noChangeAspect="1"/>
          </p:cNvPicPr>
          <p:nvPr/>
        </p:nvPicPr>
        <p:blipFill>
          <a:blip r:embed="rId10"/>
          <a:stretch>
            <a:fillRect/>
          </a:stretch>
        </p:blipFill>
        <p:spPr>
          <a:xfrm>
            <a:off x="6540353" y="1384705"/>
            <a:ext cx="3414601" cy="1615633"/>
          </a:xfrm>
          <a:prstGeom prst="rect">
            <a:avLst/>
          </a:prstGeom>
        </p:spPr>
      </p:pic>
      <p:pic>
        <p:nvPicPr>
          <p:cNvPr id="7" name="Picture 6">
            <a:extLst>
              <a:ext uri="{FF2B5EF4-FFF2-40B4-BE49-F238E27FC236}">
                <a16:creationId xmlns:a16="http://schemas.microsoft.com/office/drawing/2014/main" id="{3B730E50-6260-4A53-945C-CF57AD510263}"/>
              </a:ext>
            </a:extLst>
          </p:cNvPr>
          <p:cNvPicPr>
            <a:picLocks noChangeAspect="1"/>
          </p:cNvPicPr>
          <p:nvPr/>
        </p:nvPicPr>
        <p:blipFill>
          <a:blip r:embed="rId11"/>
          <a:stretch>
            <a:fillRect/>
          </a:stretch>
        </p:blipFill>
        <p:spPr>
          <a:xfrm>
            <a:off x="559762" y="4240849"/>
            <a:ext cx="3708217" cy="1760980"/>
          </a:xfrm>
          <a:prstGeom prst="rect">
            <a:avLst/>
          </a:prstGeom>
        </p:spPr>
      </p:pic>
      <p:pic>
        <p:nvPicPr>
          <p:cNvPr id="9" name="Picture 8">
            <a:extLst>
              <a:ext uri="{FF2B5EF4-FFF2-40B4-BE49-F238E27FC236}">
                <a16:creationId xmlns:a16="http://schemas.microsoft.com/office/drawing/2014/main" id="{174FABCB-AA60-4F79-97AD-1C801FB4E73F}"/>
              </a:ext>
            </a:extLst>
          </p:cNvPr>
          <p:cNvPicPr>
            <a:picLocks noChangeAspect="1"/>
          </p:cNvPicPr>
          <p:nvPr/>
        </p:nvPicPr>
        <p:blipFill>
          <a:blip r:embed="rId12"/>
          <a:stretch>
            <a:fillRect/>
          </a:stretch>
        </p:blipFill>
        <p:spPr>
          <a:xfrm>
            <a:off x="6828151" y="3920627"/>
            <a:ext cx="2839003" cy="1850980"/>
          </a:xfrm>
          <a:prstGeom prst="rect">
            <a:avLst/>
          </a:prstGeom>
        </p:spPr>
      </p:pic>
      <p:sp>
        <p:nvSpPr>
          <p:cNvPr id="10" name="TextBox 9">
            <a:extLst>
              <a:ext uri="{FF2B5EF4-FFF2-40B4-BE49-F238E27FC236}">
                <a16:creationId xmlns:a16="http://schemas.microsoft.com/office/drawing/2014/main" id="{958A3D7C-A784-420F-A2D4-469D7E2BDFD6}"/>
              </a:ext>
            </a:extLst>
          </p:cNvPr>
          <p:cNvSpPr txBox="1"/>
          <p:nvPr/>
        </p:nvSpPr>
        <p:spPr>
          <a:xfrm>
            <a:off x="854481" y="3518724"/>
            <a:ext cx="4302309" cy="523220"/>
          </a:xfrm>
          <a:prstGeom prst="rect">
            <a:avLst/>
          </a:prstGeom>
          <a:noFill/>
        </p:spPr>
        <p:txBody>
          <a:bodyPr wrap="square" rtlCol="0">
            <a:spAutoFit/>
          </a:bodyPr>
          <a:lstStyle/>
          <a:p>
            <a:r>
              <a:rPr lang="en-US" sz="2800" dirty="0" err="1"/>
              <a:t>Gấu</a:t>
            </a:r>
            <a:r>
              <a:rPr lang="en-US" sz="2800" dirty="0"/>
              <a:t> </a:t>
            </a:r>
            <a:r>
              <a:rPr lang="en-US" sz="2800" dirty="0" err="1"/>
              <a:t>trắng</a:t>
            </a:r>
            <a:r>
              <a:rPr lang="en-US" sz="2800" dirty="0"/>
              <a:t> </a:t>
            </a:r>
            <a:r>
              <a:rPr lang="en-US" sz="2800" dirty="0" err="1"/>
              <a:t>bắc</a:t>
            </a:r>
            <a:r>
              <a:rPr lang="en-US" sz="2800" dirty="0"/>
              <a:t> </a:t>
            </a:r>
            <a:r>
              <a:rPr lang="en-US" sz="2800" dirty="0" err="1"/>
              <a:t>cực</a:t>
            </a:r>
            <a:r>
              <a:rPr lang="en-US" sz="2800" dirty="0"/>
              <a:t>: 250 kg</a:t>
            </a:r>
          </a:p>
        </p:txBody>
      </p:sp>
      <p:sp>
        <p:nvSpPr>
          <p:cNvPr id="26" name="TextBox 25">
            <a:extLst>
              <a:ext uri="{FF2B5EF4-FFF2-40B4-BE49-F238E27FC236}">
                <a16:creationId xmlns:a16="http://schemas.microsoft.com/office/drawing/2014/main" id="{D58B2158-8FDF-414E-BDB9-4F844D68FCA7}"/>
              </a:ext>
            </a:extLst>
          </p:cNvPr>
          <p:cNvSpPr txBox="1"/>
          <p:nvPr/>
        </p:nvSpPr>
        <p:spPr>
          <a:xfrm>
            <a:off x="7545572" y="3132742"/>
            <a:ext cx="3791946" cy="523220"/>
          </a:xfrm>
          <a:prstGeom prst="rect">
            <a:avLst/>
          </a:prstGeom>
          <a:noFill/>
        </p:spPr>
        <p:txBody>
          <a:bodyPr wrap="square" rtlCol="0">
            <a:spAutoFit/>
          </a:bodyPr>
          <a:lstStyle/>
          <a:p>
            <a:r>
              <a:rPr lang="en-US" sz="2800" dirty="0" err="1"/>
              <a:t>Hổ</a:t>
            </a:r>
            <a:r>
              <a:rPr lang="en-US" sz="2800" dirty="0"/>
              <a:t>: 167 kg</a:t>
            </a:r>
          </a:p>
        </p:txBody>
      </p:sp>
      <p:sp>
        <p:nvSpPr>
          <p:cNvPr id="27" name="TextBox 26">
            <a:extLst>
              <a:ext uri="{FF2B5EF4-FFF2-40B4-BE49-F238E27FC236}">
                <a16:creationId xmlns:a16="http://schemas.microsoft.com/office/drawing/2014/main" id="{0B694599-0E91-4812-A6F5-5F4EA60BF575}"/>
              </a:ext>
            </a:extLst>
          </p:cNvPr>
          <p:cNvSpPr txBox="1"/>
          <p:nvPr/>
        </p:nvSpPr>
        <p:spPr>
          <a:xfrm>
            <a:off x="2048375" y="5771607"/>
            <a:ext cx="3791946" cy="523220"/>
          </a:xfrm>
          <a:prstGeom prst="rect">
            <a:avLst/>
          </a:prstGeom>
          <a:noFill/>
        </p:spPr>
        <p:txBody>
          <a:bodyPr wrap="square" rtlCol="0">
            <a:spAutoFit/>
          </a:bodyPr>
          <a:lstStyle/>
          <a:p>
            <a:r>
              <a:rPr lang="en-US" sz="2800" dirty="0" err="1"/>
              <a:t>Báo</a:t>
            </a:r>
            <a:r>
              <a:rPr lang="en-US" sz="2800" dirty="0"/>
              <a:t>: 86 kg</a:t>
            </a:r>
          </a:p>
        </p:txBody>
      </p:sp>
      <p:sp>
        <p:nvSpPr>
          <p:cNvPr id="33" name="TextBox 32">
            <a:extLst>
              <a:ext uri="{FF2B5EF4-FFF2-40B4-BE49-F238E27FC236}">
                <a16:creationId xmlns:a16="http://schemas.microsoft.com/office/drawing/2014/main" id="{BC4CB315-6672-4AE2-9372-30F1668F988C}"/>
              </a:ext>
            </a:extLst>
          </p:cNvPr>
          <p:cNvSpPr txBox="1"/>
          <p:nvPr/>
        </p:nvSpPr>
        <p:spPr>
          <a:xfrm>
            <a:off x="7628294" y="5936122"/>
            <a:ext cx="3791946" cy="523220"/>
          </a:xfrm>
          <a:prstGeom prst="rect">
            <a:avLst/>
          </a:prstGeom>
          <a:noFill/>
        </p:spPr>
        <p:txBody>
          <a:bodyPr wrap="square" rtlCol="0">
            <a:spAutoFit/>
          </a:bodyPr>
          <a:lstStyle/>
          <a:p>
            <a:r>
              <a:rPr lang="en-US" sz="2800" dirty="0" err="1"/>
              <a:t>Sư</a:t>
            </a:r>
            <a:r>
              <a:rPr lang="en-US" sz="2800" dirty="0"/>
              <a:t> </a:t>
            </a:r>
            <a:r>
              <a:rPr lang="en-US" sz="2800" dirty="0" err="1"/>
              <a:t>tử</a:t>
            </a:r>
            <a:r>
              <a:rPr lang="en-US" sz="2800" dirty="0"/>
              <a:t>: 155 kg</a:t>
            </a:r>
          </a:p>
        </p:txBody>
      </p:sp>
      <p:cxnSp>
        <p:nvCxnSpPr>
          <p:cNvPr id="12" name="Straight Connector 11">
            <a:extLst>
              <a:ext uri="{FF2B5EF4-FFF2-40B4-BE49-F238E27FC236}">
                <a16:creationId xmlns:a16="http://schemas.microsoft.com/office/drawing/2014/main" id="{3F4AF337-221C-4F57-B73E-057FD3C2BDE2}"/>
              </a:ext>
            </a:extLst>
          </p:cNvPr>
          <p:cNvCxnSpPr>
            <a:cxnSpLocks/>
          </p:cNvCxnSpPr>
          <p:nvPr/>
        </p:nvCxnSpPr>
        <p:spPr>
          <a:xfrm flipV="1">
            <a:off x="5156790" y="1185899"/>
            <a:ext cx="4933508" cy="6878"/>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45994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700"/>
                                  </p:stCondLst>
                                  <p:childTnLst>
                                    <p:animScale>
                                      <p:cBhvr>
                                        <p:cTn id="6" dur="2000" fill="hold"/>
                                        <p:tgtEl>
                                          <p:spTgt spid="32"/>
                                        </p:tgtEl>
                                      </p:cBhvr>
                                      <p:by x="150000" y="150000"/>
                                    </p:animScale>
                                  </p:childTnLst>
                                </p:cTn>
                              </p:par>
                              <p:par>
                                <p:cTn id="7" presetID="6" presetClass="emph" presetSubtype="0" repeatCount="indefinite" fill="hold" nodeType="withEffect">
                                  <p:stCondLst>
                                    <p:cond delay="700"/>
                                  </p:stCondLst>
                                  <p:childTnLst>
                                    <p:animScale>
                                      <p:cBhvr>
                                        <p:cTn id="8" dur="2000" fill="hold"/>
                                        <p:tgtEl>
                                          <p:spTgt spid="3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inVertical)">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0" grpId="0"/>
      <p:bldP spid="26" grpId="0"/>
      <p:bldP spid="27" grpId="0"/>
      <p:bldP spid="33" grpId="0"/>
    </p:bld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ags/tag3.xml><?xml version="1.0" encoding="utf-8"?>
<p:tagLst xmlns:a="http://schemas.openxmlformats.org/drawingml/2006/main" xmlns:r="http://schemas.openxmlformats.org/officeDocument/2006/relationships" xmlns:p="http://schemas.openxmlformats.org/presentationml/2006/main">
  <p:tag name="FILL" val="a1"/>
</p:tagLst>
</file>

<file path=ppt/tags/tag4.xml><?xml version="1.0" encoding="utf-8"?>
<p:tagLst xmlns:a="http://schemas.openxmlformats.org/drawingml/2006/main" xmlns:r="http://schemas.openxmlformats.org/officeDocument/2006/relationships" xmlns:p="http://schemas.openxmlformats.org/presentationml/2006/main">
  <p:tag name="FILL" val="a1"/>
</p:tagLst>
</file>

<file path=ppt/tags/tag5.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607</Words>
  <Application>Microsoft Office PowerPoint</Application>
  <PresentationFormat>Widescreen</PresentationFormat>
  <Paragraphs>181</Paragraphs>
  <Slides>27</Slides>
  <Notes>2</Notes>
  <HiddenSlides>0</HiddenSlides>
  <MMClips>15</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#9Slide03 Ample</vt:lpstr>
      <vt:lpstr>#9Slide03 Dekar</vt:lpstr>
      <vt:lpstr>#9Slide05 IcielSmoothy Cursive</vt:lpstr>
      <vt:lpstr>Bubblegum Sans</vt:lpstr>
      <vt:lpstr>Arial</vt:lpstr>
      <vt:lpstr>Calibri</vt:lpstr>
      <vt:lpstr>Coiny</vt:lpstr>
      <vt:lpstr>iCiel Cadena</vt:lpstr>
      <vt:lpstr>Josefin Sans Bold</vt:lpstr>
      <vt:lpstr>Times New Roman</vt:lpstr>
      <vt:lpstr>UTM Cookies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42</cp:revision>
  <dcterms:created xsi:type="dcterms:W3CDTF">2022-06-23T23:48:48Z</dcterms:created>
  <dcterms:modified xsi:type="dcterms:W3CDTF">2022-09-20T10:19:49Z</dcterms:modified>
</cp:coreProperties>
</file>