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3" r:id="rId2"/>
    <p:sldId id="261" r:id="rId3"/>
    <p:sldId id="262" r:id="rId4"/>
    <p:sldId id="284" r:id="rId5"/>
    <p:sldId id="264" r:id="rId6"/>
    <p:sldId id="288" r:id="rId7"/>
    <p:sldId id="289" r:id="rId8"/>
    <p:sldId id="295" r:id="rId9"/>
    <p:sldId id="296" r:id="rId10"/>
    <p:sldId id="294" r:id="rId11"/>
    <p:sldId id="297" r:id="rId12"/>
    <p:sldId id="298" r:id="rId13"/>
    <p:sldId id="299" r:id="rId14"/>
    <p:sldId id="300" r:id="rId15"/>
    <p:sldId id="301" r:id="rId16"/>
    <p:sldId id="277" r:id="rId17"/>
    <p:sldId id="278" r:id="rId18"/>
    <p:sldId id="279" r:id="rId19"/>
    <p:sldId id="291" r:id="rId20"/>
    <p:sldId id="29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7740-3CD1-4C68-936B-50BA4E34ADB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17C9-7618-42E8-BA9D-4291E45C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14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69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50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1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AF2DA98-49BB-4153-B1F7-A4B98AD526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810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slide" Target="slide21.xml"/><Relationship Id="rId2" Type="http://schemas.openxmlformats.org/officeDocument/2006/relationships/notesSlide" Target="../notesSlides/notesSlide1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slide" Target="slide20.xml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3130867" y="3111445"/>
            <a:ext cx="6987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Bảng</a:t>
            </a:r>
            <a:r>
              <a:rPr kumimoji="0" lang="en-US" altLang="zh-CN" sz="6600" b="1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chia 4</a:t>
            </a:r>
            <a:endParaRPr kumimoji="0" lang="zh-CN" altLang="en-US" sz="6600" b="1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ea typeface="微软雅黑" panose="020B0503020204020204" pitchFamily="34" charset="-122"/>
              </a:rPr>
              <a:t> 2022</a:t>
            </a:r>
            <a:endParaRPr kumimoji="0" lang="zh-CN" altLang="en-US" sz="3000" b="1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BE7CD627-E049-4C6F-8E64-238C1892A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B41F07C8-7D72-4EDE-AA49-B3B222178B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81097" y="5020887"/>
            <a:ext cx="2610234" cy="1754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745643" y="3222626"/>
            <a:ext cx="4915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Hoạt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1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D052DF8-1B1E-4A8A-BE53-80E34990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15891"/>
              </p:ext>
            </p:extLst>
          </p:nvPr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84226D-2AA3-4254-BB4E-D327F4DB0BB9}"/>
              </a:ext>
            </a:extLst>
          </p:cNvPr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515641-6747-439C-BE96-002372B3BF90}"/>
              </a:ext>
            </a:extLst>
          </p:cNvPr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6B29B4-0312-4C50-A09D-4C2C3B1B3FFC}"/>
              </a:ext>
            </a:extLst>
          </p:cNvPr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FCF644-47BC-455B-8C10-A21AA4AE785B}"/>
              </a:ext>
            </a:extLst>
          </p:cNvPr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71451F-9FCE-49A6-9CCD-DF8A318EF39E}"/>
              </a:ext>
            </a:extLst>
          </p:cNvPr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9BACFC-63EF-424A-8898-2A2476FA9F8E}"/>
              </a:ext>
            </a:extLst>
          </p:cNvPr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606EB6-A33B-4C0E-AB7F-C7875233DE97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id="{AE8CC9E0-2452-491A-8DEC-34B10E110B25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id="{88B3AFE3-AB9C-47AF-B966-534C47C21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>
              <a:extLst>
                <a:ext uri="{FF2B5EF4-FFF2-40B4-BE49-F238E27FC236}">
                  <a16:creationId xmlns:a16="http://schemas.microsoft.com/office/drawing/2014/main" id="{60379176-7E16-4580-ACC5-DA98A3553D8C}"/>
                </a:ext>
              </a:extLst>
            </p:cNvPr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3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1298-0025-40DF-BAB3-AFA90965B7F0}"/>
              </a:ext>
            </a:extLst>
          </p:cNvPr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1FDAD0-34EA-42A8-820B-D4CC4AA5E17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2CC45-BEE5-457D-BBAC-CD0F3DD97C8C}"/>
                </a:ext>
              </a:extLst>
            </p:cNvPr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CD3FDC-592A-48D0-A7C6-2FE3ABD3F3CB}"/>
              </a:ext>
            </a:extLst>
          </p:cNvPr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0736D4-FECD-4AE7-882E-00C366A3A9DF}"/>
                </a:ext>
              </a:extLst>
            </p:cNvPr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F8FCE2-6737-4930-B36A-91A06924A8B6}"/>
                  </a:ext>
                </a:extLst>
              </p:cNvPr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CE66EC1-9CB4-4F73-90DF-0F08B9759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E6CAE2F-2C52-4FD1-8EEF-FC67FBA5D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4F173-BBC5-4088-8CC7-D74082008436}"/>
                  </a:ext>
                </a:extLst>
              </p:cNvPr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59D726-1D04-48D1-80CB-AF78D5CDA368}"/>
                  </a:ext>
                </a:extLst>
              </p:cNvPr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245102-2CCB-4A27-8310-27D81C563BDB}"/>
                  </a:ext>
                </a:extLst>
              </p:cNvPr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AA14CE-0B17-490A-AE94-AE10980908E6}"/>
                  </a:ext>
                </a:extLst>
              </p:cNvPr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C14031-CBB1-4B6C-8C15-5A77990F4852}"/>
                </a:ext>
              </a:extLst>
            </p:cNvPr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7F795-FDF2-4E61-909A-100EB895CD66}"/>
                </a:ext>
              </a:extLst>
            </p:cNvPr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573FCC-BDA4-4605-BEEE-54F6952AF131}"/>
                </a:ext>
              </a:extLst>
            </p:cNvPr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64D46A-1069-424C-8965-40EDCBFD897A}"/>
                </a:ext>
              </a:extLst>
            </p:cNvPr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5C35BB-0F25-430E-83D7-7D97B269F6CA}"/>
              </a:ext>
            </a:extLst>
          </p:cNvPr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8B4460-DD3A-4EB3-8C90-0A6FC3538D3C}"/>
              </a:ext>
            </a:extLst>
          </p:cNvPr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DB9398-7C69-4095-AB5B-86058D771DB8}"/>
              </a:ext>
            </a:extLst>
          </p:cNvPr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E3A89E-5CA0-48BC-B186-6ACFCC751DBF}"/>
              </a:ext>
            </a:extLst>
          </p:cNvPr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44EB7131-5F0A-4288-A088-F88511648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793125" y="3096802"/>
            <a:ext cx="4605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Luyện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3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48F76E-4BAB-4499-9C23-6FCA2F2C095E}"/>
              </a:ext>
            </a:extLst>
          </p:cNvPr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C3FC3-6D49-4B38-8EAD-D4BBC77A14F3}"/>
              </a:ext>
            </a:extLst>
          </p:cNvPr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9D57CF-DD86-47AE-B91A-E5AB26E3B8A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DA894E-3CD5-4D2B-A137-2A10884AC6C0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E8C750-EBB9-419E-9C8B-C6C14749341B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10A614-6CE0-4B09-AEF7-EC52D281FB72}"/>
                </a:ext>
              </a:extLst>
            </p:cNvPr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49B72B-1C83-457D-B1FC-46D4E51985F6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3F0659-6563-4C82-8F8B-190FF644B8BF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3C0967-00FE-4BC9-A93E-D5552C83BCE3}"/>
              </a:ext>
            </a:extLst>
          </p:cNvPr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694C51-E886-428D-A265-0E608226D63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0D0F323-BD29-464D-B401-E848602FB08F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67F91D-E549-43CC-B54B-1761067BC594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6CE1FD-1043-4D37-95FC-A690381D32DD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F2C36D2-E75E-43D1-8616-EE6593D708FE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E8CDAB-700A-4195-9CD0-6E756AC63DF7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F69CE62-F2B4-40E1-8382-E1D060538DBB}"/>
              </a:ext>
            </a:extLst>
          </p:cNvPr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6CDF2-7538-4379-A4D6-E19BA47789D8}"/>
              </a:ext>
            </a:extLst>
          </p:cNvPr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7AA0A9-6F0A-4F81-8DDB-84294DFDC679}"/>
              </a:ext>
            </a:extLst>
          </p:cNvPr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07DCA3-CCA3-4476-BEBA-C0CA335BA38E}"/>
              </a:ext>
            </a:extLst>
          </p:cNvPr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B1C4E3-2C09-4F2A-8F06-4A04C4D7FA0A}"/>
              </a:ext>
            </a:extLst>
          </p:cNvPr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D133B-3767-4507-902A-F7AAF0D457FD}"/>
              </a:ext>
            </a:extLst>
          </p:cNvPr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7F0E881-0782-42A6-BEBC-112295772910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9EAC468-73B6-4E41-B9ED-5CC3FEDAE44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CD56B8D-B383-4B2A-8CF3-3227172E7C73}"/>
                </a:ext>
              </a:extLst>
            </p:cNvPr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F0D107-87F7-46EC-92C8-2CBF15A8F068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C51FA1-2FD9-4CED-A724-34B5662D2517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06EC1-6847-4D72-8EDF-189E3082094E}"/>
                </a:ext>
              </a:extLst>
            </p:cNvPr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5E73C74-B195-477C-878C-3FFC79E7A52E}"/>
              </a:ext>
            </a:extLst>
          </p:cNvPr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2EE787-D847-47BE-B05C-B69AC6C1F5B0}"/>
              </a:ext>
            </a:extLst>
          </p:cNvPr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D53354-33B9-4C0B-B5F0-CD59F68C9FD3}"/>
              </a:ext>
            </a:extLst>
          </p:cNvPr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96F89D-ACD0-4EE1-807E-299F130EADEF}"/>
              </a:ext>
            </a:extLst>
          </p:cNvPr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E92109-AF1F-4E6F-9849-E133FD203CDA}"/>
              </a:ext>
            </a:extLst>
          </p:cNvPr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30FB69-808A-4AF7-BCA5-F4CB81A88FE4}"/>
              </a:ext>
            </a:extLst>
          </p:cNvPr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DED94A-A70B-41DB-A4EC-7F7C1F018E66}"/>
              </a:ext>
            </a:extLst>
          </p:cNvPr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962547-5459-4107-B5FC-02F7727B8289}"/>
              </a:ext>
            </a:extLst>
          </p:cNvPr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0262F-694D-47AB-B2EC-965A6C3C67C4}"/>
              </a:ext>
            </a:extLst>
          </p:cNvPr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88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id="{3FD46700-EF65-4909-825D-F4D423BF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AA3ECE9-2A3F-4734-BC04-C0BBE2A00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341B535E-35A6-48EC-9ACA-384896AB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485FC9A6-5A12-49EB-ACDE-B399CECCA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8752FC29-24A2-49A0-B897-F15EE2B5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20B5BE6-3DD9-4FA4-B15C-76ABCFA841B4}"/>
              </a:ext>
            </a:extLst>
          </p:cNvPr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0B9D71-935B-476F-8D7F-785DAFA41CC8}"/>
              </a:ext>
            </a:extLst>
          </p:cNvPr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B750C1-7080-4422-9AB6-26A439389DE5}"/>
              </a:ext>
            </a:extLst>
          </p:cNvPr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D8A15C-80C8-48FA-81D3-C5068EE8F4AD}"/>
              </a:ext>
            </a:extLst>
          </p:cNvPr>
          <p:cNvSpPr txBox="1"/>
          <p:nvPr/>
        </p:nvSpPr>
        <p:spPr>
          <a:xfrm>
            <a:off x="4607792" y="356605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:...?..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83CA86-BF28-456C-965D-100629FDEE0E}"/>
              </a:ext>
            </a:extLst>
          </p:cNvPr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25D9E-59F4-4F67-AB0F-5C4287F31DDB}"/>
              </a:ext>
            </a:extLst>
          </p:cNvPr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756482-1235-4F01-8B62-D14E55DC6DD2}"/>
              </a:ext>
            </a:extLst>
          </p:cNvPr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940156-5010-4B90-A0A9-C63C86BA7E1D}"/>
              </a:ext>
            </a:extLst>
          </p:cNvPr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5144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CỦNG CỐ</a:t>
            </a:r>
            <a:endParaRPr kumimoji="0" lang="zh-CN" altLang="en-US" sz="80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>
            <a:extLst>
              <a:ext uri="{FF2B5EF4-FFF2-40B4-BE49-F238E27FC236}">
                <a16:creationId xmlns:a16="http://schemas.microsoft.com/office/drawing/2014/main" id="{49F52302-58E3-4B6F-8DFD-409C229ED31E}"/>
              </a:ext>
            </a:extLst>
          </p:cNvPr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2638B-467B-4EF0-ADBA-528B02B9EF53}"/>
              </a:ext>
            </a:extLst>
          </p:cNvPr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Calibri" panose="020F0502020204030204" pitchFamily="34" charset="0"/>
              </a:rPr>
              <a:t>QUẢ CÀ CHUA BÍ ẨN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0B1214-4887-4D98-8364-48547A14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412B43E-AEE8-4A97-A322-689B343C0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8" action="ppaction://hlinksldjump"/>
            <a:extLst>
              <a:ext uri="{FF2B5EF4-FFF2-40B4-BE49-F238E27FC236}">
                <a16:creationId xmlns:a16="http://schemas.microsoft.com/office/drawing/2014/main" id="{F9CE4D2C-B8B5-4473-90A2-831B96D11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1" action="ppaction://hlinksldjump"/>
            <a:extLst>
              <a:ext uri="{FF2B5EF4-FFF2-40B4-BE49-F238E27FC236}">
                <a16:creationId xmlns:a16="http://schemas.microsoft.com/office/drawing/2014/main" id="{6708D05D-8B51-480C-BAD6-772A343839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4" action="ppaction://hlinksldjump"/>
            <a:extLst>
              <a:ext uri="{FF2B5EF4-FFF2-40B4-BE49-F238E27FC236}">
                <a16:creationId xmlns:a16="http://schemas.microsoft.com/office/drawing/2014/main" id="{33EBB24E-E9AA-4009-BD05-92639A48C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CDE58-A511-4582-9EAA-107B085E665D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>
              <a:extLst>
                <a:ext uri="{FF2B5EF4-FFF2-40B4-BE49-F238E27FC236}">
                  <a16:creationId xmlns:a16="http://schemas.microsoft.com/office/drawing/2014/main" id="{C4FF04F8-E76F-4E03-ADCD-B4688AB5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A464CE-EDD5-43CF-A0BE-D25DB2AA26BE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A72C9-78D2-497F-979F-5B50B817D250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14C3F-B758-41ED-86CA-EDC5CCE2FD40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>
                <a:extLst>
                  <a:ext uri="{FF2B5EF4-FFF2-40B4-BE49-F238E27FC236}">
                    <a16:creationId xmlns:a16="http://schemas.microsoft.com/office/drawing/2014/main" id="{49F52302-58E3-4B6F-8DFD-409C229ED31E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2638B-467B-4EF0-ADBA-528B02B9EF53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B00B640-3852-46FF-AF5A-4C05918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1FA21C08-8B6E-4F4A-ADE9-B937C41F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08ADF129-1398-4022-9E7C-F21134384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E8FE780C-7C0C-484B-8027-AD6CD9BB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30F96F0F-C807-44D2-BF0B-00B0CF82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888F33-0677-4B31-BE20-F2A217D3DD8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1C83F563-EA2A-4AC5-8E19-CD260422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59C20-9FA1-43D9-9CD9-0C5F0ADD7283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AD5DF-85FA-404A-B218-0BAFB864C67D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2448DC-827E-437C-8F58-BAD9C5E0522B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22306BD6-3CE6-497B-9286-7EC079593F7A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06B79-4120-406C-A91D-41A55A5A6A31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AB2E46D2-35C9-4881-8213-2F544C24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D6D9CA32-DB42-4A89-B991-EDFA49C96D8F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51406A19-DE66-4B4B-9489-D29172F47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3" y="1509100"/>
            <a:ext cx="6692314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0511" y="3079232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KHỞI ĐỘNG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0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8A7A3AE5-7E0E-49CC-A894-8F693956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F50EAB27-6430-40BA-B44C-974ADDD2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9EE59D4C-C83E-4132-8F62-8F0FE19B1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C742E06F-D578-45B6-962B-9D841C3F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22ACD-6E5C-49E1-8458-60C50E40B7C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C7D46C8-D97D-4A35-A664-C461A1D6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715752-B2DB-4AD4-8C1E-3390F91FBC60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0DD6D4-A78B-48D6-9D64-1CEB4083D2EC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FF4BDE-EC5E-4891-A143-E53B50B6C092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11BD3E84-DC42-47C9-997D-3746142CB40D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9FA70B-3E97-4CF5-B7F0-BE4E72F48790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B49306DF-D5FA-49DB-8180-E83CA925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89F23B99-C5DB-4129-B31B-6D5FE9E82FE9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CBF797C8-A97B-4B02-86E8-A772C2CA1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5 = 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8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20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0F521-55EA-440D-A965-21B39718B862}"/>
              </a:ext>
            </a:extLst>
          </p:cNvPr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53E43-4F26-42D6-ADFF-3C5F46CA8659}"/>
              </a:ext>
            </a:extLst>
          </p:cNvPr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4EDE85-05B7-4671-B6DF-DCCC5AB9DDBE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655446-1278-4053-B8E0-3AF8DB1B081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D0FE9A-2FE3-4B4B-A606-6EE3E3878060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90F36-53E7-4DE7-B456-0FB92E38DCB7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30CCC4-EE02-4FC5-83A6-74F455EFCB13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AC3ABB-9E73-4E63-B5A1-8CED65C76A29}"/>
              </a:ext>
            </a:extLst>
          </p:cNvPr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AB205E-FA4B-489F-BE67-44AD040F30A3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016A02-09C9-4660-91A9-005E7EBCB7F5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3B4774-9B58-4C25-9B53-FDC349237BE6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F0700A-23B1-467F-895C-CE717BDC456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0D303-253C-49DC-B7C1-F990BB65633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3370BD-84B0-44DF-8DE6-D827DC2D75A9}"/>
              </a:ext>
            </a:extLst>
          </p:cNvPr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17CFF8-6262-44C8-A125-EA144FD7229B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D55B62-C487-4A06-958A-F80EAC4A7FD8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1AC389-117F-47C1-AC53-64F48714D2BF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DDFE8D-02B2-41C1-8E4E-B70BF4B898ED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A72A0FF-C3A4-45A7-9291-FFE777F18F0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DAC375-CDDB-48D9-AA04-A5BE809B2EF3}"/>
              </a:ext>
            </a:extLst>
          </p:cNvPr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21CA2E-462A-42AA-947E-9CC72C1AC24C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EC1A53-1DA8-49DB-AFAA-6343E9B845B9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6CA119-63D2-4644-AAE8-203B6BA36B3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73634D-EA67-4D68-9083-642415BD592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6C6338-6679-46A1-9203-680528740358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538D92-7838-4584-A251-4491564D35A3}"/>
              </a:ext>
            </a:extLst>
          </p:cNvPr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D4634F-8561-480C-8C33-6BB17C7AA4A0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D3ADD5C-959B-44A5-BA95-A8CD3FF161C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205C2A2-AFCC-4755-9E3C-1479C23FE29E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1E0DD6-7AB1-487E-B256-6091FA6DB0EE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F3AD31-B4A9-4CEB-B1CB-45E6BA4D3BB4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1D2872-C0D0-4679-809B-4082E6C08E1F}"/>
              </a:ext>
            </a:extLst>
          </p:cNvPr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F9CEB6-E40A-4FDC-B95E-85D2784EF58A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4879B8-B0DB-49C1-9DF4-F8E4AEECDB47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F77AADE-04FB-43CD-80D5-AD00FCFE086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5F0ED0-DF64-4695-B97B-E043D9B77F22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47EA2-E821-492E-B853-9BFEF4839CC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46CE67-0C9E-4CE4-AFB4-471CB7CAFBE3}"/>
              </a:ext>
            </a:extLst>
          </p:cNvPr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EF9D3CD-B03A-4C18-BA8C-3D996C92C5F0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26C5FD-5530-45EE-AD44-A275890E5DCF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A8FAD4-8BA6-422A-AC80-2F4851C20CA7}"/>
              </a:ext>
            </a:extLst>
          </p:cNvPr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A5DE65-8B9A-4EB1-89E5-83C6FA943767}"/>
              </a:ext>
            </a:extLst>
          </p:cNvPr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324705F-C147-491A-A849-2D40F7E5C695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79F869-8017-42F7-A633-63E0C9A983B1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4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435BC6-52B5-48E0-BF96-D9B874DF039A}"/>
              </a:ext>
            </a:extLst>
          </p:cNvPr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82329-87C6-4FCA-84FD-08BD700EAC93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8AB6C6-3386-4C84-B2FC-C5999AC7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2CDA67-B74A-44DB-9507-987804407D26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E6F502-4E55-4109-88D7-97562E87DE94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58810E-611C-4994-BF55-9300A2ACE83F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D39334-4FE1-43A3-8348-A570A89C39B6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854761-E5A9-4998-9622-1262CB7BAFC6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E5072F-4F01-47BF-8B0B-604EF32C3375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8A2FBA-51F3-4234-BDB3-66C2A06861E0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15383-2EAA-4B2F-AE7E-BD9B42520097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359EC-881A-466B-B929-FFC417579E57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71F2CE-56D5-4B53-924C-615ED7320DF2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FC690-539E-404A-9A21-81BCA8649032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B88E02-0770-4129-984A-869D529D9465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4A7D0A-5509-4FB7-BFC5-B7B764A80A2C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uiExpand="1" build="p"/>
      <p:bldP spid="34" grpId="0" animBg="1"/>
      <p:bldP spid="40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BABA1A11-66FF-4143-BD98-4521F724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546F4-474B-4F83-B7D5-644C6DA8F265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065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141AA-DA48-4FDA-BD4E-5590678A2967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4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12: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A33FE59C-BC72-46D5-9E8E-8E27CE42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0640DA97-211D-4602-9F0D-3E8A0B4BA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52" y="66336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AF7A1A53-E918-46F7-B543-12ED85A39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6E9519EC-6974-4ECD-88B0-566F0DC71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05" y="179742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72C2DEA9-0EB3-4B41-9CB6-AD88A68EC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09C0D96E-5E71-49D2-8B81-C77B8059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A13B100F-C77C-4F88-A629-C0E8A30CA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B1D80283-5EB9-479F-B0DA-5B7F697A8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E6F809A6-DC9E-4DBF-B34F-0F87FE2E92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C1EBE258-0211-4AE2-9347-E5D2209C8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D1A80214-4D75-4163-8EC6-9D1BCF6C1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607</Words>
  <Application>Microsoft Office PowerPoint</Application>
  <PresentationFormat>Widescreen</PresentationFormat>
  <Paragraphs>166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Cambria Math</vt:lpstr>
      <vt:lpstr>Coiny</vt:lpstr>
      <vt:lpstr>iCiel Cadena</vt:lpstr>
      <vt:lpstr>Nunito Black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18</cp:revision>
  <dcterms:created xsi:type="dcterms:W3CDTF">2022-05-13T14:37:11Z</dcterms:created>
  <dcterms:modified xsi:type="dcterms:W3CDTF">2022-10-01T01:48:57Z</dcterms:modified>
</cp:coreProperties>
</file>