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Pattaya"/>
      <p:regular r:id="rId25"/>
    </p:embeddedFont>
    <p:embeddedFont>
      <p:font typeface="Coiny"/>
      <p:regular r:id="rId26"/>
    </p:embeddedFont>
    <p:embeddedFont>
      <p:font typeface="Itim"/>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OqJ0kHm7q9KF0KIpkaroVmj/y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0A2C1B-364B-4F04-A87D-224C4F9512CD}">
  <a:tblStyle styleId="{F20A2C1B-364B-4F04-A87D-224C4F9512CD}" styleName="Table_0">
    <a:wholeTbl>
      <a:tcTxStyle b="off" i="off">
        <a:font>
          <a:latin typeface="Itim"/>
          <a:ea typeface="Itim"/>
          <a:cs typeface="Itim"/>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Itim"/>
          <a:ea typeface="Itim"/>
          <a:cs typeface="Itim"/>
        </a:font>
        <a:schemeClr val="lt1"/>
      </a:tcTxStyle>
      <a:tcStyle>
        <a:fill>
          <a:solidFill>
            <a:schemeClr val="accent1"/>
          </a:solidFill>
        </a:fill>
      </a:tcStyle>
    </a:lastCol>
    <a:firstCol>
      <a:tcTxStyle b="on" i="off">
        <a:font>
          <a:latin typeface="Itim"/>
          <a:ea typeface="Itim"/>
          <a:cs typeface="Itim"/>
        </a:font>
        <a:schemeClr val="lt1"/>
      </a:tcTxStyle>
      <a:tcStyle>
        <a:fill>
          <a:solidFill>
            <a:schemeClr val="accent1"/>
          </a:solidFill>
        </a:fill>
      </a:tcStyle>
    </a:firstCol>
    <a:lastRow>
      <a:tcTxStyle b="on" i="off">
        <a:font>
          <a:latin typeface="Itim"/>
          <a:ea typeface="Itim"/>
          <a:cs typeface="Itim"/>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Itim"/>
          <a:ea typeface="Itim"/>
          <a:cs typeface="Itim"/>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iny-regular.fntdata"/><Relationship Id="rId25" Type="http://schemas.openxmlformats.org/officeDocument/2006/relationships/font" Target="fonts/Pattaya-regular.fntdata"/><Relationship Id="rId28" Type="http://customschemas.google.com/relationships/presentationmetadata" Target="metadata"/><Relationship Id="rId27" Type="http://schemas.openxmlformats.org/officeDocument/2006/relationships/font" Target="fonts/Iti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1" name="Google Shape;20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6" name="Shape 3436"/>
        <p:cNvGrpSpPr/>
        <p:nvPr/>
      </p:nvGrpSpPr>
      <p:grpSpPr>
        <a:xfrm>
          <a:off x="0" y="0"/>
          <a:ext cx="0" cy="0"/>
          <a:chOff x="0" y="0"/>
          <a:chExt cx="0" cy="0"/>
        </a:xfrm>
      </p:grpSpPr>
      <p:sp>
        <p:nvSpPr>
          <p:cNvPr id="3437" name="Google Shape;343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8" name="Google Shape;34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2" name="Shape 3472"/>
        <p:cNvGrpSpPr/>
        <p:nvPr/>
      </p:nvGrpSpPr>
      <p:grpSpPr>
        <a:xfrm>
          <a:off x="0" y="0"/>
          <a:ext cx="0" cy="0"/>
          <a:chOff x="0" y="0"/>
          <a:chExt cx="0" cy="0"/>
        </a:xfrm>
      </p:grpSpPr>
      <p:sp>
        <p:nvSpPr>
          <p:cNvPr id="3473" name="Google Shape;347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4" name="Google Shape;34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1" name="Shape 3641"/>
        <p:cNvGrpSpPr/>
        <p:nvPr/>
      </p:nvGrpSpPr>
      <p:grpSpPr>
        <a:xfrm>
          <a:off x="0" y="0"/>
          <a:ext cx="0" cy="0"/>
          <a:chOff x="0" y="0"/>
          <a:chExt cx="0" cy="0"/>
        </a:xfrm>
      </p:grpSpPr>
      <p:sp>
        <p:nvSpPr>
          <p:cNvPr id="3642" name="Google Shape;36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3" name="Google Shape;36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4" name="Google Shape;36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6" name="Shape 3756"/>
        <p:cNvGrpSpPr/>
        <p:nvPr/>
      </p:nvGrpSpPr>
      <p:grpSpPr>
        <a:xfrm>
          <a:off x="0" y="0"/>
          <a:ext cx="0" cy="0"/>
          <a:chOff x="0" y="0"/>
          <a:chExt cx="0" cy="0"/>
        </a:xfrm>
      </p:grpSpPr>
      <p:sp>
        <p:nvSpPr>
          <p:cNvPr id="3757" name="Google Shape;375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8" name="Google Shape;37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9" name="Google Shape;375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1" name="Shape 3871"/>
        <p:cNvGrpSpPr/>
        <p:nvPr/>
      </p:nvGrpSpPr>
      <p:grpSpPr>
        <a:xfrm>
          <a:off x="0" y="0"/>
          <a:ext cx="0" cy="0"/>
          <a:chOff x="0" y="0"/>
          <a:chExt cx="0" cy="0"/>
        </a:xfrm>
      </p:grpSpPr>
      <p:sp>
        <p:nvSpPr>
          <p:cNvPr id="3872" name="Google Shape;38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3" name="Google Shape;38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4" name="Shape 3884"/>
        <p:cNvGrpSpPr/>
        <p:nvPr/>
      </p:nvGrpSpPr>
      <p:grpSpPr>
        <a:xfrm>
          <a:off x="0" y="0"/>
          <a:ext cx="0" cy="0"/>
          <a:chOff x="0" y="0"/>
          <a:chExt cx="0" cy="0"/>
        </a:xfrm>
      </p:grpSpPr>
      <p:sp>
        <p:nvSpPr>
          <p:cNvPr id="3885" name="Google Shape;388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6" name="Google Shape;38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3" name="Shape 4053"/>
        <p:cNvGrpSpPr/>
        <p:nvPr/>
      </p:nvGrpSpPr>
      <p:grpSpPr>
        <a:xfrm>
          <a:off x="0" y="0"/>
          <a:ext cx="0" cy="0"/>
          <a:chOff x="0" y="0"/>
          <a:chExt cx="0" cy="0"/>
        </a:xfrm>
      </p:grpSpPr>
      <p:sp>
        <p:nvSpPr>
          <p:cNvPr id="4054" name="Google Shape;405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5" name="Google Shape;40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9" name="Shape 4069"/>
        <p:cNvGrpSpPr/>
        <p:nvPr/>
      </p:nvGrpSpPr>
      <p:grpSpPr>
        <a:xfrm>
          <a:off x="0" y="0"/>
          <a:ext cx="0" cy="0"/>
          <a:chOff x="0" y="0"/>
          <a:chExt cx="0" cy="0"/>
        </a:xfrm>
      </p:grpSpPr>
      <p:sp>
        <p:nvSpPr>
          <p:cNvPr id="4070" name="Google Shape;40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1" name="Google Shape;40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6" name="Shape 4086"/>
        <p:cNvGrpSpPr/>
        <p:nvPr/>
      </p:nvGrpSpPr>
      <p:grpSpPr>
        <a:xfrm>
          <a:off x="0" y="0"/>
          <a:ext cx="0" cy="0"/>
          <a:chOff x="0" y="0"/>
          <a:chExt cx="0" cy="0"/>
        </a:xfrm>
      </p:grpSpPr>
      <p:sp>
        <p:nvSpPr>
          <p:cNvPr id="4087" name="Google Shape;408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8" name="Google Shape;40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3" name="Shape 4103"/>
        <p:cNvGrpSpPr/>
        <p:nvPr/>
      </p:nvGrpSpPr>
      <p:grpSpPr>
        <a:xfrm>
          <a:off x="0" y="0"/>
          <a:ext cx="0" cy="0"/>
          <a:chOff x="0" y="0"/>
          <a:chExt cx="0" cy="0"/>
        </a:xfrm>
      </p:grpSpPr>
      <p:sp>
        <p:nvSpPr>
          <p:cNvPr id="4104" name="Google Shape;410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5" name="Google Shape;41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9" name="Google Shape;21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1" name="Shape 2411"/>
        <p:cNvGrpSpPr/>
        <p:nvPr/>
      </p:nvGrpSpPr>
      <p:grpSpPr>
        <a:xfrm>
          <a:off x="0" y="0"/>
          <a:ext cx="0" cy="0"/>
          <a:chOff x="0" y="0"/>
          <a:chExt cx="0" cy="0"/>
        </a:xfrm>
      </p:grpSpPr>
      <p:sp>
        <p:nvSpPr>
          <p:cNvPr id="2412" name="Google Shape;24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3" name="Google Shape;24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GV CLICK CHUỘT VÀO MỖI HỘP THỨC ĂN 🡪 XUẤT HIỆN CÂU HỎI</a:t>
            </a:r>
            <a:endParaRPr/>
          </a:p>
          <a:p>
            <a:pPr indent="0" lvl="0" marL="0" rtl="0" algn="l">
              <a:spcBef>
                <a:spcPts val="0"/>
              </a:spcBef>
              <a:spcAft>
                <a:spcPts val="0"/>
              </a:spcAft>
              <a:buNone/>
            </a:pPr>
            <a:r>
              <a:rPr b="1" lang="en-US"/>
              <a:t>SAU KHI HS HOÀN THÀNH CÁC THỬ THÁCH, GV CLICK CHUỘT VÀO CON MÈO 🡪 DI CHUYỂN ĐẾN SLIDE KẾT THÚC</a:t>
            </a:r>
            <a:endParaRPr b="1"/>
          </a:p>
        </p:txBody>
      </p:sp>
      <p:sp>
        <p:nvSpPr>
          <p:cNvPr id="2414" name="Google Shape;24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0" name="Shape 2530"/>
        <p:cNvGrpSpPr/>
        <p:nvPr/>
      </p:nvGrpSpPr>
      <p:grpSpPr>
        <a:xfrm>
          <a:off x="0" y="0"/>
          <a:ext cx="0" cy="0"/>
          <a:chOff x="0" y="0"/>
          <a:chExt cx="0" cy="0"/>
        </a:xfrm>
      </p:grpSpPr>
      <p:sp>
        <p:nvSpPr>
          <p:cNvPr id="2531" name="Google Shape;25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2" name="Google Shape;25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GV CLICK CHUỘT VÀO CON MÈO 🡪 TRỞ VỀ SLIDE BAN ĐẦU</a:t>
            </a:r>
            <a:endParaRPr b="1"/>
          </a:p>
        </p:txBody>
      </p:sp>
      <p:sp>
        <p:nvSpPr>
          <p:cNvPr id="2533" name="Google Shape;25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3" name="Shape 2683"/>
        <p:cNvGrpSpPr/>
        <p:nvPr/>
      </p:nvGrpSpPr>
      <p:grpSpPr>
        <a:xfrm>
          <a:off x="0" y="0"/>
          <a:ext cx="0" cy="0"/>
          <a:chOff x="0" y="0"/>
          <a:chExt cx="0" cy="0"/>
        </a:xfrm>
      </p:grpSpPr>
      <p:sp>
        <p:nvSpPr>
          <p:cNvPr id="2684" name="Google Shape;26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5" name="Google Shape;26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GV CLICK CHUỘT VÀO CON MÈO 🡪 TRỞ VỀ SLIDE BAN ĐẦU</a:t>
            </a:r>
            <a:endParaRPr b="1"/>
          </a:p>
          <a:p>
            <a:pPr indent="0" lvl="0" marL="0" rtl="0" algn="l">
              <a:spcBef>
                <a:spcPts val="0"/>
              </a:spcBef>
              <a:spcAft>
                <a:spcPts val="0"/>
              </a:spcAft>
              <a:buNone/>
            </a:pPr>
            <a:r>
              <a:t/>
            </a:r>
            <a:endParaRPr/>
          </a:p>
        </p:txBody>
      </p:sp>
      <p:sp>
        <p:nvSpPr>
          <p:cNvPr id="2686" name="Google Shape;26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2" name="Shape 2852"/>
        <p:cNvGrpSpPr/>
        <p:nvPr/>
      </p:nvGrpSpPr>
      <p:grpSpPr>
        <a:xfrm>
          <a:off x="0" y="0"/>
          <a:ext cx="0" cy="0"/>
          <a:chOff x="0" y="0"/>
          <a:chExt cx="0" cy="0"/>
        </a:xfrm>
      </p:grpSpPr>
      <p:sp>
        <p:nvSpPr>
          <p:cNvPr id="2853" name="Google Shape;28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4" name="Google Shape;28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GV CLICK CHUỘT VÀO CON MÈO 🡪 TRỞ VỀ SLIDE BAN ĐẦU</a:t>
            </a:r>
            <a:endParaRPr b="1"/>
          </a:p>
          <a:p>
            <a:pPr indent="0" lvl="0" marL="0" rtl="0" algn="l">
              <a:spcBef>
                <a:spcPts val="0"/>
              </a:spcBef>
              <a:spcAft>
                <a:spcPts val="0"/>
              </a:spcAft>
              <a:buNone/>
            </a:pPr>
            <a:r>
              <a:t/>
            </a:r>
            <a:endParaRPr/>
          </a:p>
        </p:txBody>
      </p:sp>
      <p:sp>
        <p:nvSpPr>
          <p:cNvPr id="2855" name="Google Shape;28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6" name="Shape 3006"/>
        <p:cNvGrpSpPr/>
        <p:nvPr/>
      </p:nvGrpSpPr>
      <p:grpSpPr>
        <a:xfrm>
          <a:off x="0" y="0"/>
          <a:ext cx="0" cy="0"/>
          <a:chOff x="0" y="0"/>
          <a:chExt cx="0" cy="0"/>
        </a:xfrm>
      </p:grpSpPr>
      <p:sp>
        <p:nvSpPr>
          <p:cNvPr id="3007" name="Google Shape;300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8" name="Google Shape;30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1" name="Shape 3171"/>
        <p:cNvGrpSpPr/>
        <p:nvPr/>
      </p:nvGrpSpPr>
      <p:grpSpPr>
        <a:xfrm>
          <a:off x="0" y="0"/>
          <a:ext cx="0" cy="0"/>
          <a:chOff x="0" y="0"/>
          <a:chExt cx="0" cy="0"/>
        </a:xfrm>
      </p:grpSpPr>
      <p:sp>
        <p:nvSpPr>
          <p:cNvPr id="3172" name="Google Shape;3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3" name="Google Shape;3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6" name="Shape 3366"/>
        <p:cNvGrpSpPr/>
        <p:nvPr/>
      </p:nvGrpSpPr>
      <p:grpSpPr>
        <a:xfrm>
          <a:off x="0" y="0"/>
          <a:ext cx="0" cy="0"/>
          <a:chOff x="0" y="0"/>
          <a:chExt cx="0" cy="0"/>
        </a:xfrm>
      </p:grpSpPr>
      <p:sp>
        <p:nvSpPr>
          <p:cNvPr id="3367" name="Google Shape;33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8" name="Google Shape;33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สไลด์ชื่อเรื่อง">
  <p:cSld name="สไลด์ชื่อเรื่อง">
    <p:bg>
      <p:bgPr>
        <a:solidFill>
          <a:srgbClr val="ECE289"/>
        </a:solidFill>
      </p:bgPr>
    </p:bg>
    <p:spTree>
      <p:nvGrpSpPr>
        <p:cNvPr id="16" name="Shape 16"/>
        <p:cNvGrpSpPr/>
        <p:nvPr/>
      </p:nvGrpSpPr>
      <p:grpSpPr>
        <a:xfrm>
          <a:off x="0" y="0"/>
          <a:ext cx="0" cy="0"/>
          <a:chOff x="0" y="0"/>
          <a:chExt cx="0" cy="0"/>
        </a:xfrm>
      </p:grpSpPr>
      <p:sp>
        <p:nvSpPr>
          <p:cNvPr id="17" name="Google Shape;1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rect b="b" l="l" r="r" t="t"/>
            <a:pathLst>
              <a:path extrusionOk="0" h="5038271" w="12319629">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rect b="b" l="l" r="r" t="t"/>
            <a:pathLst>
              <a:path extrusionOk="0" h="5038271" w="12319629">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flipH="1" rot="-472604">
              <a:off x="8232628" y="3676603"/>
              <a:ext cx="2810358" cy="188411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flipH="1" rot="-472604">
              <a:off x="9711500" y="3382348"/>
              <a:ext cx="2810358" cy="188411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nvGrpSpPr>
            <p:cNvPr id="63" name="Google Shape;63;p21"/>
            <p:cNvGrpSpPr/>
            <p:nvPr/>
          </p:nvGrpSpPr>
          <p:grpSpPr>
            <a:xfrm flipH="1" rot="698712">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86" name="Google Shape;86;p21"/>
          <p:cNvSpPr txBox="1"/>
          <p:nvPr>
            <p:ph type="title"/>
          </p:nvPr>
        </p:nvSpPr>
        <p:spPr>
          <a:xfrm>
            <a:off x="3531815" y="1418024"/>
            <a:ext cx="5287986" cy="204467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562503"/>
              </a:buClr>
              <a:buSzPts val="6600"/>
              <a:buFont typeface="Itim"/>
              <a:buNone/>
              <a:defRPr b="1" sz="66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1"/>
          <p:cNvSpPr txBox="1"/>
          <p:nvPr>
            <p:ph idx="1" type="body"/>
          </p:nvPr>
        </p:nvSpPr>
        <p:spPr>
          <a:xfrm>
            <a:off x="4541323" y="2507956"/>
            <a:ext cx="3364184" cy="10747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4000"/>
              <a:buNone/>
              <a:defRPr b="1" sz="4000"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1"/>
          <p:cNvSpPr txBox="1"/>
          <p:nvPr>
            <p:ph idx="2" type="body"/>
          </p:nvPr>
        </p:nvSpPr>
        <p:spPr>
          <a:xfrm>
            <a:off x="4259354" y="3280345"/>
            <a:ext cx="3819404" cy="71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400"/>
              <a:buNone/>
              <a:defRPr b="1" sz="2400"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เค้าโครงแบบกำหนดเอง">
  <p:cSld name="12_เค้าโครงแบบกำหนดเอง">
    <p:spTree>
      <p:nvGrpSpPr>
        <p:cNvPr id="580" name="Shape 580"/>
        <p:cNvGrpSpPr/>
        <p:nvPr/>
      </p:nvGrpSpPr>
      <p:grpSpPr>
        <a:xfrm>
          <a:off x="0" y="0"/>
          <a:ext cx="0" cy="0"/>
          <a:chOff x="0" y="0"/>
          <a:chExt cx="0" cy="0"/>
        </a:xfrm>
      </p:grpSpPr>
      <p:sp>
        <p:nvSpPr>
          <p:cNvPr id="581" name="Google Shape;581;p30"/>
          <p:cNvSpPr txBox="1"/>
          <p:nvPr>
            <p:ph idx="10" type="dt"/>
          </p:nvPr>
        </p:nvSpPr>
        <p:spPr>
          <a:xfrm>
            <a:off x="851848" y="677210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30"/>
          <p:cNvSpPr txBox="1"/>
          <p:nvPr>
            <p:ph idx="11" type="ftr"/>
          </p:nvPr>
        </p:nvSpPr>
        <p:spPr>
          <a:xfrm>
            <a:off x="4052248" y="677210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30"/>
          <p:cNvSpPr txBox="1"/>
          <p:nvPr>
            <p:ph idx="12" type="sldNum"/>
          </p:nvPr>
        </p:nvSpPr>
        <p:spPr>
          <a:xfrm>
            <a:off x="8624248" y="677210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rect b="b" l="l" r="r" t="t"/>
              <a:pathLst>
                <a:path extrusionOk="0" h="5038271" w="12319629">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90" name="Google Shape;590;p30"/>
            <p:cNvSpPr/>
            <p:nvPr/>
          </p:nvSpPr>
          <p:spPr>
            <a:xfrm flipH="1" rot="-286334">
              <a:off x="8183438" y="3114362"/>
              <a:ext cx="4532927" cy="266644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22" name="Google Shape;622;p30"/>
          <p:cNvSpPr txBox="1"/>
          <p:nvPr>
            <p:ph type="title"/>
          </p:nvPr>
        </p:nvSpPr>
        <p:spPr>
          <a:xfrm>
            <a:off x="3499435" y="85894"/>
            <a:ext cx="5287986" cy="204467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562503"/>
              </a:buClr>
              <a:buSzPts val="6600"/>
              <a:buFont typeface="Itim"/>
              <a:buNone/>
              <a:defRPr b="1" sz="66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เฉพาะชื่อเรื่อง">
  <p:cSld name="เฉพาะชื่อเรื่อง">
    <p:spTree>
      <p:nvGrpSpPr>
        <p:cNvPr id="623" name="Shape 623"/>
        <p:cNvGrpSpPr/>
        <p:nvPr/>
      </p:nvGrpSpPr>
      <p:grpSpPr>
        <a:xfrm>
          <a:off x="0" y="0"/>
          <a:ext cx="0" cy="0"/>
          <a:chOff x="0" y="0"/>
          <a:chExt cx="0" cy="0"/>
        </a:xfrm>
      </p:grpSpPr>
      <p:sp>
        <p:nvSpPr>
          <p:cNvPr id="624" name="Google Shape;6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629" name="Google Shape;629;p31"/>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30" name="Google Shape;630;p31"/>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31" name="Google Shape;631;p31"/>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32" name="Google Shape;632;p31"/>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33" name="Google Shape;633;p31"/>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34" name="Google Shape;634;p31"/>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637" name="Google Shape;637;p31"/>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38" name="Google Shape;638;p31"/>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39" name="Google Shape;639;p31"/>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40" name="Google Shape;640;p31"/>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41" name="Google Shape;641;p31"/>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42" name="Google Shape;642;p31"/>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645" name="Google Shape;645;p31"/>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46" name="Google Shape;646;p31"/>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47" name="Google Shape;647;p31"/>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48" name="Google Shape;648;p31"/>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49" name="Google Shape;649;p31"/>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50" name="Google Shape;650;p31"/>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653" name="Google Shape;653;p31"/>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54" name="Google Shape;654;p31"/>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55" name="Google Shape;655;p31"/>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56" name="Google Shape;656;p31"/>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657" name="Google Shape;657;p31"/>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58" name="Google Shape;658;p31"/>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659" name="Google Shape;659;p31"/>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663" name="Google Shape;663;p31"/>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664" name="Google Shape;664;p31"/>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665" name="Google Shape;665;p31"/>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666" name="Google Shape;666;p31"/>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667" name="Google Shape;667;p31"/>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668" name="Google Shape;668;p31"/>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669" name="Google Shape;669;p31"/>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cap="flat" cmpd="sng" w="57150">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fmla="val 16667" name="adj"/>
                </a:avLst>
              </a:prstGeom>
              <a:solidFill>
                <a:srgbClr val="8BAD65"/>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fmla="val 16667" name="adj"/>
                </a:avLst>
              </a:prstGeom>
              <a:solidFill>
                <a:srgbClr val="DE724C"/>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fmla="val 16667" name="adj"/>
                </a:avLst>
              </a:prstGeom>
              <a:solidFill>
                <a:srgbClr val="EFC8DB"/>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fmla="val 16667" name="adj"/>
                </a:avLst>
              </a:prstGeom>
              <a:solidFill>
                <a:srgbClr val="C0EEE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fmla="val 16667" name="adj"/>
                </a:avLst>
              </a:prstGeom>
              <a:solidFill>
                <a:srgbClr val="DE724C"/>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fmla="val 16667" name="adj"/>
                </a:avLst>
              </a:prstGeom>
              <a:solidFill>
                <a:srgbClr val="C0EEE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fmla="val 16667" name="adj"/>
                </a:avLst>
              </a:prstGeom>
              <a:solidFill>
                <a:srgbClr val="8BAD65"/>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fmla="val 16667" name="adj"/>
                </a:avLst>
              </a:prstGeom>
              <a:solidFill>
                <a:srgbClr val="EDD36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fmla="val 16667" name="adj"/>
                </a:avLst>
              </a:prstGeom>
              <a:solidFill>
                <a:srgbClr val="DE724C"/>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fmla="val 16667" name="adj"/>
                </a:avLst>
              </a:prstGeom>
              <a:solidFill>
                <a:srgbClr val="EDD36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fmla="val 16667" name="adj"/>
                </a:avLst>
              </a:prstGeom>
              <a:solidFill>
                <a:srgbClr val="EFC8DB"/>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fmla="val 16667" name="adj"/>
                </a:avLst>
              </a:prstGeom>
              <a:solidFill>
                <a:srgbClr val="DE516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fmla="val 16667" name="adj"/>
                </a:avLst>
              </a:prstGeom>
              <a:solidFill>
                <a:srgbClr val="F8E0A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fmla="val 16667" name="adj"/>
                </a:avLst>
              </a:prstGeom>
              <a:solidFill>
                <a:srgbClr val="C9CB85"/>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fmla="val 16667" name="adj"/>
                </a:avLst>
              </a:prstGeom>
              <a:solidFill>
                <a:srgbClr val="DE516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fmla="val 16667" name="adj"/>
                </a:avLst>
              </a:prstGeom>
              <a:solidFill>
                <a:srgbClr val="F7E35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fmla="val 16667" name="adj"/>
                </a:avLst>
              </a:prstGeom>
              <a:solidFill>
                <a:srgbClr val="F4973A"/>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fmla="val 16667" name="adj"/>
                </a:avLst>
              </a:prstGeom>
              <a:solidFill>
                <a:srgbClr val="C9CB85"/>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fmla="val 16667" name="adj"/>
                </a:avLst>
              </a:prstGeom>
              <a:solidFill>
                <a:srgbClr val="F4973A"/>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fmla="val 16667" name="adj"/>
                </a:avLst>
              </a:prstGeom>
              <a:solidFill>
                <a:srgbClr val="F7E35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fmla="val 16667" name="adj"/>
                </a:avLst>
              </a:prstGeom>
              <a:solidFill>
                <a:srgbClr val="DE516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fmla="val 16667" name="adj"/>
                </a:avLst>
              </a:prstGeom>
              <a:solidFill>
                <a:srgbClr val="F8E0A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fmla="val 16667" name="adj"/>
                </a:avLst>
              </a:prstGeom>
              <a:solidFill>
                <a:srgbClr val="8CC3E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fmla="val 16667" name="adj"/>
                </a:avLst>
              </a:prstGeom>
              <a:solidFill>
                <a:srgbClr val="EAB844"/>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fmla="val 16667" name="adj"/>
                </a:avLst>
              </a:prstGeom>
              <a:solidFill>
                <a:srgbClr val="EEA7C2"/>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fmla="val 16667" name="adj"/>
                </a:avLst>
              </a:prstGeom>
              <a:solidFill>
                <a:srgbClr val="EAB844"/>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fmla="val 16667" name="adj"/>
                </a:avLst>
              </a:prstGeom>
              <a:solidFill>
                <a:srgbClr val="4A7E44"/>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fmla="val 16667" name="adj"/>
                </a:avLst>
              </a:prstGeom>
              <a:solidFill>
                <a:srgbClr val="8CC3E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fmla="val 16667" name="adj"/>
                </a:avLst>
              </a:prstGeom>
              <a:solidFill>
                <a:srgbClr val="C8683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fmla="val 16667" name="adj"/>
                </a:avLst>
              </a:prstGeom>
              <a:solidFill>
                <a:srgbClr val="EAB844"/>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fmla="val 16667" name="adj"/>
                </a:avLst>
              </a:prstGeom>
              <a:solidFill>
                <a:srgbClr val="C8683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fmla="val 16667" name="adj"/>
                </a:avLst>
              </a:prstGeom>
              <a:solidFill>
                <a:srgbClr val="EEA7C2"/>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fmla="val 16667" name="adj"/>
                </a:avLst>
              </a:prstGeom>
              <a:solidFill>
                <a:srgbClr val="8CC3E8"/>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sp>
        <p:nvSpPr>
          <p:cNvPr id="713" name="Google Shape;713;p31"/>
          <p:cNvSpPr txBox="1"/>
          <p:nvPr>
            <p:ph idx="1" type="body"/>
          </p:nvPr>
        </p:nvSpPr>
        <p:spPr>
          <a:xfrm>
            <a:off x="1440901" y="2649283"/>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4" name="Google Shape;714;p31"/>
          <p:cNvSpPr txBox="1"/>
          <p:nvPr>
            <p:ph idx="2" type="body"/>
          </p:nvPr>
        </p:nvSpPr>
        <p:spPr>
          <a:xfrm>
            <a:off x="860252" y="3290273"/>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5" name="Google Shape;715;p31"/>
          <p:cNvSpPr txBox="1"/>
          <p:nvPr>
            <p:ph idx="3" type="body"/>
          </p:nvPr>
        </p:nvSpPr>
        <p:spPr>
          <a:xfrm>
            <a:off x="5122805" y="2649283"/>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6" name="Google Shape;716;p31"/>
          <p:cNvSpPr txBox="1"/>
          <p:nvPr>
            <p:ph idx="4" type="body"/>
          </p:nvPr>
        </p:nvSpPr>
        <p:spPr>
          <a:xfrm>
            <a:off x="4542156" y="3290273"/>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7" name="Google Shape;717;p31"/>
          <p:cNvSpPr txBox="1"/>
          <p:nvPr>
            <p:ph idx="5" type="body"/>
          </p:nvPr>
        </p:nvSpPr>
        <p:spPr>
          <a:xfrm>
            <a:off x="8845420" y="2648347"/>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8" name="Google Shape;718;p31"/>
          <p:cNvSpPr txBox="1"/>
          <p:nvPr>
            <p:ph idx="6" type="body"/>
          </p:nvPr>
        </p:nvSpPr>
        <p:spPr>
          <a:xfrm>
            <a:off x="8264771" y="3289337"/>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รูปภาพพร้อมคำอธิบายภาพ">
  <p:cSld name="รูปภาพพร้อมคำอธิบายภาพ">
    <p:spTree>
      <p:nvGrpSpPr>
        <p:cNvPr id="719" name="Shape 719"/>
        <p:cNvGrpSpPr/>
        <p:nvPr/>
      </p:nvGrpSpPr>
      <p:grpSpPr>
        <a:xfrm>
          <a:off x="0" y="0"/>
          <a:ext cx="0" cy="0"/>
          <a:chOff x="0" y="0"/>
          <a:chExt cx="0" cy="0"/>
        </a:xfrm>
      </p:grpSpPr>
      <p:sp>
        <p:nvSpPr>
          <p:cNvPr id="720" name="Google Shape;72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1" name="Google Shape;72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2" name="Google Shape;72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723" name="Google Shape;723;p32"/>
          <p:cNvGrpSpPr/>
          <p:nvPr/>
        </p:nvGrpSpPr>
        <p:grpSpPr>
          <a:xfrm flipH="1" rot="10800000">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725" name="Google Shape;725;p32"/>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726" name="Google Shape;726;p32"/>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27" name="Google Shape;727;p32"/>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28" name="Google Shape;728;p32"/>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729" name="Google Shape;729;p32"/>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30" name="Google Shape;730;p32"/>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31" name="Google Shape;731;p32"/>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734" name="Google Shape;734;p32"/>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735" name="Google Shape;735;p32"/>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36" name="Google Shape;736;p32"/>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37" name="Google Shape;737;p32"/>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738" name="Google Shape;738;p32"/>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39" name="Google Shape;739;p32"/>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740" name="Google Shape;740;p32"/>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cap="flat" cmpd="sng" w="57150">
                <a:solidFill>
                  <a:schemeClr val="dk1"/>
                </a:solidFill>
                <a:prstDash val="solid"/>
                <a:miter lim="800000"/>
                <a:headEnd len="sm" w="sm" type="none"/>
                <a:tailEnd len="sm" w="sm" type="none"/>
              </a:ln>
            </p:spPr>
          </p:cxnSp>
          <p:sp>
            <p:nvSpPr>
              <p:cNvPr id="745" name="Google Shape;745;p32"/>
              <p:cNvSpPr/>
              <p:nvPr/>
            </p:nvSpPr>
            <p:spPr>
              <a:xfrm>
                <a:off x="5776894" y="2505456"/>
                <a:ext cx="141783" cy="114333"/>
              </a:xfrm>
              <a:prstGeom prst="flowChartConnector">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788" name="Google Shape;788;p32"/>
            <p:cNvGrpSpPr/>
            <p:nvPr/>
          </p:nvGrpSpPr>
          <p:grpSpPr>
            <a:xfrm flipH="1" rot="5400000">
              <a:off x="6924827" y="3568313"/>
              <a:ext cx="888847" cy="1818900"/>
              <a:chOff x="984889" y="1857117"/>
              <a:chExt cx="2237393" cy="4516892"/>
            </a:xfrm>
          </p:grpSpPr>
          <p:sp>
            <p:nvSpPr>
              <p:cNvPr id="789" name="Google Shape;789;p32"/>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832" name="Google Shape;832;p32"/>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833" name="Google Shape;833;p32"/>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834" name="Google Shape;834;p32"/>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835" name="Google Shape;835;p32"/>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836" name="Google Shape;836;p32"/>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837" name="Google Shape;837;p32"/>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838" name="Google Shape;838;p32"/>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rect b="b" l="l" r="r" t="t"/>
              <a:pathLst>
                <a:path extrusionOk="0" h="2977480" w="434108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rect b="b" l="l" r="r" t="t"/>
              <a:pathLst>
                <a:path extrusionOk="0" h="2149068" w="2727015">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846" name="Google Shape;846;p32"/>
          <p:cNvSpPr/>
          <p:nvPr>
            <p:ph idx="2" type="pic"/>
          </p:nvPr>
        </p:nvSpPr>
        <p:spPr>
          <a:xfrm>
            <a:off x="1344928" y="1276204"/>
            <a:ext cx="4242708" cy="2698234"/>
          </a:xfrm>
          <a:prstGeom prst="rect">
            <a:avLst/>
          </a:prstGeom>
          <a:noFill/>
          <a:ln cap="flat" cmpd="sng" w="57150">
            <a:solidFill>
              <a:schemeClr val="dk1"/>
            </a:solidFill>
            <a:prstDash val="solid"/>
            <a:round/>
            <a:headEnd len="sm" w="sm" type="none"/>
            <a:tailEnd len="sm" w="sm"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ชื่อเรื่องและข้อความแนวตั้ง">
  <p:cSld name="ชื่อเรื่องและข้อความแนวตั้ง">
    <p:spTree>
      <p:nvGrpSpPr>
        <p:cNvPr id="847" name="Shape 847"/>
        <p:cNvGrpSpPr/>
        <p:nvPr/>
      </p:nvGrpSpPr>
      <p:grpSpPr>
        <a:xfrm>
          <a:off x="0" y="0"/>
          <a:ext cx="0" cy="0"/>
          <a:chOff x="0" y="0"/>
          <a:chExt cx="0" cy="0"/>
        </a:xfrm>
      </p:grpSpPr>
      <p:sp>
        <p:nvSpPr>
          <p:cNvPr id="848" name="Google Shape;84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0" name="Google Shape;8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853" name="Google Shape;853;p3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54" name="Google Shape;854;p3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55" name="Google Shape;855;p3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56" name="Google Shape;856;p3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57" name="Google Shape;857;p3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58" name="Google Shape;858;p3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861" name="Google Shape;861;p3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62" name="Google Shape;862;p3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63" name="Google Shape;863;p3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64" name="Google Shape;864;p3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65" name="Google Shape;865;p3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66" name="Google Shape;866;p3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869" name="Google Shape;869;p3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70" name="Google Shape;870;p3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71" name="Google Shape;871;p3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72" name="Google Shape;872;p3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73" name="Google Shape;873;p3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74" name="Google Shape;874;p3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877" name="Google Shape;877;p3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78" name="Google Shape;878;p3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79" name="Google Shape;879;p3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80" name="Google Shape;880;p3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81" name="Google Shape;881;p3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82" name="Google Shape;882;p3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83" name="Google Shape;883;p3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884" name="Google Shape;884;p33"/>
          <p:cNvGrpSpPr/>
          <p:nvPr/>
        </p:nvGrpSpPr>
        <p:grpSpPr>
          <a:xfrm flipH="1" rot="10800000">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886" name="Google Shape;886;p3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87" name="Google Shape;887;p3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88" name="Google Shape;888;p3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89" name="Google Shape;889;p3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90" name="Google Shape;890;p3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91" name="Google Shape;891;p3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92" name="Google Shape;892;p3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895" name="Google Shape;895;p3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96" name="Google Shape;896;p3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97" name="Google Shape;897;p3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898" name="Google Shape;898;p3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899" name="Google Shape;899;p3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900" name="Google Shape;900;p3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903" name="Google Shape;903;p3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904" name="Google Shape;904;p3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905" name="Google Shape;905;p3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906" name="Google Shape;906;p3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907" name="Google Shape;907;p3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908" name="Google Shape;908;p3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rect b="b" l="l" r="r" t="t"/>
                <a:pathLst>
                  <a:path extrusionOk="0" h="3486332" w="3076413">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rect b="b" l="l" r="r" t="t"/>
              <a:pathLst>
                <a:path extrusionOk="0" h="4916886" w="5716897">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cap="flat" cmpd="sng" w="57150">
              <a:solidFill>
                <a:schemeClr val="dk1"/>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rect b="b" l="l" r="r" t="t"/>
              <a:pathLst>
                <a:path extrusionOk="0" h="3486332" w="3076413">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rect b="b" l="l" r="r" t="t"/>
              <a:pathLst>
                <a:path extrusionOk="0" h="4916886" w="5716897">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cap="flat" cmpd="sng" w="57150">
              <a:solidFill>
                <a:schemeClr val="dk1"/>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rect b="b" l="l" r="r" t="t"/>
                <a:pathLst>
                  <a:path extrusionOk="0" h="3486332" w="3076413">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rect b="b" l="l" r="r" t="t"/>
              <a:pathLst>
                <a:path extrusionOk="0" h="4916886" w="5716897">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cap="flat" cmpd="sng" w="57150">
              <a:solidFill>
                <a:schemeClr val="dk1"/>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966" name="Google Shape;966;p33"/>
          <p:cNvSpPr/>
          <p:nvPr>
            <p:ph idx="2" type="pic"/>
          </p:nvPr>
        </p:nvSpPr>
        <p:spPr>
          <a:xfrm>
            <a:off x="746795" y="1908129"/>
            <a:ext cx="2750771" cy="3111908"/>
          </a:xfrm>
          <a:prstGeom prst="rect">
            <a:avLst/>
          </a:prstGeom>
          <a:noFill/>
          <a:ln cap="flat" cmpd="sng" w="57150">
            <a:solidFill>
              <a:schemeClr val="dk1"/>
            </a:solidFill>
            <a:prstDash val="solid"/>
            <a:round/>
            <a:headEnd len="sm" w="sm" type="none"/>
            <a:tailEnd len="sm" w="sm" type="none"/>
          </a:ln>
        </p:spPr>
      </p:sp>
      <p:sp>
        <p:nvSpPr>
          <p:cNvPr id="967" name="Google Shape;967;p33"/>
          <p:cNvSpPr/>
          <p:nvPr>
            <p:ph idx="3" type="pic"/>
          </p:nvPr>
        </p:nvSpPr>
        <p:spPr>
          <a:xfrm>
            <a:off x="4718144" y="1897111"/>
            <a:ext cx="2750771" cy="3111908"/>
          </a:xfrm>
          <a:prstGeom prst="rect">
            <a:avLst/>
          </a:prstGeom>
          <a:noFill/>
          <a:ln cap="flat" cmpd="sng" w="57150">
            <a:solidFill>
              <a:schemeClr val="dk1"/>
            </a:solidFill>
            <a:prstDash val="solid"/>
            <a:round/>
            <a:headEnd len="sm" w="sm" type="none"/>
            <a:tailEnd len="sm" w="sm" type="none"/>
          </a:ln>
        </p:spPr>
      </p:sp>
      <p:sp>
        <p:nvSpPr>
          <p:cNvPr id="968" name="Google Shape;968;p33"/>
          <p:cNvSpPr/>
          <p:nvPr>
            <p:ph idx="4" type="pic"/>
          </p:nvPr>
        </p:nvSpPr>
        <p:spPr>
          <a:xfrm>
            <a:off x="8599842" y="1877567"/>
            <a:ext cx="2750771" cy="3111908"/>
          </a:xfrm>
          <a:prstGeom prst="rect">
            <a:avLst/>
          </a:prstGeom>
          <a:noFill/>
          <a:ln cap="flat" cmpd="sng" w="57150">
            <a:solidFill>
              <a:schemeClr val="dk1"/>
            </a:solidFill>
            <a:prstDash val="solid"/>
            <a:round/>
            <a:headEnd len="sm" w="sm" type="none"/>
            <a:tailEnd len="sm" w="sm" type="none"/>
          </a:ln>
        </p:spPr>
      </p:sp>
      <p:sp>
        <p:nvSpPr>
          <p:cNvPr id="969" name="Google Shape;969;p33"/>
          <p:cNvSpPr txBox="1"/>
          <p:nvPr>
            <p:ph type="title"/>
          </p:nvPr>
        </p:nvSpPr>
        <p:spPr>
          <a:xfrm rot="-693059">
            <a:off x="3550002" y="423064"/>
            <a:ext cx="270049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ข้อความและชื่อเรื่องแนวตั้ง">
  <p:cSld name="ข้อความและชื่อเรื่องแนวตั้ง">
    <p:spTree>
      <p:nvGrpSpPr>
        <p:cNvPr id="970" name="Shape 970"/>
        <p:cNvGrpSpPr/>
        <p:nvPr/>
      </p:nvGrpSpPr>
      <p:grpSpPr>
        <a:xfrm>
          <a:off x="0" y="0"/>
          <a:ext cx="0" cy="0"/>
          <a:chOff x="0" y="0"/>
          <a:chExt cx="0" cy="0"/>
        </a:xfrm>
      </p:grpSpPr>
      <p:sp>
        <p:nvSpPr>
          <p:cNvPr id="971" name="Google Shape;9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2" name="Google Shape;9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3" name="Google Shape;9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8" name="Google Shape;988;p34"/>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004" name="Google Shape;1004;p34"/>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005" name="Google Shape;1005;p34"/>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008" name="Google Shape;1008;p34"/>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009" name="Google Shape;1009;p34"/>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1010" name="Google Shape;1010;p34"/>
            <p:cNvSpPr/>
            <p:nvPr/>
          </p:nvSpPr>
          <p:spPr>
            <a:xfrm rot="748035">
              <a:off x="6971453" y="3317483"/>
              <a:ext cx="560152" cy="561388"/>
            </a:xfrm>
            <a:prstGeom prst="chord">
              <a:avLst>
                <a:gd fmla="val 2700000" name="adj1"/>
                <a:gd fmla="val 16200000" name="adj2"/>
              </a:avLst>
            </a:pr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11" name="Google Shape;1011;p34"/>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29" name="Google Shape;1029;p34"/>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040" name="Google Shape;1040;p34"/>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041" name="Google Shape;1041;p34"/>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044" name="Google Shape;1044;p34"/>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045" name="Google Shape;1045;p34"/>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cap="flat" cmpd="sng" w="57150">
              <a:solidFill>
                <a:schemeClr val="dk1"/>
              </a:solidFill>
              <a:prstDash val="solid"/>
              <a:miter lim="800000"/>
              <a:headEnd len="sm" w="sm" type="none"/>
              <a:tailEnd len="sm" w="sm" type="none"/>
            </a:ln>
          </p:spPr>
        </p:cxnSp>
        <p:cxnSp>
          <p:nvCxnSpPr>
            <p:cNvPr id="1048" name="Google Shape;1048;p34"/>
            <p:cNvCxnSpPr/>
            <p:nvPr/>
          </p:nvCxnSpPr>
          <p:spPr>
            <a:xfrm rot="10800000">
              <a:off x="10064221" y="458711"/>
              <a:ext cx="139630" cy="250524"/>
            </a:xfrm>
            <a:prstGeom prst="straightConnector1">
              <a:avLst/>
            </a:prstGeom>
            <a:noFill/>
            <a:ln cap="flat" cmpd="sng" w="57150">
              <a:solidFill>
                <a:schemeClr val="dk1"/>
              </a:solidFill>
              <a:prstDash val="solid"/>
              <a:miter lim="800000"/>
              <a:headEnd len="sm" w="sm" type="none"/>
              <a:tailEnd len="sm" w="sm" type="none"/>
            </a:ln>
          </p:spPr>
        </p:cxnSp>
        <p:cxnSp>
          <p:nvCxnSpPr>
            <p:cNvPr id="1049" name="Google Shape;1049;p34"/>
            <p:cNvCxnSpPr/>
            <p:nvPr/>
          </p:nvCxnSpPr>
          <p:spPr>
            <a:xfrm flipH="1" rot="10800000">
              <a:off x="10535122" y="430136"/>
              <a:ext cx="138699" cy="269489"/>
            </a:xfrm>
            <a:prstGeom prst="straightConnector1">
              <a:avLst/>
            </a:prstGeom>
            <a:noFill/>
            <a:ln cap="flat" cmpd="sng" w="57150">
              <a:solidFill>
                <a:schemeClr val="dk1"/>
              </a:solidFill>
              <a:prstDash val="solid"/>
              <a:miter lim="800000"/>
              <a:headEnd len="sm" w="sm" type="none"/>
              <a:tailEnd len="sm" w="sm" type="none"/>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cap="flat" cmpd="sng" w="57150">
              <a:solidFill>
                <a:schemeClr val="dk1"/>
              </a:solidFill>
              <a:prstDash val="solid"/>
              <a:miter lim="800000"/>
              <a:headEnd len="sm" w="sm" type="none"/>
              <a:tailEnd len="sm" w="sm" type="none"/>
            </a:ln>
          </p:spPr>
        </p:cxnSp>
        <p:cxnSp>
          <p:nvCxnSpPr>
            <p:cNvPr id="1052" name="Google Shape;1052;p34"/>
            <p:cNvCxnSpPr/>
            <p:nvPr/>
          </p:nvCxnSpPr>
          <p:spPr>
            <a:xfrm rot="10800000">
              <a:off x="10064221" y="458711"/>
              <a:ext cx="139630" cy="250524"/>
            </a:xfrm>
            <a:prstGeom prst="straightConnector1">
              <a:avLst/>
            </a:prstGeom>
            <a:noFill/>
            <a:ln cap="flat" cmpd="sng" w="57150">
              <a:solidFill>
                <a:schemeClr val="dk1"/>
              </a:solidFill>
              <a:prstDash val="solid"/>
              <a:miter lim="800000"/>
              <a:headEnd len="sm" w="sm" type="none"/>
              <a:tailEnd len="sm" w="sm" type="none"/>
            </a:ln>
          </p:spPr>
        </p:cxnSp>
        <p:cxnSp>
          <p:nvCxnSpPr>
            <p:cNvPr id="1053" name="Google Shape;1053;p34"/>
            <p:cNvCxnSpPr/>
            <p:nvPr/>
          </p:nvCxnSpPr>
          <p:spPr>
            <a:xfrm flipH="1" rot="10800000">
              <a:off x="10535122" y="430136"/>
              <a:ext cx="138699" cy="269489"/>
            </a:xfrm>
            <a:prstGeom prst="straightConnector1">
              <a:avLst/>
            </a:prstGeom>
            <a:noFill/>
            <a:ln cap="flat" cmpd="sng" w="57150">
              <a:solidFill>
                <a:schemeClr val="dk1"/>
              </a:solidFill>
              <a:prstDash val="solid"/>
              <a:miter lim="800000"/>
              <a:headEnd len="sm" w="sm" type="none"/>
              <a:tailEnd len="sm" w="sm" type="none"/>
            </a:ln>
          </p:spPr>
        </p:cxnSp>
      </p:grpSp>
      <p:sp>
        <p:nvSpPr>
          <p:cNvPr id="1054" name="Google Shape;1054;p34"/>
          <p:cNvSpPr/>
          <p:nvPr/>
        </p:nvSpPr>
        <p:spPr>
          <a:xfrm flipH="1" rot="-925066">
            <a:off x="6701346" y="2586502"/>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56" name="Google Shape;1056;p34"/>
          <p:cNvSpPr/>
          <p:nvPr/>
        </p:nvSpPr>
        <p:spPr>
          <a:xfrm flipH="1" rot="-925066">
            <a:off x="8209264" y="1782158"/>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sp>
        <p:nvSpPr>
          <p:cNvPr id="1099" name="Google Shape;1099;p34"/>
          <p:cNvSpPr txBox="1"/>
          <p:nvPr>
            <p:ph idx="1" type="body"/>
          </p:nvPr>
        </p:nvSpPr>
        <p:spPr>
          <a:xfrm>
            <a:off x="260916" y="2814859"/>
            <a:ext cx="2986733" cy="128638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0" name="Google Shape;1100;p34"/>
          <p:cNvSpPr txBox="1"/>
          <p:nvPr>
            <p:ph idx="2" type="body"/>
          </p:nvPr>
        </p:nvSpPr>
        <p:spPr>
          <a:xfrm>
            <a:off x="8867098" y="2774538"/>
            <a:ext cx="2986733" cy="128638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1" name="Google Shape;1101;p34"/>
          <p:cNvSpPr txBox="1"/>
          <p:nvPr>
            <p:ph idx="3" type="body"/>
          </p:nvPr>
        </p:nvSpPr>
        <p:spPr>
          <a:xfrm>
            <a:off x="273093" y="4703185"/>
            <a:ext cx="4110153" cy="1092168"/>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2" name="Google Shape;1102;p34"/>
          <p:cNvSpPr txBox="1"/>
          <p:nvPr>
            <p:ph idx="4" type="body"/>
          </p:nvPr>
        </p:nvSpPr>
        <p:spPr>
          <a:xfrm>
            <a:off x="7784310" y="4691592"/>
            <a:ext cx="4110153" cy="1092168"/>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เค้าโครงแบบกำหนดเอง">
  <p:cSld name="1_เค้าโครงแบบกำหนดเอง">
    <p:spTree>
      <p:nvGrpSpPr>
        <p:cNvPr id="1103" name="Shape 1103"/>
        <p:cNvGrpSpPr/>
        <p:nvPr/>
      </p:nvGrpSpPr>
      <p:grpSpPr>
        <a:xfrm>
          <a:off x="0" y="0"/>
          <a:ext cx="0" cy="0"/>
          <a:chOff x="0" y="0"/>
          <a:chExt cx="0" cy="0"/>
        </a:xfrm>
      </p:grpSpPr>
      <p:sp>
        <p:nvSpPr>
          <p:cNvPr id="1104" name="Google Shape;110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5" name="Google Shape;110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6" name="Google Shape;110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109" name="Google Shape;1109;p3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10" name="Google Shape;1110;p3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11" name="Google Shape;1111;p3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12" name="Google Shape;1112;p3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13" name="Google Shape;1113;p3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14" name="Google Shape;1114;p3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117" name="Google Shape;1117;p3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18" name="Google Shape;1118;p3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19" name="Google Shape;1119;p3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20" name="Google Shape;1120;p3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21" name="Google Shape;1121;p3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22" name="Google Shape;1122;p3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125" name="Google Shape;1125;p35"/>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26" name="Google Shape;1126;p35"/>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27" name="Google Shape;1127;p35"/>
            <p:cNvCxnSpPr/>
            <p:nvPr/>
          </p:nvCxnSpPr>
          <p:spPr>
            <a:xfrm>
              <a:off x="2497246" y="1619134"/>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28" name="Google Shape;1128;p35"/>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29" name="Google Shape;1129;p35"/>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30" name="Google Shape;1130;p35"/>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31" name="Google Shape;1131;p35"/>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134" name="Google Shape;1134;p3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35" name="Google Shape;1135;p3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36" name="Google Shape;1136;p3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37" name="Google Shape;1137;p3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38" name="Google Shape;1138;p3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39" name="Google Shape;1139;p3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142" name="Google Shape;1142;p3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43" name="Google Shape;1143;p3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44" name="Google Shape;1144;p3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45" name="Google Shape;1145;p3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46" name="Google Shape;1146;p3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47" name="Google Shape;1147;p3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151" name="Google Shape;1151;p35"/>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152" name="Google Shape;1152;p35"/>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153" name="Google Shape;1153;p35"/>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154" name="Google Shape;1154;p35"/>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155" name="Google Shape;1155;p35"/>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156" name="Google Shape;1156;p35"/>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157" name="Google Shape;1157;p35"/>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cap="flat" cmpd="sng" w="57150">
              <a:solidFill>
                <a:schemeClr val="dk1"/>
              </a:solidFill>
              <a:prstDash val="solid"/>
              <a:miter lim="800000"/>
              <a:headEnd len="sm" w="sm" type="none"/>
              <a:tailEnd len="sm" w="sm" type="none"/>
            </a:ln>
          </p:spPr>
        </p:cxnSp>
        <p:cxnSp>
          <p:nvCxnSpPr>
            <p:cNvPr id="1169" name="Google Shape;1169;p35"/>
            <p:cNvCxnSpPr/>
            <p:nvPr/>
          </p:nvCxnSpPr>
          <p:spPr>
            <a:xfrm flipH="1" rot="10800000">
              <a:off x="8656527" y="202397"/>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1170" name="Google Shape;1170;p35"/>
            <p:cNvCxnSpPr/>
            <p:nvPr/>
          </p:nvCxnSpPr>
          <p:spPr>
            <a:xfrm flipH="1" rot="10800000">
              <a:off x="9114911" y="420097"/>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1174" name="Google Shape;1174;p35"/>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cxnSp>
          <p:nvCxnSpPr>
            <p:cNvPr id="1175" name="Google Shape;1175;p35"/>
            <p:cNvCxnSpPr/>
            <p:nvPr/>
          </p:nvCxnSpPr>
          <p:spPr>
            <a:xfrm flipH="1" rot="10800000">
              <a:off x="10323691" y="204778"/>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1176" name="Google Shape;1176;p35"/>
            <p:cNvCxnSpPr/>
            <p:nvPr/>
          </p:nvCxnSpPr>
          <p:spPr>
            <a:xfrm flipH="1" rot="10800000">
              <a:off x="10782075" y="422478"/>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1180" name="Google Shape;1180;p35"/>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grpSp>
      <p:sp>
        <p:nvSpPr>
          <p:cNvPr id="1181" name="Google Shape;1181;p35"/>
          <p:cNvSpPr txBox="1"/>
          <p:nvPr>
            <p:ph idx="1" type="body"/>
          </p:nvPr>
        </p:nvSpPr>
        <p:spPr>
          <a:xfrm>
            <a:off x="438925" y="821366"/>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2" name="Google Shape;1182;p35"/>
          <p:cNvSpPr txBox="1"/>
          <p:nvPr>
            <p:ph idx="2" type="body"/>
          </p:nvPr>
        </p:nvSpPr>
        <p:spPr>
          <a:xfrm>
            <a:off x="3843131" y="485544"/>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3" name="Google Shape;1183;p35"/>
          <p:cNvSpPr txBox="1"/>
          <p:nvPr>
            <p:ph idx="3" type="body"/>
          </p:nvPr>
        </p:nvSpPr>
        <p:spPr>
          <a:xfrm>
            <a:off x="1085567" y="1884353"/>
            <a:ext cx="1807425" cy="5097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62503"/>
              </a:buClr>
              <a:buSzPts val="5400"/>
              <a:buNone/>
              <a:defRPr b="0" sz="5400"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4" name="Google Shape;1184;p35"/>
          <p:cNvSpPr txBox="1"/>
          <p:nvPr>
            <p:ph idx="4" type="body"/>
          </p:nvPr>
        </p:nvSpPr>
        <p:spPr>
          <a:xfrm>
            <a:off x="4479852" y="1560165"/>
            <a:ext cx="1807425" cy="5097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62503"/>
              </a:buClr>
              <a:buSzPts val="5400"/>
              <a:buNone/>
              <a:defRPr b="0" sz="5400"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5" name="Google Shape;1185;p35"/>
          <p:cNvSpPr txBox="1"/>
          <p:nvPr>
            <p:ph idx="5" type="body"/>
          </p:nvPr>
        </p:nvSpPr>
        <p:spPr>
          <a:xfrm>
            <a:off x="7869928" y="2477787"/>
            <a:ext cx="4013979" cy="1841112"/>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เค้าโครงแบบกำหนดเอง">
  <p:cSld name="2_เค้าโครงแบบกำหนดเอง">
    <p:spTree>
      <p:nvGrpSpPr>
        <p:cNvPr id="1186" name="Shape 1186"/>
        <p:cNvGrpSpPr/>
        <p:nvPr/>
      </p:nvGrpSpPr>
      <p:grpSpPr>
        <a:xfrm>
          <a:off x="0" y="0"/>
          <a:ext cx="0" cy="0"/>
          <a:chOff x="0" y="0"/>
          <a:chExt cx="0" cy="0"/>
        </a:xfrm>
      </p:grpSpPr>
      <p:sp>
        <p:nvSpPr>
          <p:cNvPr id="1187" name="Google Shape;118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8" name="Google Shape;118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9" name="Google Shape;118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rect b="b" l="l" r="r" t="t"/>
              <a:pathLst>
                <a:path extrusionOk="0" h="5038271" w="12319629">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194" name="Google Shape;1194;p36"/>
          <p:cNvSpPr txBox="1"/>
          <p:nvPr>
            <p:ph type="title"/>
          </p:nvPr>
        </p:nvSpPr>
        <p:spPr>
          <a:xfrm>
            <a:off x="4957335" y="394180"/>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5" name="Google Shape;1195;p36"/>
          <p:cNvSpPr txBox="1"/>
          <p:nvPr>
            <p:ph idx="1" type="body"/>
          </p:nvPr>
        </p:nvSpPr>
        <p:spPr>
          <a:xfrm>
            <a:off x="605889" y="4236253"/>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6" name="Google Shape;1196;p36"/>
          <p:cNvSpPr txBox="1"/>
          <p:nvPr>
            <p:ph idx="2" type="body"/>
          </p:nvPr>
        </p:nvSpPr>
        <p:spPr>
          <a:xfrm>
            <a:off x="153307" y="4868299"/>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7" name="Google Shape;1197;p36"/>
          <p:cNvSpPr txBox="1"/>
          <p:nvPr>
            <p:ph idx="3" type="body"/>
          </p:nvPr>
        </p:nvSpPr>
        <p:spPr>
          <a:xfrm>
            <a:off x="3604174" y="4466221"/>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8" name="Google Shape;1198;p36"/>
          <p:cNvSpPr txBox="1"/>
          <p:nvPr>
            <p:ph idx="4" type="body"/>
          </p:nvPr>
        </p:nvSpPr>
        <p:spPr>
          <a:xfrm>
            <a:off x="3151592" y="5098267"/>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9" name="Google Shape;1199;p36"/>
          <p:cNvSpPr txBox="1"/>
          <p:nvPr>
            <p:ph idx="5" type="body"/>
          </p:nvPr>
        </p:nvSpPr>
        <p:spPr>
          <a:xfrm>
            <a:off x="6592014" y="4269877"/>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0" name="Google Shape;1200;p36"/>
          <p:cNvSpPr txBox="1"/>
          <p:nvPr>
            <p:ph idx="6" type="body"/>
          </p:nvPr>
        </p:nvSpPr>
        <p:spPr>
          <a:xfrm>
            <a:off x="6139432" y="4901923"/>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1" name="Google Shape;1201;p36"/>
          <p:cNvSpPr txBox="1"/>
          <p:nvPr>
            <p:ph idx="7" type="body"/>
          </p:nvPr>
        </p:nvSpPr>
        <p:spPr>
          <a:xfrm>
            <a:off x="9594228" y="4230668"/>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2" name="Google Shape;1202;p36"/>
          <p:cNvSpPr txBox="1"/>
          <p:nvPr>
            <p:ph idx="8" type="body"/>
          </p:nvPr>
        </p:nvSpPr>
        <p:spPr>
          <a:xfrm>
            <a:off x="9141646" y="4862714"/>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rect b="b" l="l" r="r" t="t"/>
                <a:pathLst>
                  <a:path extrusionOk="0" h="1014589" w="1221105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rect b="b" l="l" r="r" t="t"/>
                  <a:pathLst>
                    <a:path extrusionOk="0" h="726313" w="46786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rect b="b" l="l" r="r" t="t"/>
                  <a:pathLst>
                    <a:path extrusionOk="0" h="182901" w="711313">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rect b="b" l="l" r="r" t="t"/>
                  <a:pathLst>
                    <a:path extrusionOk="0" h="192875" w="707301">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rect b="b" l="l" r="r" t="t"/>
                  <a:pathLst>
                    <a:path extrusionOk="0" h="726313" w="46786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rect b="b" l="l" r="r" t="t"/>
                  <a:pathLst>
                    <a:path extrusionOk="0" h="278886" w="748109">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rect b="b" l="l" r="r" t="t"/>
                  <a:pathLst>
                    <a:path extrusionOk="0" h="349179" w="205293">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rect b="b" l="l" r="r" t="t"/>
                  <a:pathLst>
                    <a:path extrusionOk="0" h="382308" w="45843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cap="flat" cmpd="sng" w="57150">
                  <a:solidFill>
                    <a:schemeClr val="dk1"/>
                  </a:solidFill>
                  <a:prstDash val="solid"/>
                  <a:miter lim="800000"/>
                  <a:headEnd len="sm" w="sm" type="none"/>
                  <a:tailEnd len="sm" w="sm" type="none"/>
                </a:ln>
              </p:spPr>
            </p:cxnSp>
            <p:cxnSp>
              <p:nvCxnSpPr>
                <p:cNvPr id="1216" name="Google Shape;1216;p36"/>
                <p:cNvCxnSpPr/>
                <p:nvPr/>
              </p:nvCxnSpPr>
              <p:spPr>
                <a:xfrm flipH="1">
                  <a:off x="4561374" y="2469899"/>
                  <a:ext cx="22638" cy="238333"/>
                </a:xfrm>
                <a:prstGeom prst="straightConnector1">
                  <a:avLst/>
                </a:prstGeom>
                <a:noFill/>
                <a:ln cap="flat" cmpd="sng" w="57150">
                  <a:solidFill>
                    <a:schemeClr val="dk1"/>
                  </a:solidFill>
                  <a:prstDash val="solid"/>
                  <a:miter lim="800000"/>
                  <a:headEnd len="sm" w="sm" type="none"/>
                  <a:tailEnd len="sm" w="sm" type="none"/>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rect b="b" l="l" r="r" t="t"/>
                  <a:pathLst>
                    <a:path extrusionOk="0" h="450517" w="284731">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rect b="b" l="l" r="r" t="t"/>
                  <a:pathLst>
                    <a:path extrusionOk="0" h="450517" w="284731">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rect b="b" l="l" r="r" t="t"/>
                  <a:pathLst>
                    <a:path extrusionOk="0" h="196337" w="14491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rect b="b" l="l" r="r" t="t"/>
                  <a:pathLst>
                    <a:path extrusionOk="0" h="160057" w="204634">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rect b="b" l="l" r="r" t="t"/>
                  <a:pathLst>
                    <a:path extrusionOk="0" h="139233" w="11757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rect b="b" l="l" r="r" t="t"/>
                  <a:pathLst>
                    <a:path extrusionOk="0" h="151535" w="145148">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rect b="b" l="l" r="r" t="t"/>
                  <a:pathLst>
                    <a:path extrusionOk="0" h="144105" w="177165">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42" name="Google Shape;1242;p36"/>
              <p:cNvSpPr/>
              <p:nvPr/>
            </p:nvSpPr>
            <p:spPr>
              <a:xfrm flipH="1" rot="2389318">
                <a:off x="2097254" y="1888103"/>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44" name="Google Shape;1244;p36"/>
              <p:cNvSpPr/>
              <p:nvPr/>
            </p:nvSpPr>
            <p:spPr>
              <a:xfrm flipH="1" rot="2389318">
                <a:off x="4816790" y="2202802"/>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45" name="Google Shape;1245;p36"/>
              <p:cNvSpPr/>
              <p:nvPr/>
            </p:nvSpPr>
            <p:spPr>
              <a:xfrm flipH="1" rot="-490690">
                <a:off x="7616941" y="2138582"/>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246" name="Google Shape;1246;p36"/>
            <p:cNvSpPr/>
            <p:nvPr/>
          </p:nvSpPr>
          <p:spPr>
            <a:xfrm flipH="1" rot="-396966">
              <a:off x="10350051" y="1879659"/>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เค้าโครงแบบกำหนดเอง">
  <p:cSld name="3_เค้าโครงแบบกำหนดเอง">
    <p:spTree>
      <p:nvGrpSpPr>
        <p:cNvPr id="1247" name="Shape 1247"/>
        <p:cNvGrpSpPr/>
        <p:nvPr/>
      </p:nvGrpSpPr>
      <p:grpSpPr>
        <a:xfrm>
          <a:off x="0" y="0"/>
          <a:ext cx="0" cy="0"/>
          <a:chOff x="0" y="0"/>
          <a:chExt cx="0" cy="0"/>
        </a:xfrm>
      </p:grpSpPr>
      <p:sp>
        <p:nvSpPr>
          <p:cNvPr id="1248" name="Google Shape;124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9" name="Google Shape;124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0" name="Google Shape;125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rect b="b" l="l" r="r" t="t"/>
              <a:pathLst>
                <a:path extrusionOk="0" h="5038271" w="12319629">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rect b="b" l="l" r="r" t="t"/>
              <a:pathLst>
                <a:path extrusionOk="0" h="1014589" w="1221105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rect b="b" l="l" r="r" t="t"/>
                <a:pathLst>
                  <a:path extrusionOk="0" h="506233" w="60996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rect b="b" l="l" r="r" t="t"/>
                <a:pathLst>
                  <a:path extrusionOk="0" h="95758" w="483143">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rect b="b" l="l" r="r" t="t"/>
                <a:pathLst>
                  <a:path extrusionOk="0" h="834673" w="1022916">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rect b="b" l="l" r="r" t="t"/>
                <a:pathLst>
                  <a:path extrusionOk="0" h="10000" w="9940">
                    <a:moveTo>
                      <a:pt x="0" y="0"/>
                    </a:moveTo>
                    <a:lnTo>
                      <a:pt x="9940" y="10000"/>
                    </a:lnTo>
                  </a:path>
                </a:pathLst>
              </a:custGeom>
              <a:solidFill>
                <a:schemeClr val="lt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05" name="Google Shape;1305;p37"/>
              <p:cNvSpPr/>
              <p:nvPr/>
            </p:nvSpPr>
            <p:spPr>
              <a:xfrm flipH="1" rot="10800000">
                <a:off x="5204604" y="2846404"/>
                <a:ext cx="916236" cy="1907"/>
              </a:xfrm>
              <a:custGeom>
                <a:rect b="b" l="l" r="r" t="t"/>
                <a:pathLst>
                  <a:path extrusionOk="0" h="10000" w="10000">
                    <a:moveTo>
                      <a:pt x="0" y="10000"/>
                    </a:moveTo>
                    <a:lnTo>
                      <a:pt x="10000" y="0"/>
                    </a:lnTo>
                  </a:path>
                </a:pathLst>
              </a:custGeom>
              <a:solidFill>
                <a:schemeClr val="lt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rect b="b" l="l" r="r" t="t"/>
                <a:pathLst>
                  <a:path extrusionOk="0" h="12500" w="10043">
                    <a:moveTo>
                      <a:pt x="0" y="0"/>
                    </a:moveTo>
                    <a:lnTo>
                      <a:pt x="10043" y="12500"/>
                    </a:lnTo>
                  </a:path>
                </a:pathLst>
              </a:custGeom>
              <a:solidFill>
                <a:schemeClr val="lt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rect b="b" l="l" r="r" t="t"/>
                <a:pathLst>
                  <a:path extrusionOk="0" h="10000" w="10065">
                    <a:moveTo>
                      <a:pt x="0" y="0"/>
                    </a:moveTo>
                    <a:lnTo>
                      <a:pt x="10065" y="10000"/>
                    </a:lnTo>
                  </a:path>
                </a:pathLst>
              </a:custGeom>
              <a:solidFill>
                <a:schemeClr val="lt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rect b="b" l="l" r="r" t="t"/>
                <a:pathLst>
                  <a:path extrusionOk="0" h="745737" w="927142">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rect b="b" l="l" r="r" t="t"/>
                <a:pathLst>
                  <a:path extrusionOk="0" h="556009" w="619705">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rect b="b" l="l" r="r" t="t"/>
                <a:pathLst>
                  <a:path extrusionOk="0" h="563643" w="619705">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rect b="b" l="l" r="r" t="t"/>
                <a:pathLst>
                  <a:path extrusionOk="0" h="726441" w="299945">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fmla="val 16667" name="adj"/>
                </a:avLst>
              </a:prstGeom>
              <a:solidFill>
                <a:srgbClr val="D53B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fmla="val 2700000" name="adj1"/>
                  <a:gd fmla="val 16200000" name="adj2"/>
                </a:avLst>
              </a:prstGeom>
              <a:solidFill>
                <a:srgbClr val="3D66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rect b="b" l="l" r="r" t="t"/>
                <a:pathLst>
                  <a:path extrusionOk="0" h="504825" w="215265">
                    <a:moveTo>
                      <a:pt x="0" y="0"/>
                    </a:moveTo>
                    <a:lnTo>
                      <a:pt x="215265" y="504825"/>
                    </a:ln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rect b="b" l="l" r="r" t="t"/>
                <a:pathLst>
                  <a:path extrusionOk="0" h="504825" w="215265">
                    <a:moveTo>
                      <a:pt x="0" y="0"/>
                    </a:moveTo>
                    <a:lnTo>
                      <a:pt x="215265" y="504825"/>
                    </a:ln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rect b="b" l="l" r="r" t="t"/>
                <a:pathLst>
                  <a:path extrusionOk="0" h="504825" w="215265">
                    <a:moveTo>
                      <a:pt x="0" y="0"/>
                    </a:moveTo>
                    <a:lnTo>
                      <a:pt x="215265" y="504825"/>
                    </a:ln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rect b="b" l="l" r="r" t="t"/>
                <a:pathLst>
                  <a:path extrusionOk="0" h="504825" w="215265">
                    <a:moveTo>
                      <a:pt x="0" y="0"/>
                    </a:moveTo>
                    <a:lnTo>
                      <a:pt x="215265" y="504825"/>
                    </a:ln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fmla="val 2700000" name="adj1"/>
                  <a:gd fmla="val 16200000" name="adj2"/>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rect b="b" l="l" r="r" t="t"/>
                <a:pathLst>
                  <a:path extrusionOk="0" h="556009" w="619705">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rect b="b" l="l" r="r" t="t"/>
                <a:pathLst>
                  <a:path extrusionOk="0" h="563643" w="619705">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rect b="b" l="l" r="r" t="t"/>
                <a:pathLst>
                  <a:path extrusionOk="0" h="1285270" w="2113280">
                    <a:moveTo>
                      <a:pt x="0" y="1285270"/>
                    </a:moveTo>
                    <a:lnTo>
                      <a:pt x="567698" y="0"/>
                    </a:lnTo>
                    <a:lnTo>
                      <a:pt x="1626863" y="10160"/>
                    </a:lnTo>
                    <a:lnTo>
                      <a:pt x="2113280" y="1285270"/>
                    </a:lnTo>
                    <a:lnTo>
                      <a:pt x="0" y="1285270"/>
                    </a:lnTo>
                    <a:close/>
                  </a:path>
                </a:pathLst>
              </a:custGeom>
              <a:solidFill>
                <a:srgbClr val="3D668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330" name="Google Shape;1330;p37"/>
              <p:cNvCxnSpPr/>
              <p:nvPr/>
            </p:nvCxnSpPr>
            <p:spPr>
              <a:xfrm flipH="1" rot="10800000">
                <a:off x="8955024" y="3195842"/>
                <a:ext cx="109728" cy="479270"/>
              </a:xfrm>
              <a:prstGeom prst="straightConnector1">
                <a:avLst/>
              </a:prstGeom>
              <a:noFill/>
              <a:ln cap="flat" cmpd="sng" w="57150">
                <a:solidFill>
                  <a:schemeClr val="dk1"/>
                </a:solidFill>
                <a:prstDash val="solid"/>
                <a:miter lim="800000"/>
                <a:headEnd len="sm" w="sm" type="none"/>
                <a:tailEnd len="sm" w="sm" type="none"/>
              </a:ln>
            </p:spPr>
          </p:cxnSp>
          <p:cxnSp>
            <p:nvCxnSpPr>
              <p:cNvPr id="1331" name="Google Shape;1331;p37"/>
              <p:cNvCxnSpPr/>
              <p:nvPr/>
            </p:nvCxnSpPr>
            <p:spPr>
              <a:xfrm rot="10800000">
                <a:off x="9462059" y="3195842"/>
                <a:ext cx="0" cy="503623"/>
              </a:xfrm>
              <a:prstGeom prst="straightConnector1">
                <a:avLst/>
              </a:prstGeom>
              <a:noFill/>
              <a:ln cap="flat" cmpd="sng" w="57150">
                <a:solidFill>
                  <a:schemeClr val="dk1"/>
                </a:solidFill>
                <a:prstDash val="solid"/>
                <a:miter lim="800000"/>
                <a:headEnd len="sm" w="sm" type="none"/>
                <a:tailEnd len="sm" w="sm" type="none"/>
              </a:ln>
            </p:spPr>
          </p:cxnSp>
          <p:cxnSp>
            <p:nvCxnSpPr>
              <p:cNvPr id="1332" name="Google Shape;1332;p37"/>
              <p:cNvCxnSpPr/>
              <p:nvPr/>
            </p:nvCxnSpPr>
            <p:spPr>
              <a:xfrm rot="10800000">
                <a:off x="9874897" y="3179222"/>
                <a:ext cx="114685" cy="508066"/>
              </a:xfrm>
              <a:prstGeom prst="straightConnector1">
                <a:avLst/>
              </a:prstGeom>
              <a:noFill/>
              <a:ln cap="flat" cmpd="sng" w="57150">
                <a:solidFill>
                  <a:schemeClr val="dk1"/>
                </a:solidFill>
                <a:prstDash val="solid"/>
                <a:miter lim="800000"/>
                <a:headEnd len="sm" w="sm" type="none"/>
                <a:tailEnd len="sm" w="sm" type="none"/>
              </a:ln>
            </p:spPr>
          </p:cxnSp>
        </p:grpSp>
        <p:sp>
          <p:nvSpPr>
            <p:cNvPr id="1333" name="Google Shape;1333;p37"/>
            <p:cNvSpPr/>
            <p:nvPr/>
          </p:nvSpPr>
          <p:spPr>
            <a:xfrm rot="-592081">
              <a:off x="1170372" y="1320815"/>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34" name="Google Shape;1334;p37"/>
            <p:cNvSpPr/>
            <p:nvPr/>
          </p:nvSpPr>
          <p:spPr>
            <a:xfrm flipH="1" rot="2389318">
              <a:off x="2366218" y="1602865"/>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36" name="Google Shape;1336;p37"/>
            <p:cNvSpPr/>
            <p:nvPr/>
          </p:nvSpPr>
          <p:spPr>
            <a:xfrm flipH="1" rot="-1113943">
              <a:off x="6367300" y="1911072"/>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38" name="Google Shape;1338;p37"/>
            <p:cNvSpPr/>
            <p:nvPr/>
          </p:nvSpPr>
          <p:spPr>
            <a:xfrm flipH="1" rot="1273926">
              <a:off x="7948230" y="1868632"/>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340" name="Google Shape;1340;p37"/>
          <p:cNvSpPr txBox="1"/>
          <p:nvPr>
            <p:ph idx="1" type="body"/>
          </p:nvPr>
        </p:nvSpPr>
        <p:spPr>
          <a:xfrm>
            <a:off x="691070" y="3901830"/>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1" name="Google Shape;1341;p37"/>
          <p:cNvSpPr txBox="1"/>
          <p:nvPr>
            <p:ph idx="2" type="body"/>
          </p:nvPr>
        </p:nvSpPr>
        <p:spPr>
          <a:xfrm>
            <a:off x="238488" y="4533876"/>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2" name="Google Shape;1342;p37"/>
          <p:cNvSpPr txBox="1"/>
          <p:nvPr>
            <p:ph idx="3" type="body"/>
          </p:nvPr>
        </p:nvSpPr>
        <p:spPr>
          <a:xfrm>
            <a:off x="3673632" y="4045612"/>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3" name="Google Shape;1343;p37"/>
          <p:cNvSpPr txBox="1"/>
          <p:nvPr>
            <p:ph idx="4" type="body"/>
          </p:nvPr>
        </p:nvSpPr>
        <p:spPr>
          <a:xfrm>
            <a:off x="3221050" y="4677658"/>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4" name="Google Shape;1344;p37"/>
          <p:cNvSpPr txBox="1"/>
          <p:nvPr>
            <p:ph idx="5" type="body"/>
          </p:nvPr>
        </p:nvSpPr>
        <p:spPr>
          <a:xfrm>
            <a:off x="6642352" y="4472267"/>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5" name="Google Shape;1345;p37"/>
          <p:cNvSpPr txBox="1"/>
          <p:nvPr>
            <p:ph idx="6" type="body"/>
          </p:nvPr>
        </p:nvSpPr>
        <p:spPr>
          <a:xfrm>
            <a:off x="6189770" y="5104313"/>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6" name="Google Shape;1346;p37"/>
          <p:cNvSpPr txBox="1"/>
          <p:nvPr>
            <p:ph idx="7" type="body"/>
          </p:nvPr>
        </p:nvSpPr>
        <p:spPr>
          <a:xfrm>
            <a:off x="9605757" y="3952252"/>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7" name="Google Shape;1347;p37"/>
          <p:cNvSpPr txBox="1"/>
          <p:nvPr>
            <p:ph idx="8" type="body"/>
          </p:nvPr>
        </p:nvSpPr>
        <p:spPr>
          <a:xfrm>
            <a:off x="9153175" y="4584298"/>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เค้าโครงแบบกำหนดเอง">
  <p:cSld name="4_เค้าโครงแบบกำหนดเอง">
    <p:spTree>
      <p:nvGrpSpPr>
        <p:cNvPr id="1348" name="Shape 1348"/>
        <p:cNvGrpSpPr/>
        <p:nvPr/>
      </p:nvGrpSpPr>
      <p:grpSpPr>
        <a:xfrm>
          <a:off x="0" y="0"/>
          <a:ext cx="0" cy="0"/>
          <a:chOff x="0" y="0"/>
          <a:chExt cx="0" cy="0"/>
        </a:xfrm>
      </p:grpSpPr>
      <p:sp>
        <p:nvSpPr>
          <p:cNvPr id="1349" name="Google Shape;134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0" name="Google Shape;135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1" name="Google Shape;135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354" name="Google Shape;1354;p38"/>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55" name="Google Shape;1355;p38"/>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56" name="Google Shape;1356;p38"/>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57" name="Google Shape;1357;p38"/>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58" name="Google Shape;1358;p38"/>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59" name="Google Shape;1359;p38"/>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362" name="Google Shape;1362;p38"/>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63" name="Google Shape;1363;p38"/>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64" name="Google Shape;1364;p38"/>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65" name="Google Shape;1365;p38"/>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66" name="Google Shape;1366;p38"/>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67" name="Google Shape;1367;p38"/>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370" name="Google Shape;1370;p38"/>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71" name="Google Shape;1371;p38"/>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72" name="Google Shape;1372;p38"/>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73" name="Google Shape;1373;p38"/>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74" name="Google Shape;1374;p38"/>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75" name="Google Shape;1375;p38"/>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395" name="Google Shape;1395;p38"/>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96" name="Google Shape;1396;p38"/>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97" name="Google Shape;1397;p38"/>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98" name="Google Shape;1398;p38"/>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99" name="Google Shape;1399;p38"/>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00" name="Google Shape;1400;p38"/>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01" name="Google Shape;1401;p38"/>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1402" name="Google Shape;1402;p38"/>
          <p:cNvSpPr txBox="1"/>
          <p:nvPr>
            <p:ph idx="1" type="body"/>
          </p:nvPr>
        </p:nvSpPr>
        <p:spPr>
          <a:xfrm>
            <a:off x="892515" y="4143723"/>
            <a:ext cx="4984479" cy="8117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5400"/>
              <a:buNone/>
              <a:defRPr b="1" sz="5400"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3" name="Google Shape;1403;p38"/>
          <p:cNvSpPr txBox="1"/>
          <p:nvPr>
            <p:ph type="title"/>
          </p:nvPr>
        </p:nvSpPr>
        <p:spPr>
          <a:xfrm>
            <a:off x="8308885" y="471207"/>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4" name="Google Shape;1404;p38"/>
          <p:cNvSpPr txBox="1"/>
          <p:nvPr>
            <p:ph idx="2" type="body"/>
          </p:nvPr>
        </p:nvSpPr>
        <p:spPr>
          <a:xfrm>
            <a:off x="7533682" y="1971360"/>
            <a:ext cx="4254267" cy="1092168"/>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5" name="Google Shape;1405;p38"/>
          <p:cNvSpPr txBox="1"/>
          <p:nvPr>
            <p:ph idx="3" type="body"/>
          </p:nvPr>
        </p:nvSpPr>
        <p:spPr>
          <a:xfrm>
            <a:off x="7945592" y="5589692"/>
            <a:ext cx="3125552"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เค้าโครงแบบกำหนดเอง">
  <p:cSld name="5_เค้าโครงแบบกำหนดเอง">
    <p:spTree>
      <p:nvGrpSpPr>
        <p:cNvPr id="1406" name="Shape 1406"/>
        <p:cNvGrpSpPr/>
        <p:nvPr/>
      </p:nvGrpSpPr>
      <p:grpSpPr>
        <a:xfrm>
          <a:off x="0" y="0"/>
          <a:ext cx="0" cy="0"/>
          <a:chOff x="0" y="0"/>
          <a:chExt cx="0" cy="0"/>
        </a:xfrm>
      </p:grpSpPr>
      <p:sp>
        <p:nvSpPr>
          <p:cNvPr id="1407" name="Google Shape;140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8" name="Google Shape;140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9" name="Google Shape;140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412" name="Google Shape;1412;p39"/>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13" name="Google Shape;1413;p39"/>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14" name="Google Shape;1414;p39"/>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15" name="Google Shape;1415;p39"/>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16" name="Google Shape;1416;p39"/>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17" name="Google Shape;1417;p39"/>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420" name="Google Shape;1420;p39"/>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21" name="Google Shape;1421;p39"/>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22" name="Google Shape;1422;p39"/>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23" name="Google Shape;1423;p39"/>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24" name="Google Shape;1424;p39"/>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25" name="Google Shape;1425;p39"/>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429" name="Google Shape;1429;p39"/>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430" name="Google Shape;1430;p39"/>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431" name="Google Shape;1431;p39"/>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432" name="Google Shape;1432;p39"/>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433" name="Google Shape;1433;p39"/>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434" name="Google Shape;1434;p39"/>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435" name="Google Shape;1435;p39"/>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42" name="Google Shape;1442;p39"/>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458" name="Google Shape;1458;p3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459" name="Google Shape;1459;p3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462" name="Google Shape;1462;p3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463" name="Google Shape;1463;p3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1464" name="Google Shape;1464;p39"/>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65" name="Google Shape;1465;p39"/>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67" name="Google Shape;1467;p39"/>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rect b="b" l="l" r="r" t="t"/>
                <a:pathLst>
                  <a:path extrusionOk="0" h="568659" w="409072">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70" name="Google Shape;1470;p39"/>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cap="flat" cmpd="sng" w="57150">
              <a:solidFill>
                <a:schemeClr val="dk1"/>
              </a:solidFill>
              <a:prstDash val="solid"/>
              <a:miter lim="800000"/>
              <a:headEnd len="sm" w="sm" type="none"/>
              <a:tailEnd len="sm" w="sm" type="none"/>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477" name="Google Shape;1477;p39"/>
          <p:cNvSpPr/>
          <p:nvPr/>
        </p:nvSpPr>
        <p:spPr>
          <a:xfrm flipH="1" rot="10611038">
            <a:off x="3737832" y="1280431"/>
            <a:ext cx="384032" cy="300506"/>
          </a:xfrm>
          <a:prstGeom prst="ellipse">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78" name="Google Shape;1478;p39"/>
          <p:cNvSpPr/>
          <p:nvPr/>
        </p:nvSpPr>
        <p:spPr>
          <a:xfrm flipH="1" rot="10611038">
            <a:off x="2213816" y="1260133"/>
            <a:ext cx="384032" cy="300506"/>
          </a:xfrm>
          <a:prstGeom prst="ellipse">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481" name="Google Shape;1481;p39"/>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82" name="Google Shape;1482;p39"/>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83" name="Google Shape;1483;p39"/>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84" name="Google Shape;1484;p39"/>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85" name="Google Shape;1485;p39"/>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86" name="Google Shape;1486;p39"/>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489" name="Google Shape;1489;p39"/>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90" name="Google Shape;1490;p39"/>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91" name="Google Shape;1491;p39"/>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92" name="Google Shape;1492;p39"/>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493" name="Google Shape;1493;p39"/>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94" name="Google Shape;1494;p39"/>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495" name="Google Shape;1495;p39"/>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1496" name="Google Shape;1496;p39"/>
          <p:cNvSpPr/>
          <p:nvPr/>
        </p:nvSpPr>
        <p:spPr>
          <a:xfrm>
            <a:off x="2334926" y="1443089"/>
            <a:ext cx="0" cy="111760"/>
          </a:xfrm>
          <a:custGeom>
            <a:rect b="b" l="l" r="r" t="t"/>
            <a:pathLst>
              <a:path extrusionOk="0" h="111760" w="120000">
                <a:moveTo>
                  <a:pt x="0" y="0"/>
                </a:moveTo>
                <a:lnTo>
                  <a:pt x="0" y="111760"/>
                </a:lnTo>
                <a:lnTo>
                  <a:pt x="0" y="111760"/>
                </a:ln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rect b="b" l="l" r="r" t="t"/>
            <a:pathLst>
              <a:path extrusionOk="0" h="111760" w="120000">
                <a:moveTo>
                  <a:pt x="0" y="0"/>
                </a:moveTo>
                <a:lnTo>
                  <a:pt x="0" y="111760"/>
                </a:lnTo>
                <a:lnTo>
                  <a:pt x="0" y="111760"/>
                </a:ln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rect b="b" l="l" r="r" t="t"/>
            <a:pathLst>
              <a:path extrusionOk="0" h="111760" w="120000">
                <a:moveTo>
                  <a:pt x="0" y="0"/>
                </a:moveTo>
                <a:lnTo>
                  <a:pt x="0" y="111760"/>
                </a:lnTo>
                <a:lnTo>
                  <a:pt x="0" y="111760"/>
                </a:ln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rect b="b" l="l" r="r" t="t"/>
            <a:pathLst>
              <a:path extrusionOk="0" h="111760" w="120000">
                <a:moveTo>
                  <a:pt x="0" y="0"/>
                </a:moveTo>
                <a:lnTo>
                  <a:pt x="0" y="111760"/>
                </a:lnTo>
                <a:lnTo>
                  <a:pt x="0" y="111760"/>
                </a:ln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fmla="val 16667" name="adj"/>
              </a:avLst>
            </a:prstGeom>
            <a:solidFill>
              <a:srgbClr val="DF714C"/>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fmla="val 16667" name="adj"/>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fmla="val 16667" name="adj"/>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fmla="val 16667" name="adj"/>
            </a:avLst>
          </a:prstGeom>
          <a:solidFill>
            <a:srgbClr val="DDA0BA"/>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05" name="Google Shape;1505;p39"/>
          <p:cNvSpPr txBox="1"/>
          <p:nvPr>
            <p:ph type="title"/>
          </p:nvPr>
        </p:nvSpPr>
        <p:spPr>
          <a:xfrm>
            <a:off x="4788762" y="221844"/>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6" name="Google Shape;1506;p39"/>
          <p:cNvSpPr txBox="1"/>
          <p:nvPr>
            <p:ph idx="1" type="body"/>
          </p:nvPr>
        </p:nvSpPr>
        <p:spPr>
          <a:xfrm>
            <a:off x="2003725" y="2095011"/>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7" name="Google Shape;1507;p39"/>
          <p:cNvSpPr txBox="1"/>
          <p:nvPr>
            <p:ph idx="2" type="body"/>
          </p:nvPr>
        </p:nvSpPr>
        <p:spPr>
          <a:xfrm>
            <a:off x="2025570" y="3364101"/>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8" name="Google Shape;1508;p39"/>
          <p:cNvSpPr txBox="1"/>
          <p:nvPr>
            <p:ph idx="3" type="body"/>
          </p:nvPr>
        </p:nvSpPr>
        <p:spPr>
          <a:xfrm>
            <a:off x="2036150" y="4667945"/>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เนื้อหา 2 ส่วน">
  <p:cSld name="เนื้อหา 2 ส่วน">
    <p:spTree>
      <p:nvGrpSpPr>
        <p:cNvPr id="89" name="Shape 89"/>
        <p:cNvGrpSpPr/>
        <p:nvPr/>
      </p:nvGrpSpPr>
      <p:grpSpPr>
        <a:xfrm>
          <a:off x="0" y="0"/>
          <a:ext cx="0" cy="0"/>
          <a:chOff x="0" y="0"/>
          <a:chExt cx="0" cy="0"/>
        </a:xfrm>
      </p:grpSpPr>
      <p:sp>
        <p:nvSpPr>
          <p:cNvPr id="90" name="Google Shape;9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95" name="Google Shape;95;p2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96" name="Google Shape;96;p2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97" name="Google Shape;97;p2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98" name="Google Shape;98;p2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99" name="Google Shape;99;p2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00" name="Google Shape;100;p2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03" name="Google Shape;103;p22"/>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04" name="Google Shape;104;p22"/>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05" name="Google Shape;105;p22"/>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06" name="Google Shape;106;p22"/>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07" name="Google Shape;107;p22"/>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08" name="Google Shape;108;p22"/>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09" name="Google Shape;109;p22"/>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12" name="Google Shape;112;p2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3" name="Google Shape;113;p2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4" name="Google Shape;114;p2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5" name="Google Shape;115;p2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16" name="Google Shape;116;p2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17" name="Google Shape;117;p2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20" name="Google Shape;120;p2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21" name="Google Shape;121;p2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22" name="Google Shape;122;p2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23" name="Google Shape;123;p2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24" name="Google Shape;124;p2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25" name="Google Shape;125;p2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28" name="Google Shape;128;p2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29" name="Google Shape;129;p2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0" name="Google Shape;130;p2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1" name="Google Shape;131;p2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32" name="Google Shape;132;p2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33" name="Google Shape;133;p2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37" name="Google Shape;137;p22"/>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38" name="Google Shape;138;p22"/>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39" name="Google Shape;139;p22"/>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40" name="Google Shape;140;p22"/>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41" name="Google Shape;141;p22"/>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42" name="Google Shape;142;p22"/>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43" name="Google Shape;143;p22"/>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cap="flat" cmpd="sng" w="57150">
              <a:solidFill>
                <a:schemeClr val="dk1"/>
              </a:solidFill>
              <a:prstDash val="solid"/>
              <a:miter lim="800000"/>
              <a:headEnd len="sm" w="sm" type="none"/>
              <a:tailEnd len="sm" w="sm" type="none"/>
            </a:ln>
          </p:spPr>
        </p:cxnSp>
        <p:cxnSp>
          <p:nvCxnSpPr>
            <p:cNvPr id="147" name="Google Shape;147;p22"/>
            <p:cNvCxnSpPr/>
            <p:nvPr/>
          </p:nvCxnSpPr>
          <p:spPr>
            <a:xfrm flipH="1">
              <a:off x="1608642" y="-9904"/>
              <a:ext cx="8254" cy="717842"/>
            </a:xfrm>
            <a:prstGeom prst="straightConnector1">
              <a:avLst/>
            </a:prstGeom>
            <a:noFill/>
            <a:ln cap="flat" cmpd="sng" w="57150">
              <a:solidFill>
                <a:schemeClr val="dk1"/>
              </a:solidFill>
              <a:prstDash val="solid"/>
              <a:miter lim="800000"/>
              <a:headEnd len="sm" w="sm" type="none"/>
              <a:tailEnd len="sm" w="sm" type="none"/>
            </a:ln>
          </p:spPr>
        </p:cxnSp>
        <p:cxnSp>
          <p:nvCxnSpPr>
            <p:cNvPr id="148" name="Google Shape;148;p22"/>
            <p:cNvCxnSpPr/>
            <p:nvPr/>
          </p:nvCxnSpPr>
          <p:spPr>
            <a:xfrm flipH="1">
              <a:off x="2587648" y="779581"/>
              <a:ext cx="4127" cy="1054675"/>
            </a:xfrm>
            <a:prstGeom prst="straightConnector1">
              <a:avLst/>
            </a:prstGeom>
            <a:noFill/>
            <a:ln cap="flat" cmpd="sng" w="57150">
              <a:solidFill>
                <a:schemeClr val="dk1"/>
              </a:solidFill>
              <a:prstDash val="solid"/>
              <a:miter lim="800000"/>
              <a:headEnd len="sm" w="sm" type="none"/>
              <a:tailEnd len="sm" w="sm" type="none"/>
            </a:ln>
          </p:spPr>
        </p:cxnSp>
        <p:cxnSp>
          <p:nvCxnSpPr>
            <p:cNvPr id="149" name="Google Shape;149;p22"/>
            <p:cNvCxnSpPr/>
            <p:nvPr/>
          </p:nvCxnSpPr>
          <p:spPr>
            <a:xfrm flipH="1">
              <a:off x="2780306" y="955023"/>
              <a:ext cx="8254" cy="717842"/>
            </a:xfrm>
            <a:prstGeom prst="straightConnector1">
              <a:avLst/>
            </a:prstGeom>
            <a:noFill/>
            <a:ln cap="flat" cmpd="sng" w="57150">
              <a:solidFill>
                <a:schemeClr val="dk1"/>
              </a:solidFill>
              <a:prstDash val="solid"/>
              <a:miter lim="800000"/>
              <a:headEnd len="sm" w="sm" type="none"/>
              <a:tailEnd len="sm" w="sm" type="none"/>
            </a:ln>
          </p:spPr>
        </p:cxnSp>
        <p:cxnSp>
          <p:nvCxnSpPr>
            <p:cNvPr id="150" name="Google Shape;150;p22"/>
            <p:cNvCxnSpPr/>
            <p:nvPr/>
          </p:nvCxnSpPr>
          <p:spPr>
            <a:xfrm>
              <a:off x="3164651" y="3512200"/>
              <a:ext cx="0" cy="2122859"/>
            </a:xfrm>
            <a:prstGeom prst="straightConnector1">
              <a:avLst/>
            </a:prstGeom>
            <a:noFill/>
            <a:ln cap="flat" cmpd="sng" w="57150">
              <a:solidFill>
                <a:schemeClr val="dk1"/>
              </a:solidFill>
              <a:prstDash val="solid"/>
              <a:miter lim="800000"/>
              <a:headEnd len="sm" w="sm" type="none"/>
              <a:tailEnd len="sm" w="sm" type="none"/>
            </a:ln>
          </p:spPr>
        </p:cxnSp>
      </p:grpSp>
      <p:sp>
        <p:nvSpPr>
          <p:cNvPr id="151" name="Google Shape;151;p22"/>
          <p:cNvSpPr txBox="1"/>
          <p:nvPr>
            <p:ph type="title"/>
          </p:nvPr>
        </p:nvSpPr>
        <p:spPr>
          <a:xfrm>
            <a:off x="6201040" y="1046568"/>
            <a:ext cx="349921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2"/>
          <p:cNvSpPr txBox="1"/>
          <p:nvPr>
            <p:ph idx="1" type="body"/>
          </p:nvPr>
        </p:nvSpPr>
        <p:spPr>
          <a:xfrm>
            <a:off x="5808150" y="2534836"/>
            <a:ext cx="4338638" cy="9343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เค้าโครงแบบกำหนดเอง">
  <p:cSld name="6_เค้าโครงแบบกำหนดเอง">
    <p:spTree>
      <p:nvGrpSpPr>
        <p:cNvPr id="1509"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512" name="Google Shape;1512;p40"/>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13" name="Google Shape;1513;p40"/>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14" name="Google Shape;1514;p40"/>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15" name="Google Shape;1515;p40"/>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16" name="Google Shape;1516;p40"/>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17" name="Google Shape;1517;p40"/>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24" name="Google Shape;1524;p40"/>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540" name="Google Shape;1540;p40"/>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541" name="Google Shape;1541;p40"/>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1544" name="Google Shape;1544;p40"/>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1545" name="Google Shape;1545;p40"/>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1546" name="Google Shape;1546;p40"/>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47" name="Google Shape;1547;p40"/>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49" name="Google Shape;1549;p40"/>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rect b="b" l="l" r="r" t="t"/>
                <a:pathLst>
                  <a:path extrusionOk="0" h="568659" w="409072">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52" name="Google Shape;1552;p40"/>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555" name="Google Shape;1555;p40"/>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56" name="Google Shape;1556;p40"/>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57" name="Google Shape;1557;p40"/>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58" name="Google Shape;1558;p40"/>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59" name="Google Shape;1559;p40"/>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60" name="Google Shape;1560;p40"/>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563" name="Google Shape;1563;p40"/>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64" name="Google Shape;1564;p40"/>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65" name="Google Shape;1565;p40"/>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66" name="Google Shape;1566;p40"/>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67" name="Google Shape;1567;p40"/>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68" name="Google Shape;1568;p40"/>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571" name="Google Shape;1571;p40"/>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72" name="Google Shape;1572;p40"/>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73" name="Google Shape;1573;p40"/>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74" name="Google Shape;1574;p40"/>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75" name="Google Shape;1575;p40"/>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76" name="Google Shape;1576;p40"/>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77" name="Google Shape;1577;p40"/>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580" name="Google Shape;1580;p40"/>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81" name="Google Shape;1581;p40"/>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82" name="Google Shape;1582;p40"/>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83" name="Google Shape;1583;p40"/>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584" name="Google Shape;1584;p40"/>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585" name="Google Shape;1585;p40"/>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1586" name="Google Shape;1586;p40"/>
          <p:cNvSpPr/>
          <p:nvPr/>
        </p:nvSpPr>
        <p:spPr>
          <a:xfrm rot="536932">
            <a:off x="-516127" y="6364611"/>
            <a:ext cx="4355496" cy="2583079"/>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87" name="Google Shape;1587;p40"/>
          <p:cNvSpPr/>
          <p:nvPr/>
        </p:nvSpPr>
        <p:spPr>
          <a:xfrm flipH="1" rot="-344713">
            <a:off x="6346080" y="6364612"/>
            <a:ext cx="4355496" cy="2583079"/>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88" name="Google Shape;1588;p40"/>
          <p:cNvSpPr/>
          <p:nvPr/>
        </p:nvSpPr>
        <p:spPr>
          <a:xfrm flipH="1" rot="-429282">
            <a:off x="2886954" y="6415537"/>
            <a:ext cx="4355496" cy="2583079"/>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89" name="Google Shape;1589;p40"/>
          <p:cNvSpPr/>
          <p:nvPr/>
        </p:nvSpPr>
        <p:spPr>
          <a:xfrm flipH="1" rot="-500926">
            <a:off x="9254246" y="6385127"/>
            <a:ext cx="4355496" cy="2583079"/>
          </a:xfrm>
          <a:prstGeom prst="cloud">
            <a:avLst/>
          </a:pr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rect b="b" l="l" r="r" t="t"/>
            <a:pathLst>
              <a:path extrusionOk="0" h="2103120" w="596235">
                <a:moveTo>
                  <a:pt x="386080" y="2103120"/>
                </a:moveTo>
                <a:cubicBezTo>
                  <a:pt x="514773" y="1490980"/>
                  <a:pt x="643467" y="878840"/>
                  <a:pt x="579120" y="528320"/>
                </a:cubicBezTo>
                <a:cubicBezTo>
                  <a:pt x="514773" y="177800"/>
                  <a:pt x="257386" y="88900"/>
                  <a:pt x="0" y="0"/>
                </a:cubicBezTo>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91" name="Google Shape;1591;p40"/>
          <p:cNvSpPr/>
          <p:nvPr/>
        </p:nvSpPr>
        <p:spPr>
          <a:xfrm flipH="1" rot="466433">
            <a:off x="635121" y="6753199"/>
            <a:ext cx="183155" cy="622575"/>
          </a:xfrm>
          <a:custGeom>
            <a:rect b="b" l="l" r="r" t="t"/>
            <a:pathLst>
              <a:path extrusionOk="0" h="2103120" w="596235">
                <a:moveTo>
                  <a:pt x="386080" y="2103120"/>
                </a:moveTo>
                <a:cubicBezTo>
                  <a:pt x="514773" y="1490980"/>
                  <a:pt x="643467" y="878840"/>
                  <a:pt x="579120" y="528320"/>
                </a:cubicBezTo>
                <a:cubicBezTo>
                  <a:pt x="514773" y="177800"/>
                  <a:pt x="257386" y="88900"/>
                  <a:pt x="0" y="0"/>
                </a:cubicBezTo>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605" name="Google Shape;1605;p40"/>
          <p:cNvSpPr/>
          <p:nvPr>
            <p:ph idx="2" type="chart"/>
          </p:nvPr>
        </p:nvSpPr>
        <p:spPr>
          <a:xfrm>
            <a:off x="2622219" y="597139"/>
            <a:ext cx="7211019" cy="540701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Itim"/>
                <a:ea typeface="Itim"/>
                <a:cs typeface="Itim"/>
                <a:sym typeface="Iti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Itim"/>
                <a:ea typeface="Itim"/>
                <a:cs typeface="Itim"/>
                <a:sym typeface="Iti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tim"/>
                <a:ea typeface="Itim"/>
                <a:cs typeface="Itim"/>
                <a:sym typeface="Iti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9pPr>
          </a:lstStyle>
          <a:p/>
        </p:txBody>
      </p:sp>
      <p:sp>
        <p:nvSpPr>
          <p:cNvPr id="1606" name="Google Shape;1606;p40"/>
          <p:cNvSpPr txBox="1"/>
          <p:nvPr>
            <p:ph idx="1" type="body"/>
          </p:nvPr>
        </p:nvSpPr>
        <p:spPr>
          <a:xfrm>
            <a:off x="1237195" y="3797673"/>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7" name="Google Shape;1607;p40"/>
          <p:cNvSpPr txBox="1"/>
          <p:nvPr>
            <p:ph idx="3" type="body"/>
          </p:nvPr>
        </p:nvSpPr>
        <p:spPr>
          <a:xfrm>
            <a:off x="784613" y="4429719"/>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8" name="Google Shape;1608;p40"/>
          <p:cNvSpPr txBox="1"/>
          <p:nvPr>
            <p:ph idx="4" type="body"/>
          </p:nvPr>
        </p:nvSpPr>
        <p:spPr>
          <a:xfrm>
            <a:off x="1234895" y="1379507"/>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9" name="Google Shape;1609;p40"/>
          <p:cNvSpPr txBox="1"/>
          <p:nvPr>
            <p:ph idx="5" type="body"/>
          </p:nvPr>
        </p:nvSpPr>
        <p:spPr>
          <a:xfrm>
            <a:off x="782313" y="2011553"/>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0" name="Google Shape;1610;p40"/>
          <p:cNvSpPr txBox="1"/>
          <p:nvPr>
            <p:ph idx="6" type="body"/>
          </p:nvPr>
        </p:nvSpPr>
        <p:spPr>
          <a:xfrm>
            <a:off x="9052607" y="3797673"/>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1" name="Google Shape;1611;p40"/>
          <p:cNvSpPr txBox="1"/>
          <p:nvPr>
            <p:ph idx="7" type="body"/>
          </p:nvPr>
        </p:nvSpPr>
        <p:spPr>
          <a:xfrm>
            <a:off x="8600025" y="4429719"/>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2" name="Google Shape;1612;p40"/>
          <p:cNvSpPr txBox="1"/>
          <p:nvPr>
            <p:ph idx="8" type="body"/>
          </p:nvPr>
        </p:nvSpPr>
        <p:spPr>
          <a:xfrm>
            <a:off x="9049233" y="1379507"/>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3" name="Google Shape;1613;p40"/>
          <p:cNvSpPr txBox="1"/>
          <p:nvPr>
            <p:ph idx="9" type="body"/>
          </p:nvPr>
        </p:nvSpPr>
        <p:spPr>
          <a:xfrm>
            <a:off x="8596651" y="2011553"/>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เค้าโครงแบบกำหนดเอง">
  <p:cSld name="7_เค้าโครงแบบกำหนดเอง">
    <p:spTree>
      <p:nvGrpSpPr>
        <p:cNvPr id="1614" name="Shape 1614"/>
        <p:cNvGrpSpPr/>
        <p:nvPr/>
      </p:nvGrpSpPr>
      <p:grpSpPr>
        <a:xfrm>
          <a:off x="0" y="0"/>
          <a:ext cx="0" cy="0"/>
          <a:chOff x="0" y="0"/>
          <a:chExt cx="0" cy="0"/>
        </a:xfrm>
      </p:grpSpPr>
      <p:sp>
        <p:nvSpPr>
          <p:cNvPr id="1615" name="Google Shape;161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6" name="Google Shape;161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7" name="Google Shape;161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20" name="Google Shape;1620;p41"/>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21" name="Google Shape;1621;p41"/>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22" name="Google Shape;1622;p41"/>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23" name="Google Shape;1623;p41"/>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24" name="Google Shape;1624;p41"/>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25" name="Google Shape;1625;p41"/>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28" name="Google Shape;1628;p41"/>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29" name="Google Shape;1629;p41"/>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30" name="Google Shape;1630;p41"/>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31" name="Google Shape;1631;p41"/>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32" name="Google Shape;1632;p41"/>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33" name="Google Shape;1633;p41"/>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34" name="Google Shape;1634;p41"/>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37" name="Google Shape;1637;p41"/>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38" name="Google Shape;1638;p41"/>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39" name="Google Shape;1639;p41"/>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40" name="Google Shape;1640;p41"/>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41" name="Google Shape;1641;p41"/>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42" name="Google Shape;1642;p41"/>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646" name="Google Shape;1646;p41"/>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647" name="Google Shape;1647;p41"/>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648" name="Google Shape;1648;p41"/>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649" name="Google Shape;1649;p41"/>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650" name="Google Shape;1650;p41"/>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651" name="Google Shape;1651;p41"/>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652" name="Google Shape;1652;p41"/>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cap="flat" cmpd="sng" w="57150">
              <a:solidFill>
                <a:schemeClr val="dk1"/>
              </a:solidFill>
              <a:prstDash val="solid"/>
              <a:miter lim="800000"/>
              <a:headEnd len="sm" w="sm" type="none"/>
              <a:tailEnd len="sm" w="sm" type="none"/>
            </a:ln>
          </p:spPr>
        </p:cxnSp>
        <p:cxnSp>
          <p:nvCxnSpPr>
            <p:cNvPr id="1657" name="Google Shape;1657;p41"/>
            <p:cNvCxnSpPr/>
            <p:nvPr/>
          </p:nvCxnSpPr>
          <p:spPr>
            <a:xfrm flipH="1" rot="10800000">
              <a:off x="8656527" y="202397"/>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1658" name="Google Shape;1658;p41"/>
            <p:cNvCxnSpPr/>
            <p:nvPr/>
          </p:nvCxnSpPr>
          <p:spPr>
            <a:xfrm flipH="1" rot="10800000">
              <a:off x="9114911" y="420097"/>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1662" name="Google Shape;1662;p41"/>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cxnSp>
          <p:nvCxnSpPr>
            <p:cNvPr id="1663" name="Google Shape;1663;p41"/>
            <p:cNvCxnSpPr/>
            <p:nvPr/>
          </p:nvCxnSpPr>
          <p:spPr>
            <a:xfrm flipH="1" rot="10800000">
              <a:off x="10323691" y="204778"/>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1664" name="Google Shape;1664;p41"/>
            <p:cNvCxnSpPr/>
            <p:nvPr/>
          </p:nvCxnSpPr>
          <p:spPr>
            <a:xfrm flipH="1" rot="10800000">
              <a:off x="10782075" y="422478"/>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1668" name="Google Shape;1668;p41"/>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71" name="Google Shape;1671;p41"/>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72" name="Google Shape;1672;p41"/>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73" name="Google Shape;1673;p41"/>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74" name="Google Shape;1674;p41"/>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75" name="Google Shape;1675;p41"/>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76" name="Google Shape;1676;p41"/>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1677" name="Google Shape;1677;p41"/>
          <p:cNvSpPr txBox="1"/>
          <p:nvPr>
            <p:ph type="title"/>
          </p:nvPr>
        </p:nvSpPr>
        <p:spPr>
          <a:xfrm>
            <a:off x="7374846" y="241549"/>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8" name="Google Shape;1678;p41"/>
          <p:cNvSpPr txBox="1"/>
          <p:nvPr>
            <p:ph idx="1" type="body"/>
          </p:nvPr>
        </p:nvSpPr>
        <p:spPr>
          <a:xfrm>
            <a:off x="6065856" y="1576796"/>
            <a:ext cx="5400713" cy="1305498"/>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9" name="Google Shape;1679;p41"/>
          <p:cNvSpPr txBox="1"/>
          <p:nvPr>
            <p:ph idx="2" type="body"/>
          </p:nvPr>
        </p:nvSpPr>
        <p:spPr>
          <a:xfrm>
            <a:off x="6314076" y="3061721"/>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0" name="Google Shape;1680;p41"/>
          <p:cNvSpPr txBox="1"/>
          <p:nvPr>
            <p:ph idx="3" type="body"/>
          </p:nvPr>
        </p:nvSpPr>
        <p:spPr>
          <a:xfrm>
            <a:off x="5853237" y="3652143"/>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1" name="Google Shape;1681;p41"/>
          <p:cNvSpPr txBox="1"/>
          <p:nvPr>
            <p:ph idx="4" type="body"/>
          </p:nvPr>
        </p:nvSpPr>
        <p:spPr>
          <a:xfrm>
            <a:off x="9366712" y="3057534"/>
            <a:ext cx="182152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2" name="Google Shape;1682;p41"/>
          <p:cNvSpPr txBox="1"/>
          <p:nvPr>
            <p:ph idx="5" type="body"/>
          </p:nvPr>
        </p:nvSpPr>
        <p:spPr>
          <a:xfrm>
            <a:off x="8905873" y="3647956"/>
            <a:ext cx="2743200" cy="1229749"/>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เค้าโครงแบบกำหนดเอง">
  <p:cSld name="8_เค้าโครงแบบกำหนดเอง">
    <p:spTree>
      <p:nvGrpSpPr>
        <p:cNvPr id="1683" name="Shape 1683"/>
        <p:cNvGrpSpPr/>
        <p:nvPr/>
      </p:nvGrpSpPr>
      <p:grpSpPr>
        <a:xfrm>
          <a:off x="0" y="0"/>
          <a:ext cx="0" cy="0"/>
          <a:chOff x="0" y="0"/>
          <a:chExt cx="0" cy="0"/>
        </a:xfrm>
      </p:grpSpPr>
      <p:sp>
        <p:nvSpPr>
          <p:cNvPr id="1684" name="Google Shape;168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5" name="Google Shape;168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6" name="Google Shape;168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89" name="Google Shape;1689;p4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90" name="Google Shape;1690;p4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91" name="Google Shape;1691;p4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92" name="Google Shape;1692;p4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93" name="Google Shape;1693;p4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94" name="Google Shape;1694;p4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cxnSp>
        <p:nvCxnSpPr>
          <p:cNvPr id="1695" name="Google Shape;1695;p42"/>
          <p:cNvCxnSpPr/>
          <p:nvPr/>
        </p:nvCxnSpPr>
        <p:spPr>
          <a:xfrm>
            <a:off x="733108" y="3637591"/>
            <a:ext cx="338746" cy="0"/>
          </a:xfrm>
          <a:prstGeom prst="straightConnector1">
            <a:avLst/>
          </a:prstGeom>
          <a:noFill/>
          <a:ln cap="flat" cmpd="sng" w="57150">
            <a:solidFill>
              <a:srgbClr val="5E2700"/>
            </a:solidFill>
            <a:prstDash val="solid"/>
            <a:miter lim="800000"/>
            <a:headEnd len="sm" w="sm" type="none"/>
            <a:tailEnd len="sm" w="sm" type="none"/>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98" name="Google Shape;1698;p4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99" name="Google Shape;1699;p4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00" name="Google Shape;1700;p4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01" name="Google Shape;1701;p4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02" name="Google Shape;1702;p4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03" name="Google Shape;1703;p4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06" name="Google Shape;1706;p4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07" name="Google Shape;1707;p4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08" name="Google Shape;1708;p4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09" name="Google Shape;1709;p4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10" name="Google Shape;1710;p4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11" name="Google Shape;1711;p4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14" name="Google Shape;1714;p42"/>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15" name="Google Shape;1715;p42"/>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16" name="Google Shape;1716;p42"/>
            <p:cNvCxnSpPr/>
            <p:nvPr/>
          </p:nvCxnSpPr>
          <p:spPr>
            <a:xfrm>
              <a:off x="2497246" y="1619134"/>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17" name="Google Shape;1717;p42"/>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18" name="Google Shape;1718;p42"/>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19" name="Google Shape;1719;p42"/>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20" name="Google Shape;1720;p42"/>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23" name="Google Shape;1723;p4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24" name="Google Shape;1724;p4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25" name="Google Shape;1725;p4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26" name="Google Shape;1726;p4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27" name="Google Shape;1727;p4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28" name="Google Shape;1728;p4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732" name="Google Shape;1732;p42"/>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733" name="Google Shape;1733;p42"/>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734" name="Google Shape;1734;p42"/>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735" name="Google Shape;1735;p42"/>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736" name="Google Shape;1736;p42"/>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cxnSp>
        <p:nvCxnSpPr>
          <p:cNvPr id="1737" name="Google Shape;1737;p42"/>
          <p:cNvCxnSpPr/>
          <p:nvPr/>
        </p:nvCxnSpPr>
        <p:spPr>
          <a:xfrm>
            <a:off x="0" y="5817289"/>
            <a:ext cx="5554740" cy="0"/>
          </a:xfrm>
          <a:prstGeom prst="straightConnector1">
            <a:avLst/>
          </a:prstGeom>
          <a:noFill/>
          <a:ln cap="flat" cmpd="sng" w="57150">
            <a:solidFill>
              <a:schemeClr val="dk1"/>
            </a:solidFill>
            <a:prstDash val="solid"/>
            <a:miter lim="800000"/>
            <a:headEnd len="sm" w="sm" type="none"/>
            <a:tailEnd len="sm" w="sm" type="none"/>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40" name="Google Shape;1740;p4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41" name="Google Shape;1741;p4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42" name="Google Shape;1742;p4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43" name="Google Shape;1743;p4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44" name="Google Shape;1744;p4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45" name="Google Shape;1745;p4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cxnSp>
        <p:nvCxnSpPr>
          <p:cNvPr id="1746" name="Google Shape;1746;p42"/>
          <p:cNvCxnSpPr/>
          <p:nvPr/>
        </p:nvCxnSpPr>
        <p:spPr>
          <a:xfrm>
            <a:off x="267580" y="3005328"/>
            <a:ext cx="338746" cy="0"/>
          </a:xfrm>
          <a:prstGeom prst="straightConnector1">
            <a:avLst/>
          </a:prstGeom>
          <a:noFill/>
          <a:ln cap="flat" cmpd="sng" w="57150">
            <a:solidFill>
              <a:srgbClr val="5E2700"/>
            </a:solidFill>
            <a:prstDash val="solid"/>
            <a:miter lim="800000"/>
            <a:headEnd len="sm" w="sm" type="none"/>
            <a:tailEnd len="sm" w="sm" type="none"/>
          </a:ln>
        </p:spPr>
      </p:cxnSp>
      <p:cxnSp>
        <p:nvCxnSpPr>
          <p:cNvPr id="1747" name="Google Shape;1747;p42"/>
          <p:cNvCxnSpPr/>
          <p:nvPr/>
        </p:nvCxnSpPr>
        <p:spPr>
          <a:xfrm>
            <a:off x="597679" y="2231226"/>
            <a:ext cx="369405" cy="0"/>
          </a:xfrm>
          <a:prstGeom prst="straightConnector1">
            <a:avLst/>
          </a:prstGeom>
          <a:noFill/>
          <a:ln cap="flat" cmpd="sng" w="57150">
            <a:solidFill>
              <a:srgbClr val="5E2700"/>
            </a:solidFill>
            <a:prstDash val="solid"/>
            <a:miter lim="800000"/>
            <a:headEnd len="sm" w="sm" type="none"/>
            <a:tailEnd len="sm" w="sm" type="none"/>
          </a:ln>
        </p:spPr>
      </p:cxnSp>
      <p:cxnSp>
        <p:nvCxnSpPr>
          <p:cNvPr id="1748" name="Google Shape;1748;p42"/>
          <p:cNvCxnSpPr/>
          <p:nvPr/>
        </p:nvCxnSpPr>
        <p:spPr>
          <a:xfrm>
            <a:off x="349746" y="1417455"/>
            <a:ext cx="375411" cy="0"/>
          </a:xfrm>
          <a:prstGeom prst="straightConnector1">
            <a:avLst/>
          </a:prstGeom>
          <a:noFill/>
          <a:ln cap="flat" cmpd="sng" w="57150">
            <a:solidFill>
              <a:srgbClr val="5E2700"/>
            </a:solidFill>
            <a:prstDash val="solid"/>
            <a:miter lim="800000"/>
            <a:headEnd len="sm" w="sm" type="none"/>
            <a:tailEnd len="sm" w="sm" type="none"/>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767" name="Google Shape;1767;p42"/>
          <p:cNvSpPr/>
          <p:nvPr>
            <p:ph idx="2" type="chart"/>
          </p:nvPr>
        </p:nvSpPr>
        <p:spPr>
          <a:xfrm>
            <a:off x="1366244" y="605626"/>
            <a:ext cx="8066841" cy="446304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Itim"/>
                <a:ea typeface="Itim"/>
                <a:cs typeface="Itim"/>
                <a:sym typeface="Iti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Itim"/>
                <a:ea typeface="Itim"/>
                <a:cs typeface="Itim"/>
                <a:sym typeface="Iti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tim"/>
                <a:ea typeface="Itim"/>
                <a:cs typeface="Itim"/>
                <a:sym typeface="Iti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เค้าโครงแบบกำหนดเอง">
  <p:cSld name="10_เค้าโครงแบบกำหนดเอง">
    <p:spTree>
      <p:nvGrpSpPr>
        <p:cNvPr id="1768" name="Shape 1768"/>
        <p:cNvGrpSpPr/>
        <p:nvPr/>
      </p:nvGrpSpPr>
      <p:grpSpPr>
        <a:xfrm>
          <a:off x="0" y="0"/>
          <a:ext cx="0" cy="0"/>
          <a:chOff x="0" y="0"/>
          <a:chExt cx="0" cy="0"/>
        </a:xfrm>
      </p:grpSpPr>
      <p:sp>
        <p:nvSpPr>
          <p:cNvPr id="1769" name="Google Shape;17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0" name="Google Shape;17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1" name="Google Shape;17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74" name="Google Shape;1774;p4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75" name="Google Shape;1775;p4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76" name="Google Shape;1776;p4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77" name="Google Shape;1777;p4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78" name="Google Shape;1778;p4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79" name="Google Shape;1779;p4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80" name="Google Shape;1780;p4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83" name="Google Shape;1783;p4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84" name="Google Shape;1784;p4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85" name="Google Shape;1785;p4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86" name="Google Shape;1786;p4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87" name="Google Shape;1787;p4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88" name="Google Shape;1788;p4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792" name="Google Shape;1792;p43"/>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793" name="Google Shape;1793;p43"/>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794" name="Google Shape;1794;p43"/>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795" name="Google Shape;1795;p43"/>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796" name="Google Shape;1796;p43"/>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797" name="Google Shape;1797;p43"/>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798" name="Google Shape;1798;p43"/>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01" name="Google Shape;1801;p4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02" name="Google Shape;1802;p4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03" name="Google Shape;1803;p4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04" name="Google Shape;1804;p4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05" name="Google Shape;1805;p4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06" name="Google Shape;1806;p4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09" name="Google Shape;1809;p4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10" name="Google Shape;1810;p4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11" name="Google Shape;1811;p4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12" name="Google Shape;1812;p4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13" name="Google Shape;1813;p4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14" name="Google Shape;1814;p4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15" name="Google Shape;1815;p4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18" name="Google Shape;1818;p4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19" name="Google Shape;1819;p4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20" name="Google Shape;1820;p4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21" name="Google Shape;1821;p4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22" name="Google Shape;1822;p4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23" name="Google Shape;1823;p4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fmla="val 16667" name="adj"/>
                </a:avLst>
              </a:prstGeom>
              <a:solidFill>
                <a:srgbClr val="7F7F7F"/>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fmla="val 16667" name="adj"/>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fmla="val 16667" name="adj"/>
              </a:avLst>
            </a:prstGeom>
            <a:solidFill>
              <a:srgbClr val="7F7F7F"/>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sp>
        <p:nvSpPr>
          <p:cNvPr id="1831" name="Google Shape;1831;p43"/>
          <p:cNvSpPr txBox="1"/>
          <p:nvPr>
            <p:ph type="title"/>
          </p:nvPr>
        </p:nvSpPr>
        <p:spPr>
          <a:xfrm>
            <a:off x="8183893" y="517150"/>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2" name="Google Shape;1832;p43"/>
          <p:cNvSpPr txBox="1"/>
          <p:nvPr>
            <p:ph idx="1" type="body"/>
          </p:nvPr>
        </p:nvSpPr>
        <p:spPr>
          <a:xfrm>
            <a:off x="7442153" y="2053682"/>
            <a:ext cx="4254267" cy="1092168"/>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3" name="Google Shape;1833;p43"/>
          <p:cNvSpPr/>
          <p:nvPr>
            <p:ph idx="2" type="pic"/>
          </p:nvPr>
        </p:nvSpPr>
        <p:spPr>
          <a:xfrm>
            <a:off x="841630" y="930571"/>
            <a:ext cx="5677765" cy="3534952"/>
          </a:xfrm>
          <a:prstGeom prst="flowChartAlternateProcess">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เค้าโครงแบบกำหนดเอง">
  <p:cSld name="11_เค้าโครงแบบกำหนดเอง">
    <p:spTree>
      <p:nvGrpSpPr>
        <p:cNvPr id="1834" name="Shape 1834"/>
        <p:cNvGrpSpPr/>
        <p:nvPr/>
      </p:nvGrpSpPr>
      <p:grpSpPr>
        <a:xfrm>
          <a:off x="0" y="0"/>
          <a:ext cx="0" cy="0"/>
          <a:chOff x="0" y="0"/>
          <a:chExt cx="0" cy="0"/>
        </a:xfrm>
      </p:grpSpPr>
      <p:sp>
        <p:nvSpPr>
          <p:cNvPr id="1835" name="Google Shape;183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6" name="Google Shape;183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7" name="Google Shape;183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40" name="Google Shape;1840;p4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41" name="Google Shape;1841;p4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42" name="Google Shape;1842;p4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43" name="Google Shape;1843;p4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44" name="Google Shape;1844;p4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45" name="Google Shape;1845;p4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48" name="Google Shape;1848;p4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49" name="Google Shape;1849;p4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50" name="Google Shape;1850;p4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51" name="Google Shape;1851;p4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52" name="Google Shape;1852;p4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53" name="Google Shape;1853;p4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56" name="Google Shape;1856;p4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57" name="Google Shape;1857;p4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58" name="Google Shape;1858;p4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59" name="Google Shape;1859;p4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60" name="Google Shape;1860;p4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61" name="Google Shape;1861;p4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64" name="Google Shape;1864;p4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65" name="Google Shape;1865;p4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66" name="Google Shape;1866;p4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67" name="Google Shape;1867;p4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68" name="Google Shape;1868;p4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69" name="Google Shape;1869;p4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72" name="Google Shape;1872;p44"/>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73" name="Google Shape;1873;p44"/>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74" name="Google Shape;1874;p44"/>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75" name="Google Shape;1875;p44"/>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76" name="Google Shape;1876;p44"/>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77" name="Google Shape;1877;p44"/>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78" name="Google Shape;1878;p44"/>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81" name="Google Shape;1881;p4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82" name="Google Shape;1882;p4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83" name="Google Shape;1883;p4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84" name="Google Shape;1884;p4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85" name="Google Shape;1885;p4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86" name="Google Shape;1886;p4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890" name="Google Shape;1890;p44"/>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891" name="Google Shape;1891;p44"/>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892" name="Google Shape;1892;p44"/>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893" name="Google Shape;1893;p44"/>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894" name="Google Shape;1894;p44"/>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895" name="Google Shape;1895;p44"/>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1896" name="Google Shape;1896;p44"/>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fmla="val 16667" name="adj"/>
              </a:avLst>
            </a:prstGeom>
            <a:solidFill>
              <a:srgbClr val="7F7F7F"/>
            </a:solidFill>
            <a:ln cap="flat" cmpd="sng" w="57150">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cap="flat" cmpd="sng" w="57150">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cap="flat" cmpd="sng" w="57150">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fmla="val 16667" name="adj"/>
              </a:avLst>
            </a:prstGeom>
            <a:solidFill>
              <a:schemeClr val="lt1"/>
            </a:solidFill>
            <a:ln cap="flat" cmpd="sng" w="28575">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cap="flat" cmpd="sng" w="57150">
              <a:solidFill>
                <a:schemeClr val="dk1"/>
              </a:solidFill>
              <a:prstDash val="solid"/>
              <a:miter lim="800000"/>
              <a:headEnd len="sm" w="sm" type="none"/>
              <a:tailEnd len="sm" w="sm" type="none"/>
            </a:ln>
          </p:spPr>
        </p:cxnSp>
        <p:cxnSp>
          <p:nvCxnSpPr>
            <p:cNvPr id="1906" name="Google Shape;1906;p44"/>
            <p:cNvCxnSpPr/>
            <p:nvPr/>
          </p:nvCxnSpPr>
          <p:spPr>
            <a:xfrm flipH="1" rot="10800000">
              <a:off x="8656527" y="202397"/>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1907" name="Google Shape;1907;p44"/>
            <p:cNvCxnSpPr/>
            <p:nvPr/>
          </p:nvCxnSpPr>
          <p:spPr>
            <a:xfrm flipH="1" rot="10800000">
              <a:off x="9114911" y="420097"/>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1911" name="Google Shape;1911;p44"/>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cxnSp>
          <p:nvCxnSpPr>
            <p:cNvPr id="1912" name="Google Shape;1912;p44"/>
            <p:cNvCxnSpPr/>
            <p:nvPr/>
          </p:nvCxnSpPr>
          <p:spPr>
            <a:xfrm flipH="1" rot="10800000">
              <a:off x="10323691" y="204778"/>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1913" name="Google Shape;1913;p44"/>
            <p:cNvCxnSpPr/>
            <p:nvPr/>
          </p:nvCxnSpPr>
          <p:spPr>
            <a:xfrm flipH="1" rot="10800000">
              <a:off x="10782075" y="422478"/>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1917" name="Google Shape;1917;p44"/>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grpSp>
      <p:sp>
        <p:nvSpPr>
          <p:cNvPr id="1918" name="Google Shape;1918;p44"/>
          <p:cNvSpPr txBox="1"/>
          <p:nvPr>
            <p:ph type="title"/>
          </p:nvPr>
        </p:nvSpPr>
        <p:spPr>
          <a:xfrm>
            <a:off x="813471" y="812840"/>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9" name="Google Shape;1919;p44"/>
          <p:cNvSpPr txBox="1"/>
          <p:nvPr>
            <p:ph idx="1" type="body"/>
          </p:nvPr>
        </p:nvSpPr>
        <p:spPr>
          <a:xfrm>
            <a:off x="462936" y="2236790"/>
            <a:ext cx="3367380" cy="2068966"/>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0" name="Google Shape;1920;p44"/>
          <p:cNvSpPr/>
          <p:nvPr>
            <p:ph idx="2" type="pic"/>
          </p:nvPr>
        </p:nvSpPr>
        <p:spPr>
          <a:xfrm>
            <a:off x="4684326" y="1220234"/>
            <a:ext cx="2838132" cy="4267041"/>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เค้าโครงแบบกำหนดเอง">
  <p:cSld name="13_เค้าโครงแบบกำหนดเอง">
    <p:spTree>
      <p:nvGrpSpPr>
        <p:cNvPr id="192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5E2700"/>
                </a:solidFill>
                <a:latin typeface="Itim"/>
                <a:ea typeface="Itim"/>
                <a:cs typeface="Itim"/>
                <a:sym typeface="Itim"/>
              </a:rPr>
              <a:t>Resources</a:t>
            </a:r>
            <a:endParaRPr b="1" sz="4000">
              <a:solidFill>
                <a:srgbClr val="5E2700"/>
              </a:solidFill>
              <a:latin typeface="Itim"/>
              <a:ea typeface="Itim"/>
              <a:cs typeface="Itim"/>
              <a:sym typeface="It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เค้าโครงแบบกำหนดเอง">
  <p:cSld name="14_เค้าโครงแบบกำหนดเอง">
    <p:spTree>
      <p:nvGrpSpPr>
        <p:cNvPr id="1923"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926" name="Google Shape;1926;p4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27" name="Google Shape;1927;p4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28" name="Google Shape;1928;p4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29" name="Google Shape;1929;p4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30" name="Google Shape;1930;p4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31" name="Google Shape;1931;p4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934" name="Google Shape;1934;p4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35" name="Google Shape;1935;p4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36" name="Google Shape;1936;p4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37" name="Google Shape;1937;p4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38" name="Google Shape;1938;p4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39" name="Google Shape;1939;p4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942" name="Google Shape;1942;p46"/>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43" name="Google Shape;1943;p46"/>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44" name="Google Shape;1944;p46"/>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45" name="Google Shape;1945;p46"/>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46" name="Google Shape;1946;p46"/>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47" name="Google Shape;1947;p46"/>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48" name="Google Shape;1948;p46"/>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951" name="Google Shape;1951;p4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52" name="Google Shape;1952;p4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53" name="Google Shape;1953;p4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54" name="Google Shape;1954;p4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955" name="Google Shape;1955;p4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56" name="Google Shape;1956;p4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rect b="b" l="l" r="r" t="t"/>
                <a:pathLst>
                  <a:path extrusionOk="0" h="2402704" w="116456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fmla="val 50000" name="adj"/>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4" name="Google Shape;1984;p46"/>
              <p:cNvSpPr/>
              <p:nvPr/>
            </p:nvSpPr>
            <p:spPr>
              <a:xfrm flipH="1" rot="-5400000">
                <a:off x="9877769" y="4168484"/>
                <a:ext cx="311543" cy="442149"/>
              </a:xfrm>
              <a:custGeom>
                <a:rect b="b" l="l" r="r" t="t"/>
                <a:pathLst>
                  <a:path extrusionOk="0" h="442149" w="311543">
                    <a:moveTo>
                      <a:pt x="0" y="430530"/>
                    </a:moveTo>
                    <a:lnTo>
                      <a:pt x="151517" y="0"/>
                    </a:lnTo>
                    <a:lnTo>
                      <a:pt x="311543" y="442149"/>
                    </a:lnTo>
                    <a:lnTo>
                      <a:pt x="0" y="430530"/>
                    </a:lnTo>
                    <a:close/>
                  </a:path>
                </a:pathLst>
              </a:cu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fmla="val 50000" name="adj"/>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rect b="b" l="l" r="r" t="t"/>
                <a:pathLst>
                  <a:path extrusionOk="0" h="2402704" w="116456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fmla="val 50000" name="adj"/>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4" name="Google Shape;1994;p46"/>
              <p:cNvSpPr/>
              <p:nvPr/>
            </p:nvSpPr>
            <p:spPr>
              <a:xfrm flipH="1" rot="-5400000">
                <a:off x="9877769" y="4168484"/>
                <a:ext cx="311543" cy="442149"/>
              </a:xfrm>
              <a:custGeom>
                <a:rect b="b" l="l" r="r" t="t"/>
                <a:pathLst>
                  <a:path extrusionOk="0" h="442149" w="311543">
                    <a:moveTo>
                      <a:pt x="0" y="430530"/>
                    </a:moveTo>
                    <a:lnTo>
                      <a:pt x="151517" y="0"/>
                    </a:lnTo>
                    <a:lnTo>
                      <a:pt x="311543" y="442149"/>
                    </a:lnTo>
                    <a:lnTo>
                      <a:pt x="0" y="430530"/>
                    </a:lnTo>
                    <a:close/>
                  </a:path>
                </a:pathLst>
              </a:cu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fmla="val 50000" name="adj"/>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rect b="b" l="l" r="r" t="t"/>
                <a:pathLst>
                  <a:path extrusionOk="0" h="2402704" w="116456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rect b="b" l="l" r="r" t="t"/>
                <a:pathLst>
                  <a:path extrusionOk="0" h="1367559" w="837812">
                    <a:moveTo>
                      <a:pt x="0" y="837039"/>
                    </a:moveTo>
                    <a:lnTo>
                      <a:pt x="499708" y="0"/>
                    </a:lnTo>
                    <a:lnTo>
                      <a:pt x="837812" y="1367559"/>
                    </a:lnTo>
                    <a:lnTo>
                      <a:pt x="0" y="837039"/>
                    </a:lnTo>
                    <a:close/>
                  </a:path>
                </a:pathLst>
              </a:custGeom>
              <a:solidFill>
                <a:srgbClr val="F4B94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rect b="b" l="l" r="r" t="t"/>
                <a:pathLst>
                  <a:path extrusionOk="0" h="2402704" w="116456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rect b="b" l="l" r="r" t="t"/>
                <a:pathLst>
                  <a:path extrusionOk="0" h="1367559" w="837812">
                    <a:moveTo>
                      <a:pt x="0" y="837039"/>
                    </a:moveTo>
                    <a:lnTo>
                      <a:pt x="499708" y="0"/>
                    </a:lnTo>
                    <a:lnTo>
                      <a:pt x="837812" y="1367559"/>
                    </a:lnTo>
                    <a:lnTo>
                      <a:pt x="0" y="837039"/>
                    </a:lnTo>
                    <a:close/>
                  </a:path>
                </a:pathLst>
              </a:custGeom>
              <a:solidFill>
                <a:srgbClr val="F4B94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rect b="b" l="l" r="r" t="t"/>
                <a:pathLst>
                  <a:path extrusionOk="0" h="2402704" w="116456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rect b="b" l="l" r="r" t="t"/>
                <a:pathLst>
                  <a:path extrusionOk="0" h="369697" w="751932">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rect b="b" l="l" r="r" t="t"/>
                <a:pathLst>
                  <a:path extrusionOk="0" h="2402704" w="116456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rect b="b" l="l" r="r" t="t"/>
                <a:pathLst>
                  <a:path extrusionOk="0" h="369697" w="751932">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032" name="Google Shape;2032;p4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033" name="Google Shape;2033;p4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034" name="Google Shape;2034;p4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035" name="Google Shape;2035;p4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036" name="Google Shape;2036;p4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037" name="Google Shape;2037;p4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038" name="Google Shape;2038;p46"/>
          <p:cNvGrpSpPr/>
          <p:nvPr/>
        </p:nvGrpSpPr>
        <p:grpSpPr>
          <a:xfrm flipH="1" rot="10800000">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040" name="Google Shape;2040;p4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041" name="Google Shape;2041;p4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042" name="Google Shape;2042;p4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043" name="Google Shape;2043;p4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044" name="Google Shape;2044;p4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045" name="Google Shape;2045;p4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2046" name="Google Shape;2046;p46"/>
          <p:cNvSpPr/>
          <p:nvPr/>
        </p:nvSpPr>
        <p:spPr>
          <a:xfrm>
            <a:off x="1352281" y="3796344"/>
            <a:ext cx="394021" cy="312496"/>
          </a:xfrm>
          <a:custGeom>
            <a:rect b="b" l="l" r="r" t="t"/>
            <a:pathLst>
              <a:path extrusionOk="0" h="4916886" w="5716897">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cap="flat" cmpd="sng" w="57150">
            <a:solidFill>
              <a:schemeClr val="dk1"/>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rect b="b" l="l" r="r" t="t"/>
            <a:pathLst>
              <a:path extrusionOk="0" h="4916886" w="5716897">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cap="flat" cmpd="sng" w="57150">
            <a:solidFill>
              <a:schemeClr val="dk1"/>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48"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การเปรียบเทียบ">
  <p:cSld name="การเปรียบเทียบ">
    <p:spTree>
      <p:nvGrpSpPr>
        <p:cNvPr id="153" name="Shape 153"/>
        <p:cNvGrpSpPr/>
        <p:nvPr/>
      </p:nvGrpSpPr>
      <p:grpSpPr>
        <a:xfrm>
          <a:off x="0" y="0"/>
          <a:ext cx="0" cy="0"/>
          <a:chOff x="0" y="0"/>
          <a:chExt cx="0" cy="0"/>
        </a:xfrm>
      </p:grpSpPr>
      <p:sp>
        <p:nvSpPr>
          <p:cNvPr id="154" name="Google Shape;154;p23"/>
          <p:cNvSpPr txBox="1"/>
          <p:nvPr>
            <p:ph idx="1"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0" name="Google Shape;160;p2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1" name="Google Shape;161;p2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2" name="Google Shape;162;p2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3" name="Google Shape;163;p2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4" name="Google Shape;164;p2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65" name="Google Shape;165;p2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68" name="Google Shape;168;p2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69" name="Google Shape;169;p2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0" name="Google Shape;170;p2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1" name="Google Shape;171;p2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2" name="Google Shape;172;p2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3" name="Google Shape;173;p2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74" name="Google Shape;174;p23"/>
          <p:cNvGrpSpPr/>
          <p:nvPr/>
        </p:nvGrpSpPr>
        <p:grpSpPr>
          <a:xfrm flipH="1" rot="10800000">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76" name="Google Shape;176;p2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77" name="Google Shape;177;p2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8" name="Google Shape;178;p2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79" name="Google Shape;179;p2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0" name="Google Shape;180;p2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1" name="Google Shape;181;p2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2" name="Google Shape;182;p2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185" name="Google Shape;185;p2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6" name="Google Shape;186;p2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7" name="Google Shape;187;p2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88" name="Google Shape;188;p2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189" name="Google Shape;189;p2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0" name="Google Shape;190;p2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191" name="Google Shape;191;p2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195" name="Google Shape;195;p23"/>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96" name="Google Shape;196;p23"/>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197" name="Google Shape;197;p23"/>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98" name="Google Shape;198;p23"/>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199" name="Google Shape;199;p23"/>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200" name="Google Shape;200;p23"/>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201" name="Google Shape;201;p23"/>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grpSp>
      <p:grpSp>
        <p:nvGrpSpPr>
          <p:cNvPr id="209" name="Google Shape;209;p23"/>
          <p:cNvGrpSpPr/>
          <p:nvPr/>
        </p:nvGrpSpPr>
        <p:grpSpPr>
          <a:xfrm flipH="1" rot="10800000">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11" name="Google Shape;211;p23"/>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12" name="Google Shape;212;p23"/>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3" name="Google Shape;213;p23"/>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4" name="Google Shape;214;p23"/>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15" name="Google Shape;215;p23"/>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6" name="Google Shape;216;p23"/>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7" name="Google Shape;217;p23"/>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20" name="Google Shape;220;p23"/>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21" name="Google Shape;221;p23"/>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22" name="Google Shape;222;p23"/>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23" name="Google Shape;223;p23"/>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24" name="Google Shape;224;p23"/>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25" name="Google Shape;225;p23"/>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226" name="Google Shape;226;p23"/>
          <p:cNvSpPr txBox="1"/>
          <p:nvPr>
            <p:ph type="title"/>
          </p:nvPr>
        </p:nvSpPr>
        <p:spPr>
          <a:xfrm>
            <a:off x="7137000" y="414337"/>
            <a:ext cx="260343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23"/>
          <p:cNvSpPr txBox="1"/>
          <p:nvPr>
            <p:ph idx="2" type="body"/>
          </p:nvPr>
        </p:nvSpPr>
        <p:spPr>
          <a:xfrm>
            <a:off x="5046027" y="2905404"/>
            <a:ext cx="6732587" cy="1092168"/>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ส่วนหัวของส่วน">
  <p:cSld name="ส่วนหัวของส่วน">
    <p:spTree>
      <p:nvGrpSpPr>
        <p:cNvPr id="228" name="Shape 228"/>
        <p:cNvGrpSpPr/>
        <p:nvPr/>
      </p:nvGrpSpPr>
      <p:grpSpPr>
        <a:xfrm>
          <a:off x="0" y="0"/>
          <a:ext cx="0" cy="0"/>
          <a:chOff x="0" y="0"/>
          <a:chExt cx="0" cy="0"/>
        </a:xfrm>
      </p:grpSpPr>
      <p:sp>
        <p:nvSpPr>
          <p:cNvPr id="229" name="Google Shape;22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34" name="Google Shape;234;p2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35" name="Google Shape;235;p2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36" name="Google Shape;236;p2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37" name="Google Shape;237;p2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38" name="Google Shape;238;p2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39" name="Google Shape;239;p2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42" name="Google Shape;242;p2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43" name="Google Shape;243;p2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44" name="Google Shape;244;p2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45" name="Google Shape;245;p2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46" name="Google Shape;246;p2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47" name="Google Shape;247;p2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50" name="Google Shape;250;p24"/>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51" name="Google Shape;251;p24"/>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52" name="Google Shape;252;p24"/>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53" name="Google Shape;253;p24"/>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54" name="Google Shape;254;p24"/>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55" name="Google Shape;255;p24"/>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56" name="Google Shape;256;p24"/>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59" name="Google Shape;259;p2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60" name="Google Shape;260;p2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61" name="Google Shape;261;p2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62" name="Google Shape;262;p2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63" name="Google Shape;263;p2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64" name="Google Shape;264;p2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67" name="Google Shape;267;p24"/>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68" name="Google Shape;268;p24"/>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69" name="Google Shape;269;p24"/>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70" name="Google Shape;270;p24"/>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71" name="Google Shape;271;p24"/>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72" name="Google Shape;272;p24"/>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273" name="Google Shape;273;p24"/>
          <p:cNvSpPr txBox="1"/>
          <p:nvPr>
            <p:ph type="title"/>
          </p:nvPr>
        </p:nvSpPr>
        <p:spPr>
          <a:xfrm>
            <a:off x="3929873" y="296738"/>
            <a:ext cx="4698274" cy="96367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62503"/>
              </a:buClr>
              <a:buSzPts val="4000"/>
              <a:buFont typeface="Itim"/>
              <a:buNone/>
              <a:defRPr b="1" sz="40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24"/>
          <p:cNvSpPr txBox="1"/>
          <p:nvPr>
            <p:ph idx="1" type="body"/>
          </p:nvPr>
        </p:nvSpPr>
        <p:spPr>
          <a:xfrm>
            <a:off x="1184322" y="2132315"/>
            <a:ext cx="190761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24"/>
          <p:cNvSpPr txBox="1"/>
          <p:nvPr>
            <p:ph idx="2" type="body"/>
          </p:nvPr>
        </p:nvSpPr>
        <p:spPr>
          <a:xfrm>
            <a:off x="634591" y="2772343"/>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24"/>
          <p:cNvSpPr txBox="1"/>
          <p:nvPr>
            <p:ph idx="3" type="body"/>
          </p:nvPr>
        </p:nvSpPr>
        <p:spPr>
          <a:xfrm>
            <a:off x="5269546" y="2101874"/>
            <a:ext cx="190761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24"/>
          <p:cNvSpPr txBox="1"/>
          <p:nvPr>
            <p:ph idx="4" type="body"/>
          </p:nvPr>
        </p:nvSpPr>
        <p:spPr>
          <a:xfrm>
            <a:off x="4719815" y="2741902"/>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24"/>
          <p:cNvSpPr txBox="1"/>
          <p:nvPr>
            <p:ph idx="5" type="body"/>
          </p:nvPr>
        </p:nvSpPr>
        <p:spPr>
          <a:xfrm>
            <a:off x="9152329" y="2101874"/>
            <a:ext cx="190761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24"/>
          <p:cNvSpPr txBox="1"/>
          <p:nvPr>
            <p:ph idx="6" type="body"/>
          </p:nvPr>
        </p:nvSpPr>
        <p:spPr>
          <a:xfrm>
            <a:off x="8602598" y="2741902"/>
            <a:ext cx="3060843"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เค้าโครงแบบกำหนดเอง">
  <p:cSld name="เค้าโครงแบบกำหนดเอง">
    <p:spTree>
      <p:nvGrpSpPr>
        <p:cNvPr id="280" name="Shape 280"/>
        <p:cNvGrpSpPr/>
        <p:nvPr/>
      </p:nvGrpSpPr>
      <p:grpSpPr>
        <a:xfrm>
          <a:off x="0" y="0"/>
          <a:ext cx="0" cy="0"/>
          <a:chOff x="0" y="0"/>
          <a:chExt cx="0" cy="0"/>
        </a:xfrm>
      </p:grpSpPr>
      <p:sp>
        <p:nvSpPr>
          <p:cNvPr id="281" name="Google Shape;2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86" name="Google Shape;286;p2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87" name="Google Shape;287;p2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88" name="Google Shape;288;p2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89" name="Google Shape;289;p2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90" name="Google Shape;290;p2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91" name="Google Shape;291;p2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94" name="Google Shape;294;p25"/>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95" name="Google Shape;295;p25"/>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96" name="Google Shape;296;p25"/>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97" name="Google Shape;297;p25"/>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98" name="Google Shape;298;p25"/>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99" name="Google Shape;299;p25"/>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00" name="Google Shape;300;p25"/>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304" name="Google Shape;304;p25"/>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305" name="Google Shape;305;p25"/>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306" name="Google Shape;306;p25"/>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307" name="Google Shape;307;p25"/>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308" name="Google Shape;308;p25"/>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309" name="Google Shape;309;p25"/>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310" name="Google Shape;310;p25"/>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13" name="Google Shape;313;p2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14" name="Google Shape;314;p2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15" name="Google Shape;315;p2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16" name="Google Shape;316;p2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17" name="Google Shape;317;p2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18" name="Google Shape;318;p2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21" name="Google Shape;321;p2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22" name="Google Shape;322;p2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23" name="Google Shape;323;p2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24" name="Google Shape;324;p2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25" name="Google Shape;325;p2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26" name="Google Shape;326;p2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29" name="Google Shape;329;p25"/>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30" name="Google Shape;330;p25"/>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31" name="Google Shape;331;p25"/>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32" name="Google Shape;332;p25"/>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33" name="Google Shape;333;p25"/>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34" name="Google Shape;334;p25"/>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cap="flat" cmpd="sng" w="57150">
              <a:solidFill>
                <a:schemeClr val="dk1"/>
              </a:solidFill>
              <a:prstDash val="solid"/>
              <a:miter lim="800000"/>
              <a:headEnd len="sm" w="sm" type="none"/>
              <a:tailEnd len="sm" w="sm" type="none"/>
            </a:ln>
          </p:spPr>
        </p:cxnSp>
        <p:cxnSp>
          <p:nvCxnSpPr>
            <p:cNvPr id="338" name="Google Shape;338;p25"/>
            <p:cNvCxnSpPr/>
            <p:nvPr/>
          </p:nvCxnSpPr>
          <p:spPr>
            <a:xfrm flipH="1">
              <a:off x="1608642" y="-9904"/>
              <a:ext cx="8254" cy="717842"/>
            </a:xfrm>
            <a:prstGeom prst="straightConnector1">
              <a:avLst/>
            </a:prstGeom>
            <a:noFill/>
            <a:ln cap="flat" cmpd="sng" w="57150">
              <a:solidFill>
                <a:schemeClr val="dk1"/>
              </a:solidFill>
              <a:prstDash val="solid"/>
              <a:miter lim="800000"/>
              <a:headEnd len="sm" w="sm" type="none"/>
              <a:tailEnd len="sm" w="sm" type="none"/>
            </a:ln>
          </p:spPr>
        </p:cxnSp>
        <p:cxnSp>
          <p:nvCxnSpPr>
            <p:cNvPr id="339" name="Google Shape;339;p25"/>
            <p:cNvCxnSpPr/>
            <p:nvPr/>
          </p:nvCxnSpPr>
          <p:spPr>
            <a:xfrm flipH="1">
              <a:off x="2587648" y="779581"/>
              <a:ext cx="4127" cy="1054675"/>
            </a:xfrm>
            <a:prstGeom prst="straightConnector1">
              <a:avLst/>
            </a:prstGeom>
            <a:noFill/>
            <a:ln cap="flat" cmpd="sng" w="57150">
              <a:solidFill>
                <a:schemeClr val="dk1"/>
              </a:solidFill>
              <a:prstDash val="solid"/>
              <a:miter lim="800000"/>
              <a:headEnd len="sm" w="sm" type="none"/>
              <a:tailEnd len="sm" w="sm" type="none"/>
            </a:ln>
          </p:spPr>
        </p:cxnSp>
        <p:cxnSp>
          <p:nvCxnSpPr>
            <p:cNvPr id="340" name="Google Shape;340;p25"/>
            <p:cNvCxnSpPr/>
            <p:nvPr/>
          </p:nvCxnSpPr>
          <p:spPr>
            <a:xfrm flipH="1">
              <a:off x="2780306" y="955023"/>
              <a:ext cx="8254" cy="717842"/>
            </a:xfrm>
            <a:prstGeom prst="straightConnector1">
              <a:avLst/>
            </a:prstGeom>
            <a:noFill/>
            <a:ln cap="flat" cmpd="sng" w="57150">
              <a:solidFill>
                <a:schemeClr val="dk1"/>
              </a:solidFill>
              <a:prstDash val="solid"/>
              <a:miter lim="800000"/>
              <a:headEnd len="sm" w="sm" type="none"/>
              <a:tailEnd len="sm" w="sm" type="none"/>
            </a:ln>
          </p:spPr>
        </p:cxnSp>
        <p:cxnSp>
          <p:nvCxnSpPr>
            <p:cNvPr id="341" name="Google Shape;341;p25"/>
            <p:cNvCxnSpPr/>
            <p:nvPr/>
          </p:nvCxnSpPr>
          <p:spPr>
            <a:xfrm>
              <a:off x="3164651" y="3512200"/>
              <a:ext cx="0" cy="2122859"/>
            </a:xfrm>
            <a:prstGeom prst="straightConnector1">
              <a:avLst/>
            </a:prstGeom>
            <a:noFill/>
            <a:ln cap="flat" cmpd="sng" w="57150">
              <a:solidFill>
                <a:schemeClr val="dk1"/>
              </a:solidFill>
              <a:prstDash val="solid"/>
              <a:miter lim="800000"/>
              <a:headEnd len="sm" w="sm" type="none"/>
              <a:tailEnd len="sm" w="sm" type="none"/>
            </a:ln>
          </p:spPr>
        </p:cxnSp>
      </p:grpSp>
      <p:sp>
        <p:nvSpPr>
          <p:cNvPr id="342" name="Google Shape;342;p25"/>
          <p:cNvSpPr txBox="1"/>
          <p:nvPr>
            <p:ph type="title"/>
          </p:nvPr>
        </p:nvSpPr>
        <p:spPr>
          <a:xfrm>
            <a:off x="6137317" y="944575"/>
            <a:ext cx="349921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25"/>
          <p:cNvSpPr txBox="1"/>
          <p:nvPr>
            <p:ph idx="1" type="body"/>
          </p:nvPr>
        </p:nvSpPr>
        <p:spPr>
          <a:xfrm>
            <a:off x="5744427" y="2432843"/>
            <a:ext cx="4338638" cy="9343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เค้าโครงแบบกำหนดเอง">
  <p:cSld name="9_เค้าโครงแบบกำหนดเอง">
    <p:spTree>
      <p:nvGrpSpPr>
        <p:cNvPr id="344" name="Shape 344"/>
        <p:cNvGrpSpPr/>
        <p:nvPr/>
      </p:nvGrpSpPr>
      <p:grpSpPr>
        <a:xfrm>
          <a:off x="0" y="0"/>
          <a:ext cx="0" cy="0"/>
          <a:chOff x="0" y="0"/>
          <a:chExt cx="0" cy="0"/>
        </a:xfrm>
      </p:grpSpPr>
      <p:grpSp>
        <p:nvGrpSpPr>
          <p:cNvPr id="345" name="Google Shape;345;p26"/>
          <p:cNvGrpSpPr/>
          <p:nvPr/>
        </p:nvGrpSpPr>
        <p:grpSpPr>
          <a:xfrm flipH="1">
            <a:off x="-175709" y="-350452"/>
            <a:ext cx="1250465" cy="813416"/>
            <a:chOff x="28214" y="967908"/>
            <a:chExt cx="1250465" cy="813416"/>
          </a:xfrm>
        </p:grpSpPr>
        <p:cxnSp>
          <p:nvCxnSpPr>
            <p:cNvPr id="346" name="Google Shape;346;p2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47" name="Google Shape;347;p2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48" name="Google Shape;348;p2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49" name="Google Shape;349;p2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50" name="Google Shape;350;p2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51" name="Google Shape;351;p2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52" name="Google Shape;352;p2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53" name="Google Shape;353;p26"/>
          <p:cNvGrpSpPr/>
          <p:nvPr/>
        </p:nvGrpSpPr>
        <p:grpSpPr>
          <a:xfrm flipH="1" rot="10800000">
            <a:off x="-9525" y="6318640"/>
            <a:ext cx="1250465" cy="813416"/>
            <a:chOff x="28214" y="967908"/>
            <a:chExt cx="1250465" cy="813416"/>
          </a:xfrm>
        </p:grpSpPr>
        <p:cxnSp>
          <p:nvCxnSpPr>
            <p:cNvPr id="354" name="Google Shape;354;p2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55" name="Google Shape;355;p2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56" name="Google Shape;356;p2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57" name="Google Shape;357;p2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58" name="Google Shape;358;p2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59" name="Google Shape;359;p2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60" name="Google Shape;360;p2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61" name="Google Shape;361;p26"/>
          <p:cNvGrpSpPr/>
          <p:nvPr/>
        </p:nvGrpSpPr>
        <p:grpSpPr>
          <a:xfrm flipH="1" rot="10800000">
            <a:off x="11448261" y="12256"/>
            <a:ext cx="1250465" cy="813416"/>
            <a:chOff x="28214" y="967908"/>
            <a:chExt cx="1250465" cy="813416"/>
          </a:xfrm>
        </p:grpSpPr>
        <p:cxnSp>
          <p:nvCxnSpPr>
            <p:cNvPr id="362" name="Google Shape;362;p2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63" name="Google Shape;363;p2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64" name="Google Shape;364;p2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65" name="Google Shape;365;p2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66" name="Google Shape;366;p2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67" name="Google Shape;367;p2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68" name="Google Shape;368;p2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69" name="Google Shape;369;p26"/>
          <p:cNvGrpSpPr/>
          <p:nvPr/>
        </p:nvGrpSpPr>
        <p:grpSpPr>
          <a:xfrm>
            <a:off x="11124874" y="6088882"/>
            <a:ext cx="1250465" cy="813416"/>
            <a:chOff x="28214" y="967908"/>
            <a:chExt cx="1250465" cy="813416"/>
          </a:xfrm>
        </p:grpSpPr>
        <p:cxnSp>
          <p:nvCxnSpPr>
            <p:cNvPr id="370" name="Google Shape;370;p26"/>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71" name="Google Shape;371;p26"/>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72" name="Google Shape;372;p26"/>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73" name="Google Shape;373;p26"/>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74" name="Google Shape;374;p26"/>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75" name="Google Shape;375;p26"/>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76" name="Google Shape;376;p26"/>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เนื้อหาพร้อมคำอธิบายภาพ">
  <p:cSld name="เนื้อหาพร้อมคำอธิบายภาพ">
    <p:spTree>
      <p:nvGrpSpPr>
        <p:cNvPr id="377" name="Shape 377"/>
        <p:cNvGrpSpPr/>
        <p:nvPr/>
      </p:nvGrpSpPr>
      <p:grpSpPr>
        <a:xfrm>
          <a:off x="0" y="0"/>
          <a:ext cx="0" cy="0"/>
          <a:chOff x="0" y="0"/>
          <a:chExt cx="0" cy="0"/>
        </a:xfrm>
      </p:grpSpPr>
      <p:sp>
        <p:nvSpPr>
          <p:cNvPr id="378" name="Google Shape;37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1" name="Google Shape;381;p27"/>
          <p:cNvGrpSpPr/>
          <p:nvPr/>
        </p:nvGrpSpPr>
        <p:grpSpPr>
          <a:xfrm flipH="1">
            <a:off x="670763" y="201826"/>
            <a:ext cx="1250465" cy="813416"/>
            <a:chOff x="28214" y="967908"/>
            <a:chExt cx="1250465" cy="813416"/>
          </a:xfrm>
        </p:grpSpPr>
        <p:cxnSp>
          <p:nvCxnSpPr>
            <p:cNvPr id="382" name="Google Shape;382;p27"/>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83" name="Google Shape;383;p27"/>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84" name="Google Shape;384;p27"/>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5" name="Google Shape;385;p27"/>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6" name="Google Shape;386;p27"/>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87" name="Google Shape;387;p27"/>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8" name="Google Shape;388;p27"/>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89" name="Google Shape;389;p27"/>
          <p:cNvGrpSpPr/>
          <p:nvPr/>
        </p:nvGrpSpPr>
        <p:grpSpPr>
          <a:xfrm>
            <a:off x="628316" y="4426680"/>
            <a:ext cx="1250465" cy="813416"/>
            <a:chOff x="28214" y="967908"/>
            <a:chExt cx="1250465" cy="813416"/>
          </a:xfrm>
        </p:grpSpPr>
        <p:cxnSp>
          <p:nvCxnSpPr>
            <p:cNvPr id="390" name="Google Shape;390;p27"/>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91" name="Google Shape;391;p27"/>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92" name="Google Shape;392;p27"/>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93" name="Google Shape;393;p27"/>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94" name="Google Shape;394;p27"/>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95" name="Google Shape;395;p27"/>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96" name="Google Shape;396;p27"/>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97" name="Google Shape;397;p27"/>
          <p:cNvGrpSpPr/>
          <p:nvPr/>
        </p:nvGrpSpPr>
        <p:grpSpPr>
          <a:xfrm>
            <a:off x="-127508" y="-30065"/>
            <a:ext cx="1101156" cy="884384"/>
            <a:chOff x="1752751" y="749874"/>
            <a:chExt cx="1101156" cy="884384"/>
          </a:xfrm>
        </p:grpSpPr>
        <p:cxnSp>
          <p:nvCxnSpPr>
            <p:cNvPr id="398" name="Google Shape;398;p27"/>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99" name="Google Shape;399;p27"/>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00" name="Google Shape;400;p27"/>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01" name="Google Shape;401;p27"/>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02" name="Google Shape;402;p27"/>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03" name="Google Shape;403;p27"/>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04" name="Google Shape;404;p27"/>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05" name="Google Shape;405;p27"/>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06" name="Google Shape;406;p27"/>
          <p:cNvGrpSpPr/>
          <p:nvPr/>
        </p:nvGrpSpPr>
        <p:grpSpPr>
          <a:xfrm>
            <a:off x="8060886" y="3955562"/>
            <a:ext cx="1250465" cy="813416"/>
            <a:chOff x="28214" y="967908"/>
            <a:chExt cx="1250465" cy="813416"/>
          </a:xfrm>
        </p:grpSpPr>
        <p:cxnSp>
          <p:nvCxnSpPr>
            <p:cNvPr id="407" name="Google Shape;407;p27"/>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08" name="Google Shape;408;p27"/>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09" name="Google Shape;409;p27"/>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10" name="Google Shape;410;p27"/>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11" name="Google Shape;411;p27"/>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12" name="Google Shape;412;p27"/>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13" name="Google Shape;413;p27"/>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14" name="Google Shape;414;p27"/>
          <p:cNvGrpSpPr/>
          <p:nvPr/>
        </p:nvGrpSpPr>
        <p:grpSpPr>
          <a:xfrm flipH="1">
            <a:off x="4165959" y="-512339"/>
            <a:ext cx="1250465" cy="813416"/>
            <a:chOff x="28214" y="967908"/>
            <a:chExt cx="1250465" cy="813416"/>
          </a:xfrm>
        </p:grpSpPr>
        <p:cxnSp>
          <p:nvCxnSpPr>
            <p:cNvPr id="415" name="Google Shape;415;p27"/>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16" name="Google Shape;416;p27"/>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17" name="Google Shape;417;p27"/>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18" name="Google Shape;418;p27"/>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19" name="Google Shape;419;p27"/>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20" name="Google Shape;420;p27"/>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21" name="Google Shape;421;p27"/>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22" name="Google Shape;422;p27"/>
          <p:cNvGrpSpPr/>
          <p:nvPr/>
        </p:nvGrpSpPr>
        <p:grpSpPr>
          <a:xfrm>
            <a:off x="7912134" y="482470"/>
            <a:ext cx="1250465" cy="813416"/>
            <a:chOff x="28214" y="967908"/>
            <a:chExt cx="1250465" cy="813416"/>
          </a:xfrm>
        </p:grpSpPr>
        <p:cxnSp>
          <p:nvCxnSpPr>
            <p:cNvPr id="423" name="Google Shape;423;p27"/>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24" name="Google Shape;424;p27"/>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25" name="Google Shape;425;p27"/>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26" name="Google Shape;426;p27"/>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27" name="Google Shape;427;p27"/>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28" name="Google Shape;428;p27"/>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29" name="Google Shape;429;p27"/>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30" name="Google Shape;430;p27"/>
          <p:cNvGrpSpPr/>
          <p:nvPr/>
        </p:nvGrpSpPr>
        <p:grpSpPr>
          <a:xfrm>
            <a:off x="0" y="4981493"/>
            <a:ext cx="12192000" cy="1876505"/>
            <a:chOff x="0" y="5038725"/>
            <a:chExt cx="12192000" cy="1819273"/>
          </a:xfrm>
        </p:grpSpPr>
        <p:sp>
          <p:nvSpPr>
            <p:cNvPr id="431" name="Google Shape;431;p27"/>
            <p:cNvSpPr/>
            <p:nvPr/>
          </p:nvSpPr>
          <p:spPr>
            <a:xfrm>
              <a:off x="0" y="5038725"/>
              <a:ext cx="12192000" cy="1819273"/>
            </a:xfrm>
            <a:prstGeom prst="rect">
              <a:avLst/>
            </a:prstGeom>
            <a:solidFill>
              <a:srgbClr val="A06A3E"/>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432" name="Google Shape;432;p27"/>
            <p:cNvCxnSpPr/>
            <p:nvPr/>
          </p:nvCxnSpPr>
          <p:spPr>
            <a:xfrm>
              <a:off x="0" y="5516880"/>
              <a:ext cx="5554740" cy="0"/>
            </a:xfrm>
            <a:prstGeom prst="straightConnector1">
              <a:avLst/>
            </a:prstGeom>
            <a:noFill/>
            <a:ln cap="flat" cmpd="sng" w="57150">
              <a:solidFill>
                <a:schemeClr val="dk1"/>
              </a:solidFill>
              <a:prstDash val="solid"/>
              <a:miter lim="800000"/>
              <a:headEnd len="sm" w="sm" type="none"/>
              <a:tailEnd len="sm" w="sm" type="none"/>
            </a:ln>
          </p:spPr>
        </p:cxnSp>
        <p:cxnSp>
          <p:nvCxnSpPr>
            <p:cNvPr id="433" name="Google Shape;433;p27"/>
            <p:cNvCxnSpPr/>
            <p:nvPr/>
          </p:nvCxnSpPr>
          <p:spPr>
            <a:xfrm>
              <a:off x="6395321" y="5516880"/>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434" name="Google Shape;434;p27"/>
            <p:cNvCxnSpPr/>
            <p:nvPr/>
          </p:nvCxnSpPr>
          <p:spPr>
            <a:xfrm>
              <a:off x="5481656" y="5948361"/>
              <a:ext cx="1168400" cy="0"/>
            </a:xfrm>
            <a:prstGeom prst="straightConnector1">
              <a:avLst/>
            </a:prstGeom>
            <a:noFill/>
            <a:ln cap="flat" cmpd="sng" w="57150">
              <a:solidFill>
                <a:schemeClr val="dk1"/>
              </a:solidFill>
              <a:prstDash val="solid"/>
              <a:miter lim="800000"/>
              <a:headEnd len="sm" w="sm" type="none"/>
              <a:tailEnd len="sm" w="sm" type="none"/>
            </a:ln>
          </p:spPr>
        </p:cxnSp>
        <p:cxnSp>
          <p:nvCxnSpPr>
            <p:cNvPr id="435" name="Google Shape;435;p27"/>
            <p:cNvCxnSpPr/>
            <p:nvPr/>
          </p:nvCxnSpPr>
          <p:spPr>
            <a:xfrm flipH="1" rot="10800000">
              <a:off x="387644" y="6068639"/>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436" name="Google Shape;436;p27"/>
            <p:cNvCxnSpPr/>
            <p:nvPr/>
          </p:nvCxnSpPr>
          <p:spPr>
            <a:xfrm flipH="1" rot="10800000">
              <a:off x="8114463" y="6459152"/>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437" name="Google Shape;437;p27"/>
            <p:cNvCxnSpPr/>
            <p:nvPr/>
          </p:nvCxnSpPr>
          <p:spPr>
            <a:xfrm flipH="1" rot="10800000">
              <a:off x="9244249" y="5570878"/>
              <a:ext cx="2947751" cy="10160"/>
            </a:xfrm>
            <a:prstGeom prst="straightConnector1">
              <a:avLst/>
            </a:prstGeom>
            <a:noFill/>
            <a:ln cap="flat" cmpd="sng" w="57150">
              <a:solidFill>
                <a:schemeClr val="dk1"/>
              </a:solidFill>
              <a:prstDash val="solid"/>
              <a:miter lim="800000"/>
              <a:headEnd len="sm" w="sm" type="none"/>
              <a:tailEnd len="sm" w="sm" type="none"/>
            </a:ln>
          </p:spPr>
        </p:cxnSp>
        <p:cxnSp>
          <p:nvCxnSpPr>
            <p:cNvPr id="438" name="Google Shape;438;p27"/>
            <p:cNvCxnSpPr/>
            <p:nvPr/>
          </p:nvCxnSpPr>
          <p:spPr>
            <a:xfrm>
              <a:off x="3775148" y="6459152"/>
              <a:ext cx="1140494" cy="0"/>
            </a:xfrm>
            <a:prstGeom prst="straightConnector1">
              <a:avLst/>
            </a:prstGeom>
            <a:noFill/>
            <a:ln cap="flat" cmpd="sng" w="57150">
              <a:solidFill>
                <a:schemeClr val="dk1"/>
              </a:solidFill>
              <a:prstDash val="solid"/>
              <a:miter lim="800000"/>
              <a:headEnd len="sm" w="sm" type="none"/>
              <a:tailEnd len="sm" w="sm" type="none"/>
            </a:ln>
          </p:spPr>
        </p:cxnSp>
        <p:cxnSp>
          <p:nvCxnSpPr>
            <p:cNvPr id="439" name="Google Shape;439;p27"/>
            <p:cNvCxnSpPr/>
            <p:nvPr/>
          </p:nvCxnSpPr>
          <p:spPr>
            <a:xfrm>
              <a:off x="8097263" y="5948361"/>
              <a:ext cx="431800" cy="0"/>
            </a:xfrm>
            <a:prstGeom prst="straightConnector1">
              <a:avLst/>
            </a:prstGeom>
            <a:noFill/>
            <a:ln cap="flat" cmpd="sng" w="57150">
              <a:solidFill>
                <a:schemeClr val="dk1"/>
              </a:solidFill>
              <a:prstDash val="solid"/>
              <a:miter lim="800000"/>
              <a:headEnd len="sm" w="sm" type="none"/>
              <a:tailEnd len="sm" w="sm" type="none"/>
            </a:ln>
          </p:spPr>
        </p:cxnSp>
      </p:grpSp>
      <p:grpSp>
        <p:nvGrpSpPr>
          <p:cNvPr id="440" name="Google Shape;440;p27"/>
          <p:cNvGrpSpPr/>
          <p:nvPr/>
        </p:nvGrpSpPr>
        <p:grpSpPr>
          <a:xfrm flipH="1">
            <a:off x="8717281" y="0"/>
            <a:ext cx="3474719" cy="6868174"/>
            <a:chOff x="1" y="-10174"/>
            <a:chExt cx="3474719" cy="6868174"/>
          </a:xfrm>
        </p:grpSpPr>
        <p:sp>
          <p:nvSpPr>
            <p:cNvPr id="441" name="Google Shape;441;p27"/>
            <p:cNvSpPr/>
            <p:nvPr/>
          </p:nvSpPr>
          <p:spPr>
            <a:xfrm>
              <a:off x="1" y="0"/>
              <a:ext cx="3474719" cy="6858000"/>
            </a:xfrm>
            <a:prstGeom prst="rect">
              <a:avLst/>
            </a:prstGeom>
            <a:solidFill>
              <a:srgbClr val="B5903E"/>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cxnSp>
          <p:nvCxnSpPr>
            <p:cNvPr id="442" name="Google Shape;442;p27"/>
            <p:cNvCxnSpPr/>
            <p:nvPr/>
          </p:nvCxnSpPr>
          <p:spPr>
            <a:xfrm>
              <a:off x="628318" y="-10174"/>
              <a:ext cx="0" cy="2122859"/>
            </a:xfrm>
            <a:prstGeom prst="straightConnector1">
              <a:avLst/>
            </a:prstGeom>
            <a:noFill/>
            <a:ln cap="flat" cmpd="sng" w="57150">
              <a:solidFill>
                <a:schemeClr val="dk1"/>
              </a:solidFill>
              <a:prstDash val="solid"/>
              <a:miter lim="800000"/>
              <a:headEnd len="sm" w="sm" type="none"/>
              <a:tailEnd len="sm" w="sm" type="none"/>
            </a:ln>
          </p:spPr>
        </p:cxnSp>
        <p:cxnSp>
          <p:nvCxnSpPr>
            <p:cNvPr id="443" name="Google Shape;443;p27"/>
            <p:cNvCxnSpPr/>
            <p:nvPr/>
          </p:nvCxnSpPr>
          <p:spPr>
            <a:xfrm flipH="1">
              <a:off x="1608642" y="-9904"/>
              <a:ext cx="8254" cy="717842"/>
            </a:xfrm>
            <a:prstGeom prst="straightConnector1">
              <a:avLst/>
            </a:prstGeom>
            <a:noFill/>
            <a:ln cap="flat" cmpd="sng" w="57150">
              <a:solidFill>
                <a:schemeClr val="dk1"/>
              </a:solidFill>
              <a:prstDash val="solid"/>
              <a:miter lim="800000"/>
              <a:headEnd len="sm" w="sm" type="none"/>
              <a:tailEnd len="sm" w="sm" type="none"/>
            </a:ln>
          </p:spPr>
        </p:cxnSp>
        <p:cxnSp>
          <p:nvCxnSpPr>
            <p:cNvPr id="444" name="Google Shape;444;p27"/>
            <p:cNvCxnSpPr/>
            <p:nvPr/>
          </p:nvCxnSpPr>
          <p:spPr>
            <a:xfrm flipH="1">
              <a:off x="2587648" y="779581"/>
              <a:ext cx="4127" cy="1054675"/>
            </a:xfrm>
            <a:prstGeom prst="straightConnector1">
              <a:avLst/>
            </a:prstGeom>
            <a:noFill/>
            <a:ln cap="flat" cmpd="sng" w="57150">
              <a:solidFill>
                <a:schemeClr val="dk1"/>
              </a:solidFill>
              <a:prstDash val="solid"/>
              <a:miter lim="800000"/>
              <a:headEnd len="sm" w="sm" type="none"/>
              <a:tailEnd len="sm" w="sm" type="none"/>
            </a:ln>
          </p:spPr>
        </p:cxnSp>
        <p:cxnSp>
          <p:nvCxnSpPr>
            <p:cNvPr id="445" name="Google Shape;445;p27"/>
            <p:cNvCxnSpPr/>
            <p:nvPr/>
          </p:nvCxnSpPr>
          <p:spPr>
            <a:xfrm flipH="1">
              <a:off x="2780306" y="955023"/>
              <a:ext cx="8254" cy="717842"/>
            </a:xfrm>
            <a:prstGeom prst="straightConnector1">
              <a:avLst/>
            </a:prstGeom>
            <a:noFill/>
            <a:ln cap="flat" cmpd="sng" w="57150">
              <a:solidFill>
                <a:schemeClr val="dk1"/>
              </a:solidFill>
              <a:prstDash val="solid"/>
              <a:miter lim="800000"/>
              <a:headEnd len="sm" w="sm" type="none"/>
              <a:tailEnd len="sm" w="sm" type="none"/>
            </a:ln>
          </p:spPr>
        </p:cxnSp>
        <p:cxnSp>
          <p:nvCxnSpPr>
            <p:cNvPr id="446" name="Google Shape;446;p27"/>
            <p:cNvCxnSpPr/>
            <p:nvPr/>
          </p:nvCxnSpPr>
          <p:spPr>
            <a:xfrm>
              <a:off x="3164651" y="3512200"/>
              <a:ext cx="0" cy="2122859"/>
            </a:xfrm>
            <a:prstGeom prst="straightConnector1">
              <a:avLst/>
            </a:prstGeom>
            <a:noFill/>
            <a:ln cap="flat" cmpd="sng" w="57150">
              <a:solidFill>
                <a:schemeClr val="dk1"/>
              </a:solidFill>
              <a:prstDash val="solid"/>
              <a:miter lim="800000"/>
              <a:headEnd len="sm" w="sm" type="none"/>
              <a:tailEnd len="sm" w="sm" type="none"/>
            </a:ln>
          </p:spPr>
        </p:cxnSp>
      </p:grpSp>
      <p:sp>
        <p:nvSpPr>
          <p:cNvPr id="447" name="Google Shape;447;p27"/>
          <p:cNvSpPr txBox="1"/>
          <p:nvPr>
            <p:ph type="title"/>
          </p:nvPr>
        </p:nvSpPr>
        <p:spPr>
          <a:xfrm>
            <a:off x="2941101" y="993916"/>
            <a:ext cx="349921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27"/>
          <p:cNvSpPr txBox="1"/>
          <p:nvPr>
            <p:ph idx="1" type="body"/>
          </p:nvPr>
        </p:nvSpPr>
        <p:spPr>
          <a:xfrm>
            <a:off x="2548211" y="2482184"/>
            <a:ext cx="4338638" cy="9343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ว่างเปล่า">
  <p:cSld name="ว่างเปล่า">
    <p:spTree>
      <p:nvGrpSpPr>
        <p:cNvPr id="449" name="Shape 449"/>
        <p:cNvGrpSpPr/>
        <p:nvPr/>
      </p:nvGrpSpPr>
      <p:grpSpPr>
        <a:xfrm>
          <a:off x="0" y="0"/>
          <a:ext cx="0" cy="0"/>
          <a:chOff x="0" y="0"/>
          <a:chExt cx="0" cy="0"/>
        </a:xfrm>
      </p:grpSpPr>
      <p:grpSp>
        <p:nvGrpSpPr>
          <p:cNvPr id="450" name="Google Shape;450;p28"/>
          <p:cNvGrpSpPr/>
          <p:nvPr/>
        </p:nvGrpSpPr>
        <p:grpSpPr>
          <a:xfrm flipH="1" rot="10800000">
            <a:off x="9761586" y="1201353"/>
            <a:ext cx="1038876" cy="531011"/>
            <a:chOff x="1752751" y="1070842"/>
            <a:chExt cx="1101156" cy="563416"/>
          </a:xfrm>
        </p:grpSpPr>
        <p:cxnSp>
          <p:nvCxnSpPr>
            <p:cNvPr id="451" name="Google Shape;451;p28"/>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52" name="Google Shape;452;p28"/>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53" name="Google Shape;453;p28"/>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54" name="Google Shape;454;p28"/>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55" name="Google Shape;455;p28"/>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56" name="Google Shape;456;p28"/>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57" name="Google Shape;457;p28"/>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58" name="Google Shape;458;p28"/>
          <p:cNvGrpSpPr/>
          <p:nvPr/>
        </p:nvGrpSpPr>
        <p:grpSpPr>
          <a:xfrm flipH="1" rot="10800000">
            <a:off x="1135999" y="1201353"/>
            <a:ext cx="1038876" cy="531011"/>
            <a:chOff x="1752751" y="1070842"/>
            <a:chExt cx="1101156" cy="563416"/>
          </a:xfrm>
        </p:grpSpPr>
        <p:cxnSp>
          <p:nvCxnSpPr>
            <p:cNvPr id="459" name="Google Shape;459;p28"/>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60" name="Google Shape;460;p28"/>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61" name="Google Shape;461;p28"/>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62" name="Google Shape;462;p28"/>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63" name="Google Shape;463;p28"/>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64" name="Google Shape;464;p28"/>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65" name="Google Shape;465;p28"/>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66" name="Google Shape;466;p28"/>
          <p:cNvGrpSpPr/>
          <p:nvPr/>
        </p:nvGrpSpPr>
        <p:grpSpPr>
          <a:xfrm flipH="1">
            <a:off x="5332095" y="6344881"/>
            <a:ext cx="1250465" cy="813416"/>
            <a:chOff x="28214" y="967908"/>
            <a:chExt cx="1250465" cy="813416"/>
          </a:xfrm>
        </p:grpSpPr>
        <p:cxnSp>
          <p:nvCxnSpPr>
            <p:cNvPr id="467" name="Google Shape;467;p28"/>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68" name="Google Shape;468;p28"/>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69" name="Google Shape;469;p28"/>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70" name="Google Shape;470;p28"/>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71" name="Google Shape;471;p28"/>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72" name="Google Shape;472;p28"/>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73" name="Google Shape;473;p28"/>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74" name="Google Shape;474;p28"/>
          <p:cNvGrpSpPr/>
          <p:nvPr/>
        </p:nvGrpSpPr>
        <p:grpSpPr>
          <a:xfrm flipH="1" rot="10800000">
            <a:off x="-40440" y="5270216"/>
            <a:ext cx="1101156" cy="884384"/>
            <a:chOff x="1752751" y="749874"/>
            <a:chExt cx="1101156" cy="884384"/>
          </a:xfrm>
        </p:grpSpPr>
        <p:cxnSp>
          <p:nvCxnSpPr>
            <p:cNvPr id="475" name="Google Shape;475;p28"/>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76" name="Google Shape;476;p28"/>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77" name="Google Shape;477;p28"/>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78" name="Google Shape;478;p28"/>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79" name="Google Shape;479;p28"/>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80" name="Google Shape;480;p28"/>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81" name="Google Shape;481;p28"/>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82" name="Google Shape;482;p28"/>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483" name="Google Shape;483;p28"/>
          <p:cNvGrpSpPr/>
          <p:nvPr/>
        </p:nvGrpSpPr>
        <p:grpSpPr>
          <a:xfrm flipH="1" rot="10800000">
            <a:off x="11402004" y="5772230"/>
            <a:ext cx="1101156" cy="884384"/>
            <a:chOff x="1752751" y="749874"/>
            <a:chExt cx="1101156" cy="884384"/>
          </a:xfrm>
        </p:grpSpPr>
        <p:cxnSp>
          <p:nvCxnSpPr>
            <p:cNvPr id="484" name="Google Shape;484;p28"/>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85" name="Google Shape;485;p28"/>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86" name="Google Shape;486;p28"/>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87" name="Google Shape;487;p28"/>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88" name="Google Shape;488;p28"/>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89" name="Google Shape;489;p28"/>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90" name="Google Shape;490;p28"/>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91" name="Google Shape;491;p28"/>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492" name="Google Shape;492;p28"/>
          <p:cNvSpPr/>
          <p:nvPr/>
        </p:nvSpPr>
        <p:spPr>
          <a:xfrm>
            <a:off x="0" y="5046032"/>
            <a:ext cx="12192000" cy="259080"/>
          </a:xfrm>
          <a:prstGeom prst="rect">
            <a:avLst/>
          </a:prstGeom>
          <a:solidFill>
            <a:srgbClr val="754F28"/>
          </a:solidFill>
          <a:ln cap="flat" cmpd="sng" w="57150">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493" name="Google Shape;493;p28"/>
          <p:cNvSpPr/>
          <p:nvPr/>
        </p:nvSpPr>
        <p:spPr>
          <a:xfrm>
            <a:off x="0" y="1664151"/>
            <a:ext cx="12192000" cy="259080"/>
          </a:xfrm>
          <a:prstGeom prst="rect">
            <a:avLst/>
          </a:prstGeom>
          <a:solidFill>
            <a:srgbClr val="754F28"/>
          </a:solidFill>
          <a:ln cap="flat" cmpd="sng" w="57150">
            <a:solidFill>
              <a:schemeClr val="dk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494" name="Google Shape;494;p28"/>
          <p:cNvGrpSpPr/>
          <p:nvPr/>
        </p:nvGrpSpPr>
        <p:grpSpPr>
          <a:xfrm>
            <a:off x="-172084" y="-7998"/>
            <a:ext cx="1101156" cy="884384"/>
            <a:chOff x="1752751" y="749874"/>
            <a:chExt cx="1101156" cy="884384"/>
          </a:xfrm>
        </p:grpSpPr>
        <p:cxnSp>
          <p:nvCxnSpPr>
            <p:cNvPr id="495" name="Google Shape;495;p28"/>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496" name="Google Shape;496;p28"/>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497" name="Google Shape;497;p28"/>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98" name="Google Shape;498;p28"/>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499" name="Google Shape;499;p28"/>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500" name="Google Shape;500;p28"/>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501" name="Google Shape;501;p28"/>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502" name="Google Shape;502;p28"/>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503" name="Google Shape;503;p28"/>
          <p:cNvGrpSpPr/>
          <p:nvPr/>
        </p:nvGrpSpPr>
        <p:grpSpPr>
          <a:xfrm>
            <a:off x="11113917" y="12337"/>
            <a:ext cx="1250465" cy="813416"/>
            <a:chOff x="28214" y="967908"/>
            <a:chExt cx="1250465" cy="813416"/>
          </a:xfrm>
        </p:grpSpPr>
        <p:cxnSp>
          <p:nvCxnSpPr>
            <p:cNvPr id="504" name="Google Shape;504;p28"/>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505" name="Google Shape;505;p28"/>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506" name="Google Shape;506;p28"/>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507" name="Google Shape;507;p28"/>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508" name="Google Shape;508;p28"/>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509" name="Google Shape;509;p28"/>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510" name="Google Shape;510;p28"/>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511" name="Google Shape;511;p28"/>
          <p:cNvSpPr txBox="1"/>
          <p:nvPr>
            <p:ph type="title"/>
          </p:nvPr>
        </p:nvSpPr>
        <p:spPr>
          <a:xfrm>
            <a:off x="4678656" y="447286"/>
            <a:ext cx="270049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62503"/>
              </a:buClr>
              <a:buSzPts val="4400"/>
              <a:buFont typeface="Itim"/>
              <a:buNone/>
              <a:defRPr b="1" sz="4400"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2" name="Google Shape;512;p28"/>
          <p:cNvSpPr txBox="1"/>
          <p:nvPr>
            <p:ph idx="1" type="body"/>
          </p:nvPr>
        </p:nvSpPr>
        <p:spPr>
          <a:xfrm>
            <a:off x="1251141" y="2725894"/>
            <a:ext cx="69445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3" name="Google Shape;513;p28"/>
          <p:cNvSpPr txBox="1"/>
          <p:nvPr>
            <p:ph idx="2" type="body"/>
          </p:nvPr>
        </p:nvSpPr>
        <p:spPr>
          <a:xfrm>
            <a:off x="247316" y="3345144"/>
            <a:ext cx="2729190"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28"/>
          <p:cNvSpPr txBox="1"/>
          <p:nvPr>
            <p:ph idx="3" type="body"/>
          </p:nvPr>
        </p:nvSpPr>
        <p:spPr>
          <a:xfrm>
            <a:off x="4196102" y="2740787"/>
            <a:ext cx="69445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28"/>
          <p:cNvSpPr txBox="1"/>
          <p:nvPr>
            <p:ph idx="4" type="body"/>
          </p:nvPr>
        </p:nvSpPr>
        <p:spPr>
          <a:xfrm>
            <a:off x="3192277" y="3360037"/>
            <a:ext cx="2729190"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28"/>
          <p:cNvSpPr txBox="1"/>
          <p:nvPr>
            <p:ph idx="5" type="body"/>
          </p:nvPr>
        </p:nvSpPr>
        <p:spPr>
          <a:xfrm>
            <a:off x="7136723" y="2750217"/>
            <a:ext cx="69445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28"/>
          <p:cNvSpPr txBox="1"/>
          <p:nvPr>
            <p:ph idx="6" type="body"/>
          </p:nvPr>
        </p:nvSpPr>
        <p:spPr>
          <a:xfrm>
            <a:off x="6132898" y="3369467"/>
            <a:ext cx="2729190"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8" name="Google Shape;518;p28"/>
          <p:cNvSpPr txBox="1"/>
          <p:nvPr>
            <p:ph idx="7" type="body"/>
          </p:nvPr>
        </p:nvSpPr>
        <p:spPr>
          <a:xfrm>
            <a:off x="10080163" y="2747460"/>
            <a:ext cx="694451" cy="5097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9" name="Google Shape;519;p28"/>
          <p:cNvSpPr txBox="1"/>
          <p:nvPr>
            <p:ph idx="8" type="body"/>
          </p:nvPr>
        </p:nvSpPr>
        <p:spPr>
          <a:xfrm>
            <a:off x="9076338" y="3366710"/>
            <a:ext cx="2729190" cy="1249363"/>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chemeClr val="dk1"/>
              </a:buClr>
              <a:buSzPts val="1600"/>
              <a:buNone/>
              <a:defRPr sz="1600">
                <a:latin typeface="Itim"/>
                <a:ea typeface="Itim"/>
                <a:cs typeface="Itim"/>
                <a:sym typeface="Iti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ชื่อเรื่องและเนื้อหา">
  <p:cSld name="ชื่อเรื่องและเนื้อหา">
    <p:bg>
      <p:bgPr>
        <a:solidFill>
          <a:srgbClr val="ECE289"/>
        </a:solidFill>
      </p:bgPr>
    </p:bg>
    <p:spTree>
      <p:nvGrpSpPr>
        <p:cNvPr id="520"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fmla="val 50000" name="adj"/>
              </a:avLst>
            </a:prstGeom>
            <a:solidFill>
              <a:srgbClr val="EAE28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fmla="val 50000" name="adj"/>
              </a:avLst>
            </a:prstGeom>
            <a:solidFill>
              <a:srgbClr val="CE7925"/>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rect b="b" l="l" r="r" t="t"/>
              <a:pathLst>
                <a:path extrusionOk="0" h="43219" w="4350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503">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rect b="b" l="l" r="r" t="t"/>
            <a:pathLst>
              <a:path extrusionOk="0" h="294690" w="109728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cap="flat" cmpd="sng" w="5715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rect b="b" l="l" r="r" t="t"/>
            <a:pathLst>
              <a:path extrusionOk="0" h="330327" w="84328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Itim"/>
              <a:buNone/>
              <a:defRPr b="0" i="0" sz="4400" u="none" cap="none" strike="noStrik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Itim"/>
                <a:ea typeface="Itim"/>
                <a:cs typeface="Itim"/>
                <a:sym typeface="Iti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Itim"/>
                <a:ea typeface="Itim"/>
                <a:cs typeface="Itim"/>
                <a:sym typeface="Itim"/>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tim"/>
                <a:ea typeface="Itim"/>
                <a:cs typeface="Itim"/>
                <a:sym typeface="Itim"/>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tim"/>
                <a:ea typeface="Itim"/>
                <a:cs typeface="Itim"/>
                <a:sym typeface="Itim"/>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Itim"/>
                <a:ea typeface="Itim"/>
                <a:cs typeface="Itim"/>
                <a:sym typeface="Itim"/>
              </a:defRPr>
            </a:lvl1pPr>
            <a:lvl2pPr lvl="1" marR="0" rtl="0" algn="l">
              <a:spcBef>
                <a:spcPts val="0"/>
              </a:spcBef>
              <a:spcAft>
                <a:spcPts val="0"/>
              </a:spcAft>
              <a:buSzPts val="1400"/>
              <a:buNone/>
              <a:defRPr b="0" i="0" sz="1800" u="none" cap="none" strike="noStrike">
                <a:solidFill>
                  <a:schemeClr val="dk1"/>
                </a:solidFill>
                <a:latin typeface="Itim"/>
                <a:ea typeface="Itim"/>
                <a:cs typeface="Itim"/>
                <a:sym typeface="Itim"/>
              </a:defRPr>
            </a:lvl2pPr>
            <a:lvl3pPr lvl="2" marR="0" rtl="0" algn="l">
              <a:spcBef>
                <a:spcPts val="0"/>
              </a:spcBef>
              <a:spcAft>
                <a:spcPts val="0"/>
              </a:spcAft>
              <a:buSzPts val="1400"/>
              <a:buNone/>
              <a:defRPr b="0" i="0" sz="1800" u="none" cap="none" strike="noStrike">
                <a:solidFill>
                  <a:schemeClr val="dk1"/>
                </a:solidFill>
                <a:latin typeface="Itim"/>
                <a:ea typeface="Itim"/>
                <a:cs typeface="Itim"/>
                <a:sym typeface="Itim"/>
              </a:defRPr>
            </a:lvl3pPr>
            <a:lvl4pPr lvl="3" marR="0" rtl="0" algn="l">
              <a:spcBef>
                <a:spcPts val="0"/>
              </a:spcBef>
              <a:spcAft>
                <a:spcPts val="0"/>
              </a:spcAft>
              <a:buSzPts val="1400"/>
              <a:buNone/>
              <a:defRPr b="0" i="0" sz="1800" u="none" cap="none" strike="noStrike">
                <a:solidFill>
                  <a:schemeClr val="dk1"/>
                </a:solidFill>
                <a:latin typeface="Itim"/>
                <a:ea typeface="Itim"/>
                <a:cs typeface="Itim"/>
                <a:sym typeface="Itim"/>
              </a:defRPr>
            </a:lvl4pPr>
            <a:lvl5pPr lvl="4" marR="0" rtl="0" algn="l">
              <a:spcBef>
                <a:spcPts val="0"/>
              </a:spcBef>
              <a:spcAft>
                <a:spcPts val="0"/>
              </a:spcAft>
              <a:buSzPts val="1400"/>
              <a:buNone/>
              <a:defRPr b="0" i="0" sz="1800" u="none" cap="none" strike="noStrike">
                <a:solidFill>
                  <a:schemeClr val="dk1"/>
                </a:solidFill>
                <a:latin typeface="Itim"/>
                <a:ea typeface="Itim"/>
                <a:cs typeface="Itim"/>
                <a:sym typeface="Itim"/>
              </a:defRPr>
            </a:lvl5pPr>
            <a:lvl6pPr lvl="5" marR="0" rtl="0" algn="l">
              <a:spcBef>
                <a:spcPts val="0"/>
              </a:spcBef>
              <a:spcAft>
                <a:spcPts val="0"/>
              </a:spcAft>
              <a:buSzPts val="1400"/>
              <a:buNone/>
              <a:defRPr b="0" i="0" sz="1800" u="none" cap="none" strike="noStrike">
                <a:solidFill>
                  <a:schemeClr val="dk1"/>
                </a:solidFill>
                <a:latin typeface="Itim"/>
                <a:ea typeface="Itim"/>
                <a:cs typeface="Itim"/>
                <a:sym typeface="Itim"/>
              </a:defRPr>
            </a:lvl6pPr>
            <a:lvl7pPr lvl="6" marR="0" rtl="0" algn="l">
              <a:spcBef>
                <a:spcPts val="0"/>
              </a:spcBef>
              <a:spcAft>
                <a:spcPts val="0"/>
              </a:spcAft>
              <a:buSzPts val="1400"/>
              <a:buNone/>
              <a:defRPr b="0" i="0" sz="1800" u="none" cap="none" strike="noStrike">
                <a:solidFill>
                  <a:schemeClr val="dk1"/>
                </a:solidFill>
                <a:latin typeface="Itim"/>
                <a:ea typeface="Itim"/>
                <a:cs typeface="Itim"/>
                <a:sym typeface="Itim"/>
              </a:defRPr>
            </a:lvl7pPr>
            <a:lvl8pPr lvl="7" marR="0" rtl="0" algn="l">
              <a:spcBef>
                <a:spcPts val="0"/>
              </a:spcBef>
              <a:spcAft>
                <a:spcPts val="0"/>
              </a:spcAft>
              <a:buSzPts val="1400"/>
              <a:buNone/>
              <a:defRPr b="0" i="0" sz="1800" u="none" cap="none" strike="noStrike">
                <a:solidFill>
                  <a:schemeClr val="dk1"/>
                </a:solidFill>
                <a:latin typeface="Itim"/>
                <a:ea typeface="Itim"/>
                <a:cs typeface="Itim"/>
                <a:sym typeface="Itim"/>
              </a:defRPr>
            </a:lvl8pPr>
            <a:lvl9pPr lvl="8" marR="0" rtl="0" algn="l">
              <a:spcBef>
                <a:spcPts val="0"/>
              </a:spcBef>
              <a:spcAft>
                <a:spcPts val="0"/>
              </a:spcAft>
              <a:buSzPts val="1400"/>
              <a:buNone/>
              <a:defRPr b="0" i="0" sz="1800" u="none" cap="none" strike="noStrike">
                <a:solidFill>
                  <a:schemeClr val="dk1"/>
                </a:solidFill>
                <a:latin typeface="Itim"/>
                <a:ea typeface="Itim"/>
                <a:cs typeface="Itim"/>
                <a:sym typeface="Itim"/>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Itim"/>
                <a:ea typeface="Itim"/>
                <a:cs typeface="Itim"/>
                <a:sym typeface="Itim"/>
              </a:defRPr>
            </a:lvl1pPr>
            <a:lvl2pPr lvl="1" marR="0" rtl="0" algn="l">
              <a:spcBef>
                <a:spcPts val="0"/>
              </a:spcBef>
              <a:spcAft>
                <a:spcPts val="0"/>
              </a:spcAft>
              <a:buSzPts val="1400"/>
              <a:buNone/>
              <a:defRPr b="0" i="0" sz="1800" u="none" cap="none" strike="noStrike">
                <a:solidFill>
                  <a:schemeClr val="dk1"/>
                </a:solidFill>
                <a:latin typeface="Itim"/>
                <a:ea typeface="Itim"/>
                <a:cs typeface="Itim"/>
                <a:sym typeface="Itim"/>
              </a:defRPr>
            </a:lvl2pPr>
            <a:lvl3pPr lvl="2" marR="0" rtl="0" algn="l">
              <a:spcBef>
                <a:spcPts val="0"/>
              </a:spcBef>
              <a:spcAft>
                <a:spcPts val="0"/>
              </a:spcAft>
              <a:buSzPts val="1400"/>
              <a:buNone/>
              <a:defRPr b="0" i="0" sz="1800" u="none" cap="none" strike="noStrike">
                <a:solidFill>
                  <a:schemeClr val="dk1"/>
                </a:solidFill>
                <a:latin typeface="Itim"/>
                <a:ea typeface="Itim"/>
                <a:cs typeface="Itim"/>
                <a:sym typeface="Itim"/>
              </a:defRPr>
            </a:lvl3pPr>
            <a:lvl4pPr lvl="3" marR="0" rtl="0" algn="l">
              <a:spcBef>
                <a:spcPts val="0"/>
              </a:spcBef>
              <a:spcAft>
                <a:spcPts val="0"/>
              </a:spcAft>
              <a:buSzPts val="1400"/>
              <a:buNone/>
              <a:defRPr b="0" i="0" sz="1800" u="none" cap="none" strike="noStrike">
                <a:solidFill>
                  <a:schemeClr val="dk1"/>
                </a:solidFill>
                <a:latin typeface="Itim"/>
                <a:ea typeface="Itim"/>
                <a:cs typeface="Itim"/>
                <a:sym typeface="Itim"/>
              </a:defRPr>
            </a:lvl4pPr>
            <a:lvl5pPr lvl="4" marR="0" rtl="0" algn="l">
              <a:spcBef>
                <a:spcPts val="0"/>
              </a:spcBef>
              <a:spcAft>
                <a:spcPts val="0"/>
              </a:spcAft>
              <a:buSzPts val="1400"/>
              <a:buNone/>
              <a:defRPr b="0" i="0" sz="1800" u="none" cap="none" strike="noStrike">
                <a:solidFill>
                  <a:schemeClr val="dk1"/>
                </a:solidFill>
                <a:latin typeface="Itim"/>
                <a:ea typeface="Itim"/>
                <a:cs typeface="Itim"/>
                <a:sym typeface="Itim"/>
              </a:defRPr>
            </a:lvl5pPr>
            <a:lvl6pPr lvl="5" marR="0" rtl="0" algn="l">
              <a:spcBef>
                <a:spcPts val="0"/>
              </a:spcBef>
              <a:spcAft>
                <a:spcPts val="0"/>
              </a:spcAft>
              <a:buSzPts val="1400"/>
              <a:buNone/>
              <a:defRPr b="0" i="0" sz="1800" u="none" cap="none" strike="noStrike">
                <a:solidFill>
                  <a:schemeClr val="dk1"/>
                </a:solidFill>
                <a:latin typeface="Itim"/>
                <a:ea typeface="Itim"/>
                <a:cs typeface="Itim"/>
                <a:sym typeface="Itim"/>
              </a:defRPr>
            </a:lvl6pPr>
            <a:lvl7pPr lvl="6" marR="0" rtl="0" algn="l">
              <a:spcBef>
                <a:spcPts val="0"/>
              </a:spcBef>
              <a:spcAft>
                <a:spcPts val="0"/>
              </a:spcAft>
              <a:buSzPts val="1400"/>
              <a:buNone/>
              <a:defRPr b="0" i="0" sz="1800" u="none" cap="none" strike="noStrike">
                <a:solidFill>
                  <a:schemeClr val="dk1"/>
                </a:solidFill>
                <a:latin typeface="Itim"/>
                <a:ea typeface="Itim"/>
                <a:cs typeface="Itim"/>
                <a:sym typeface="Itim"/>
              </a:defRPr>
            </a:lvl7pPr>
            <a:lvl8pPr lvl="7" marR="0" rtl="0" algn="l">
              <a:spcBef>
                <a:spcPts val="0"/>
              </a:spcBef>
              <a:spcAft>
                <a:spcPts val="0"/>
              </a:spcAft>
              <a:buSzPts val="1400"/>
              <a:buNone/>
              <a:defRPr b="0" i="0" sz="1800" u="none" cap="none" strike="noStrike">
                <a:solidFill>
                  <a:schemeClr val="dk1"/>
                </a:solidFill>
                <a:latin typeface="Itim"/>
                <a:ea typeface="Itim"/>
                <a:cs typeface="Itim"/>
                <a:sym typeface="Itim"/>
              </a:defRPr>
            </a:lvl8pPr>
            <a:lvl9pPr lvl="8" marR="0" rtl="0" algn="l">
              <a:spcBef>
                <a:spcPts val="0"/>
              </a:spcBef>
              <a:spcAft>
                <a:spcPts val="0"/>
              </a:spcAft>
              <a:buSzPts val="1400"/>
              <a:buNone/>
              <a:defRPr b="0" i="0" sz="1800" u="none" cap="none" strike="noStrike">
                <a:solidFill>
                  <a:schemeClr val="dk1"/>
                </a:solidFill>
                <a:latin typeface="Itim"/>
                <a:ea typeface="Itim"/>
                <a:cs typeface="Itim"/>
                <a:sym typeface="Itim"/>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Itim"/>
                <a:ea typeface="Itim"/>
                <a:cs typeface="Itim"/>
                <a:sym typeface="Itim"/>
              </a:defRPr>
            </a:lvl1pPr>
            <a:lvl2pPr indent="0" lvl="1" marL="0" marR="0" rtl="0" algn="r">
              <a:spcBef>
                <a:spcPts val="0"/>
              </a:spcBef>
              <a:buNone/>
              <a:defRPr b="0" i="0" sz="1200" u="none" cap="none" strike="noStrike">
                <a:solidFill>
                  <a:srgbClr val="888888"/>
                </a:solidFill>
                <a:latin typeface="Itim"/>
                <a:ea typeface="Itim"/>
                <a:cs typeface="Itim"/>
                <a:sym typeface="Itim"/>
              </a:defRPr>
            </a:lvl2pPr>
            <a:lvl3pPr indent="0" lvl="2" marL="0" marR="0" rtl="0" algn="r">
              <a:spcBef>
                <a:spcPts val="0"/>
              </a:spcBef>
              <a:buNone/>
              <a:defRPr b="0" i="0" sz="1200" u="none" cap="none" strike="noStrike">
                <a:solidFill>
                  <a:srgbClr val="888888"/>
                </a:solidFill>
                <a:latin typeface="Itim"/>
                <a:ea typeface="Itim"/>
                <a:cs typeface="Itim"/>
                <a:sym typeface="Itim"/>
              </a:defRPr>
            </a:lvl3pPr>
            <a:lvl4pPr indent="0" lvl="3" marL="0" marR="0" rtl="0" algn="r">
              <a:spcBef>
                <a:spcPts val="0"/>
              </a:spcBef>
              <a:buNone/>
              <a:defRPr b="0" i="0" sz="1200" u="none" cap="none" strike="noStrike">
                <a:solidFill>
                  <a:srgbClr val="888888"/>
                </a:solidFill>
                <a:latin typeface="Itim"/>
                <a:ea typeface="Itim"/>
                <a:cs typeface="Itim"/>
                <a:sym typeface="Itim"/>
              </a:defRPr>
            </a:lvl4pPr>
            <a:lvl5pPr indent="0" lvl="4" marL="0" marR="0" rtl="0" algn="r">
              <a:spcBef>
                <a:spcPts val="0"/>
              </a:spcBef>
              <a:buNone/>
              <a:defRPr b="0" i="0" sz="1200" u="none" cap="none" strike="noStrike">
                <a:solidFill>
                  <a:srgbClr val="888888"/>
                </a:solidFill>
                <a:latin typeface="Itim"/>
                <a:ea typeface="Itim"/>
                <a:cs typeface="Itim"/>
                <a:sym typeface="Itim"/>
              </a:defRPr>
            </a:lvl5pPr>
            <a:lvl6pPr indent="0" lvl="5" marL="0" marR="0" rtl="0" algn="r">
              <a:spcBef>
                <a:spcPts val="0"/>
              </a:spcBef>
              <a:buNone/>
              <a:defRPr b="0" i="0" sz="1200" u="none" cap="none" strike="noStrike">
                <a:solidFill>
                  <a:srgbClr val="888888"/>
                </a:solidFill>
                <a:latin typeface="Itim"/>
                <a:ea typeface="Itim"/>
                <a:cs typeface="Itim"/>
                <a:sym typeface="Itim"/>
              </a:defRPr>
            </a:lvl6pPr>
            <a:lvl7pPr indent="0" lvl="6" marL="0" marR="0" rtl="0" algn="r">
              <a:spcBef>
                <a:spcPts val="0"/>
              </a:spcBef>
              <a:buNone/>
              <a:defRPr b="0" i="0" sz="1200" u="none" cap="none" strike="noStrike">
                <a:solidFill>
                  <a:srgbClr val="888888"/>
                </a:solidFill>
                <a:latin typeface="Itim"/>
                <a:ea typeface="Itim"/>
                <a:cs typeface="Itim"/>
                <a:sym typeface="Itim"/>
              </a:defRPr>
            </a:lvl7pPr>
            <a:lvl8pPr indent="0" lvl="7" marL="0" marR="0" rtl="0" algn="r">
              <a:spcBef>
                <a:spcPts val="0"/>
              </a:spcBef>
              <a:buNone/>
              <a:defRPr b="0" i="0" sz="1200" u="none" cap="none" strike="noStrike">
                <a:solidFill>
                  <a:srgbClr val="888888"/>
                </a:solidFill>
                <a:latin typeface="Itim"/>
                <a:ea typeface="Itim"/>
                <a:cs typeface="Itim"/>
                <a:sym typeface="Itim"/>
              </a:defRPr>
            </a:lvl8pPr>
            <a:lvl9pPr indent="0" lvl="8" marL="0" marR="0" rtl="0" algn="r">
              <a:spcBef>
                <a:spcPts val="0"/>
              </a:spcBef>
              <a:buNone/>
              <a:defRPr b="0" i="0" sz="1200" u="none" cap="none" strike="noStrike">
                <a:solidFill>
                  <a:srgbClr val="888888"/>
                </a:solidFill>
                <a:latin typeface="Itim"/>
                <a:ea typeface="Itim"/>
                <a:cs typeface="Itim"/>
                <a:sym typeface="Itim"/>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with medium confidence" id="15" name="Google Shape;15;p20"/>
          <p:cNvPicPr preferRelativeResize="0"/>
          <p:nvPr/>
        </p:nvPicPr>
        <p:blipFill rotWithShape="1">
          <a:blip r:embed="rId1">
            <a:alphaModFix/>
          </a:blip>
          <a:srcRect b="0" l="0" r="0" t="0"/>
          <a:stretch/>
        </p:blipFill>
        <p:spPr>
          <a:xfrm>
            <a:off x="-1657351" y="273050"/>
            <a:ext cx="1552575" cy="15525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4.xml"/><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 Target="/ppt/slides/slide5.xml"/><Relationship Id="rId7" Type="http://schemas.openxmlformats.org/officeDocument/2006/relationships/image" Target="../media/image2.png"/><Relationship Id="rId8" Type="http://schemas.openxmlformats.org/officeDocument/2006/relationships/slide" Target="/ppt/slid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facebook.com/huongthaoGAD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281"/>
        </a:solidFill>
      </p:bgPr>
    </p:bg>
    <p:spTree>
      <p:nvGrpSpPr>
        <p:cNvPr id="2052" name="Shape 2052"/>
        <p:cNvGrpSpPr/>
        <p:nvPr/>
      </p:nvGrpSpPr>
      <p:grpSpPr>
        <a:xfrm>
          <a:off x="0" y="0"/>
          <a:ext cx="0" cy="0"/>
          <a:chOff x="0" y="0"/>
          <a:chExt cx="0" cy="0"/>
        </a:xfrm>
      </p:grpSpPr>
      <p:sp>
        <p:nvSpPr>
          <p:cNvPr id="2053" name="Google Shape;2053;p1"/>
          <p:cNvSpPr txBox="1"/>
          <p:nvPr>
            <p:ph type="title"/>
          </p:nvPr>
        </p:nvSpPr>
        <p:spPr>
          <a:xfrm>
            <a:off x="3522006" y="1800481"/>
            <a:ext cx="5287986" cy="204467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0000"/>
              </a:buClr>
              <a:buSzPts val="4400"/>
              <a:buFont typeface="Coiny"/>
              <a:buNone/>
            </a:pPr>
            <a:r>
              <a:rPr lang="en-US" sz="4400">
                <a:solidFill>
                  <a:srgbClr val="FF0000"/>
                </a:solidFill>
                <a:latin typeface="Coiny"/>
                <a:ea typeface="Coiny"/>
                <a:cs typeface="Coiny"/>
                <a:sym typeface="Coiny"/>
              </a:rPr>
              <a:t>Tìm thành phần trong phép cộng, phép trừ (t2)</a:t>
            </a:r>
            <a:endParaRPr sz="4400">
              <a:solidFill>
                <a:srgbClr val="FF0000"/>
              </a:solidFill>
              <a:latin typeface="Coiny"/>
              <a:ea typeface="Coiny"/>
              <a:cs typeface="Coiny"/>
              <a:sym typeface="Coiny"/>
            </a:endParaRPr>
          </a:p>
        </p:txBody>
      </p:sp>
      <p:sp>
        <p:nvSpPr>
          <p:cNvPr id="2054" name="Google Shape;2054;p1"/>
          <p:cNvSpPr txBox="1"/>
          <p:nvPr>
            <p:ph idx="1" type="body"/>
          </p:nvPr>
        </p:nvSpPr>
        <p:spPr>
          <a:xfrm>
            <a:off x="5120596" y="92154"/>
            <a:ext cx="2083206" cy="10747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CE7925"/>
              </a:buClr>
              <a:buSzPts val="4800"/>
              <a:buNone/>
            </a:pPr>
            <a:r>
              <a:rPr b="1" lang="en-US" sz="4800">
                <a:solidFill>
                  <a:srgbClr val="CE7925"/>
                </a:solidFill>
                <a:latin typeface="Arial"/>
                <a:ea typeface="Arial"/>
                <a:cs typeface="Arial"/>
                <a:sym typeface="Arial"/>
              </a:rPr>
              <a:t>Toán</a:t>
            </a:r>
            <a:endParaRPr b="1" sz="3600">
              <a:solidFill>
                <a:srgbClr val="CE7925"/>
              </a:solidFill>
              <a:latin typeface="Arial"/>
              <a:ea typeface="Arial"/>
              <a:cs typeface="Arial"/>
              <a:sym typeface="Arial"/>
            </a:endParaRPr>
          </a:p>
          <a:p>
            <a:pPr indent="0" lvl="0" marL="0" rtl="0" algn="ctr">
              <a:lnSpc>
                <a:spcPct val="90000"/>
              </a:lnSpc>
              <a:spcBef>
                <a:spcPts val="1000"/>
              </a:spcBef>
              <a:spcAft>
                <a:spcPts val="0"/>
              </a:spcAft>
              <a:buClr>
                <a:srgbClr val="562503"/>
              </a:buClr>
              <a:buSzPts val="4400"/>
              <a:buNone/>
            </a:pPr>
            <a:r>
              <a:t/>
            </a:r>
            <a:endParaRPr b="1" sz="4400">
              <a:solidFill>
                <a:schemeClr val="accent4"/>
              </a:solidFill>
              <a:latin typeface="Arial"/>
              <a:ea typeface="Arial"/>
              <a:cs typeface="Arial"/>
              <a:sym typeface="Arial"/>
            </a:endParaRPr>
          </a:p>
        </p:txBody>
      </p:sp>
      <p:sp>
        <p:nvSpPr>
          <p:cNvPr id="2055" name="Google Shape;2055;p1"/>
          <p:cNvSpPr/>
          <p:nvPr/>
        </p:nvSpPr>
        <p:spPr>
          <a:xfrm>
            <a:off x="9897951" y="766780"/>
            <a:ext cx="864018" cy="596963"/>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56" name="Google Shape;2056;p1"/>
          <p:cNvSpPr/>
          <p:nvPr/>
        </p:nvSpPr>
        <p:spPr>
          <a:xfrm rot="459428">
            <a:off x="3159532" y="92334"/>
            <a:ext cx="899811" cy="56393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60" name="Google Shape;2060;p1"/>
          <p:cNvSpPr/>
          <p:nvPr/>
        </p:nvSpPr>
        <p:spPr>
          <a:xfrm rot="459428">
            <a:off x="8132658" y="124949"/>
            <a:ext cx="899811" cy="56393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061" name="Google Shape;2061;p1"/>
          <p:cNvGrpSpPr/>
          <p:nvPr/>
        </p:nvGrpSpPr>
        <p:grpSpPr>
          <a:xfrm rot="1776184">
            <a:off x="5787082" y="853121"/>
            <a:ext cx="738031" cy="730278"/>
            <a:chOff x="4133174" y="1411892"/>
            <a:chExt cx="512535" cy="494526"/>
          </a:xfrm>
        </p:grpSpPr>
        <p:sp>
          <p:nvSpPr>
            <p:cNvPr id="2062" name="Google Shape;2062;p1"/>
            <p:cNvSpPr/>
            <p:nvPr/>
          </p:nvSpPr>
          <p:spPr>
            <a:xfrm rot="-1846026">
              <a:off x="4264322" y="1570853"/>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5" name="Google Shape;2085;p1"/>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096" name="Google Shape;2096;p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097" name="Google Shape;2097;p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100" name="Google Shape;2100;p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101" name="Google Shape;2101;p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flipH="1" rot="455843">
                <a:off x="2170838" y="3843842"/>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07" name="Google Shape;2107;p1"/>
                <p:cNvSpPr/>
                <p:nvPr/>
              </p:nvSpPr>
              <p:spPr>
                <a:xfrm flipH="1" rot="-5060324">
                  <a:off x="1726018" y="4006445"/>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rect b="b" l="l" r="r" t="t"/>
                  <a:pathLst>
                    <a:path extrusionOk="0" h="147228" w="136151">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10" name="Google Shape;2110;p1"/>
              <p:cNvSpPr/>
              <p:nvPr/>
            </p:nvSpPr>
            <p:spPr>
              <a:xfrm flipH="1" rot="-5400000">
                <a:off x="2354333" y="4009427"/>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rect b="b" l="l" r="r" t="t"/>
                <a:pathLst>
                  <a:path extrusionOk="0" h="154037" w="137712">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18" name="Google Shape;2118;p1"/>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20" name="Google Shape;2120;p1"/>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132" name="Google Shape;2132;p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133" name="Google Shape;2133;p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136" name="Google Shape;2136;p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137" name="Google Shape;2137;p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2140" name="Google Shape;2140;p1"/>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sp>
            <p:nvSpPr>
              <p:cNvPr id="2141" name="Google Shape;2141;p1"/>
              <p:cNvSpPr/>
              <p:nvPr/>
            </p:nvSpPr>
            <p:spPr>
              <a:xfrm rot="-455843">
                <a:off x="4561332" y="466178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42" name="Google Shape;2142;p1"/>
              <p:cNvSpPr/>
              <p:nvPr/>
            </p:nvSpPr>
            <p:spPr>
              <a:xfrm flipH="1" rot="455843">
                <a:off x="5172595" y="466054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49" name="Google Shape;2149;p1"/>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165" name="Google Shape;2165;p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166" name="Google Shape;2166;p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169" name="Google Shape;2169;p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170" name="Google Shape;2170;p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2171" name="Google Shape;2171;p1"/>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72" name="Google Shape;2172;p1"/>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74" name="Google Shape;2174;p1"/>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176" name="Google Shape;2176;p1"/>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439" name="Shape 3439"/>
        <p:cNvGrpSpPr/>
        <p:nvPr/>
      </p:nvGrpSpPr>
      <p:grpSpPr>
        <a:xfrm>
          <a:off x="0" y="0"/>
          <a:ext cx="0" cy="0"/>
          <a:chOff x="0" y="0"/>
          <a:chExt cx="0" cy="0"/>
        </a:xfrm>
      </p:grpSpPr>
      <p:grpSp>
        <p:nvGrpSpPr>
          <p:cNvPr id="3440" name="Google Shape;3440;p10"/>
          <p:cNvGrpSpPr/>
          <p:nvPr/>
        </p:nvGrpSpPr>
        <p:grpSpPr>
          <a:xfrm>
            <a:off x="7948856" y="-425289"/>
            <a:ext cx="4295310" cy="2628347"/>
            <a:chOff x="7674178" y="-341096"/>
            <a:chExt cx="4662969" cy="1875851"/>
          </a:xfrm>
        </p:grpSpPr>
        <p:sp>
          <p:nvSpPr>
            <p:cNvPr id="3441" name="Google Shape;3441;p10"/>
            <p:cNvSpPr/>
            <p:nvPr/>
          </p:nvSpPr>
          <p:spPr>
            <a:xfrm>
              <a:off x="8177762" y="-38512"/>
              <a:ext cx="3640651" cy="1255794"/>
            </a:xfrm>
            <a:prstGeom prst="rect">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42" name="Google Shape;3442;p10"/>
            <p:cNvSpPr/>
            <p:nvPr/>
          </p:nvSpPr>
          <p:spPr>
            <a:xfrm>
              <a:off x="8313163" y="-23194"/>
              <a:ext cx="3334327" cy="1071303"/>
            </a:xfrm>
            <a:prstGeom prst="rect">
              <a:avLst/>
            </a:prstGeom>
            <a:solidFill>
              <a:srgbClr val="C0EEE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443" name="Google Shape;3443;p10"/>
            <p:cNvCxnSpPr>
              <a:stCxn id="3442" idx="0"/>
              <a:endCxn id="3442" idx="2"/>
            </p:cNvCxnSpPr>
            <p:nvPr/>
          </p:nvCxnSpPr>
          <p:spPr>
            <a:xfrm>
              <a:off x="9980327" y="-23194"/>
              <a:ext cx="0" cy="1071300"/>
            </a:xfrm>
            <a:prstGeom prst="straightConnector1">
              <a:avLst/>
            </a:prstGeom>
            <a:noFill/>
            <a:ln cap="flat" cmpd="sng" w="57150">
              <a:solidFill>
                <a:schemeClr val="dk1"/>
              </a:solidFill>
              <a:prstDash val="solid"/>
              <a:miter lim="800000"/>
              <a:headEnd len="sm" w="sm" type="none"/>
              <a:tailEnd len="sm" w="sm" type="none"/>
            </a:ln>
          </p:spPr>
        </p:cxnSp>
        <p:cxnSp>
          <p:nvCxnSpPr>
            <p:cNvPr id="3444" name="Google Shape;3444;p10"/>
            <p:cNvCxnSpPr/>
            <p:nvPr/>
          </p:nvCxnSpPr>
          <p:spPr>
            <a:xfrm flipH="1" rot="10800000">
              <a:off x="8656527" y="202397"/>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3445" name="Google Shape;3445;p10"/>
            <p:cNvCxnSpPr/>
            <p:nvPr/>
          </p:nvCxnSpPr>
          <p:spPr>
            <a:xfrm flipH="1" rot="10800000">
              <a:off x="9114911" y="420097"/>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3446" name="Google Shape;3446;p10"/>
            <p:cNvGrpSpPr/>
            <p:nvPr/>
          </p:nvGrpSpPr>
          <p:grpSpPr>
            <a:xfrm>
              <a:off x="7674178" y="-341096"/>
              <a:ext cx="1090950" cy="1870837"/>
              <a:chOff x="6203855" y="341000"/>
              <a:chExt cx="580001" cy="1597252"/>
            </a:xfrm>
          </p:grpSpPr>
          <p:sp>
            <p:nvSpPr>
              <p:cNvPr id="3447" name="Google Shape;3447;p10"/>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448" name="Google Shape;3448;p10"/>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3449" name="Google Shape;3449;p10"/>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cxnSp>
          <p:nvCxnSpPr>
            <p:cNvPr id="3450" name="Google Shape;3450;p10"/>
            <p:cNvCxnSpPr/>
            <p:nvPr/>
          </p:nvCxnSpPr>
          <p:spPr>
            <a:xfrm flipH="1" rot="10800000">
              <a:off x="10323691" y="204778"/>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3451" name="Google Shape;3451;p10"/>
            <p:cNvCxnSpPr/>
            <p:nvPr/>
          </p:nvCxnSpPr>
          <p:spPr>
            <a:xfrm flipH="1" rot="10800000">
              <a:off x="10782075" y="422478"/>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3452" name="Google Shape;3452;p10"/>
            <p:cNvGrpSpPr/>
            <p:nvPr/>
          </p:nvGrpSpPr>
          <p:grpSpPr>
            <a:xfrm flipH="1">
              <a:off x="11246197" y="-336082"/>
              <a:ext cx="1090950" cy="1870837"/>
              <a:chOff x="6203855" y="341000"/>
              <a:chExt cx="580001" cy="1597252"/>
            </a:xfrm>
          </p:grpSpPr>
          <p:sp>
            <p:nvSpPr>
              <p:cNvPr id="3453" name="Google Shape;3453;p10"/>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454" name="Google Shape;3454;p10"/>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3455" name="Google Shape;3455;p10"/>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grpSp>
      <p:sp>
        <p:nvSpPr>
          <p:cNvPr id="3456" name="Google Shape;3456;p10"/>
          <p:cNvSpPr txBox="1"/>
          <p:nvPr/>
        </p:nvSpPr>
        <p:spPr>
          <a:xfrm>
            <a:off x="2118826" y="387067"/>
            <a:ext cx="5773949" cy="958872"/>
          </a:xfrm>
          <a:prstGeom prst="rect">
            <a:avLst/>
          </a:prstGeom>
          <a:noFill/>
          <a:ln>
            <a:noFill/>
          </a:ln>
          <a:effectLst>
            <a:outerShdw blurRad="50800" rotWithShape="0" algn="bl" dir="18900000" dist="38100">
              <a:srgbClr val="000000">
                <a:alpha val="40000"/>
              </a:srgbClr>
            </a:outerShdw>
          </a:effectLst>
        </p:spPr>
        <p:txBody>
          <a:bodyPr anchorCtr="0" anchor="t" bIns="45700" lIns="91425" spcFirstLastPara="1" rIns="91425" wrap="square" tIns="45700">
            <a:normAutofit fontScale="82500" lnSpcReduction="10000"/>
          </a:bodyPr>
          <a:lstStyle/>
          <a:p>
            <a:pPr indent="0" lvl="0" marL="0" marR="0" rtl="0" algn="ctr">
              <a:lnSpc>
                <a:spcPct val="90000"/>
              </a:lnSpc>
              <a:spcBef>
                <a:spcPts val="0"/>
              </a:spcBef>
              <a:spcAft>
                <a:spcPts val="0"/>
              </a:spcAft>
              <a:buClr>
                <a:srgbClr val="00B0F0"/>
              </a:buClr>
              <a:buSzPct val="100000"/>
              <a:buFont typeface="Coiny"/>
              <a:buNone/>
            </a:pPr>
            <a:r>
              <a:rPr b="0" i="0" lang="en-US" sz="4800" u="none" cap="none" strike="noStrike">
                <a:solidFill>
                  <a:srgbClr val="00B0F0"/>
                </a:solidFill>
                <a:latin typeface="Coiny"/>
                <a:ea typeface="Coiny"/>
                <a:cs typeface="Coiny"/>
                <a:sym typeface="Coiny"/>
              </a:rPr>
              <a:t>Tìm số trừ, số bị trừ</a:t>
            </a:r>
            <a:endParaRPr b="0" i="0" sz="4800" u="none" cap="none" strike="noStrike">
              <a:solidFill>
                <a:srgbClr val="00B0F0"/>
              </a:solidFill>
              <a:latin typeface="Coiny"/>
              <a:ea typeface="Coiny"/>
              <a:cs typeface="Coiny"/>
              <a:sym typeface="Coiny"/>
            </a:endParaRPr>
          </a:p>
        </p:txBody>
      </p:sp>
      <p:sp>
        <p:nvSpPr>
          <p:cNvPr id="3457" name="Google Shape;3457;p10"/>
          <p:cNvSpPr txBox="1"/>
          <p:nvPr/>
        </p:nvSpPr>
        <p:spPr>
          <a:xfrm>
            <a:off x="100753" y="908637"/>
            <a:ext cx="832593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Arial"/>
                <a:ea typeface="Arial"/>
                <a:cs typeface="Arial"/>
                <a:sym typeface="Arial"/>
              </a:rPr>
              <a:t>b. Tìm số trừ</a:t>
            </a:r>
            <a:endParaRPr b="1" sz="2800">
              <a:solidFill>
                <a:schemeClr val="dk1"/>
              </a:solidFill>
              <a:latin typeface="Arial"/>
              <a:ea typeface="Arial"/>
              <a:cs typeface="Arial"/>
              <a:sym typeface="Arial"/>
            </a:endParaRPr>
          </a:p>
        </p:txBody>
      </p:sp>
      <p:sp>
        <p:nvSpPr>
          <p:cNvPr id="3458" name="Google Shape;3458;p10"/>
          <p:cNvSpPr txBox="1"/>
          <p:nvPr/>
        </p:nvSpPr>
        <p:spPr>
          <a:xfrm>
            <a:off x="1" y="1429215"/>
            <a:ext cx="7620528"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Arial"/>
                <a:ea typeface="Arial"/>
                <a:cs typeface="Arial"/>
                <a:sym typeface="Arial"/>
              </a:rPr>
              <a:t>Nam có 8 viên bi, Nam cho bạn một số bi và còn lại 3 viên. Hỏi Nam đã cho bạn mấy viên bi?</a:t>
            </a:r>
            <a:endParaRPr/>
          </a:p>
        </p:txBody>
      </p:sp>
      <p:sp>
        <p:nvSpPr>
          <p:cNvPr id="3459" name="Google Shape;3459;p10"/>
          <p:cNvSpPr/>
          <p:nvPr/>
        </p:nvSpPr>
        <p:spPr>
          <a:xfrm>
            <a:off x="186054" y="3909490"/>
            <a:ext cx="5114925" cy="1709372"/>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3460" name="Google Shape;3460;p10"/>
          <p:cNvGrpSpPr/>
          <p:nvPr/>
        </p:nvGrpSpPr>
        <p:grpSpPr>
          <a:xfrm>
            <a:off x="903243" y="4043842"/>
            <a:ext cx="4303315" cy="584775"/>
            <a:chOff x="1431563" y="5206780"/>
            <a:chExt cx="4303315" cy="584775"/>
          </a:xfrm>
        </p:grpSpPr>
        <p:sp>
          <p:nvSpPr>
            <p:cNvPr id="3461" name="Google Shape;3461;p10"/>
            <p:cNvSpPr txBox="1"/>
            <p:nvPr/>
          </p:nvSpPr>
          <p:spPr>
            <a:xfrm>
              <a:off x="1431563" y="5206780"/>
              <a:ext cx="43033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 8    -                =    3 </a:t>
              </a:r>
              <a:endParaRPr/>
            </a:p>
          </p:txBody>
        </p:sp>
        <p:sp>
          <p:nvSpPr>
            <p:cNvPr id="3462" name="Google Shape;3462;p10"/>
            <p:cNvSpPr/>
            <p:nvPr/>
          </p:nvSpPr>
          <p:spPr>
            <a:xfrm>
              <a:off x="2903262" y="5276851"/>
              <a:ext cx="480909" cy="39945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463" name="Google Shape;3463;p10"/>
          <p:cNvCxnSpPr/>
          <p:nvPr/>
        </p:nvCxnSpPr>
        <p:spPr>
          <a:xfrm>
            <a:off x="1221295" y="4504378"/>
            <a:ext cx="0" cy="316041"/>
          </a:xfrm>
          <a:prstGeom prst="straightConnector1">
            <a:avLst/>
          </a:prstGeom>
          <a:noFill/>
          <a:ln cap="flat" cmpd="sng" w="38100">
            <a:solidFill>
              <a:schemeClr val="dk1"/>
            </a:solidFill>
            <a:prstDash val="solid"/>
            <a:miter lim="800000"/>
            <a:headEnd len="sm" w="sm" type="none"/>
            <a:tailEnd len="sm" w="sm" type="none"/>
          </a:ln>
        </p:spPr>
      </p:cxnSp>
      <p:sp>
        <p:nvSpPr>
          <p:cNvPr id="3464" name="Google Shape;3464;p10"/>
          <p:cNvSpPr/>
          <p:nvPr/>
        </p:nvSpPr>
        <p:spPr>
          <a:xfrm>
            <a:off x="405133" y="4820419"/>
            <a:ext cx="1414270" cy="566530"/>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dk1"/>
                </a:solidFill>
                <a:latin typeface="Arial"/>
                <a:ea typeface="Arial"/>
                <a:cs typeface="Arial"/>
                <a:sym typeface="Arial"/>
              </a:rPr>
              <a:t>Số bị trừ</a:t>
            </a:r>
            <a:endParaRPr b="1" sz="2200">
              <a:solidFill>
                <a:schemeClr val="dk1"/>
              </a:solidFill>
              <a:latin typeface="Arial"/>
              <a:ea typeface="Arial"/>
              <a:cs typeface="Arial"/>
              <a:sym typeface="Arial"/>
            </a:endParaRPr>
          </a:p>
        </p:txBody>
      </p:sp>
      <p:cxnSp>
        <p:nvCxnSpPr>
          <p:cNvPr id="3465" name="Google Shape;3465;p10"/>
          <p:cNvCxnSpPr/>
          <p:nvPr/>
        </p:nvCxnSpPr>
        <p:spPr>
          <a:xfrm>
            <a:off x="2615397" y="4517654"/>
            <a:ext cx="0" cy="316041"/>
          </a:xfrm>
          <a:prstGeom prst="straightConnector1">
            <a:avLst/>
          </a:prstGeom>
          <a:noFill/>
          <a:ln cap="flat" cmpd="sng" w="38100">
            <a:solidFill>
              <a:schemeClr val="dk1"/>
            </a:solidFill>
            <a:prstDash val="solid"/>
            <a:miter lim="800000"/>
            <a:headEnd len="sm" w="sm" type="none"/>
            <a:tailEnd len="sm" w="sm" type="none"/>
          </a:ln>
        </p:spPr>
      </p:cxnSp>
      <p:sp>
        <p:nvSpPr>
          <p:cNvPr id="3466" name="Google Shape;3466;p10"/>
          <p:cNvSpPr/>
          <p:nvPr/>
        </p:nvSpPr>
        <p:spPr>
          <a:xfrm>
            <a:off x="2038483" y="4833695"/>
            <a:ext cx="1224902" cy="566530"/>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dk1"/>
                </a:solidFill>
                <a:latin typeface="Arial"/>
                <a:ea typeface="Arial"/>
                <a:cs typeface="Arial"/>
                <a:sym typeface="Arial"/>
              </a:rPr>
              <a:t>Số trừ</a:t>
            </a:r>
            <a:endParaRPr b="1" sz="2200">
              <a:solidFill>
                <a:schemeClr val="dk1"/>
              </a:solidFill>
              <a:latin typeface="Arial"/>
              <a:ea typeface="Arial"/>
              <a:cs typeface="Arial"/>
              <a:sym typeface="Arial"/>
            </a:endParaRPr>
          </a:p>
        </p:txBody>
      </p:sp>
      <p:cxnSp>
        <p:nvCxnSpPr>
          <p:cNvPr id="3467" name="Google Shape;3467;p10"/>
          <p:cNvCxnSpPr/>
          <p:nvPr/>
        </p:nvCxnSpPr>
        <p:spPr>
          <a:xfrm>
            <a:off x="4542735" y="4500908"/>
            <a:ext cx="0" cy="316041"/>
          </a:xfrm>
          <a:prstGeom prst="straightConnector1">
            <a:avLst/>
          </a:prstGeom>
          <a:noFill/>
          <a:ln cap="flat" cmpd="sng" w="38100">
            <a:solidFill>
              <a:schemeClr val="dk1"/>
            </a:solidFill>
            <a:prstDash val="solid"/>
            <a:miter lim="800000"/>
            <a:headEnd len="sm" w="sm" type="none"/>
            <a:tailEnd len="sm" w="sm" type="none"/>
          </a:ln>
        </p:spPr>
      </p:cxnSp>
      <p:sp>
        <p:nvSpPr>
          <p:cNvPr id="3468" name="Google Shape;3468;p10"/>
          <p:cNvSpPr/>
          <p:nvPr/>
        </p:nvSpPr>
        <p:spPr>
          <a:xfrm>
            <a:off x="3886661" y="4816949"/>
            <a:ext cx="1254182" cy="566530"/>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dk1"/>
                </a:solidFill>
                <a:latin typeface="Arial"/>
                <a:ea typeface="Arial"/>
                <a:cs typeface="Arial"/>
                <a:sym typeface="Arial"/>
              </a:rPr>
              <a:t>Hiệu</a:t>
            </a:r>
            <a:endParaRPr b="1" sz="2200">
              <a:solidFill>
                <a:schemeClr val="dk1"/>
              </a:solidFill>
              <a:latin typeface="Arial"/>
              <a:ea typeface="Arial"/>
              <a:cs typeface="Arial"/>
              <a:sym typeface="Arial"/>
            </a:endParaRPr>
          </a:p>
        </p:txBody>
      </p:sp>
      <p:sp>
        <p:nvSpPr>
          <p:cNvPr id="3469" name="Google Shape;3469;p10"/>
          <p:cNvSpPr/>
          <p:nvPr/>
        </p:nvSpPr>
        <p:spPr>
          <a:xfrm>
            <a:off x="6122726" y="4405329"/>
            <a:ext cx="4999383" cy="1109744"/>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Muốn tìm số trừ, ta lấy số bị trừ trừ đi hiệu.</a:t>
            </a:r>
            <a:endParaRPr/>
          </a:p>
        </p:txBody>
      </p:sp>
      <p:sp>
        <p:nvSpPr>
          <p:cNvPr id="3470" name="Google Shape;3470;p10"/>
          <p:cNvSpPr txBox="1"/>
          <p:nvPr/>
        </p:nvSpPr>
        <p:spPr>
          <a:xfrm>
            <a:off x="6293527" y="3198167"/>
            <a:ext cx="626015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Nam đã cho bạn số viên bi là:</a:t>
            </a:r>
            <a:endParaRPr/>
          </a:p>
        </p:txBody>
      </p:sp>
      <p:sp>
        <p:nvSpPr>
          <p:cNvPr id="3471" name="Google Shape;3471;p10"/>
          <p:cNvSpPr txBox="1"/>
          <p:nvPr/>
        </p:nvSpPr>
        <p:spPr>
          <a:xfrm>
            <a:off x="8470560" y="3723714"/>
            <a:ext cx="44807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8 – 3 = 5 (viên)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7"/>
                                        </p:tgtEl>
                                        <p:attrNameLst>
                                          <p:attrName>style.visibility</p:attrName>
                                        </p:attrNameLst>
                                      </p:cBhvr>
                                      <p:to>
                                        <p:strVal val="visible"/>
                                      </p:to>
                                    </p:set>
                                    <p:animEffect filter="fade" transition="in">
                                      <p:cBhvr>
                                        <p:cTn dur="500"/>
                                        <p:tgtEl>
                                          <p:spTgt spid="3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8"/>
                                        </p:tgtEl>
                                        <p:attrNameLst>
                                          <p:attrName>style.visibility</p:attrName>
                                        </p:attrNameLst>
                                      </p:cBhvr>
                                      <p:to>
                                        <p:strVal val="visible"/>
                                      </p:to>
                                    </p:set>
                                    <p:animEffect filter="fade" transition="in">
                                      <p:cBhvr>
                                        <p:cTn dur="500"/>
                                        <p:tgtEl>
                                          <p:spTgt spid="3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9"/>
                                        </p:tgtEl>
                                        <p:attrNameLst>
                                          <p:attrName>style.visibility</p:attrName>
                                        </p:attrNameLst>
                                      </p:cBhvr>
                                      <p:to>
                                        <p:strVal val="visible"/>
                                      </p:to>
                                    </p:set>
                                    <p:animEffect filter="fade" transition="in">
                                      <p:cBhvr>
                                        <p:cTn dur="500"/>
                                        <p:tgtEl>
                                          <p:spTgt spid="3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0"/>
                                        </p:tgtEl>
                                        <p:attrNameLst>
                                          <p:attrName>style.visibility</p:attrName>
                                        </p:attrNameLst>
                                      </p:cBhvr>
                                      <p:to>
                                        <p:strVal val="visible"/>
                                      </p:to>
                                    </p:set>
                                    <p:animEffect filter="fade" transition="in">
                                      <p:cBhvr>
                                        <p:cTn dur="500"/>
                                        <p:tgtEl>
                                          <p:spTgt spid="3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4"/>
                                        </p:tgtEl>
                                        <p:attrNameLst>
                                          <p:attrName>style.visibility</p:attrName>
                                        </p:attrNameLst>
                                      </p:cBhvr>
                                      <p:to>
                                        <p:strVal val="visible"/>
                                      </p:to>
                                    </p:set>
                                    <p:animEffect filter="fade" transition="in">
                                      <p:cBhvr>
                                        <p:cTn dur="500"/>
                                        <p:tgtEl>
                                          <p:spTgt spid="3464"/>
                                        </p:tgtEl>
                                      </p:cBhvr>
                                    </p:animEffect>
                                  </p:childTnLst>
                                </p:cTn>
                              </p:par>
                              <p:par>
                                <p:cTn fill="hold" nodeType="withEffect" presetClass="entr" presetID="10" presetSubtype="0">
                                  <p:stCondLst>
                                    <p:cond delay="0"/>
                                  </p:stCondLst>
                                  <p:childTnLst>
                                    <p:set>
                                      <p:cBhvr>
                                        <p:cTn dur="1" fill="hold">
                                          <p:stCondLst>
                                            <p:cond delay="0"/>
                                          </p:stCondLst>
                                        </p:cTn>
                                        <p:tgtEl>
                                          <p:spTgt spid="3463"/>
                                        </p:tgtEl>
                                        <p:attrNameLst>
                                          <p:attrName>style.visibility</p:attrName>
                                        </p:attrNameLst>
                                      </p:cBhvr>
                                      <p:to>
                                        <p:strVal val="visible"/>
                                      </p:to>
                                    </p:set>
                                    <p:animEffect filter="fade" transition="in">
                                      <p:cBhvr>
                                        <p:cTn dur="500"/>
                                        <p:tgtEl>
                                          <p:spTgt spid="3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6"/>
                                        </p:tgtEl>
                                        <p:attrNameLst>
                                          <p:attrName>style.visibility</p:attrName>
                                        </p:attrNameLst>
                                      </p:cBhvr>
                                      <p:to>
                                        <p:strVal val="visible"/>
                                      </p:to>
                                    </p:set>
                                    <p:animEffect filter="fade" transition="in">
                                      <p:cBhvr>
                                        <p:cTn dur="500"/>
                                        <p:tgtEl>
                                          <p:spTgt spid="3466"/>
                                        </p:tgtEl>
                                      </p:cBhvr>
                                    </p:animEffect>
                                  </p:childTnLst>
                                </p:cTn>
                              </p:par>
                              <p:par>
                                <p:cTn fill="hold" nodeType="withEffect" presetClass="entr" presetID="10" presetSubtype="0">
                                  <p:stCondLst>
                                    <p:cond delay="0"/>
                                  </p:stCondLst>
                                  <p:childTnLst>
                                    <p:set>
                                      <p:cBhvr>
                                        <p:cTn dur="1" fill="hold">
                                          <p:stCondLst>
                                            <p:cond delay="0"/>
                                          </p:stCondLst>
                                        </p:cTn>
                                        <p:tgtEl>
                                          <p:spTgt spid="3465"/>
                                        </p:tgtEl>
                                        <p:attrNameLst>
                                          <p:attrName>style.visibility</p:attrName>
                                        </p:attrNameLst>
                                      </p:cBhvr>
                                      <p:to>
                                        <p:strVal val="visible"/>
                                      </p:to>
                                    </p:set>
                                    <p:animEffect filter="fade" transition="in">
                                      <p:cBhvr>
                                        <p:cTn dur="500"/>
                                        <p:tgtEl>
                                          <p:spTgt spid="3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8"/>
                                        </p:tgtEl>
                                        <p:attrNameLst>
                                          <p:attrName>style.visibility</p:attrName>
                                        </p:attrNameLst>
                                      </p:cBhvr>
                                      <p:to>
                                        <p:strVal val="visible"/>
                                      </p:to>
                                    </p:set>
                                    <p:animEffect filter="fade" transition="in">
                                      <p:cBhvr>
                                        <p:cTn dur="500"/>
                                        <p:tgtEl>
                                          <p:spTgt spid="3468"/>
                                        </p:tgtEl>
                                      </p:cBhvr>
                                    </p:animEffect>
                                  </p:childTnLst>
                                </p:cTn>
                              </p:par>
                              <p:par>
                                <p:cTn fill="hold" nodeType="withEffect" presetClass="entr" presetID="10" presetSubtype="0">
                                  <p:stCondLst>
                                    <p:cond delay="0"/>
                                  </p:stCondLst>
                                  <p:childTnLst>
                                    <p:set>
                                      <p:cBhvr>
                                        <p:cTn dur="1" fill="hold">
                                          <p:stCondLst>
                                            <p:cond delay="0"/>
                                          </p:stCondLst>
                                        </p:cTn>
                                        <p:tgtEl>
                                          <p:spTgt spid="3467"/>
                                        </p:tgtEl>
                                        <p:attrNameLst>
                                          <p:attrName>style.visibility</p:attrName>
                                        </p:attrNameLst>
                                      </p:cBhvr>
                                      <p:to>
                                        <p:strVal val="visible"/>
                                      </p:to>
                                    </p:set>
                                    <p:animEffect filter="fade" transition="in">
                                      <p:cBhvr>
                                        <p:cTn dur="500"/>
                                        <p:tgtEl>
                                          <p:spTgt spid="3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0"/>
                                        </p:tgtEl>
                                        <p:attrNameLst>
                                          <p:attrName>style.visibility</p:attrName>
                                        </p:attrNameLst>
                                      </p:cBhvr>
                                      <p:to>
                                        <p:strVal val="visible"/>
                                      </p:to>
                                    </p:set>
                                    <p:animEffect filter="fade" transition="in">
                                      <p:cBhvr>
                                        <p:cTn dur="500"/>
                                        <p:tgtEl>
                                          <p:spTgt spid="3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1"/>
                                        </p:tgtEl>
                                        <p:attrNameLst>
                                          <p:attrName>style.visibility</p:attrName>
                                        </p:attrNameLst>
                                      </p:cBhvr>
                                      <p:to>
                                        <p:strVal val="visible"/>
                                      </p:to>
                                    </p:set>
                                    <p:animEffect filter="fade" transition="in">
                                      <p:cBhvr>
                                        <p:cTn dur="500"/>
                                        <p:tgtEl>
                                          <p:spTgt spid="3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9"/>
                                        </p:tgtEl>
                                        <p:attrNameLst>
                                          <p:attrName>style.visibility</p:attrName>
                                        </p:attrNameLst>
                                      </p:cBhvr>
                                      <p:to>
                                        <p:strVal val="visible"/>
                                      </p:to>
                                    </p:set>
                                    <p:animEffect filter="fade" transition="in">
                                      <p:cBhvr>
                                        <p:cTn dur="500"/>
                                        <p:tgtEl>
                                          <p:spTgt spid="3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475" name="Shape 3475"/>
        <p:cNvGrpSpPr/>
        <p:nvPr/>
      </p:nvGrpSpPr>
      <p:grpSpPr>
        <a:xfrm>
          <a:off x="0" y="0"/>
          <a:ext cx="0" cy="0"/>
          <a:chOff x="0" y="0"/>
          <a:chExt cx="0" cy="0"/>
        </a:xfrm>
      </p:grpSpPr>
      <p:grpSp>
        <p:nvGrpSpPr>
          <p:cNvPr id="3476" name="Google Shape;3476;p11"/>
          <p:cNvGrpSpPr/>
          <p:nvPr/>
        </p:nvGrpSpPr>
        <p:grpSpPr>
          <a:xfrm>
            <a:off x="-127508" y="-30065"/>
            <a:ext cx="1101156" cy="884384"/>
            <a:chOff x="1752751" y="749874"/>
            <a:chExt cx="1101156" cy="884384"/>
          </a:xfrm>
        </p:grpSpPr>
        <p:cxnSp>
          <p:nvCxnSpPr>
            <p:cNvPr id="3477" name="Google Shape;3477;p11"/>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478" name="Google Shape;3478;p11"/>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479" name="Google Shape;3479;p11"/>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480" name="Google Shape;3480;p11"/>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481" name="Google Shape;3481;p11"/>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482" name="Google Shape;3482;p11"/>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483" name="Google Shape;3483;p11"/>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484" name="Google Shape;3484;p11"/>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485" name="Google Shape;3485;p11"/>
          <p:cNvGrpSpPr/>
          <p:nvPr/>
        </p:nvGrpSpPr>
        <p:grpSpPr>
          <a:xfrm rot="-1039530">
            <a:off x="9369432" y="1436310"/>
            <a:ext cx="3178825" cy="4143942"/>
            <a:chOff x="5199461" y="1674618"/>
            <a:chExt cx="2386137" cy="2959191"/>
          </a:xfrm>
        </p:grpSpPr>
        <p:sp>
          <p:nvSpPr>
            <p:cNvPr id="3486" name="Google Shape;3486;p11"/>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87" name="Google Shape;3487;p11"/>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88" name="Google Shape;3488;p11"/>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89" name="Google Shape;3489;p11"/>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490" name="Google Shape;3490;p11"/>
            <p:cNvGrpSpPr/>
            <p:nvPr/>
          </p:nvGrpSpPr>
          <p:grpSpPr>
            <a:xfrm>
              <a:off x="5762797" y="2329698"/>
              <a:ext cx="1355938" cy="628117"/>
              <a:chOff x="845557" y="3324777"/>
              <a:chExt cx="1355938" cy="628117"/>
            </a:xfrm>
          </p:grpSpPr>
          <p:grpSp>
            <p:nvGrpSpPr>
              <p:cNvPr id="3491" name="Google Shape;3491;p11"/>
              <p:cNvGrpSpPr/>
              <p:nvPr/>
            </p:nvGrpSpPr>
            <p:grpSpPr>
              <a:xfrm>
                <a:off x="1273679" y="3617265"/>
                <a:ext cx="499645" cy="335629"/>
                <a:chOff x="3668951" y="3199033"/>
                <a:chExt cx="499645" cy="335629"/>
              </a:xfrm>
            </p:grpSpPr>
            <p:sp>
              <p:nvSpPr>
                <p:cNvPr id="3492" name="Google Shape;3492;p11"/>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93" name="Google Shape;3493;p11"/>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494" name="Google Shape;3494;p11"/>
              <p:cNvGrpSpPr/>
              <p:nvPr/>
            </p:nvGrpSpPr>
            <p:grpSpPr>
              <a:xfrm>
                <a:off x="995333" y="3324777"/>
                <a:ext cx="1081875" cy="246380"/>
                <a:chOff x="3390605" y="2906545"/>
                <a:chExt cx="1081875" cy="246380"/>
              </a:xfrm>
            </p:grpSpPr>
            <p:sp>
              <p:nvSpPr>
                <p:cNvPr id="3495" name="Google Shape;3495;p11"/>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96" name="Google Shape;3496;p11"/>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97" name="Google Shape;3497;p11"/>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98" name="Google Shape;3498;p11"/>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499" name="Google Shape;3499;p11"/>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00" name="Google Shape;3500;p11"/>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01" name="Google Shape;3501;p11"/>
              <p:cNvGrpSpPr/>
              <p:nvPr/>
            </p:nvGrpSpPr>
            <p:grpSpPr>
              <a:xfrm>
                <a:off x="845557" y="3679212"/>
                <a:ext cx="211536" cy="238462"/>
                <a:chOff x="3240829" y="3260980"/>
                <a:chExt cx="211536" cy="238462"/>
              </a:xfrm>
            </p:grpSpPr>
            <p:cxnSp>
              <p:nvCxnSpPr>
                <p:cNvPr id="3502" name="Google Shape;3502;p1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503" name="Google Shape;3503;p1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504" name="Google Shape;3504;p1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505" name="Google Shape;3505;p11"/>
              <p:cNvGrpSpPr/>
              <p:nvPr/>
            </p:nvGrpSpPr>
            <p:grpSpPr>
              <a:xfrm flipH="1">
                <a:off x="1989959" y="3680275"/>
                <a:ext cx="211536" cy="238462"/>
                <a:chOff x="3240829" y="3260980"/>
                <a:chExt cx="211536" cy="238462"/>
              </a:xfrm>
            </p:grpSpPr>
            <p:cxnSp>
              <p:nvCxnSpPr>
                <p:cNvPr id="3506" name="Google Shape;3506;p1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507" name="Google Shape;3507;p1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508" name="Google Shape;3508;p1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3509" name="Google Shape;3509;p11"/>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10" name="Google Shape;3510;p11"/>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11" name="Google Shape;3511;p11"/>
          <p:cNvGrpSpPr/>
          <p:nvPr/>
        </p:nvGrpSpPr>
        <p:grpSpPr>
          <a:xfrm rot="-800697">
            <a:off x="9448152" y="3546229"/>
            <a:ext cx="2957579" cy="4076114"/>
            <a:chOff x="2804160" y="2202089"/>
            <a:chExt cx="2237116" cy="2959191"/>
          </a:xfrm>
        </p:grpSpPr>
        <p:sp>
          <p:nvSpPr>
            <p:cNvPr id="3512" name="Google Shape;3512;p11"/>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513" name="Google Shape;3513;p11"/>
            <p:cNvGrpSpPr/>
            <p:nvPr/>
          </p:nvGrpSpPr>
          <p:grpSpPr>
            <a:xfrm>
              <a:off x="3649922" y="2398657"/>
              <a:ext cx="597239" cy="364602"/>
              <a:chOff x="3649922" y="2398657"/>
              <a:chExt cx="597239" cy="364602"/>
            </a:xfrm>
          </p:grpSpPr>
          <p:sp>
            <p:nvSpPr>
              <p:cNvPr id="3514" name="Google Shape;3514;p11"/>
              <p:cNvSpPr/>
              <p:nvPr/>
            </p:nvSpPr>
            <p:spPr>
              <a:xfrm rot="10474012">
                <a:off x="3848738" y="2408071"/>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15" name="Google Shape;3515;p11"/>
              <p:cNvSpPr/>
              <p:nvPr/>
            </p:nvSpPr>
            <p:spPr>
              <a:xfrm rot="10053214">
                <a:off x="3673328" y="2445732"/>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16" name="Google Shape;3516;p11"/>
              <p:cNvSpPr/>
              <p:nvPr/>
            </p:nvSpPr>
            <p:spPr>
              <a:xfrm rot="-10014549">
                <a:off x="4073892" y="2423735"/>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17" name="Google Shape;3517;p11"/>
            <p:cNvGrpSpPr/>
            <p:nvPr/>
          </p:nvGrpSpPr>
          <p:grpSpPr>
            <a:xfrm>
              <a:off x="3668951" y="3199033"/>
              <a:ext cx="499645" cy="335629"/>
              <a:chOff x="3668951" y="3199033"/>
              <a:chExt cx="499645" cy="335629"/>
            </a:xfrm>
          </p:grpSpPr>
          <p:sp>
            <p:nvSpPr>
              <p:cNvPr id="3518" name="Google Shape;3518;p11"/>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19" name="Google Shape;3519;p11"/>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20" name="Google Shape;3520;p11"/>
            <p:cNvGrpSpPr/>
            <p:nvPr/>
          </p:nvGrpSpPr>
          <p:grpSpPr>
            <a:xfrm>
              <a:off x="3383092" y="2906545"/>
              <a:ext cx="1089388" cy="246380"/>
              <a:chOff x="3383092" y="2906545"/>
              <a:chExt cx="1089388" cy="246380"/>
            </a:xfrm>
          </p:grpSpPr>
          <p:sp>
            <p:nvSpPr>
              <p:cNvPr id="3521" name="Google Shape;3521;p11"/>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22" name="Google Shape;3522;p11"/>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23" name="Google Shape;3523;p11"/>
              <p:cNvSpPr/>
              <p:nvPr/>
            </p:nvSpPr>
            <p:spPr>
              <a:xfrm>
                <a:off x="3383092" y="2930315"/>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24" name="Google Shape;3524;p11"/>
              <p:cNvSpPr/>
              <p:nvPr/>
            </p:nvSpPr>
            <p:spPr>
              <a:xfrm>
                <a:off x="4214059" y="2939944"/>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25" name="Google Shape;3525;p11"/>
              <p:cNvSpPr/>
              <p:nvPr/>
            </p:nvSpPr>
            <p:spPr>
              <a:xfrm>
                <a:off x="3472246" y="2965648"/>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26" name="Google Shape;3526;p11"/>
              <p:cNvSpPr/>
              <p:nvPr/>
            </p:nvSpPr>
            <p:spPr>
              <a:xfrm>
                <a:off x="4307759" y="2975218"/>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527" name="Google Shape;3527;p11"/>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28" name="Google Shape;3528;p11"/>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529" name="Google Shape;3529;p11"/>
            <p:cNvGrpSpPr/>
            <p:nvPr/>
          </p:nvGrpSpPr>
          <p:grpSpPr>
            <a:xfrm>
              <a:off x="2909482" y="3653143"/>
              <a:ext cx="498100" cy="821316"/>
              <a:chOff x="2909482" y="3653143"/>
              <a:chExt cx="498100" cy="821316"/>
            </a:xfrm>
          </p:grpSpPr>
          <p:sp>
            <p:nvSpPr>
              <p:cNvPr id="3530" name="Google Shape;3530;p11"/>
              <p:cNvSpPr/>
              <p:nvPr/>
            </p:nvSpPr>
            <p:spPr>
              <a:xfrm rot="5943786">
                <a:off x="3076192" y="3625910"/>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31" name="Google Shape;3531;p11"/>
              <p:cNvSpPr/>
              <p:nvPr/>
            </p:nvSpPr>
            <p:spPr>
              <a:xfrm rot="5943786">
                <a:off x="3034451" y="3873810"/>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32" name="Google Shape;3532;p11"/>
              <p:cNvSpPr/>
              <p:nvPr/>
            </p:nvSpPr>
            <p:spPr>
              <a:xfrm rot="5943786">
                <a:off x="2977488" y="413554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33" name="Google Shape;3533;p11"/>
            <p:cNvGrpSpPr/>
            <p:nvPr/>
          </p:nvGrpSpPr>
          <p:grpSpPr>
            <a:xfrm flipH="1">
              <a:off x="4461532" y="3619560"/>
              <a:ext cx="484985" cy="793049"/>
              <a:chOff x="2917514" y="3646923"/>
              <a:chExt cx="484985" cy="793049"/>
            </a:xfrm>
          </p:grpSpPr>
          <p:sp>
            <p:nvSpPr>
              <p:cNvPr id="3534" name="Google Shape;3534;p11"/>
              <p:cNvSpPr/>
              <p:nvPr/>
            </p:nvSpPr>
            <p:spPr>
              <a:xfrm rot="6008731">
                <a:off x="3069193" y="3621136"/>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35" name="Google Shape;3535;p11"/>
              <p:cNvSpPr/>
              <p:nvPr/>
            </p:nvSpPr>
            <p:spPr>
              <a:xfrm rot="5984776">
                <a:off x="3032736" y="3854528"/>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36" name="Google Shape;3536;p11"/>
              <p:cNvSpPr/>
              <p:nvPr/>
            </p:nvSpPr>
            <p:spPr>
              <a:xfrm rot="5943786">
                <a:off x="2985640" y="4100914"/>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37" name="Google Shape;3537;p11"/>
            <p:cNvGrpSpPr/>
            <p:nvPr/>
          </p:nvGrpSpPr>
          <p:grpSpPr>
            <a:xfrm>
              <a:off x="3240829" y="3260980"/>
              <a:ext cx="211536" cy="238462"/>
              <a:chOff x="3240829" y="3260980"/>
              <a:chExt cx="211536" cy="238462"/>
            </a:xfrm>
          </p:grpSpPr>
          <p:cxnSp>
            <p:nvCxnSpPr>
              <p:cNvPr id="3538" name="Google Shape;3538;p1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539" name="Google Shape;3539;p1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540" name="Google Shape;3540;p1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541" name="Google Shape;3541;p11"/>
            <p:cNvGrpSpPr/>
            <p:nvPr/>
          </p:nvGrpSpPr>
          <p:grpSpPr>
            <a:xfrm flipH="1">
              <a:off x="4385231" y="3262043"/>
              <a:ext cx="211536" cy="238462"/>
              <a:chOff x="3240829" y="3260980"/>
              <a:chExt cx="211536" cy="238462"/>
            </a:xfrm>
          </p:grpSpPr>
          <p:cxnSp>
            <p:nvCxnSpPr>
              <p:cNvPr id="3542" name="Google Shape;3542;p1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543" name="Google Shape;3543;p1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544" name="Google Shape;3544;p1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3545" name="Google Shape;3545;p11"/>
          <p:cNvSpPr/>
          <p:nvPr/>
        </p:nvSpPr>
        <p:spPr>
          <a:xfrm>
            <a:off x="788296" y="1677245"/>
            <a:ext cx="8000908" cy="18620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1500"/>
              <a:buFont typeface="Coiny"/>
              <a:buNone/>
            </a:pPr>
            <a:r>
              <a:rPr b="1" i="0" lang="en-US" sz="11500" u="none" cap="none" strike="noStrike">
                <a:solidFill>
                  <a:srgbClr val="FF0000"/>
                </a:solidFill>
                <a:latin typeface="Coiny"/>
                <a:ea typeface="Coiny"/>
                <a:cs typeface="Coiny"/>
                <a:sym typeface="Coiny"/>
              </a:rPr>
              <a:t>Hoạt</a:t>
            </a:r>
            <a:r>
              <a:rPr b="1" i="0" lang="en-US" sz="11500" u="none" cap="none" strike="noStrike">
                <a:solidFill>
                  <a:srgbClr val="FF0000"/>
                </a:solidFill>
                <a:latin typeface="Coiny"/>
                <a:ea typeface="Coiny"/>
                <a:cs typeface="Coiny"/>
                <a:sym typeface="Coiny"/>
              </a:rPr>
              <a:t> động</a:t>
            </a:r>
            <a:endParaRPr b="1" i="0" sz="11500" u="none" cap="none" strike="noStrike">
              <a:solidFill>
                <a:srgbClr val="FF0000"/>
              </a:solidFill>
              <a:latin typeface="Coiny"/>
              <a:ea typeface="Coiny"/>
              <a:cs typeface="Coiny"/>
              <a:sym typeface="Coiny"/>
            </a:endParaRPr>
          </a:p>
        </p:txBody>
      </p:sp>
      <p:grpSp>
        <p:nvGrpSpPr>
          <p:cNvPr id="3546" name="Google Shape;3546;p11"/>
          <p:cNvGrpSpPr/>
          <p:nvPr/>
        </p:nvGrpSpPr>
        <p:grpSpPr>
          <a:xfrm>
            <a:off x="-812574" y="0"/>
            <a:ext cx="2328426" cy="1657666"/>
            <a:chOff x="1035181" y="589951"/>
            <a:chExt cx="3040939" cy="2212479"/>
          </a:xfrm>
        </p:grpSpPr>
        <p:grpSp>
          <p:nvGrpSpPr>
            <p:cNvPr id="3547" name="Google Shape;3547;p11"/>
            <p:cNvGrpSpPr/>
            <p:nvPr/>
          </p:nvGrpSpPr>
          <p:grpSpPr>
            <a:xfrm>
              <a:off x="1035181" y="589951"/>
              <a:ext cx="3040939" cy="2212479"/>
              <a:chOff x="1035181" y="589951"/>
              <a:chExt cx="3040939" cy="2212479"/>
            </a:xfrm>
          </p:grpSpPr>
          <p:grpSp>
            <p:nvGrpSpPr>
              <p:cNvPr id="3548" name="Google Shape;3548;p11"/>
              <p:cNvGrpSpPr/>
              <p:nvPr/>
            </p:nvGrpSpPr>
            <p:grpSpPr>
              <a:xfrm>
                <a:off x="1035181" y="589951"/>
                <a:ext cx="3040939" cy="2212479"/>
                <a:chOff x="1035181" y="589951"/>
                <a:chExt cx="3040939" cy="2212479"/>
              </a:xfrm>
            </p:grpSpPr>
            <p:sp>
              <p:nvSpPr>
                <p:cNvPr id="3549" name="Google Shape;3549;p11"/>
                <p:cNvSpPr/>
                <p:nvPr/>
              </p:nvSpPr>
              <p:spPr>
                <a:xfrm>
                  <a:off x="1035181" y="589951"/>
                  <a:ext cx="3040939" cy="2212479"/>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50" name="Google Shape;3550;p11"/>
                <p:cNvSpPr/>
                <p:nvPr/>
              </p:nvSpPr>
              <p:spPr>
                <a:xfrm>
                  <a:off x="1261194" y="824860"/>
                  <a:ext cx="2579981" cy="1718594"/>
                </a:xfrm>
                <a:prstGeom prst="rect">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551" name="Google Shape;3551;p11"/>
              <p:cNvSpPr/>
              <p:nvPr/>
            </p:nvSpPr>
            <p:spPr>
              <a:xfrm>
                <a:off x="1438563" y="939028"/>
                <a:ext cx="368761" cy="356066"/>
              </a:xfrm>
              <a:prstGeom prst="ellipse">
                <a:avLst/>
              </a:prstGeom>
              <a:solidFill>
                <a:srgbClr val="FC9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552" name="Google Shape;3552;p11"/>
              <p:cNvCxnSpPr/>
              <p:nvPr/>
            </p:nvCxnSpPr>
            <p:spPr>
              <a:xfrm flipH="1">
                <a:off x="1470350" y="1342108"/>
                <a:ext cx="16990" cy="123268"/>
              </a:xfrm>
              <a:prstGeom prst="straightConnector1">
                <a:avLst/>
              </a:prstGeom>
              <a:noFill/>
              <a:ln cap="flat" cmpd="sng" w="38100">
                <a:solidFill>
                  <a:srgbClr val="FC9939"/>
                </a:solidFill>
                <a:prstDash val="solid"/>
                <a:miter lim="800000"/>
                <a:headEnd len="sm" w="sm" type="none"/>
                <a:tailEnd len="sm" w="sm" type="none"/>
              </a:ln>
            </p:spPr>
          </p:cxnSp>
          <p:cxnSp>
            <p:nvCxnSpPr>
              <p:cNvPr id="3553" name="Google Shape;3553;p11"/>
              <p:cNvCxnSpPr/>
              <p:nvPr/>
            </p:nvCxnSpPr>
            <p:spPr>
              <a:xfrm>
                <a:off x="1730011" y="1316240"/>
                <a:ext cx="56367" cy="133052"/>
              </a:xfrm>
              <a:prstGeom prst="straightConnector1">
                <a:avLst/>
              </a:prstGeom>
              <a:noFill/>
              <a:ln cap="flat" cmpd="sng" w="38100">
                <a:solidFill>
                  <a:srgbClr val="FC9939"/>
                </a:solidFill>
                <a:prstDash val="solid"/>
                <a:miter lim="800000"/>
                <a:headEnd len="sm" w="sm" type="none"/>
                <a:tailEnd len="sm" w="sm" type="none"/>
              </a:ln>
            </p:spPr>
          </p:cxnSp>
          <p:cxnSp>
            <p:nvCxnSpPr>
              <p:cNvPr id="3554" name="Google Shape;3554;p11"/>
              <p:cNvCxnSpPr/>
              <p:nvPr/>
            </p:nvCxnSpPr>
            <p:spPr>
              <a:xfrm>
                <a:off x="1876215" y="1167143"/>
                <a:ext cx="143082" cy="65809"/>
              </a:xfrm>
              <a:prstGeom prst="straightConnector1">
                <a:avLst/>
              </a:prstGeom>
              <a:noFill/>
              <a:ln cap="flat" cmpd="sng" w="38100">
                <a:solidFill>
                  <a:srgbClr val="FC9939"/>
                </a:solidFill>
                <a:prstDash val="solid"/>
                <a:miter lim="800000"/>
                <a:headEnd len="sm" w="sm" type="none"/>
                <a:tailEnd len="sm" w="sm" type="none"/>
              </a:ln>
            </p:spPr>
          </p:cxnSp>
          <p:cxnSp>
            <p:nvCxnSpPr>
              <p:cNvPr id="3555" name="Google Shape;3555;p11"/>
              <p:cNvCxnSpPr/>
              <p:nvPr/>
            </p:nvCxnSpPr>
            <p:spPr>
              <a:xfrm flipH="1" rot="10800000">
                <a:off x="1901355" y="956210"/>
                <a:ext cx="117943" cy="28058"/>
              </a:xfrm>
              <a:prstGeom prst="straightConnector1">
                <a:avLst/>
              </a:prstGeom>
              <a:noFill/>
              <a:ln cap="flat" cmpd="sng" w="38100">
                <a:solidFill>
                  <a:srgbClr val="FC9939"/>
                </a:solidFill>
                <a:prstDash val="solid"/>
                <a:miter lim="800000"/>
                <a:headEnd len="sm" w="sm" type="none"/>
                <a:tailEnd len="sm" w="sm" type="none"/>
              </a:ln>
            </p:spPr>
          </p:cxnSp>
          <p:sp>
            <p:nvSpPr>
              <p:cNvPr id="3556" name="Google Shape;3556;p11"/>
              <p:cNvSpPr/>
              <p:nvPr/>
            </p:nvSpPr>
            <p:spPr>
              <a:xfrm>
                <a:off x="2168020" y="952375"/>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57" name="Google Shape;3557;p11"/>
              <p:cNvSpPr/>
              <p:nvPr/>
            </p:nvSpPr>
            <p:spPr>
              <a:xfrm>
                <a:off x="2695787" y="1348857"/>
                <a:ext cx="359451" cy="250922"/>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58" name="Google Shape;3558;p11"/>
              <p:cNvSpPr/>
              <p:nvPr/>
            </p:nvSpPr>
            <p:spPr>
              <a:xfrm>
                <a:off x="1299276" y="1361024"/>
                <a:ext cx="2507290" cy="1163263"/>
              </a:xfrm>
              <a:custGeom>
                <a:rect b="b" l="l" r="r" t="t"/>
                <a:pathLst>
                  <a:path extrusionOk="0" h="1005580" w="2201721">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59" name="Google Shape;3559;p11"/>
              <p:cNvSpPr/>
              <p:nvPr/>
            </p:nvSpPr>
            <p:spPr>
              <a:xfrm>
                <a:off x="1808580" y="1499329"/>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60" name="Google Shape;3560;p11"/>
              <p:cNvSpPr/>
              <p:nvPr/>
            </p:nvSpPr>
            <p:spPr>
              <a:xfrm>
                <a:off x="3238016" y="1052382"/>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561" name="Google Shape;3561;p11"/>
            <p:cNvSpPr/>
            <p:nvPr/>
          </p:nvSpPr>
          <p:spPr>
            <a:xfrm>
              <a:off x="1283821" y="2368322"/>
              <a:ext cx="263886" cy="160383"/>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62" name="Google Shape;3562;p11"/>
            <p:cNvSpPr/>
            <p:nvPr/>
          </p:nvSpPr>
          <p:spPr>
            <a:xfrm flipH="1" rot="183274">
              <a:off x="3563270" y="2301351"/>
              <a:ext cx="252858" cy="218416"/>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63" name="Google Shape;3563;p11"/>
          <p:cNvGrpSpPr/>
          <p:nvPr/>
        </p:nvGrpSpPr>
        <p:grpSpPr>
          <a:xfrm>
            <a:off x="3355998" y="3537235"/>
            <a:ext cx="2997722" cy="3120515"/>
            <a:chOff x="3843071" y="2015305"/>
            <a:chExt cx="3099471" cy="3214427"/>
          </a:xfrm>
        </p:grpSpPr>
        <p:sp>
          <p:nvSpPr>
            <p:cNvPr id="3564" name="Google Shape;3564;p11"/>
            <p:cNvSpPr/>
            <p:nvPr/>
          </p:nvSpPr>
          <p:spPr>
            <a:xfrm>
              <a:off x="6057187" y="3417148"/>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565" name="Google Shape;3565;p11"/>
            <p:cNvGrpSpPr/>
            <p:nvPr/>
          </p:nvGrpSpPr>
          <p:grpSpPr>
            <a:xfrm>
              <a:off x="3843071" y="2015305"/>
              <a:ext cx="2407177" cy="3214427"/>
              <a:chOff x="3843071" y="2015305"/>
              <a:chExt cx="2407177" cy="3214427"/>
            </a:xfrm>
          </p:grpSpPr>
          <p:grpSp>
            <p:nvGrpSpPr>
              <p:cNvPr id="3566" name="Google Shape;3566;p11"/>
              <p:cNvGrpSpPr/>
              <p:nvPr/>
            </p:nvGrpSpPr>
            <p:grpSpPr>
              <a:xfrm>
                <a:off x="3843071" y="2015305"/>
                <a:ext cx="2407177" cy="3214427"/>
                <a:chOff x="6997471" y="2147161"/>
                <a:chExt cx="2663841" cy="3692953"/>
              </a:xfrm>
            </p:grpSpPr>
            <p:sp>
              <p:nvSpPr>
                <p:cNvPr id="3567" name="Google Shape;3567;p11"/>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568" name="Google Shape;3568;p11"/>
                <p:cNvGrpSpPr/>
                <p:nvPr/>
              </p:nvGrpSpPr>
              <p:grpSpPr>
                <a:xfrm>
                  <a:off x="7236306" y="2161336"/>
                  <a:ext cx="2259374" cy="1075005"/>
                  <a:chOff x="7228461" y="2170574"/>
                  <a:chExt cx="2259374" cy="1075005"/>
                </a:xfrm>
              </p:grpSpPr>
              <p:sp>
                <p:nvSpPr>
                  <p:cNvPr id="3569" name="Google Shape;3569;p11"/>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570" name="Google Shape;3570;p11"/>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3571" name="Google Shape;3571;p11"/>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572" name="Google Shape;3572;p11"/>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573" name="Google Shape;3573;p11"/>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574" name="Google Shape;3574;p11"/>
                <p:cNvGrpSpPr/>
                <p:nvPr/>
              </p:nvGrpSpPr>
              <p:grpSpPr>
                <a:xfrm>
                  <a:off x="7550189" y="2944340"/>
                  <a:ext cx="1614580" cy="783866"/>
                  <a:chOff x="845557" y="3324777"/>
                  <a:chExt cx="1355938" cy="628117"/>
                </a:xfrm>
              </p:grpSpPr>
              <p:grpSp>
                <p:nvGrpSpPr>
                  <p:cNvPr id="3575" name="Google Shape;3575;p11"/>
                  <p:cNvGrpSpPr/>
                  <p:nvPr/>
                </p:nvGrpSpPr>
                <p:grpSpPr>
                  <a:xfrm>
                    <a:off x="1273679" y="3617265"/>
                    <a:ext cx="499645" cy="335629"/>
                    <a:chOff x="3668951" y="3199033"/>
                    <a:chExt cx="499645" cy="335629"/>
                  </a:xfrm>
                </p:grpSpPr>
                <p:sp>
                  <p:nvSpPr>
                    <p:cNvPr id="3576" name="Google Shape;3576;p11"/>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577" name="Google Shape;3577;p11"/>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578" name="Google Shape;3578;p11"/>
                  <p:cNvGrpSpPr/>
                  <p:nvPr/>
                </p:nvGrpSpPr>
                <p:grpSpPr>
                  <a:xfrm>
                    <a:off x="995333" y="3324777"/>
                    <a:ext cx="257531" cy="246380"/>
                    <a:chOff x="3390605" y="2906545"/>
                    <a:chExt cx="257531" cy="246380"/>
                  </a:xfrm>
                </p:grpSpPr>
                <p:sp>
                  <p:nvSpPr>
                    <p:cNvPr id="3579" name="Google Shape;3579;p11"/>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580" name="Google Shape;3580;p11"/>
                    <p:cNvSpPr/>
                    <p:nvPr/>
                  </p:nvSpPr>
                  <p:spPr>
                    <a:xfrm>
                      <a:off x="3472876" y="2940980"/>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581" name="Google Shape;3581;p11"/>
                    <p:cNvSpPr/>
                    <p:nvPr/>
                  </p:nvSpPr>
                  <p:spPr>
                    <a:xfrm>
                      <a:off x="3497646" y="2968834"/>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582" name="Google Shape;3582;p11"/>
                  <p:cNvGrpSpPr/>
                  <p:nvPr/>
                </p:nvGrpSpPr>
                <p:grpSpPr>
                  <a:xfrm>
                    <a:off x="845557" y="3679212"/>
                    <a:ext cx="211536" cy="238462"/>
                    <a:chOff x="3240829" y="3260980"/>
                    <a:chExt cx="211536" cy="238462"/>
                  </a:xfrm>
                </p:grpSpPr>
                <p:cxnSp>
                  <p:nvCxnSpPr>
                    <p:cNvPr id="3583" name="Google Shape;3583;p1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584" name="Google Shape;3584;p1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585" name="Google Shape;3585;p1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586" name="Google Shape;3586;p11"/>
                  <p:cNvGrpSpPr/>
                  <p:nvPr/>
                </p:nvGrpSpPr>
                <p:grpSpPr>
                  <a:xfrm flipH="1">
                    <a:off x="1989959" y="3680275"/>
                    <a:ext cx="211536" cy="238462"/>
                    <a:chOff x="3240829" y="3260980"/>
                    <a:chExt cx="211536" cy="238462"/>
                  </a:xfrm>
                </p:grpSpPr>
                <p:cxnSp>
                  <p:nvCxnSpPr>
                    <p:cNvPr id="3587" name="Google Shape;3587;p11"/>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588" name="Google Shape;3588;p11"/>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589" name="Google Shape;3589;p11"/>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3590" name="Google Shape;3590;p11"/>
                <p:cNvGrpSpPr/>
                <p:nvPr/>
              </p:nvGrpSpPr>
              <p:grpSpPr>
                <a:xfrm>
                  <a:off x="8696953" y="2964198"/>
                  <a:ext cx="342803" cy="194817"/>
                  <a:chOff x="10123398" y="2191217"/>
                  <a:chExt cx="342803" cy="194817"/>
                </a:xfrm>
              </p:grpSpPr>
              <p:cxnSp>
                <p:nvCxnSpPr>
                  <p:cNvPr id="3591" name="Google Shape;3591;p11"/>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3592" name="Google Shape;3592;p11"/>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sp>
            <p:nvSpPr>
              <p:cNvPr id="3593" name="Google Shape;3593;p11"/>
              <p:cNvSpPr/>
              <p:nvPr/>
            </p:nvSpPr>
            <p:spPr>
              <a:xfrm rot="-455843">
                <a:off x="4561332" y="466178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94" name="Google Shape;3594;p11"/>
              <p:cNvSpPr/>
              <p:nvPr/>
            </p:nvSpPr>
            <p:spPr>
              <a:xfrm flipH="1" rot="455843">
                <a:off x="5172595" y="466054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595" name="Google Shape;3595;p11"/>
            <p:cNvSpPr/>
            <p:nvPr/>
          </p:nvSpPr>
          <p:spPr>
            <a:xfrm>
              <a:off x="6505748" y="3497466"/>
              <a:ext cx="269393" cy="522541"/>
            </a:xfrm>
            <a:custGeom>
              <a:rect b="b" l="l" r="r" t="t"/>
              <a:pathLst>
                <a:path extrusionOk="0" h="522541" w="269393">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96" name="Google Shape;3596;p11"/>
            <p:cNvSpPr/>
            <p:nvPr/>
          </p:nvSpPr>
          <p:spPr>
            <a:xfrm>
              <a:off x="6576192" y="4321524"/>
              <a:ext cx="207847" cy="361297"/>
            </a:xfrm>
            <a:custGeom>
              <a:rect b="b" l="l" r="r" t="t"/>
              <a:pathLst>
                <a:path extrusionOk="0" h="361297" w="20784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97" name="Google Shape;3597;p11"/>
            <p:cNvSpPr/>
            <p:nvPr/>
          </p:nvSpPr>
          <p:spPr>
            <a:xfrm>
              <a:off x="4578962" y="4680290"/>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598" name="Google Shape;3598;p11"/>
            <p:cNvSpPr/>
            <p:nvPr/>
          </p:nvSpPr>
          <p:spPr>
            <a:xfrm flipH="1">
              <a:off x="5208577" y="4682821"/>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599" name="Google Shape;3599;p11"/>
          <p:cNvGrpSpPr/>
          <p:nvPr/>
        </p:nvGrpSpPr>
        <p:grpSpPr>
          <a:xfrm>
            <a:off x="284966" y="3180145"/>
            <a:ext cx="1065542" cy="1791172"/>
            <a:chOff x="2492332" y="91439"/>
            <a:chExt cx="4146187" cy="6565863"/>
          </a:xfrm>
        </p:grpSpPr>
        <p:grpSp>
          <p:nvGrpSpPr>
            <p:cNvPr id="3600" name="Google Shape;3600;p11"/>
            <p:cNvGrpSpPr/>
            <p:nvPr/>
          </p:nvGrpSpPr>
          <p:grpSpPr>
            <a:xfrm flipH="1" rot="-2480865">
              <a:off x="3422651" y="572781"/>
              <a:ext cx="2451852" cy="2635838"/>
              <a:chOff x="3838532" y="1040457"/>
              <a:chExt cx="2523574" cy="2981548"/>
            </a:xfrm>
          </p:grpSpPr>
          <p:sp>
            <p:nvSpPr>
              <p:cNvPr id="3601" name="Google Shape;3601;p11"/>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02" name="Google Shape;3602;p11"/>
              <p:cNvCxnSpPr>
                <a:stCxn id="3601"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603" name="Google Shape;3603;p11"/>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04" name="Google Shape;3604;p11"/>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05" name="Google Shape;3605;p11"/>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06" name="Google Shape;3606;p11"/>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07" name="Google Shape;3607;p11"/>
            <p:cNvGrpSpPr/>
            <p:nvPr/>
          </p:nvGrpSpPr>
          <p:grpSpPr>
            <a:xfrm>
              <a:off x="2687568" y="757957"/>
              <a:ext cx="2032210" cy="2880901"/>
              <a:chOff x="3838532" y="1040457"/>
              <a:chExt cx="2523574" cy="2891631"/>
            </a:xfrm>
          </p:grpSpPr>
          <p:sp>
            <p:nvSpPr>
              <p:cNvPr id="3608" name="Google Shape;3608;p11"/>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09" name="Google Shape;3609;p11"/>
              <p:cNvCxnSpPr>
                <a:stCxn id="3608"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10" name="Google Shape;3610;p11"/>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11" name="Google Shape;3611;p11"/>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12" name="Google Shape;3612;p11"/>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13" name="Google Shape;3613;p11"/>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14" name="Google Shape;3614;p11"/>
            <p:cNvGrpSpPr/>
            <p:nvPr/>
          </p:nvGrpSpPr>
          <p:grpSpPr>
            <a:xfrm>
              <a:off x="2649392" y="3634455"/>
              <a:ext cx="3897297" cy="3022847"/>
              <a:chOff x="4279036" y="3583162"/>
              <a:chExt cx="3897297" cy="3022847"/>
            </a:xfrm>
          </p:grpSpPr>
          <p:sp>
            <p:nvSpPr>
              <p:cNvPr id="3615" name="Google Shape;3615;p11"/>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16" name="Google Shape;3616;p11"/>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17" name="Google Shape;3617;p11"/>
            <p:cNvGrpSpPr/>
            <p:nvPr/>
          </p:nvGrpSpPr>
          <p:grpSpPr>
            <a:xfrm>
              <a:off x="2492332" y="1521007"/>
              <a:ext cx="2130858" cy="2089476"/>
              <a:chOff x="3838532" y="1040457"/>
              <a:chExt cx="2523574" cy="2891631"/>
            </a:xfrm>
          </p:grpSpPr>
          <p:sp>
            <p:nvSpPr>
              <p:cNvPr id="3618" name="Google Shape;3618;p11"/>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19" name="Google Shape;3619;p11"/>
              <p:cNvCxnSpPr>
                <a:stCxn id="3618"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20" name="Google Shape;3620;p11"/>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21" name="Google Shape;3621;p11"/>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22" name="Google Shape;3622;p11"/>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23" name="Google Shape;3623;p11"/>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24" name="Google Shape;3624;p11"/>
            <p:cNvGrpSpPr/>
            <p:nvPr/>
          </p:nvGrpSpPr>
          <p:grpSpPr>
            <a:xfrm flipH="1">
              <a:off x="4544712" y="757958"/>
              <a:ext cx="1913853" cy="2853414"/>
              <a:chOff x="3838532" y="1040457"/>
              <a:chExt cx="2523574" cy="2891631"/>
            </a:xfrm>
          </p:grpSpPr>
          <p:sp>
            <p:nvSpPr>
              <p:cNvPr id="3625" name="Google Shape;3625;p11"/>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26" name="Google Shape;3626;p11"/>
              <p:cNvCxnSpPr>
                <a:stCxn id="3625"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27" name="Google Shape;3627;p11"/>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28" name="Google Shape;3628;p11"/>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29" name="Google Shape;3629;p11"/>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30" name="Google Shape;3630;p11"/>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31" name="Google Shape;3631;p11"/>
            <p:cNvGrpSpPr/>
            <p:nvPr/>
          </p:nvGrpSpPr>
          <p:grpSpPr>
            <a:xfrm flipH="1">
              <a:off x="4567057" y="1522583"/>
              <a:ext cx="2071462" cy="2110984"/>
              <a:chOff x="3838532" y="1040457"/>
              <a:chExt cx="2523574" cy="2891631"/>
            </a:xfrm>
          </p:grpSpPr>
          <p:sp>
            <p:nvSpPr>
              <p:cNvPr id="3632" name="Google Shape;3632;p11"/>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33" name="Google Shape;3633;p11"/>
              <p:cNvCxnSpPr>
                <a:stCxn id="3632"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34" name="Google Shape;3634;p11"/>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35" name="Google Shape;3635;p11"/>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36" name="Google Shape;3636;p11"/>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37" name="Google Shape;3637;p11"/>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638" name="Google Shape;3638;p11"/>
          <p:cNvGrpSpPr/>
          <p:nvPr/>
        </p:nvGrpSpPr>
        <p:grpSpPr>
          <a:xfrm rot="-1755502">
            <a:off x="3093233" y="3659425"/>
            <a:ext cx="157059" cy="613975"/>
            <a:chOff x="5775252" y="3652140"/>
            <a:chExt cx="157059" cy="613975"/>
          </a:xfrm>
        </p:grpSpPr>
        <p:cxnSp>
          <p:nvCxnSpPr>
            <p:cNvPr id="3639" name="Google Shape;3639;p11"/>
            <p:cNvCxnSpPr/>
            <p:nvPr/>
          </p:nvCxnSpPr>
          <p:spPr>
            <a:xfrm flipH="1">
              <a:off x="5856694" y="3652140"/>
              <a:ext cx="75617" cy="430154"/>
            </a:xfrm>
            <a:prstGeom prst="straightConnector1">
              <a:avLst/>
            </a:prstGeom>
            <a:noFill/>
            <a:ln cap="flat" cmpd="sng" w="76200">
              <a:solidFill>
                <a:srgbClr val="5E2700"/>
              </a:solidFill>
              <a:prstDash val="solid"/>
              <a:miter lim="800000"/>
              <a:headEnd len="sm" w="sm" type="none"/>
              <a:tailEnd len="sm" w="sm" type="none"/>
            </a:ln>
          </p:spPr>
        </p:cxnSp>
        <p:sp>
          <p:nvSpPr>
            <p:cNvPr id="3640" name="Google Shape;3640;p11"/>
            <p:cNvSpPr/>
            <p:nvPr/>
          </p:nvSpPr>
          <p:spPr>
            <a:xfrm>
              <a:off x="5775252" y="4155575"/>
              <a:ext cx="119250" cy="110540"/>
            </a:xfrm>
            <a:prstGeom prst="flowChartConnector">
              <a:avLst/>
            </a:prstGeom>
            <a:solidFill>
              <a:srgbClr val="5E2700"/>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45"/>
                                        </p:tgtEl>
                                        <p:attrNameLst>
                                          <p:attrName>style.visibility</p:attrName>
                                        </p:attrNameLst>
                                      </p:cBhvr>
                                      <p:to>
                                        <p:strVal val="visible"/>
                                      </p:to>
                                    </p:set>
                                    <p:animEffect filter="fade" transition="in">
                                      <p:cBhvr>
                                        <p:cTn dur="1000"/>
                                        <p:tgtEl>
                                          <p:spTgt spid="3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645" name="Shape 3645"/>
        <p:cNvGrpSpPr/>
        <p:nvPr/>
      </p:nvGrpSpPr>
      <p:grpSpPr>
        <a:xfrm>
          <a:off x="0" y="0"/>
          <a:ext cx="0" cy="0"/>
          <a:chOff x="0" y="0"/>
          <a:chExt cx="0" cy="0"/>
        </a:xfrm>
      </p:grpSpPr>
      <p:grpSp>
        <p:nvGrpSpPr>
          <p:cNvPr id="3646" name="Google Shape;3646;p12"/>
          <p:cNvGrpSpPr/>
          <p:nvPr/>
        </p:nvGrpSpPr>
        <p:grpSpPr>
          <a:xfrm>
            <a:off x="12318" y="121600"/>
            <a:ext cx="885892" cy="1429260"/>
            <a:chOff x="2492332" y="91439"/>
            <a:chExt cx="4146187" cy="6565863"/>
          </a:xfrm>
        </p:grpSpPr>
        <p:grpSp>
          <p:nvGrpSpPr>
            <p:cNvPr id="3647" name="Google Shape;3647;p12"/>
            <p:cNvGrpSpPr/>
            <p:nvPr/>
          </p:nvGrpSpPr>
          <p:grpSpPr>
            <a:xfrm flipH="1" rot="-2480865">
              <a:off x="3422651" y="572781"/>
              <a:ext cx="2451852" cy="2635838"/>
              <a:chOff x="3838532" y="1040457"/>
              <a:chExt cx="2523574" cy="2981548"/>
            </a:xfrm>
          </p:grpSpPr>
          <p:sp>
            <p:nvSpPr>
              <p:cNvPr id="3648" name="Google Shape;3648;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49" name="Google Shape;3649;p12"/>
              <p:cNvCxnSpPr>
                <a:stCxn id="3648"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650" name="Google Shape;3650;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51" name="Google Shape;3651;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52" name="Google Shape;3652;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53" name="Google Shape;3653;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54" name="Google Shape;3654;p12"/>
            <p:cNvGrpSpPr/>
            <p:nvPr/>
          </p:nvGrpSpPr>
          <p:grpSpPr>
            <a:xfrm>
              <a:off x="2687568" y="757957"/>
              <a:ext cx="2032210" cy="2880901"/>
              <a:chOff x="3838532" y="1040457"/>
              <a:chExt cx="2523574" cy="2891631"/>
            </a:xfrm>
          </p:grpSpPr>
          <p:sp>
            <p:nvSpPr>
              <p:cNvPr id="3655" name="Google Shape;3655;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56" name="Google Shape;3656;p12"/>
              <p:cNvCxnSpPr>
                <a:stCxn id="3655"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57" name="Google Shape;3657;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58" name="Google Shape;3658;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59" name="Google Shape;3659;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60" name="Google Shape;3660;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61" name="Google Shape;3661;p12"/>
            <p:cNvGrpSpPr/>
            <p:nvPr/>
          </p:nvGrpSpPr>
          <p:grpSpPr>
            <a:xfrm>
              <a:off x="2649392" y="3634455"/>
              <a:ext cx="3897297" cy="3022847"/>
              <a:chOff x="4279036" y="3583162"/>
              <a:chExt cx="3897297" cy="3022847"/>
            </a:xfrm>
          </p:grpSpPr>
          <p:sp>
            <p:nvSpPr>
              <p:cNvPr id="3662" name="Google Shape;3662;p12"/>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63" name="Google Shape;3663;p12"/>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64" name="Google Shape;3664;p12"/>
            <p:cNvGrpSpPr/>
            <p:nvPr/>
          </p:nvGrpSpPr>
          <p:grpSpPr>
            <a:xfrm>
              <a:off x="2492332" y="1521007"/>
              <a:ext cx="2130858" cy="2089476"/>
              <a:chOff x="3838532" y="1040457"/>
              <a:chExt cx="2523574" cy="2891631"/>
            </a:xfrm>
          </p:grpSpPr>
          <p:sp>
            <p:nvSpPr>
              <p:cNvPr id="3665" name="Google Shape;3665;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66" name="Google Shape;3666;p12"/>
              <p:cNvCxnSpPr>
                <a:stCxn id="3665"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67" name="Google Shape;3667;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68" name="Google Shape;3668;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69" name="Google Shape;3669;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70" name="Google Shape;3670;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71" name="Google Shape;3671;p12"/>
            <p:cNvGrpSpPr/>
            <p:nvPr/>
          </p:nvGrpSpPr>
          <p:grpSpPr>
            <a:xfrm flipH="1">
              <a:off x="4544712" y="757958"/>
              <a:ext cx="1913853" cy="2853414"/>
              <a:chOff x="3838532" y="1040457"/>
              <a:chExt cx="2523574" cy="2891631"/>
            </a:xfrm>
          </p:grpSpPr>
          <p:sp>
            <p:nvSpPr>
              <p:cNvPr id="3672" name="Google Shape;3672;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73" name="Google Shape;3673;p12"/>
              <p:cNvCxnSpPr>
                <a:stCxn id="3672"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74" name="Google Shape;3674;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75" name="Google Shape;3675;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76" name="Google Shape;3676;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77" name="Google Shape;3677;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78" name="Google Shape;3678;p12"/>
            <p:cNvGrpSpPr/>
            <p:nvPr/>
          </p:nvGrpSpPr>
          <p:grpSpPr>
            <a:xfrm flipH="1">
              <a:off x="4567057" y="1522583"/>
              <a:ext cx="2071462" cy="2110984"/>
              <a:chOff x="3838532" y="1040457"/>
              <a:chExt cx="2523574" cy="2891631"/>
            </a:xfrm>
          </p:grpSpPr>
          <p:sp>
            <p:nvSpPr>
              <p:cNvPr id="3679" name="Google Shape;3679;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80" name="Google Shape;3680;p12"/>
              <p:cNvCxnSpPr>
                <a:stCxn id="3679"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81" name="Google Shape;3681;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82" name="Google Shape;3682;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83" name="Google Shape;3683;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84" name="Google Shape;3684;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685" name="Google Shape;3685;p12"/>
          <p:cNvGrpSpPr/>
          <p:nvPr/>
        </p:nvGrpSpPr>
        <p:grpSpPr>
          <a:xfrm>
            <a:off x="11328804" y="178324"/>
            <a:ext cx="885892" cy="1429260"/>
            <a:chOff x="2492332" y="91439"/>
            <a:chExt cx="4146187" cy="6565863"/>
          </a:xfrm>
        </p:grpSpPr>
        <p:grpSp>
          <p:nvGrpSpPr>
            <p:cNvPr id="3686" name="Google Shape;3686;p12"/>
            <p:cNvGrpSpPr/>
            <p:nvPr/>
          </p:nvGrpSpPr>
          <p:grpSpPr>
            <a:xfrm flipH="1" rot="-2480865">
              <a:off x="3422651" y="572781"/>
              <a:ext cx="2451852" cy="2635838"/>
              <a:chOff x="3838532" y="1040457"/>
              <a:chExt cx="2523574" cy="2981548"/>
            </a:xfrm>
          </p:grpSpPr>
          <p:sp>
            <p:nvSpPr>
              <p:cNvPr id="3687" name="Google Shape;3687;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88" name="Google Shape;3688;p12"/>
              <p:cNvCxnSpPr>
                <a:stCxn id="3687"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689" name="Google Shape;3689;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90" name="Google Shape;3690;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91" name="Google Shape;3691;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92" name="Google Shape;3692;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693" name="Google Shape;3693;p12"/>
            <p:cNvGrpSpPr/>
            <p:nvPr/>
          </p:nvGrpSpPr>
          <p:grpSpPr>
            <a:xfrm>
              <a:off x="2687568" y="757957"/>
              <a:ext cx="2032210" cy="2880901"/>
              <a:chOff x="3838532" y="1040457"/>
              <a:chExt cx="2523574" cy="2891631"/>
            </a:xfrm>
          </p:grpSpPr>
          <p:sp>
            <p:nvSpPr>
              <p:cNvPr id="3694" name="Google Shape;3694;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695" name="Google Shape;3695;p12"/>
              <p:cNvCxnSpPr>
                <a:stCxn id="369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696" name="Google Shape;3696;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97" name="Google Shape;3697;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98" name="Google Shape;3698;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699" name="Google Shape;3699;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00" name="Google Shape;3700;p12"/>
            <p:cNvGrpSpPr/>
            <p:nvPr/>
          </p:nvGrpSpPr>
          <p:grpSpPr>
            <a:xfrm>
              <a:off x="2649392" y="3634455"/>
              <a:ext cx="3897297" cy="3022847"/>
              <a:chOff x="4279036" y="3583162"/>
              <a:chExt cx="3897297" cy="3022847"/>
            </a:xfrm>
          </p:grpSpPr>
          <p:sp>
            <p:nvSpPr>
              <p:cNvPr id="3701" name="Google Shape;3701;p12"/>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02" name="Google Shape;3702;p12"/>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03" name="Google Shape;3703;p12"/>
            <p:cNvGrpSpPr/>
            <p:nvPr/>
          </p:nvGrpSpPr>
          <p:grpSpPr>
            <a:xfrm>
              <a:off x="2492332" y="1521007"/>
              <a:ext cx="2130858" cy="2089476"/>
              <a:chOff x="3838532" y="1040457"/>
              <a:chExt cx="2523574" cy="2891631"/>
            </a:xfrm>
          </p:grpSpPr>
          <p:sp>
            <p:nvSpPr>
              <p:cNvPr id="3704" name="Google Shape;3704;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05" name="Google Shape;3705;p12"/>
              <p:cNvCxnSpPr>
                <a:stCxn id="370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06" name="Google Shape;3706;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07" name="Google Shape;3707;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08" name="Google Shape;3708;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09" name="Google Shape;3709;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10" name="Google Shape;3710;p12"/>
            <p:cNvGrpSpPr/>
            <p:nvPr/>
          </p:nvGrpSpPr>
          <p:grpSpPr>
            <a:xfrm flipH="1">
              <a:off x="4544712" y="757958"/>
              <a:ext cx="1913853" cy="2853414"/>
              <a:chOff x="3838532" y="1040457"/>
              <a:chExt cx="2523574" cy="2891631"/>
            </a:xfrm>
          </p:grpSpPr>
          <p:sp>
            <p:nvSpPr>
              <p:cNvPr id="3711" name="Google Shape;3711;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12" name="Google Shape;3712;p12"/>
              <p:cNvCxnSpPr>
                <a:stCxn id="3711"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13" name="Google Shape;3713;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14" name="Google Shape;3714;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15" name="Google Shape;3715;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16" name="Google Shape;3716;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17" name="Google Shape;3717;p12"/>
            <p:cNvGrpSpPr/>
            <p:nvPr/>
          </p:nvGrpSpPr>
          <p:grpSpPr>
            <a:xfrm flipH="1">
              <a:off x="4567057" y="1522583"/>
              <a:ext cx="2071462" cy="2110984"/>
              <a:chOff x="3838532" y="1040457"/>
              <a:chExt cx="2523574" cy="2891631"/>
            </a:xfrm>
          </p:grpSpPr>
          <p:sp>
            <p:nvSpPr>
              <p:cNvPr id="3718" name="Google Shape;3718;p1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19" name="Google Shape;3719;p12"/>
              <p:cNvCxnSpPr>
                <a:stCxn id="3718"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20" name="Google Shape;3720;p1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21" name="Google Shape;3721;p1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22" name="Google Shape;3722;p1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23" name="Google Shape;3723;p1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3724" name="Google Shape;3724;p12"/>
          <p:cNvSpPr txBox="1"/>
          <p:nvPr>
            <p:ph type="title"/>
          </p:nvPr>
        </p:nvSpPr>
        <p:spPr>
          <a:xfrm>
            <a:off x="2926528" y="877038"/>
            <a:ext cx="6447820" cy="958872"/>
          </a:xfrm>
          <a:prstGeom prst="rect">
            <a:avLst/>
          </a:prstGeom>
          <a:no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62503"/>
              </a:buClr>
              <a:buSzPts val="4800"/>
              <a:buFont typeface="Calibri"/>
              <a:buNone/>
            </a:pPr>
            <a:r>
              <a:rPr lang="en-US" sz="4800">
                <a:latin typeface="Calibri"/>
                <a:ea typeface="Calibri"/>
                <a:cs typeface="Calibri"/>
                <a:sym typeface="Calibri"/>
              </a:rPr>
              <a:t>Tìm số bị trừ (theo mẫu) </a:t>
            </a:r>
            <a:endParaRPr sz="4800">
              <a:latin typeface="Calibri"/>
              <a:ea typeface="Calibri"/>
              <a:cs typeface="Calibri"/>
              <a:sym typeface="Calibri"/>
            </a:endParaRPr>
          </a:p>
        </p:txBody>
      </p:sp>
      <p:sp>
        <p:nvSpPr>
          <p:cNvPr id="3725" name="Google Shape;3725;p12"/>
          <p:cNvSpPr/>
          <p:nvPr/>
        </p:nvSpPr>
        <p:spPr>
          <a:xfrm>
            <a:off x="2223460" y="831291"/>
            <a:ext cx="760073" cy="741044"/>
          </a:xfrm>
          <a:prstGeom prst="ellipse">
            <a:avLst/>
          </a:prstGeom>
          <a:solidFill>
            <a:srgbClr val="FFFF99"/>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2700"/>
              </a:buClr>
              <a:buSzPts val="5400"/>
              <a:buFont typeface="Itim"/>
              <a:buNone/>
            </a:pPr>
            <a:r>
              <a:rPr b="0" i="0" lang="en-US" sz="5400" u="none" cap="none" strike="noStrike">
                <a:solidFill>
                  <a:srgbClr val="5E2700"/>
                </a:solidFill>
                <a:latin typeface="Itim"/>
                <a:ea typeface="Itim"/>
                <a:cs typeface="Itim"/>
                <a:sym typeface="Itim"/>
              </a:rPr>
              <a:t>1</a:t>
            </a:r>
            <a:endParaRPr/>
          </a:p>
        </p:txBody>
      </p:sp>
      <p:grpSp>
        <p:nvGrpSpPr>
          <p:cNvPr id="3726" name="Google Shape;3726;p12"/>
          <p:cNvGrpSpPr/>
          <p:nvPr/>
        </p:nvGrpSpPr>
        <p:grpSpPr>
          <a:xfrm>
            <a:off x="428190" y="2334906"/>
            <a:ext cx="3979218" cy="1679310"/>
            <a:chOff x="428190" y="2334906"/>
            <a:chExt cx="3979218" cy="1679310"/>
          </a:xfrm>
        </p:grpSpPr>
        <p:sp>
          <p:nvSpPr>
            <p:cNvPr id="3727" name="Google Shape;3727;p12"/>
            <p:cNvSpPr/>
            <p:nvPr/>
          </p:nvSpPr>
          <p:spPr>
            <a:xfrm>
              <a:off x="428190" y="2334906"/>
              <a:ext cx="3704898" cy="1679310"/>
            </a:xfrm>
            <a:prstGeom prst="roundRect">
              <a:avLst>
                <a:gd fmla="val 16667" name="adj"/>
              </a:avLst>
            </a:prstGeom>
            <a:solidFill>
              <a:srgbClr val="00B0F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US" sz="3200">
                  <a:solidFill>
                    <a:schemeClr val="dk1"/>
                  </a:solidFill>
                  <a:latin typeface="Arial"/>
                  <a:ea typeface="Arial"/>
                  <a:cs typeface="Arial"/>
                  <a:sym typeface="Arial"/>
                </a:rPr>
                <a:t>Mẫu: </a:t>
              </a:r>
              <a:endParaRPr/>
            </a:p>
            <a:p>
              <a:pPr indent="0" lvl="0" marL="0" marR="0" rtl="0" algn="l">
                <a:spcBef>
                  <a:spcPts val="0"/>
                </a:spcBef>
                <a:spcAft>
                  <a:spcPts val="0"/>
                </a:spcAft>
                <a:buNone/>
              </a:pPr>
              <a:r>
                <a:t/>
              </a:r>
              <a:endParaRPr sz="1800">
                <a:solidFill>
                  <a:schemeClr val="dk1"/>
                </a:solidFill>
                <a:latin typeface="Itim"/>
                <a:ea typeface="Itim"/>
                <a:cs typeface="Itim"/>
                <a:sym typeface="Itim"/>
              </a:endParaRPr>
            </a:p>
            <a:p>
              <a:pPr indent="0" lvl="0" marL="0" marR="0" rtl="0" algn="l">
                <a:spcBef>
                  <a:spcPts val="0"/>
                </a:spcBef>
                <a:spcAft>
                  <a:spcPts val="0"/>
                </a:spcAft>
                <a:buNone/>
              </a:pPr>
              <a:r>
                <a:t/>
              </a:r>
              <a:endParaRPr sz="1800">
                <a:solidFill>
                  <a:schemeClr val="dk1"/>
                </a:solidFill>
                <a:latin typeface="Itim"/>
                <a:ea typeface="Itim"/>
                <a:cs typeface="Itim"/>
                <a:sym typeface="Itim"/>
              </a:endParaRPr>
            </a:p>
            <a:p>
              <a:pPr indent="0" lvl="0" marL="0" marR="0" rtl="0" algn="l">
                <a:spcBef>
                  <a:spcPts val="0"/>
                </a:spcBef>
                <a:spcAft>
                  <a:spcPts val="0"/>
                </a:spcAft>
                <a:buNone/>
              </a:pPr>
              <a:r>
                <a:t/>
              </a:r>
              <a:endParaRPr sz="1800">
                <a:solidFill>
                  <a:schemeClr val="dk1"/>
                </a:solidFill>
                <a:latin typeface="Itim"/>
                <a:ea typeface="Itim"/>
                <a:cs typeface="Itim"/>
                <a:sym typeface="Itim"/>
              </a:endParaRPr>
            </a:p>
            <a:p>
              <a:pPr indent="0" lvl="0" marL="0" marR="0" rtl="0" algn="l">
                <a:spcBef>
                  <a:spcPts val="0"/>
                </a:spcBef>
                <a:spcAft>
                  <a:spcPts val="0"/>
                </a:spcAft>
                <a:buNone/>
              </a:pPr>
              <a:r>
                <a:t/>
              </a:r>
              <a:endParaRPr sz="1800">
                <a:solidFill>
                  <a:schemeClr val="dk1"/>
                </a:solidFill>
                <a:latin typeface="Itim"/>
                <a:ea typeface="Itim"/>
                <a:cs typeface="Itim"/>
                <a:sym typeface="Itim"/>
              </a:endParaRPr>
            </a:p>
            <a:p>
              <a:pPr indent="0" lvl="0" marL="0" marR="0" rtl="0" algn="l">
                <a:spcBef>
                  <a:spcPts val="0"/>
                </a:spcBef>
                <a:spcAft>
                  <a:spcPts val="0"/>
                </a:spcAft>
                <a:buNone/>
              </a:pPr>
              <a:r>
                <a:t/>
              </a:r>
              <a:endParaRPr sz="1800">
                <a:solidFill>
                  <a:schemeClr val="dk1"/>
                </a:solidFill>
                <a:latin typeface="Itim"/>
                <a:ea typeface="Itim"/>
                <a:cs typeface="Itim"/>
                <a:sym typeface="Itim"/>
              </a:endParaRPr>
            </a:p>
          </p:txBody>
        </p:sp>
        <p:sp>
          <p:nvSpPr>
            <p:cNvPr id="3728" name="Google Shape;3728;p12"/>
            <p:cNvSpPr/>
            <p:nvPr/>
          </p:nvSpPr>
          <p:spPr>
            <a:xfrm>
              <a:off x="1671324" y="2413538"/>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29" name="Google Shape;3729;p12"/>
            <p:cNvSpPr txBox="1"/>
            <p:nvPr/>
          </p:nvSpPr>
          <p:spPr>
            <a:xfrm>
              <a:off x="2185416" y="2429814"/>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- 10 = 30</a:t>
              </a:r>
              <a:endParaRPr/>
            </a:p>
          </p:txBody>
        </p:sp>
        <p:sp>
          <p:nvSpPr>
            <p:cNvPr id="3730" name="Google Shape;3730;p12"/>
            <p:cNvSpPr txBox="1"/>
            <p:nvPr/>
          </p:nvSpPr>
          <p:spPr>
            <a:xfrm>
              <a:off x="1629660" y="3076991"/>
              <a:ext cx="27777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30 + 10 = 40</a:t>
              </a:r>
              <a:endParaRPr/>
            </a:p>
          </p:txBody>
        </p:sp>
      </p:grpSp>
      <p:grpSp>
        <p:nvGrpSpPr>
          <p:cNvPr id="3731" name="Google Shape;3731;p12"/>
          <p:cNvGrpSpPr/>
          <p:nvPr/>
        </p:nvGrpSpPr>
        <p:grpSpPr>
          <a:xfrm>
            <a:off x="5728212" y="2413538"/>
            <a:ext cx="2525772" cy="1873922"/>
            <a:chOff x="5728212" y="2413538"/>
            <a:chExt cx="2525772" cy="1873922"/>
          </a:xfrm>
        </p:grpSpPr>
        <p:sp>
          <p:nvSpPr>
            <p:cNvPr id="3732" name="Google Shape;3732;p12"/>
            <p:cNvSpPr/>
            <p:nvPr/>
          </p:nvSpPr>
          <p:spPr>
            <a:xfrm>
              <a:off x="5728212" y="2429814"/>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33" name="Google Shape;3733;p12"/>
            <p:cNvSpPr txBox="1"/>
            <p:nvPr/>
          </p:nvSpPr>
          <p:spPr>
            <a:xfrm>
              <a:off x="6306312" y="2413538"/>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- 20 = 40</a:t>
              </a:r>
              <a:endParaRPr/>
            </a:p>
          </p:txBody>
        </p:sp>
        <p:sp>
          <p:nvSpPr>
            <p:cNvPr id="3734" name="Google Shape;3734;p12"/>
            <p:cNvSpPr/>
            <p:nvPr/>
          </p:nvSpPr>
          <p:spPr>
            <a:xfrm>
              <a:off x="5728212" y="3104874"/>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35" name="Google Shape;3735;p12"/>
            <p:cNvSpPr txBox="1"/>
            <p:nvPr/>
          </p:nvSpPr>
          <p:spPr>
            <a:xfrm>
              <a:off x="6306312" y="3064952"/>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- 12 = 25</a:t>
              </a:r>
              <a:endParaRPr/>
            </a:p>
          </p:txBody>
        </p:sp>
        <p:sp>
          <p:nvSpPr>
            <p:cNvPr id="3736" name="Google Shape;3736;p12"/>
            <p:cNvSpPr/>
            <p:nvPr/>
          </p:nvSpPr>
          <p:spPr>
            <a:xfrm>
              <a:off x="5728212" y="3761750"/>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37" name="Google Shape;3737;p12"/>
            <p:cNvSpPr txBox="1"/>
            <p:nvPr/>
          </p:nvSpPr>
          <p:spPr>
            <a:xfrm>
              <a:off x="6306312" y="3702685"/>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- 18 = 42</a:t>
              </a:r>
              <a:endParaRPr/>
            </a:p>
          </p:txBody>
        </p:sp>
      </p:grpSp>
      <p:sp>
        <p:nvSpPr>
          <p:cNvPr id="3738" name="Google Shape;3738;p12"/>
          <p:cNvSpPr/>
          <p:nvPr/>
        </p:nvSpPr>
        <p:spPr>
          <a:xfrm>
            <a:off x="4455617" y="5413419"/>
            <a:ext cx="3280766" cy="1276678"/>
          </a:xfrm>
          <a:prstGeom prst="roundRect">
            <a:avLst>
              <a:gd fmla="val 16667" name="adj"/>
            </a:avLst>
          </a:prstGeom>
          <a:solidFill>
            <a:srgbClr val="FFC000"/>
          </a:solidFill>
          <a:ln cap="flat" cmpd="sng" w="381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3739" name="Google Shape;3739;p12"/>
          <p:cNvSpPr/>
          <p:nvPr/>
        </p:nvSpPr>
        <p:spPr>
          <a:xfrm>
            <a:off x="8584612" y="5399746"/>
            <a:ext cx="3280766" cy="1276678"/>
          </a:xfrm>
          <a:prstGeom prst="roundRect">
            <a:avLst>
              <a:gd fmla="val 16667" name="adj"/>
            </a:avLst>
          </a:prstGeom>
          <a:solidFill>
            <a:srgbClr val="FFC000"/>
          </a:solidFill>
          <a:ln cap="flat" cmpd="sng" w="381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3740" name="Google Shape;3740;p12"/>
          <p:cNvSpPr/>
          <p:nvPr/>
        </p:nvSpPr>
        <p:spPr>
          <a:xfrm>
            <a:off x="358546" y="5456470"/>
            <a:ext cx="3280766" cy="1276678"/>
          </a:xfrm>
          <a:prstGeom prst="roundRect">
            <a:avLst>
              <a:gd fmla="val 16667" name="adj"/>
            </a:avLst>
          </a:prstGeom>
          <a:solidFill>
            <a:srgbClr val="FFC000"/>
          </a:solidFill>
          <a:ln cap="flat" cmpd="sng" w="381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grpSp>
        <p:nvGrpSpPr>
          <p:cNvPr id="3741" name="Google Shape;3741;p12"/>
          <p:cNvGrpSpPr/>
          <p:nvPr/>
        </p:nvGrpSpPr>
        <p:grpSpPr>
          <a:xfrm>
            <a:off x="517059" y="5477945"/>
            <a:ext cx="2501475" cy="584775"/>
            <a:chOff x="517059" y="5477945"/>
            <a:chExt cx="2501475" cy="584775"/>
          </a:xfrm>
        </p:grpSpPr>
        <p:sp>
          <p:nvSpPr>
            <p:cNvPr id="3742" name="Google Shape;3742;p12"/>
            <p:cNvSpPr/>
            <p:nvPr/>
          </p:nvSpPr>
          <p:spPr>
            <a:xfrm>
              <a:off x="517059" y="5536088"/>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43" name="Google Shape;3743;p12"/>
            <p:cNvSpPr txBox="1"/>
            <p:nvPr/>
          </p:nvSpPr>
          <p:spPr>
            <a:xfrm>
              <a:off x="1070862" y="5477945"/>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- 20 = 40</a:t>
              </a:r>
              <a:endParaRPr/>
            </a:p>
          </p:txBody>
        </p:sp>
      </p:grpSp>
      <p:sp>
        <p:nvSpPr>
          <p:cNvPr id="3744" name="Google Shape;3744;p12"/>
          <p:cNvSpPr txBox="1"/>
          <p:nvPr/>
        </p:nvSpPr>
        <p:spPr>
          <a:xfrm>
            <a:off x="510130" y="6169848"/>
            <a:ext cx="25875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40 + 20 = 60</a:t>
            </a:r>
            <a:endParaRPr/>
          </a:p>
        </p:txBody>
      </p:sp>
      <p:sp>
        <p:nvSpPr>
          <p:cNvPr id="3745" name="Google Shape;3745;p12"/>
          <p:cNvSpPr/>
          <p:nvPr/>
        </p:nvSpPr>
        <p:spPr>
          <a:xfrm>
            <a:off x="465282" y="5522534"/>
            <a:ext cx="670577" cy="510494"/>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60</a:t>
            </a:r>
            <a:endParaRPr/>
          </a:p>
        </p:txBody>
      </p:sp>
      <p:grpSp>
        <p:nvGrpSpPr>
          <p:cNvPr id="3746" name="Google Shape;3746;p12"/>
          <p:cNvGrpSpPr/>
          <p:nvPr/>
        </p:nvGrpSpPr>
        <p:grpSpPr>
          <a:xfrm>
            <a:off x="4614130" y="5434894"/>
            <a:ext cx="2501475" cy="584775"/>
            <a:chOff x="517059" y="5477945"/>
            <a:chExt cx="2501475" cy="584775"/>
          </a:xfrm>
        </p:grpSpPr>
        <p:sp>
          <p:nvSpPr>
            <p:cNvPr id="3747" name="Google Shape;3747;p12"/>
            <p:cNvSpPr/>
            <p:nvPr/>
          </p:nvSpPr>
          <p:spPr>
            <a:xfrm>
              <a:off x="517059" y="5536088"/>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48" name="Google Shape;3748;p12"/>
            <p:cNvSpPr txBox="1"/>
            <p:nvPr/>
          </p:nvSpPr>
          <p:spPr>
            <a:xfrm>
              <a:off x="1070862" y="5477945"/>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- 12 = 25</a:t>
              </a:r>
              <a:endParaRPr/>
            </a:p>
          </p:txBody>
        </p:sp>
      </p:grpSp>
      <p:sp>
        <p:nvSpPr>
          <p:cNvPr id="3749" name="Google Shape;3749;p12"/>
          <p:cNvSpPr txBox="1"/>
          <p:nvPr/>
        </p:nvSpPr>
        <p:spPr>
          <a:xfrm>
            <a:off x="4614130" y="6099287"/>
            <a:ext cx="29205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25 + 12 = 37</a:t>
            </a:r>
            <a:endParaRPr/>
          </a:p>
        </p:txBody>
      </p:sp>
      <p:sp>
        <p:nvSpPr>
          <p:cNvPr id="3750" name="Google Shape;3750;p12"/>
          <p:cNvSpPr/>
          <p:nvPr/>
        </p:nvSpPr>
        <p:spPr>
          <a:xfrm>
            <a:off x="4497356" y="5490256"/>
            <a:ext cx="670577" cy="510494"/>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37</a:t>
            </a:r>
            <a:endParaRPr/>
          </a:p>
        </p:txBody>
      </p:sp>
      <p:grpSp>
        <p:nvGrpSpPr>
          <p:cNvPr id="3751" name="Google Shape;3751;p12"/>
          <p:cNvGrpSpPr/>
          <p:nvPr/>
        </p:nvGrpSpPr>
        <p:grpSpPr>
          <a:xfrm>
            <a:off x="8743125" y="5421221"/>
            <a:ext cx="2501475" cy="584775"/>
            <a:chOff x="517059" y="5477945"/>
            <a:chExt cx="2501475" cy="584775"/>
          </a:xfrm>
        </p:grpSpPr>
        <p:sp>
          <p:nvSpPr>
            <p:cNvPr id="3752" name="Google Shape;3752;p12"/>
            <p:cNvSpPr/>
            <p:nvPr/>
          </p:nvSpPr>
          <p:spPr>
            <a:xfrm>
              <a:off x="517059" y="5536088"/>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3753" name="Google Shape;3753;p12"/>
            <p:cNvSpPr txBox="1"/>
            <p:nvPr/>
          </p:nvSpPr>
          <p:spPr>
            <a:xfrm>
              <a:off x="1070862" y="5477945"/>
              <a:ext cx="19476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- 18 = 42</a:t>
              </a:r>
              <a:endParaRPr/>
            </a:p>
          </p:txBody>
        </p:sp>
      </p:grpSp>
      <p:sp>
        <p:nvSpPr>
          <p:cNvPr id="3754" name="Google Shape;3754;p12"/>
          <p:cNvSpPr txBox="1"/>
          <p:nvPr/>
        </p:nvSpPr>
        <p:spPr>
          <a:xfrm>
            <a:off x="8724577" y="6048822"/>
            <a:ext cx="29205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42 + 18 = 60</a:t>
            </a:r>
            <a:endParaRPr/>
          </a:p>
        </p:txBody>
      </p:sp>
      <p:sp>
        <p:nvSpPr>
          <p:cNvPr id="3755" name="Google Shape;3755;p12"/>
          <p:cNvSpPr/>
          <p:nvPr/>
        </p:nvSpPr>
        <p:spPr>
          <a:xfrm>
            <a:off x="8663868" y="5469037"/>
            <a:ext cx="670577" cy="510494"/>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Arial"/>
                <a:ea typeface="Arial"/>
                <a:cs typeface="Arial"/>
                <a:sym typeface="Arial"/>
              </a:rPr>
              <a:t>60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6"/>
                                        </p:tgtEl>
                                        <p:attrNameLst>
                                          <p:attrName>style.visibility</p:attrName>
                                        </p:attrNameLst>
                                      </p:cBhvr>
                                      <p:to>
                                        <p:strVal val="visible"/>
                                      </p:to>
                                    </p:set>
                                    <p:animEffect filter="fade" transition="in">
                                      <p:cBhvr>
                                        <p:cTn dur="500"/>
                                        <p:tgtEl>
                                          <p:spTgt spid="3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31"/>
                                        </p:tgtEl>
                                        <p:attrNameLst>
                                          <p:attrName>style.visibility</p:attrName>
                                        </p:attrNameLst>
                                      </p:cBhvr>
                                      <p:to>
                                        <p:strVal val="visible"/>
                                      </p:to>
                                    </p:set>
                                    <p:anim calcmode="lin" valueType="num">
                                      <p:cBhvr additive="base">
                                        <p:cTn dur="500"/>
                                        <p:tgtEl>
                                          <p:spTgt spid="37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0"/>
                                        </p:tgtEl>
                                        <p:attrNameLst>
                                          <p:attrName>style.visibility</p:attrName>
                                        </p:attrNameLst>
                                      </p:cBhvr>
                                      <p:to>
                                        <p:strVal val="visible"/>
                                      </p:to>
                                    </p:set>
                                    <p:animEffect filter="fade" transition="in">
                                      <p:cBhvr>
                                        <p:cTn dur="500"/>
                                        <p:tgtEl>
                                          <p:spTgt spid="3740"/>
                                        </p:tgtEl>
                                      </p:cBhvr>
                                    </p:animEffect>
                                  </p:childTnLst>
                                </p:cTn>
                              </p:par>
                              <p:par>
                                <p:cTn fill="hold" nodeType="withEffect" presetClass="entr" presetID="10" presetSubtype="0">
                                  <p:stCondLst>
                                    <p:cond delay="0"/>
                                  </p:stCondLst>
                                  <p:childTnLst>
                                    <p:set>
                                      <p:cBhvr>
                                        <p:cTn dur="1" fill="hold">
                                          <p:stCondLst>
                                            <p:cond delay="0"/>
                                          </p:stCondLst>
                                        </p:cTn>
                                        <p:tgtEl>
                                          <p:spTgt spid="3738"/>
                                        </p:tgtEl>
                                        <p:attrNameLst>
                                          <p:attrName>style.visibility</p:attrName>
                                        </p:attrNameLst>
                                      </p:cBhvr>
                                      <p:to>
                                        <p:strVal val="visible"/>
                                      </p:to>
                                    </p:set>
                                    <p:animEffect filter="fade" transition="in">
                                      <p:cBhvr>
                                        <p:cTn dur="500"/>
                                        <p:tgtEl>
                                          <p:spTgt spid="3738"/>
                                        </p:tgtEl>
                                      </p:cBhvr>
                                    </p:animEffect>
                                  </p:childTnLst>
                                </p:cTn>
                              </p:par>
                              <p:par>
                                <p:cTn fill="hold" nodeType="withEffect" presetClass="entr" presetID="10" presetSubtype="0">
                                  <p:stCondLst>
                                    <p:cond delay="0"/>
                                  </p:stCondLst>
                                  <p:childTnLst>
                                    <p:set>
                                      <p:cBhvr>
                                        <p:cTn dur="1" fill="hold">
                                          <p:stCondLst>
                                            <p:cond delay="0"/>
                                          </p:stCondLst>
                                        </p:cTn>
                                        <p:tgtEl>
                                          <p:spTgt spid="3739"/>
                                        </p:tgtEl>
                                        <p:attrNameLst>
                                          <p:attrName>style.visibility</p:attrName>
                                        </p:attrNameLst>
                                      </p:cBhvr>
                                      <p:to>
                                        <p:strVal val="visible"/>
                                      </p:to>
                                    </p:set>
                                    <p:animEffect filter="fade" transition="in">
                                      <p:cBhvr>
                                        <p:cTn dur="500"/>
                                        <p:tgtEl>
                                          <p:spTgt spid="3739"/>
                                        </p:tgtEl>
                                      </p:cBhvr>
                                    </p:animEffect>
                                  </p:childTnLst>
                                </p:cTn>
                              </p:par>
                              <p:par>
                                <p:cTn fill="hold" nodeType="withEffect" presetClass="entr" presetID="10" presetSubtype="0">
                                  <p:stCondLst>
                                    <p:cond delay="0"/>
                                  </p:stCondLst>
                                  <p:childTnLst>
                                    <p:set>
                                      <p:cBhvr>
                                        <p:cTn dur="1" fill="hold">
                                          <p:stCondLst>
                                            <p:cond delay="0"/>
                                          </p:stCondLst>
                                        </p:cTn>
                                        <p:tgtEl>
                                          <p:spTgt spid="3741"/>
                                        </p:tgtEl>
                                        <p:attrNameLst>
                                          <p:attrName>style.visibility</p:attrName>
                                        </p:attrNameLst>
                                      </p:cBhvr>
                                      <p:to>
                                        <p:strVal val="visible"/>
                                      </p:to>
                                    </p:set>
                                    <p:animEffect filter="fade" transition="in">
                                      <p:cBhvr>
                                        <p:cTn dur="500"/>
                                        <p:tgtEl>
                                          <p:spTgt spid="3741"/>
                                        </p:tgtEl>
                                      </p:cBhvr>
                                    </p:animEffect>
                                  </p:childTnLst>
                                </p:cTn>
                              </p:par>
                              <p:par>
                                <p:cTn fill="hold" nodeType="withEffect" presetClass="entr" presetID="10" presetSubtype="0">
                                  <p:stCondLst>
                                    <p:cond delay="0"/>
                                  </p:stCondLst>
                                  <p:childTnLst>
                                    <p:set>
                                      <p:cBhvr>
                                        <p:cTn dur="1" fill="hold">
                                          <p:stCondLst>
                                            <p:cond delay="0"/>
                                          </p:stCondLst>
                                        </p:cTn>
                                        <p:tgtEl>
                                          <p:spTgt spid="3746"/>
                                        </p:tgtEl>
                                        <p:attrNameLst>
                                          <p:attrName>style.visibility</p:attrName>
                                        </p:attrNameLst>
                                      </p:cBhvr>
                                      <p:to>
                                        <p:strVal val="visible"/>
                                      </p:to>
                                    </p:set>
                                    <p:animEffect filter="fade" transition="in">
                                      <p:cBhvr>
                                        <p:cTn dur="500"/>
                                        <p:tgtEl>
                                          <p:spTgt spid="3746"/>
                                        </p:tgtEl>
                                      </p:cBhvr>
                                    </p:animEffect>
                                  </p:childTnLst>
                                </p:cTn>
                              </p:par>
                              <p:par>
                                <p:cTn fill="hold" nodeType="withEffect" presetClass="entr" presetID="10" presetSubtype="0">
                                  <p:stCondLst>
                                    <p:cond delay="0"/>
                                  </p:stCondLst>
                                  <p:childTnLst>
                                    <p:set>
                                      <p:cBhvr>
                                        <p:cTn dur="1" fill="hold">
                                          <p:stCondLst>
                                            <p:cond delay="0"/>
                                          </p:stCondLst>
                                        </p:cTn>
                                        <p:tgtEl>
                                          <p:spTgt spid="3751"/>
                                        </p:tgtEl>
                                        <p:attrNameLst>
                                          <p:attrName>style.visibility</p:attrName>
                                        </p:attrNameLst>
                                      </p:cBhvr>
                                      <p:to>
                                        <p:strVal val="visible"/>
                                      </p:to>
                                    </p:set>
                                    <p:animEffect filter="fade" transition="in">
                                      <p:cBhvr>
                                        <p:cTn dur="500"/>
                                        <p:tgtEl>
                                          <p:spTgt spid="37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4"/>
                                        </p:tgtEl>
                                        <p:attrNameLst>
                                          <p:attrName>style.visibility</p:attrName>
                                        </p:attrNameLst>
                                      </p:cBhvr>
                                      <p:to>
                                        <p:strVal val="visible"/>
                                      </p:to>
                                    </p:set>
                                    <p:animEffect filter="fade" transition="in">
                                      <p:cBhvr>
                                        <p:cTn dur="500"/>
                                        <p:tgtEl>
                                          <p:spTgt spid="37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5"/>
                                        </p:tgtEl>
                                        <p:attrNameLst>
                                          <p:attrName>style.visibility</p:attrName>
                                        </p:attrNameLst>
                                      </p:cBhvr>
                                      <p:to>
                                        <p:strVal val="visible"/>
                                      </p:to>
                                    </p:set>
                                    <p:anim calcmode="lin" valueType="num">
                                      <p:cBhvr additive="base">
                                        <p:cTn dur="500"/>
                                        <p:tgtEl>
                                          <p:spTgt spid="37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9"/>
                                        </p:tgtEl>
                                        <p:attrNameLst>
                                          <p:attrName>style.visibility</p:attrName>
                                        </p:attrNameLst>
                                      </p:cBhvr>
                                      <p:to>
                                        <p:strVal val="visible"/>
                                      </p:to>
                                    </p:set>
                                    <p:animEffect filter="fade" transition="in">
                                      <p:cBhvr>
                                        <p:cTn dur="500"/>
                                        <p:tgtEl>
                                          <p:spTgt spid="3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50"/>
                                        </p:tgtEl>
                                        <p:attrNameLst>
                                          <p:attrName>style.visibility</p:attrName>
                                        </p:attrNameLst>
                                      </p:cBhvr>
                                      <p:to>
                                        <p:strVal val="visible"/>
                                      </p:to>
                                    </p:set>
                                    <p:anim calcmode="lin" valueType="num">
                                      <p:cBhvr additive="base">
                                        <p:cTn dur="500"/>
                                        <p:tgtEl>
                                          <p:spTgt spid="37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4"/>
                                        </p:tgtEl>
                                        <p:attrNameLst>
                                          <p:attrName>style.visibility</p:attrName>
                                        </p:attrNameLst>
                                      </p:cBhvr>
                                      <p:to>
                                        <p:strVal val="visible"/>
                                      </p:to>
                                    </p:set>
                                    <p:animEffect filter="fade" transition="in">
                                      <p:cBhvr>
                                        <p:cTn dur="500"/>
                                        <p:tgtEl>
                                          <p:spTgt spid="3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55"/>
                                        </p:tgtEl>
                                        <p:attrNameLst>
                                          <p:attrName>style.visibility</p:attrName>
                                        </p:attrNameLst>
                                      </p:cBhvr>
                                      <p:to>
                                        <p:strVal val="visible"/>
                                      </p:to>
                                    </p:set>
                                    <p:anim calcmode="lin" valueType="num">
                                      <p:cBhvr additive="base">
                                        <p:cTn dur="500"/>
                                        <p:tgtEl>
                                          <p:spTgt spid="37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760" name="Shape 3760"/>
        <p:cNvGrpSpPr/>
        <p:nvPr/>
      </p:nvGrpSpPr>
      <p:grpSpPr>
        <a:xfrm>
          <a:off x="0" y="0"/>
          <a:ext cx="0" cy="0"/>
          <a:chOff x="0" y="0"/>
          <a:chExt cx="0" cy="0"/>
        </a:xfrm>
      </p:grpSpPr>
      <p:grpSp>
        <p:nvGrpSpPr>
          <p:cNvPr id="3761" name="Google Shape;3761;p13"/>
          <p:cNvGrpSpPr/>
          <p:nvPr/>
        </p:nvGrpSpPr>
        <p:grpSpPr>
          <a:xfrm>
            <a:off x="12318" y="121600"/>
            <a:ext cx="885892" cy="1429260"/>
            <a:chOff x="2492332" y="91439"/>
            <a:chExt cx="4146187" cy="6565863"/>
          </a:xfrm>
        </p:grpSpPr>
        <p:grpSp>
          <p:nvGrpSpPr>
            <p:cNvPr id="3762" name="Google Shape;3762;p13"/>
            <p:cNvGrpSpPr/>
            <p:nvPr/>
          </p:nvGrpSpPr>
          <p:grpSpPr>
            <a:xfrm flipH="1" rot="-2480865">
              <a:off x="3422651" y="572781"/>
              <a:ext cx="2451852" cy="2635838"/>
              <a:chOff x="3838532" y="1040457"/>
              <a:chExt cx="2523574" cy="2981548"/>
            </a:xfrm>
          </p:grpSpPr>
          <p:sp>
            <p:nvSpPr>
              <p:cNvPr id="3763" name="Google Shape;3763;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64" name="Google Shape;3764;p13"/>
              <p:cNvCxnSpPr>
                <a:stCxn id="3763"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765" name="Google Shape;3765;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66" name="Google Shape;3766;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67" name="Google Shape;3767;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68" name="Google Shape;3768;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69" name="Google Shape;3769;p13"/>
            <p:cNvGrpSpPr/>
            <p:nvPr/>
          </p:nvGrpSpPr>
          <p:grpSpPr>
            <a:xfrm>
              <a:off x="2687568" y="757957"/>
              <a:ext cx="2032210" cy="2880901"/>
              <a:chOff x="3838532" y="1040457"/>
              <a:chExt cx="2523574" cy="2891631"/>
            </a:xfrm>
          </p:grpSpPr>
          <p:sp>
            <p:nvSpPr>
              <p:cNvPr id="3770" name="Google Shape;3770;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71" name="Google Shape;3771;p13"/>
              <p:cNvCxnSpPr>
                <a:stCxn id="3770"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72" name="Google Shape;3772;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73" name="Google Shape;3773;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74" name="Google Shape;3774;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75" name="Google Shape;3775;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76" name="Google Shape;3776;p13"/>
            <p:cNvGrpSpPr/>
            <p:nvPr/>
          </p:nvGrpSpPr>
          <p:grpSpPr>
            <a:xfrm>
              <a:off x="2649392" y="3634455"/>
              <a:ext cx="3897297" cy="3022847"/>
              <a:chOff x="4279036" y="3583162"/>
              <a:chExt cx="3897297" cy="3022847"/>
            </a:xfrm>
          </p:grpSpPr>
          <p:sp>
            <p:nvSpPr>
              <p:cNvPr id="3777" name="Google Shape;3777;p13"/>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78" name="Google Shape;3778;p13"/>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79" name="Google Shape;3779;p13"/>
            <p:cNvGrpSpPr/>
            <p:nvPr/>
          </p:nvGrpSpPr>
          <p:grpSpPr>
            <a:xfrm>
              <a:off x="2492332" y="1521007"/>
              <a:ext cx="2130858" cy="2089476"/>
              <a:chOff x="3838532" y="1040457"/>
              <a:chExt cx="2523574" cy="2891631"/>
            </a:xfrm>
          </p:grpSpPr>
          <p:sp>
            <p:nvSpPr>
              <p:cNvPr id="3780" name="Google Shape;3780;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81" name="Google Shape;3781;p13"/>
              <p:cNvCxnSpPr>
                <a:stCxn id="3780"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82" name="Google Shape;3782;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83" name="Google Shape;3783;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84" name="Google Shape;3784;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85" name="Google Shape;3785;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86" name="Google Shape;3786;p13"/>
            <p:cNvGrpSpPr/>
            <p:nvPr/>
          </p:nvGrpSpPr>
          <p:grpSpPr>
            <a:xfrm flipH="1">
              <a:off x="4544712" y="757958"/>
              <a:ext cx="1913853" cy="2853414"/>
              <a:chOff x="3838532" y="1040457"/>
              <a:chExt cx="2523574" cy="2891631"/>
            </a:xfrm>
          </p:grpSpPr>
          <p:sp>
            <p:nvSpPr>
              <p:cNvPr id="3787" name="Google Shape;3787;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88" name="Google Shape;3788;p13"/>
              <p:cNvCxnSpPr>
                <a:stCxn id="3787"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89" name="Google Shape;3789;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90" name="Google Shape;3790;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91" name="Google Shape;3791;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92" name="Google Shape;3792;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793" name="Google Shape;3793;p13"/>
            <p:cNvGrpSpPr/>
            <p:nvPr/>
          </p:nvGrpSpPr>
          <p:grpSpPr>
            <a:xfrm flipH="1">
              <a:off x="4567057" y="1522583"/>
              <a:ext cx="2071462" cy="2110984"/>
              <a:chOff x="3838532" y="1040457"/>
              <a:chExt cx="2523574" cy="2891631"/>
            </a:xfrm>
          </p:grpSpPr>
          <p:sp>
            <p:nvSpPr>
              <p:cNvPr id="3794" name="Google Shape;3794;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795" name="Google Shape;3795;p13"/>
              <p:cNvCxnSpPr>
                <a:stCxn id="379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796" name="Google Shape;3796;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97" name="Google Shape;3797;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98" name="Google Shape;3798;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799" name="Google Shape;3799;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800" name="Google Shape;3800;p13"/>
          <p:cNvGrpSpPr/>
          <p:nvPr/>
        </p:nvGrpSpPr>
        <p:grpSpPr>
          <a:xfrm>
            <a:off x="11328804" y="178324"/>
            <a:ext cx="885892" cy="1429260"/>
            <a:chOff x="2492332" y="91439"/>
            <a:chExt cx="4146187" cy="6565863"/>
          </a:xfrm>
        </p:grpSpPr>
        <p:grpSp>
          <p:nvGrpSpPr>
            <p:cNvPr id="3801" name="Google Shape;3801;p13"/>
            <p:cNvGrpSpPr/>
            <p:nvPr/>
          </p:nvGrpSpPr>
          <p:grpSpPr>
            <a:xfrm flipH="1" rot="-2480865">
              <a:off x="3422651" y="572781"/>
              <a:ext cx="2451852" cy="2635838"/>
              <a:chOff x="3838532" y="1040457"/>
              <a:chExt cx="2523574" cy="2981548"/>
            </a:xfrm>
          </p:grpSpPr>
          <p:sp>
            <p:nvSpPr>
              <p:cNvPr id="3802" name="Google Shape;3802;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803" name="Google Shape;3803;p13"/>
              <p:cNvCxnSpPr>
                <a:stCxn id="3802"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804" name="Google Shape;3804;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05" name="Google Shape;3805;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06" name="Google Shape;3806;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07" name="Google Shape;3807;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808" name="Google Shape;3808;p13"/>
            <p:cNvGrpSpPr/>
            <p:nvPr/>
          </p:nvGrpSpPr>
          <p:grpSpPr>
            <a:xfrm>
              <a:off x="2687568" y="757957"/>
              <a:ext cx="2032210" cy="2880901"/>
              <a:chOff x="3838532" y="1040457"/>
              <a:chExt cx="2523574" cy="2891631"/>
            </a:xfrm>
          </p:grpSpPr>
          <p:sp>
            <p:nvSpPr>
              <p:cNvPr id="3809" name="Google Shape;3809;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810" name="Google Shape;3810;p13"/>
              <p:cNvCxnSpPr>
                <a:stCxn id="3809"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811" name="Google Shape;3811;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12" name="Google Shape;3812;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13" name="Google Shape;3813;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14" name="Google Shape;3814;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815" name="Google Shape;3815;p13"/>
            <p:cNvGrpSpPr/>
            <p:nvPr/>
          </p:nvGrpSpPr>
          <p:grpSpPr>
            <a:xfrm>
              <a:off x="2649392" y="3634455"/>
              <a:ext cx="3897297" cy="3022847"/>
              <a:chOff x="4279036" y="3583162"/>
              <a:chExt cx="3897297" cy="3022847"/>
            </a:xfrm>
          </p:grpSpPr>
          <p:sp>
            <p:nvSpPr>
              <p:cNvPr id="3816" name="Google Shape;3816;p13"/>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17" name="Google Shape;3817;p13"/>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818" name="Google Shape;3818;p13"/>
            <p:cNvGrpSpPr/>
            <p:nvPr/>
          </p:nvGrpSpPr>
          <p:grpSpPr>
            <a:xfrm>
              <a:off x="2492332" y="1521007"/>
              <a:ext cx="2130858" cy="2089476"/>
              <a:chOff x="3838532" y="1040457"/>
              <a:chExt cx="2523574" cy="2891631"/>
            </a:xfrm>
          </p:grpSpPr>
          <p:sp>
            <p:nvSpPr>
              <p:cNvPr id="3819" name="Google Shape;3819;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820" name="Google Shape;3820;p13"/>
              <p:cNvCxnSpPr>
                <a:stCxn id="3819"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821" name="Google Shape;3821;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22" name="Google Shape;3822;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23" name="Google Shape;3823;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24" name="Google Shape;3824;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825" name="Google Shape;3825;p13"/>
            <p:cNvGrpSpPr/>
            <p:nvPr/>
          </p:nvGrpSpPr>
          <p:grpSpPr>
            <a:xfrm flipH="1">
              <a:off x="4544712" y="757958"/>
              <a:ext cx="1913853" cy="2853414"/>
              <a:chOff x="3838532" y="1040457"/>
              <a:chExt cx="2523574" cy="2891631"/>
            </a:xfrm>
          </p:grpSpPr>
          <p:sp>
            <p:nvSpPr>
              <p:cNvPr id="3826" name="Google Shape;3826;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827" name="Google Shape;3827;p13"/>
              <p:cNvCxnSpPr>
                <a:stCxn id="3826"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828" name="Google Shape;3828;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29" name="Google Shape;3829;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30" name="Google Shape;3830;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31" name="Google Shape;3831;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832" name="Google Shape;3832;p13"/>
            <p:cNvGrpSpPr/>
            <p:nvPr/>
          </p:nvGrpSpPr>
          <p:grpSpPr>
            <a:xfrm flipH="1">
              <a:off x="4567057" y="1522583"/>
              <a:ext cx="2071462" cy="2110984"/>
              <a:chOff x="3838532" y="1040457"/>
              <a:chExt cx="2523574" cy="2891631"/>
            </a:xfrm>
          </p:grpSpPr>
          <p:sp>
            <p:nvSpPr>
              <p:cNvPr id="3833" name="Google Shape;3833;p1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834" name="Google Shape;3834;p13"/>
              <p:cNvCxnSpPr>
                <a:stCxn id="3833"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835" name="Google Shape;3835;p1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36" name="Google Shape;3836;p1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37" name="Google Shape;3837;p1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38" name="Google Shape;3838;p1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3839" name="Google Shape;3839;p13"/>
          <p:cNvSpPr txBox="1"/>
          <p:nvPr>
            <p:ph type="title"/>
          </p:nvPr>
        </p:nvSpPr>
        <p:spPr>
          <a:xfrm>
            <a:off x="2926528" y="877038"/>
            <a:ext cx="6447820" cy="958872"/>
          </a:xfrm>
          <a:prstGeom prst="rect">
            <a:avLst/>
          </a:prstGeom>
          <a:no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62503"/>
              </a:buClr>
              <a:buSzPts val="4800"/>
              <a:buFont typeface="Calibri"/>
              <a:buNone/>
            </a:pPr>
            <a:r>
              <a:rPr lang="en-US" sz="4800">
                <a:latin typeface="Calibri"/>
                <a:ea typeface="Calibri"/>
                <a:cs typeface="Calibri"/>
                <a:sym typeface="Calibri"/>
              </a:rPr>
              <a:t>Tìm số trừ (theo mẫu) </a:t>
            </a:r>
            <a:endParaRPr sz="4800">
              <a:latin typeface="Calibri"/>
              <a:ea typeface="Calibri"/>
              <a:cs typeface="Calibri"/>
              <a:sym typeface="Calibri"/>
            </a:endParaRPr>
          </a:p>
        </p:txBody>
      </p:sp>
      <p:sp>
        <p:nvSpPr>
          <p:cNvPr id="3840" name="Google Shape;3840;p13"/>
          <p:cNvSpPr/>
          <p:nvPr/>
        </p:nvSpPr>
        <p:spPr>
          <a:xfrm>
            <a:off x="2223460" y="831291"/>
            <a:ext cx="760073" cy="741044"/>
          </a:xfrm>
          <a:prstGeom prst="ellipse">
            <a:avLst/>
          </a:prstGeom>
          <a:solidFill>
            <a:srgbClr val="FFFF99"/>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2700"/>
              </a:buClr>
              <a:buSzPts val="5400"/>
              <a:buFont typeface="Itim"/>
              <a:buNone/>
            </a:pPr>
            <a:r>
              <a:rPr b="0" i="0" lang="en-US" sz="5400" u="none" cap="none" strike="noStrike">
                <a:solidFill>
                  <a:srgbClr val="5E2700"/>
                </a:solidFill>
                <a:latin typeface="Itim"/>
                <a:ea typeface="Itim"/>
                <a:cs typeface="Itim"/>
                <a:sym typeface="Itim"/>
              </a:rPr>
              <a:t>1</a:t>
            </a:r>
            <a:endParaRPr/>
          </a:p>
        </p:txBody>
      </p:sp>
      <p:grpSp>
        <p:nvGrpSpPr>
          <p:cNvPr id="3841" name="Google Shape;3841;p13"/>
          <p:cNvGrpSpPr/>
          <p:nvPr/>
        </p:nvGrpSpPr>
        <p:grpSpPr>
          <a:xfrm>
            <a:off x="428190" y="2334906"/>
            <a:ext cx="3979218" cy="1679310"/>
            <a:chOff x="428190" y="2334906"/>
            <a:chExt cx="3979218" cy="1679310"/>
          </a:xfrm>
        </p:grpSpPr>
        <p:sp>
          <p:nvSpPr>
            <p:cNvPr id="3842" name="Google Shape;3842;p13"/>
            <p:cNvSpPr/>
            <p:nvPr/>
          </p:nvSpPr>
          <p:spPr>
            <a:xfrm>
              <a:off x="428190" y="2334906"/>
              <a:ext cx="3704898" cy="1679310"/>
            </a:xfrm>
            <a:prstGeom prst="roundRect">
              <a:avLst>
                <a:gd fmla="val 16667" name="adj"/>
              </a:avLst>
            </a:prstGeom>
            <a:solidFill>
              <a:srgbClr val="00B0F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Itim"/>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Mẫu: </a:t>
              </a:r>
              <a:endParaRPr/>
            </a:p>
            <a:p>
              <a:pPr indent="0" lvl="0" marL="0" marR="0" rtl="0" algn="l">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a:p>
              <a:pPr indent="0" lvl="0" marL="0" marR="0" rtl="0" algn="l">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a:p>
              <a:pPr indent="0" lvl="0" marL="0" marR="0" rtl="0" algn="l">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a:p>
              <a:pPr indent="0" lvl="0" marL="0" marR="0" rtl="0" algn="l">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a:p>
              <a:pPr indent="0" lvl="0" marL="0" marR="0" rtl="0" algn="l">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p:txBody>
        </p:sp>
        <p:sp>
          <p:nvSpPr>
            <p:cNvPr id="3843" name="Google Shape;3843;p13"/>
            <p:cNvSpPr/>
            <p:nvPr/>
          </p:nvSpPr>
          <p:spPr>
            <a:xfrm>
              <a:off x="2468366" y="2509657"/>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44" name="Google Shape;3844;p13"/>
            <p:cNvSpPr txBox="1"/>
            <p:nvPr/>
          </p:nvSpPr>
          <p:spPr>
            <a:xfrm>
              <a:off x="1563979" y="2466174"/>
              <a:ext cx="256910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30 -       = 20</a:t>
              </a:r>
              <a:endParaRPr/>
            </a:p>
          </p:txBody>
        </p:sp>
        <p:sp>
          <p:nvSpPr>
            <p:cNvPr id="3845" name="Google Shape;3845;p13"/>
            <p:cNvSpPr txBox="1"/>
            <p:nvPr/>
          </p:nvSpPr>
          <p:spPr>
            <a:xfrm>
              <a:off x="1629660" y="3076991"/>
              <a:ext cx="277774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30 - 20 = 10</a:t>
              </a:r>
              <a:endParaRPr/>
            </a:p>
          </p:txBody>
        </p:sp>
      </p:grpSp>
      <p:grpSp>
        <p:nvGrpSpPr>
          <p:cNvPr id="3846" name="Google Shape;3846;p13"/>
          <p:cNvGrpSpPr/>
          <p:nvPr/>
        </p:nvGrpSpPr>
        <p:grpSpPr>
          <a:xfrm>
            <a:off x="5097174" y="2440368"/>
            <a:ext cx="2961740" cy="1877412"/>
            <a:chOff x="5097174" y="2440368"/>
            <a:chExt cx="2961740" cy="1877412"/>
          </a:xfrm>
        </p:grpSpPr>
        <p:sp>
          <p:nvSpPr>
            <p:cNvPr id="3847" name="Google Shape;3847;p13"/>
            <p:cNvSpPr/>
            <p:nvPr/>
          </p:nvSpPr>
          <p:spPr>
            <a:xfrm>
              <a:off x="5943703" y="2447998"/>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48" name="Google Shape;3848;p13"/>
            <p:cNvSpPr txBox="1"/>
            <p:nvPr/>
          </p:nvSpPr>
          <p:spPr>
            <a:xfrm>
              <a:off x="5097174" y="2440368"/>
              <a:ext cx="296174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50 -      = 10</a:t>
              </a:r>
              <a:endParaRPr/>
            </a:p>
          </p:txBody>
        </p:sp>
        <p:sp>
          <p:nvSpPr>
            <p:cNvPr id="3849" name="Google Shape;3849;p13"/>
            <p:cNvSpPr/>
            <p:nvPr/>
          </p:nvSpPr>
          <p:spPr>
            <a:xfrm>
              <a:off x="5984244" y="3096250"/>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50" name="Google Shape;3850;p13"/>
            <p:cNvSpPr txBox="1"/>
            <p:nvPr/>
          </p:nvSpPr>
          <p:spPr>
            <a:xfrm>
              <a:off x="5113745" y="3063372"/>
              <a:ext cx="288687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35 -      = 15</a:t>
              </a:r>
              <a:endParaRPr/>
            </a:p>
          </p:txBody>
        </p:sp>
        <p:sp>
          <p:nvSpPr>
            <p:cNvPr id="3851" name="Google Shape;3851;p13"/>
            <p:cNvSpPr/>
            <p:nvPr/>
          </p:nvSpPr>
          <p:spPr>
            <a:xfrm>
              <a:off x="5984244" y="3746805"/>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52" name="Google Shape;3852;p13"/>
            <p:cNvSpPr txBox="1"/>
            <p:nvPr/>
          </p:nvSpPr>
          <p:spPr>
            <a:xfrm>
              <a:off x="5176601" y="3733005"/>
              <a:ext cx="248482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51-      = 18 </a:t>
              </a:r>
              <a:endParaRPr/>
            </a:p>
          </p:txBody>
        </p:sp>
      </p:grpSp>
      <p:sp>
        <p:nvSpPr>
          <p:cNvPr id="3853" name="Google Shape;3853;p13"/>
          <p:cNvSpPr/>
          <p:nvPr/>
        </p:nvSpPr>
        <p:spPr>
          <a:xfrm>
            <a:off x="4455617" y="5413419"/>
            <a:ext cx="3280766" cy="1276678"/>
          </a:xfrm>
          <a:prstGeom prst="roundRect">
            <a:avLst>
              <a:gd fmla="val 16667" name="adj"/>
            </a:avLst>
          </a:prstGeom>
          <a:solidFill>
            <a:srgbClr val="FFC000"/>
          </a:solidFill>
          <a:ln cap="flat" cmpd="sng" w="381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854" name="Google Shape;3854;p13"/>
          <p:cNvSpPr/>
          <p:nvPr/>
        </p:nvSpPr>
        <p:spPr>
          <a:xfrm>
            <a:off x="8584612" y="5399746"/>
            <a:ext cx="3280766" cy="1276678"/>
          </a:xfrm>
          <a:prstGeom prst="roundRect">
            <a:avLst>
              <a:gd fmla="val 16667" name="adj"/>
            </a:avLst>
          </a:prstGeom>
          <a:solidFill>
            <a:srgbClr val="FFC000"/>
          </a:solidFill>
          <a:ln cap="flat" cmpd="sng" w="381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855" name="Google Shape;3855;p13"/>
          <p:cNvSpPr/>
          <p:nvPr/>
        </p:nvSpPr>
        <p:spPr>
          <a:xfrm>
            <a:off x="358546" y="5456470"/>
            <a:ext cx="3280766" cy="1276678"/>
          </a:xfrm>
          <a:prstGeom prst="roundRect">
            <a:avLst>
              <a:gd fmla="val 16667" name="adj"/>
            </a:avLst>
          </a:prstGeom>
          <a:solidFill>
            <a:srgbClr val="FFC000"/>
          </a:solidFill>
          <a:ln cap="flat" cmpd="sng" w="381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grpSp>
        <p:nvGrpSpPr>
          <p:cNvPr id="3856" name="Google Shape;3856;p13"/>
          <p:cNvGrpSpPr/>
          <p:nvPr/>
        </p:nvGrpSpPr>
        <p:grpSpPr>
          <a:xfrm>
            <a:off x="450120" y="5520578"/>
            <a:ext cx="2807657" cy="590053"/>
            <a:chOff x="403326" y="5429616"/>
            <a:chExt cx="2807657" cy="590053"/>
          </a:xfrm>
        </p:grpSpPr>
        <p:sp>
          <p:nvSpPr>
            <p:cNvPr id="3857" name="Google Shape;3857;p13"/>
            <p:cNvSpPr/>
            <p:nvPr/>
          </p:nvSpPr>
          <p:spPr>
            <a:xfrm>
              <a:off x="1265248" y="5514737"/>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58" name="Google Shape;3858;p13"/>
            <p:cNvSpPr txBox="1"/>
            <p:nvPr/>
          </p:nvSpPr>
          <p:spPr>
            <a:xfrm>
              <a:off x="403326" y="5429616"/>
              <a:ext cx="280765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50 -       = 10 </a:t>
              </a:r>
              <a:endParaRPr/>
            </a:p>
          </p:txBody>
        </p:sp>
      </p:grpSp>
      <p:sp>
        <p:nvSpPr>
          <p:cNvPr id="3859" name="Google Shape;3859;p13"/>
          <p:cNvSpPr txBox="1"/>
          <p:nvPr/>
        </p:nvSpPr>
        <p:spPr>
          <a:xfrm>
            <a:off x="510130" y="6169848"/>
            <a:ext cx="25875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50 –</a:t>
            </a:r>
            <a:r>
              <a:rPr b="1" i="0" lang="en-US" sz="3200" u="none" cap="none" strike="noStrike">
                <a:solidFill>
                  <a:srgbClr val="000000"/>
                </a:solidFill>
                <a:latin typeface="Arial"/>
                <a:ea typeface="Arial"/>
                <a:cs typeface="Arial"/>
                <a:sym typeface="Arial"/>
              </a:rPr>
              <a:t> 10 = 40</a:t>
            </a:r>
            <a:endParaRPr b="1" i="0" sz="3200" u="none" cap="none" strike="noStrike">
              <a:solidFill>
                <a:srgbClr val="000000"/>
              </a:solidFill>
              <a:latin typeface="Arial"/>
              <a:ea typeface="Arial"/>
              <a:cs typeface="Arial"/>
              <a:sym typeface="Arial"/>
            </a:endParaRPr>
          </a:p>
        </p:txBody>
      </p:sp>
      <p:sp>
        <p:nvSpPr>
          <p:cNvPr id="3860" name="Google Shape;3860;p13"/>
          <p:cNvSpPr/>
          <p:nvPr/>
        </p:nvSpPr>
        <p:spPr>
          <a:xfrm>
            <a:off x="1294371" y="5584224"/>
            <a:ext cx="670577" cy="510494"/>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40</a:t>
            </a:r>
            <a:endParaRPr/>
          </a:p>
        </p:txBody>
      </p:sp>
      <p:sp>
        <p:nvSpPr>
          <p:cNvPr id="3861" name="Google Shape;3861;p13"/>
          <p:cNvSpPr txBox="1"/>
          <p:nvPr/>
        </p:nvSpPr>
        <p:spPr>
          <a:xfrm>
            <a:off x="4785418" y="5979531"/>
            <a:ext cx="25875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35 – 15 = 20</a:t>
            </a:r>
            <a:endParaRPr/>
          </a:p>
        </p:txBody>
      </p:sp>
      <p:grpSp>
        <p:nvGrpSpPr>
          <p:cNvPr id="3862" name="Google Shape;3862;p13"/>
          <p:cNvGrpSpPr/>
          <p:nvPr/>
        </p:nvGrpSpPr>
        <p:grpSpPr>
          <a:xfrm>
            <a:off x="4690175" y="5404683"/>
            <a:ext cx="2920526" cy="584775"/>
            <a:chOff x="4690175" y="5404683"/>
            <a:chExt cx="2920526" cy="584775"/>
          </a:xfrm>
        </p:grpSpPr>
        <p:sp>
          <p:nvSpPr>
            <p:cNvPr id="3863" name="Google Shape;3863;p13"/>
            <p:cNvSpPr/>
            <p:nvPr/>
          </p:nvSpPr>
          <p:spPr>
            <a:xfrm>
              <a:off x="5656483" y="5474599"/>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64" name="Google Shape;3864;p13"/>
            <p:cNvSpPr txBox="1"/>
            <p:nvPr/>
          </p:nvSpPr>
          <p:spPr>
            <a:xfrm>
              <a:off x="4690175" y="5404683"/>
              <a:ext cx="292052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35 -       = 15</a:t>
              </a:r>
              <a:endParaRPr b="1" i="0" sz="3200" u="none" cap="none" strike="noStrike">
                <a:solidFill>
                  <a:srgbClr val="000000"/>
                </a:solidFill>
                <a:latin typeface="Arial"/>
                <a:ea typeface="Arial"/>
                <a:cs typeface="Arial"/>
                <a:sym typeface="Arial"/>
              </a:endParaRPr>
            </a:p>
          </p:txBody>
        </p:sp>
      </p:grpSp>
      <p:sp>
        <p:nvSpPr>
          <p:cNvPr id="3865" name="Google Shape;3865;p13"/>
          <p:cNvSpPr/>
          <p:nvPr/>
        </p:nvSpPr>
        <p:spPr>
          <a:xfrm>
            <a:off x="5544473" y="5487700"/>
            <a:ext cx="670577" cy="510494"/>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20</a:t>
            </a:r>
            <a:endParaRPr/>
          </a:p>
        </p:txBody>
      </p:sp>
      <p:grpSp>
        <p:nvGrpSpPr>
          <p:cNvPr id="3866" name="Google Shape;3866;p13"/>
          <p:cNvGrpSpPr/>
          <p:nvPr/>
        </p:nvGrpSpPr>
        <p:grpSpPr>
          <a:xfrm>
            <a:off x="8690118" y="5510034"/>
            <a:ext cx="3314134" cy="584775"/>
            <a:chOff x="464052" y="5566758"/>
            <a:chExt cx="3314134" cy="584775"/>
          </a:xfrm>
        </p:grpSpPr>
        <p:sp>
          <p:nvSpPr>
            <p:cNvPr id="3867" name="Google Shape;3867;p13"/>
            <p:cNvSpPr/>
            <p:nvPr/>
          </p:nvSpPr>
          <p:spPr>
            <a:xfrm>
              <a:off x="1349117" y="5566758"/>
              <a:ext cx="512064" cy="504932"/>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sp>
          <p:nvSpPr>
            <p:cNvPr id="3868" name="Google Shape;3868;p13"/>
            <p:cNvSpPr txBox="1"/>
            <p:nvPr/>
          </p:nvSpPr>
          <p:spPr>
            <a:xfrm>
              <a:off x="464052" y="5566758"/>
              <a:ext cx="33141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51 -       = 18</a:t>
              </a:r>
              <a:endParaRPr b="1" i="0" sz="3200" u="none" cap="none" strike="noStrike">
                <a:solidFill>
                  <a:srgbClr val="000000"/>
                </a:solidFill>
                <a:latin typeface="Arial"/>
                <a:ea typeface="Arial"/>
                <a:cs typeface="Arial"/>
                <a:sym typeface="Arial"/>
              </a:endParaRPr>
            </a:p>
          </p:txBody>
        </p:sp>
      </p:grpSp>
      <p:sp>
        <p:nvSpPr>
          <p:cNvPr id="3869" name="Google Shape;3869;p13"/>
          <p:cNvSpPr txBox="1"/>
          <p:nvPr/>
        </p:nvSpPr>
        <p:spPr>
          <a:xfrm>
            <a:off x="8724577" y="6048822"/>
            <a:ext cx="292052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51 – 18 = 33</a:t>
            </a:r>
            <a:endParaRPr b="1" i="0" sz="3200" u="none" cap="none" strike="noStrike">
              <a:solidFill>
                <a:srgbClr val="000000"/>
              </a:solidFill>
              <a:latin typeface="Arial"/>
              <a:ea typeface="Arial"/>
              <a:cs typeface="Arial"/>
              <a:sym typeface="Arial"/>
            </a:endParaRPr>
          </a:p>
        </p:txBody>
      </p:sp>
      <p:sp>
        <p:nvSpPr>
          <p:cNvPr id="3870" name="Google Shape;3870;p13"/>
          <p:cNvSpPr/>
          <p:nvPr/>
        </p:nvSpPr>
        <p:spPr>
          <a:xfrm>
            <a:off x="9540297" y="5500488"/>
            <a:ext cx="670577" cy="548333"/>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33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1"/>
                                        </p:tgtEl>
                                        <p:attrNameLst>
                                          <p:attrName>style.visibility</p:attrName>
                                        </p:attrNameLst>
                                      </p:cBhvr>
                                      <p:to>
                                        <p:strVal val="visible"/>
                                      </p:to>
                                    </p:set>
                                    <p:animEffect filter="fade" transition="in">
                                      <p:cBhvr>
                                        <p:cTn dur="500"/>
                                        <p:tgtEl>
                                          <p:spTgt spid="38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46"/>
                                        </p:tgtEl>
                                        <p:attrNameLst>
                                          <p:attrName>style.visibility</p:attrName>
                                        </p:attrNameLst>
                                      </p:cBhvr>
                                      <p:to>
                                        <p:strVal val="visible"/>
                                      </p:to>
                                    </p:set>
                                    <p:anim calcmode="lin" valueType="num">
                                      <p:cBhvr additive="base">
                                        <p:cTn dur="500"/>
                                        <p:tgtEl>
                                          <p:spTgt spid="38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5"/>
                                        </p:tgtEl>
                                        <p:attrNameLst>
                                          <p:attrName>style.visibility</p:attrName>
                                        </p:attrNameLst>
                                      </p:cBhvr>
                                      <p:to>
                                        <p:strVal val="visible"/>
                                      </p:to>
                                    </p:set>
                                    <p:animEffect filter="fade" transition="in">
                                      <p:cBhvr>
                                        <p:cTn dur="500"/>
                                        <p:tgtEl>
                                          <p:spTgt spid="3855"/>
                                        </p:tgtEl>
                                      </p:cBhvr>
                                    </p:animEffect>
                                  </p:childTnLst>
                                </p:cTn>
                              </p:par>
                              <p:par>
                                <p:cTn fill="hold" nodeType="withEffect" presetClass="entr" presetID="10" presetSubtype="0">
                                  <p:stCondLst>
                                    <p:cond delay="0"/>
                                  </p:stCondLst>
                                  <p:childTnLst>
                                    <p:set>
                                      <p:cBhvr>
                                        <p:cTn dur="1" fill="hold">
                                          <p:stCondLst>
                                            <p:cond delay="0"/>
                                          </p:stCondLst>
                                        </p:cTn>
                                        <p:tgtEl>
                                          <p:spTgt spid="3854"/>
                                        </p:tgtEl>
                                        <p:attrNameLst>
                                          <p:attrName>style.visibility</p:attrName>
                                        </p:attrNameLst>
                                      </p:cBhvr>
                                      <p:to>
                                        <p:strVal val="visible"/>
                                      </p:to>
                                    </p:set>
                                    <p:animEffect filter="fade" transition="in">
                                      <p:cBhvr>
                                        <p:cTn dur="500"/>
                                        <p:tgtEl>
                                          <p:spTgt spid="3854"/>
                                        </p:tgtEl>
                                      </p:cBhvr>
                                    </p:animEffect>
                                  </p:childTnLst>
                                </p:cTn>
                              </p:par>
                              <p:par>
                                <p:cTn fill="hold" nodeType="withEffect" presetClass="entr" presetID="10" presetSubtype="0">
                                  <p:stCondLst>
                                    <p:cond delay="0"/>
                                  </p:stCondLst>
                                  <p:childTnLst>
                                    <p:set>
                                      <p:cBhvr>
                                        <p:cTn dur="1" fill="hold">
                                          <p:stCondLst>
                                            <p:cond delay="0"/>
                                          </p:stCondLst>
                                        </p:cTn>
                                        <p:tgtEl>
                                          <p:spTgt spid="3856"/>
                                        </p:tgtEl>
                                        <p:attrNameLst>
                                          <p:attrName>style.visibility</p:attrName>
                                        </p:attrNameLst>
                                      </p:cBhvr>
                                      <p:to>
                                        <p:strVal val="visible"/>
                                      </p:to>
                                    </p:set>
                                    <p:animEffect filter="fade" transition="in">
                                      <p:cBhvr>
                                        <p:cTn dur="500"/>
                                        <p:tgtEl>
                                          <p:spTgt spid="3856"/>
                                        </p:tgtEl>
                                      </p:cBhvr>
                                    </p:animEffect>
                                  </p:childTnLst>
                                </p:cTn>
                              </p:par>
                              <p:par>
                                <p:cTn fill="hold" nodeType="withEffect" presetClass="entr" presetID="10" presetSubtype="0">
                                  <p:stCondLst>
                                    <p:cond delay="0"/>
                                  </p:stCondLst>
                                  <p:childTnLst>
                                    <p:set>
                                      <p:cBhvr>
                                        <p:cTn dur="1" fill="hold">
                                          <p:stCondLst>
                                            <p:cond delay="0"/>
                                          </p:stCondLst>
                                        </p:cTn>
                                        <p:tgtEl>
                                          <p:spTgt spid="3862"/>
                                        </p:tgtEl>
                                        <p:attrNameLst>
                                          <p:attrName>style.visibility</p:attrName>
                                        </p:attrNameLst>
                                      </p:cBhvr>
                                      <p:to>
                                        <p:strVal val="visible"/>
                                      </p:to>
                                    </p:set>
                                    <p:animEffect filter="fade" transition="in">
                                      <p:cBhvr>
                                        <p:cTn dur="500"/>
                                        <p:tgtEl>
                                          <p:spTgt spid="3862"/>
                                        </p:tgtEl>
                                      </p:cBhvr>
                                    </p:animEffect>
                                  </p:childTnLst>
                                </p:cTn>
                              </p:par>
                              <p:par>
                                <p:cTn fill="hold" nodeType="withEffect" presetClass="entr" presetID="10" presetSubtype="0">
                                  <p:stCondLst>
                                    <p:cond delay="0"/>
                                  </p:stCondLst>
                                  <p:childTnLst>
                                    <p:set>
                                      <p:cBhvr>
                                        <p:cTn dur="1" fill="hold">
                                          <p:stCondLst>
                                            <p:cond delay="0"/>
                                          </p:stCondLst>
                                        </p:cTn>
                                        <p:tgtEl>
                                          <p:spTgt spid="3853"/>
                                        </p:tgtEl>
                                        <p:attrNameLst>
                                          <p:attrName>style.visibility</p:attrName>
                                        </p:attrNameLst>
                                      </p:cBhvr>
                                      <p:to>
                                        <p:strVal val="visible"/>
                                      </p:to>
                                    </p:set>
                                    <p:animEffect filter="fade" transition="in">
                                      <p:cBhvr>
                                        <p:cTn dur="500"/>
                                        <p:tgtEl>
                                          <p:spTgt spid="3853"/>
                                        </p:tgtEl>
                                      </p:cBhvr>
                                    </p:animEffect>
                                  </p:childTnLst>
                                </p:cTn>
                              </p:par>
                              <p:par>
                                <p:cTn fill="hold" nodeType="withEffect" presetClass="entr" presetID="10" presetSubtype="0">
                                  <p:stCondLst>
                                    <p:cond delay="0"/>
                                  </p:stCondLst>
                                  <p:childTnLst>
                                    <p:set>
                                      <p:cBhvr>
                                        <p:cTn dur="1" fill="hold">
                                          <p:stCondLst>
                                            <p:cond delay="0"/>
                                          </p:stCondLst>
                                        </p:cTn>
                                        <p:tgtEl>
                                          <p:spTgt spid="3866"/>
                                        </p:tgtEl>
                                        <p:attrNameLst>
                                          <p:attrName>style.visibility</p:attrName>
                                        </p:attrNameLst>
                                      </p:cBhvr>
                                      <p:to>
                                        <p:strVal val="visible"/>
                                      </p:to>
                                    </p:set>
                                    <p:animEffect filter="fade" transition="in">
                                      <p:cBhvr>
                                        <p:cTn dur="500"/>
                                        <p:tgtEl>
                                          <p:spTgt spid="38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9"/>
                                        </p:tgtEl>
                                        <p:attrNameLst>
                                          <p:attrName>style.visibility</p:attrName>
                                        </p:attrNameLst>
                                      </p:cBhvr>
                                      <p:to>
                                        <p:strVal val="visible"/>
                                      </p:to>
                                    </p:set>
                                    <p:animEffect filter="fade" transition="in">
                                      <p:cBhvr>
                                        <p:cTn dur="500"/>
                                        <p:tgtEl>
                                          <p:spTgt spid="3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0"/>
                                        </p:tgtEl>
                                        <p:attrNameLst>
                                          <p:attrName>style.visibility</p:attrName>
                                        </p:attrNameLst>
                                      </p:cBhvr>
                                      <p:to>
                                        <p:strVal val="visible"/>
                                      </p:to>
                                    </p:set>
                                    <p:anim calcmode="lin" valueType="num">
                                      <p:cBhvr additive="base">
                                        <p:cTn dur="500"/>
                                        <p:tgtEl>
                                          <p:spTgt spid="38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1"/>
                                        </p:tgtEl>
                                        <p:attrNameLst>
                                          <p:attrName>style.visibility</p:attrName>
                                        </p:attrNameLst>
                                      </p:cBhvr>
                                      <p:to>
                                        <p:strVal val="visible"/>
                                      </p:to>
                                    </p:set>
                                    <p:animEffect filter="fade" transition="in">
                                      <p:cBhvr>
                                        <p:cTn dur="500"/>
                                        <p:tgtEl>
                                          <p:spTgt spid="38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5"/>
                                        </p:tgtEl>
                                        <p:attrNameLst>
                                          <p:attrName>style.visibility</p:attrName>
                                        </p:attrNameLst>
                                      </p:cBhvr>
                                      <p:to>
                                        <p:strVal val="visible"/>
                                      </p:to>
                                    </p:set>
                                    <p:anim calcmode="lin" valueType="num">
                                      <p:cBhvr additive="base">
                                        <p:cTn dur="500"/>
                                        <p:tgtEl>
                                          <p:spTgt spid="38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9"/>
                                        </p:tgtEl>
                                        <p:attrNameLst>
                                          <p:attrName>style.visibility</p:attrName>
                                        </p:attrNameLst>
                                      </p:cBhvr>
                                      <p:to>
                                        <p:strVal val="visible"/>
                                      </p:to>
                                    </p:set>
                                    <p:animEffect filter="fade" transition="in">
                                      <p:cBhvr>
                                        <p:cTn dur="500"/>
                                        <p:tgtEl>
                                          <p:spTgt spid="3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0"/>
                                        </p:tgtEl>
                                        <p:attrNameLst>
                                          <p:attrName>style.visibility</p:attrName>
                                        </p:attrNameLst>
                                      </p:cBhvr>
                                      <p:to>
                                        <p:strVal val="visible"/>
                                      </p:to>
                                    </p:set>
                                    <p:anim calcmode="lin" valueType="num">
                                      <p:cBhvr additive="base">
                                        <p:cTn dur="500"/>
                                        <p:tgtEl>
                                          <p:spTgt spid="38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874" name="Shape 3874"/>
        <p:cNvGrpSpPr/>
        <p:nvPr/>
      </p:nvGrpSpPr>
      <p:grpSpPr>
        <a:xfrm>
          <a:off x="0" y="0"/>
          <a:ext cx="0" cy="0"/>
          <a:chOff x="0" y="0"/>
          <a:chExt cx="0" cy="0"/>
        </a:xfrm>
      </p:grpSpPr>
      <p:sp>
        <p:nvSpPr>
          <p:cNvPr id="3875" name="Google Shape;3875;p14"/>
          <p:cNvSpPr txBox="1"/>
          <p:nvPr/>
        </p:nvSpPr>
        <p:spPr>
          <a:xfrm>
            <a:off x="1002333" y="219813"/>
            <a:ext cx="6447820" cy="958872"/>
          </a:xfrm>
          <a:prstGeom prst="rect">
            <a:avLst/>
          </a:prstGeom>
          <a:noFill/>
          <a:ln>
            <a:noFill/>
          </a:ln>
          <a:effectLst>
            <a:outerShdw blurRad="50800" rotWithShape="0" algn="bl" dir="18900000" dist="38100">
              <a:srgbClr val="000000">
                <a:alpha val="40000"/>
              </a:srgbClr>
            </a:outerShdw>
          </a:effectLst>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Số</a:t>
            </a:r>
            <a:endParaRPr sz="4800">
              <a:solidFill>
                <a:schemeClr val="dk1"/>
              </a:solidFill>
              <a:latin typeface="Calibri"/>
              <a:ea typeface="Calibri"/>
              <a:cs typeface="Calibri"/>
              <a:sym typeface="Calibri"/>
            </a:endParaRPr>
          </a:p>
        </p:txBody>
      </p:sp>
      <p:sp>
        <p:nvSpPr>
          <p:cNvPr id="3876" name="Google Shape;3876;p14"/>
          <p:cNvSpPr/>
          <p:nvPr/>
        </p:nvSpPr>
        <p:spPr>
          <a:xfrm>
            <a:off x="242260" y="135966"/>
            <a:ext cx="760073" cy="741044"/>
          </a:xfrm>
          <a:prstGeom prst="ellipse">
            <a:avLst/>
          </a:prstGeom>
          <a:solidFill>
            <a:srgbClr val="FFFF99"/>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2700"/>
              </a:buClr>
              <a:buSzPts val="5400"/>
              <a:buFont typeface="Itim"/>
              <a:buNone/>
            </a:pPr>
            <a:r>
              <a:rPr b="0" i="0" lang="en-US" sz="5400" u="none" cap="none" strike="noStrike">
                <a:solidFill>
                  <a:srgbClr val="5E2700"/>
                </a:solidFill>
                <a:latin typeface="Itim"/>
                <a:ea typeface="Itim"/>
                <a:cs typeface="Itim"/>
                <a:sym typeface="Itim"/>
              </a:rPr>
              <a:t>3</a:t>
            </a:r>
            <a:endParaRPr/>
          </a:p>
        </p:txBody>
      </p:sp>
      <p:graphicFrame>
        <p:nvGraphicFramePr>
          <p:cNvPr id="3877" name="Google Shape;3877;p14"/>
          <p:cNvGraphicFramePr/>
          <p:nvPr/>
        </p:nvGraphicFramePr>
        <p:xfrm>
          <a:off x="1409700" y="3276600"/>
          <a:ext cx="3000000" cy="3000000"/>
        </p:xfrm>
        <a:graphic>
          <a:graphicData uri="http://schemas.openxmlformats.org/drawingml/2006/table">
            <a:tbl>
              <a:tblPr bandRow="1" firstRow="1">
                <a:noFill/>
                <a:tableStyleId>{F20A2C1B-364B-4F04-A87D-224C4F9512CD}</a:tableStyleId>
              </a:tblPr>
              <a:tblGrid>
                <a:gridCol w="2133600"/>
                <a:gridCol w="1533525"/>
                <a:gridCol w="1562100"/>
                <a:gridCol w="1695450"/>
                <a:gridCol w="1590675"/>
                <a:gridCol w="1381125"/>
              </a:tblGrid>
              <a:tr h="718950">
                <a:tc>
                  <a:txBody>
                    <a:bodyPr/>
                    <a:lstStyle/>
                    <a:p>
                      <a:pPr indent="0" lvl="0" marL="0" marR="0" rtl="0" algn="ctr">
                        <a:spcBef>
                          <a:spcPts val="0"/>
                        </a:spcBef>
                        <a:spcAft>
                          <a:spcPts val="0"/>
                        </a:spcAft>
                        <a:buNone/>
                      </a:pPr>
                      <a:r>
                        <a:rPr b="1" lang="en-US" sz="2800" u="none" cap="none" strike="noStrike">
                          <a:solidFill>
                            <a:schemeClr val="dk1"/>
                          </a:solidFill>
                          <a:latin typeface="Arial"/>
                          <a:ea typeface="Arial"/>
                          <a:cs typeface="Arial"/>
                          <a:sym typeface="Arial"/>
                        </a:rPr>
                        <a:t>Số bị trừ</a:t>
                      </a:r>
                      <a:endParaRPr b="1" sz="2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Arial"/>
                          <a:ea typeface="Arial"/>
                          <a:cs typeface="Arial"/>
                          <a:sym typeface="Arial"/>
                        </a:rPr>
                        <a:t>70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Arial"/>
                          <a:ea typeface="Arial"/>
                          <a:cs typeface="Arial"/>
                          <a:sym typeface="Arial"/>
                        </a:rPr>
                        <a:t>34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Arial"/>
                          <a:ea typeface="Arial"/>
                          <a:cs typeface="Arial"/>
                          <a:sym typeface="Arial"/>
                        </a:rPr>
                        <a:t>64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18950">
                <a:tc>
                  <a:txBody>
                    <a:bodyPr/>
                    <a:lstStyle/>
                    <a:p>
                      <a:pPr indent="0" lvl="0" marL="0" marR="0" rtl="0" algn="ctr">
                        <a:spcBef>
                          <a:spcPts val="0"/>
                        </a:spcBef>
                        <a:spcAft>
                          <a:spcPts val="0"/>
                        </a:spcAft>
                        <a:buNone/>
                      </a:pPr>
                      <a:r>
                        <a:rPr b="1" lang="en-US" sz="2800" u="none" cap="none" strike="noStrike">
                          <a:latin typeface="Arial"/>
                          <a:ea typeface="Arial"/>
                          <a:cs typeface="Arial"/>
                          <a:sym typeface="Arial"/>
                        </a:rPr>
                        <a:t>Số trừ</a:t>
                      </a:r>
                      <a:endParaRPr b="1"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20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26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18950">
                <a:tc>
                  <a:txBody>
                    <a:bodyPr/>
                    <a:lstStyle/>
                    <a:p>
                      <a:pPr indent="0" lvl="0" marL="0" marR="0" rtl="0" algn="ctr">
                        <a:spcBef>
                          <a:spcPts val="0"/>
                        </a:spcBef>
                        <a:spcAft>
                          <a:spcPts val="0"/>
                        </a:spcAft>
                        <a:buNone/>
                      </a:pPr>
                      <a:r>
                        <a:rPr b="1" lang="en-US" sz="2800" u="none" cap="none" strike="noStrike">
                          <a:latin typeface="Arial"/>
                          <a:ea typeface="Arial"/>
                          <a:cs typeface="Arial"/>
                          <a:sym typeface="Arial"/>
                        </a:rPr>
                        <a:t>Hiệu</a:t>
                      </a:r>
                      <a:endParaRPr b="1"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50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25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18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600" u="none" cap="none" strike="noStrike">
                          <a:solidFill>
                            <a:schemeClr val="dk1"/>
                          </a:solidFill>
                          <a:latin typeface="Arial"/>
                          <a:ea typeface="Arial"/>
                          <a:cs typeface="Arial"/>
                          <a:sym typeface="Arial"/>
                        </a:rPr>
                        <a:t>37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878" name="Google Shape;3878;p14"/>
          <p:cNvSpPr/>
          <p:nvPr/>
        </p:nvSpPr>
        <p:spPr>
          <a:xfrm>
            <a:off x="5343525" y="3333750"/>
            <a:ext cx="1162050" cy="5429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39</a:t>
            </a:r>
            <a:endParaRPr/>
          </a:p>
        </p:txBody>
      </p:sp>
      <p:sp>
        <p:nvSpPr>
          <p:cNvPr id="3879" name="Google Shape;3879;p14"/>
          <p:cNvSpPr/>
          <p:nvPr/>
        </p:nvSpPr>
        <p:spPr>
          <a:xfrm>
            <a:off x="3474493" y="1530207"/>
            <a:ext cx="6294975" cy="119283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Số</a:t>
            </a:r>
            <a:r>
              <a:rPr b="0" i="0" lang="en-US" sz="4400" u="none" cap="none" strike="noStrike">
                <a:solidFill>
                  <a:schemeClr val="dk1"/>
                </a:solidFill>
                <a:latin typeface="Arial"/>
                <a:ea typeface="Arial"/>
                <a:cs typeface="Arial"/>
                <a:sym typeface="Arial"/>
              </a:rPr>
              <a:t> bị trừ = Hiệu + số trừ</a:t>
            </a:r>
            <a:endParaRPr b="0" i="0" sz="4400" u="none" cap="none" strike="noStrike">
              <a:solidFill>
                <a:schemeClr val="dk1"/>
              </a:solidFill>
              <a:latin typeface="Arial"/>
              <a:ea typeface="Arial"/>
              <a:cs typeface="Arial"/>
              <a:sym typeface="Arial"/>
            </a:endParaRPr>
          </a:p>
        </p:txBody>
      </p:sp>
      <p:sp>
        <p:nvSpPr>
          <p:cNvPr id="3880" name="Google Shape;3880;p14"/>
          <p:cNvSpPr/>
          <p:nvPr/>
        </p:nvSpPr>
        <p:spPr>
          <a:xfrm>
            <a:off x="3474493" y="1530207"/>
            <a:ext cx="6294975" cy="119283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Số</a:t>
            </a:r>
            <a:r>
              <a:rPr b="0" i="0" lang="en-US" sz="4400" u="none" cap="none" strike="noStrike">
                <a:solidFill>
                  <a:schemeClr val="dk1"/>
                </a:solidFill>
                <a:latin typeface="Arial"/>
                <a:ea typeface="Arial"/>
                <a:cs typeface="Arial"/>
                <a:sym typeface="Arial"/>
              </a:rPr>
              <a:t> trừ = Số bị trừ - Hiệu</a:t>
            </a:r>
            <a:endParaRPr b="0" i="0" sz="4400" u="none" cap="none" strike="noStrike">
              <a:solidFill>
                <a:schemeClr val="dk1"/>
              </a:solidFill>
              <a:latin typeface="Arial"/>
              <a:ea typeface="Arial"/>
              <a:cs typeface="Arial"/>
              <a:sym typeface="Arial"/>
            </a:endParaRPr>
          </a:p>
        </p:txBody>
      </p:sp>
      <p:sp>
        <p:nvSpPr>
          <p:cNvPr id="3881" name="Google Shape;3881;p14"/>
          <p:cNvSpPr/>
          <p:nvPr/>
        </p:nvSpPr>
        <p:spPr>
          <a:xfrm>
            <a:off x="6953250" y="4083578"/>
            <a:ext cx="1162050" cy="5429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22</a:t>
            </a:r>
            <a:endParaRPr/>
          </a:p>
        </p:txBody>
      </p:sp>
      <p:sp>
        <p:nvSpPr>
          <p:cNvPr id="3882" name="Google Shape;3882;p14"/>
          <p:cNvSpPr/>
          <p:nvPr/>
        </p:nvSpPr>
        <p:spPr>
          <a:xfrm>
            <a:off x="8607418" y="3362325"/>
            <a:ext cx="1162050" cy="5429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44</a:t>
            </a:r>
            <a:endParaRPr/>
          </a:p>
        </p:txBody>
      </p:sp>
      <p:sp>
        <p:nvSpPr>
          <p:cNvPr id="3883" name="Google Shape;3883;p14"/>
          <p:cNvSpPr/>
          <p:nvPr/>
        </p:nvSpPr>
        <p:spPr>
          <a:xfrm>
            <a:off x="10045693" y="4083578"/>
            <a:ext cx="1162050" cy="5429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27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7"/>
                                        </p:tgtEl>
                                        <p:attrNameLst>
                                          <p:attrName>style.visibility</p:attrName>
                                        </p:attrNameLst>
                                      </p:cBhvr>
                                      <p:to>
                                        <p:strVal val="visible"/>
                                      </p:to>
                                    </p:set>
                                    <p:animEffect filter="fade" transition="in">
                                      <p:cBhvr>
                                        <p:cTn dur="500"/>
                                        <p:tgtEl>
                                          <p:spTgt spid="38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9"/>
                                        </p:tgtEl>
                                        <p:attrNameLst>
                                          <p:attrName>style.visibility</p:attrName>
                                        </p:attrNameLst>
                                      </p:cBhvr>
                                      <p:to>
                                        <p:strVal val="visible"/>
                                      </p:to>
                                    </p:set>
                                    <p:animEffect filter="fade" transition="in">
                                      <p:cBhvr>
                                        <p:cTn dur="1000"/>
                                        <p:tgtEl>
                                          <p:spTgt spid="3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8"/>
                                        </p:tgtEl>
                                        <p:attrNameLst>
                                          <p:attrName>style.visibility</p:attrName>
                                        </p:attrNameLst>
                                      </p:cBhvr>
                                      <p:to>
                                        <p:strVal val="visible"/>
                                      </p:to>
                                    </p:set>
                                    <p:animEffect filter="fade" transition="in">
                                      <p:cBhvr>
                                        <p:cTn dur="500"/>
                                        <p:tgtEl>
                                          <p:spTgt spid="3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0"/>
                                        </p:tgtEl>
                                        <p:attrNameLst>
                                          <p:attrName>style.visibility</p:attrName>
                                        </p:attrNameLst>
                                      </p:cBhvr>
                                      <p:to>
                                        <p:strVal val="visible"/>
                                      </p:to>
                                    </p:set>
                                    <p:animEffect filter="fade" transition="in">
                                      <p:cBhvr>
                                        <p:cTn dur="1000"/>
                                        <p:tgtEl>
                                          <p:spTgt spid="38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1"/>
                                        </p:tgtEl>
                                        <p:attrNameLst>
                                          <p:attrName>style.visibility</p:attrName>
                                        </p:attrNameLst>
                                      </p:cBhvr>
                                      <p:to>
                                        <p:strVal val="visible"/>
                                      </p:to>
                                    </p:set>
                                    <p:animEffect filter="fade" transition="in">
                                      <p:cBhvr>
                                        <p:cTn dur="500"/>
                                        <p:tgtEl>
                                          <p:spTgt spid="38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2"/>
                                        </p:tgtEl>
                                        <p:attrNameLst>
                                          <p:attrName>style.visibility</p:attrName>
                                        </p:attrNameLst>
                                      </p:cBhvr>
                                      <p:to>
                                        <p:strVal val="visible"/>
                                      </p:to>
                                    </p:set>
                                    <p:animEffect filter="fade" transition="in">
                                      <p:cBhvr>
                                        <p:cTn dur="500"/>
                                        <p:tgtEl>
                                          <p:spTgt spid="38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3"/>
                                        </p:tgtEl>
                                        <p:attrNameLst>
                                          <p:attrName>style.visibility</p:attrName>
                                        </p:attrNameLst>
                                      </p:cBhvr>
                                      <p:to>
                                        <p:strVal val="visible"/>
                                      </p:to>
                                    </p:set>
                                    <p:animEffect filter="fade" transition="in">
                                      <p:cBhvr>
                                        <p:cTn dur="500"/>
                                        <p:tgtEl>
                                          <p:spTgt spid="3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887" name="Shape 3887"/>
        <p:cNvGrpSpPr/>
        <p:nvPr/>
      </p:nvGrpSpPr>
      <p:grpSpPr>
        <a:xfrm>
          <a:off x="0" y="0"/>
          <a:ext cx="0" cy="0"/>
          <a:chOff x="0" y="0"/>
          <a:chExt cx="0" cy="0"/>
        </a:xfrm>
      </p:grpSpPr>
      <p:grpSp>
        <p:nvGrpSpPr>
          <p:cNvPr id="3888" name="Google Shape;3888;p15"/>
          <p:cNvGrpSpPr/>
          <p:nvPr/>
        </p:nvGrpSpPr>
        <p:grpSpPr>
          <a:xfrm>
            <a:off x="-127508" y="-30065"/>
            <a:ext cx="1101156" cy="884384"/>
            <a:chOff x="1752751" y="749874"/>
            <a:chExt cx="1101156" cy="884384"/>
          </a:xfrm>
        </p:grpSpPr>
        <p:cxnSp>
          <p:nvCxnSpPr>
            <p:cNvPr id="3889" name="Google Shape;3889;p15"/>
            <p:cNvCxnSpPr/>
            <p:nvPr/>
          </p:nvCxnSpPr>
          <p:spPr>
            <a:xfrm>
              <a:off x="2280622" y="749874"/>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3890" name="Google Shape;3890;p15"/>
            <p:cNvCxnSpPr/>
            <p:nvPr/>
          </p:nvCxnSpPr>
          <p:spPr>
            <a:xfrm>
              <a:off x="1819089" y="1070842"/>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891" name="Google Shape;3891;p15"/>
            <p:cNvCxnSpPr/>
            <p:nvPr/>
          </p:nvCxnSpPr>
          <p:spPr>
            <a:xfrm>
              <a:off x="1950530"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92" name="Google Shape;3892;p15"/>
            <p:cNvCxnSpPr/>
            <p:nvPr/>
          </p:nvCxnSpPr>
          <p:spPr>
            <a:xfrm>
              <a:off x="2506795" y="1070842"/>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93" name="Google Shape;3893;p15"/>
            <p:cNvCxnSpPr/>
            <p:nvPr/>
          </p:nvCxnSpPr>
          <p:spPr>
            <a:xfrm>
              <a:off x="2006410" y="1352550"/>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3894" name="Google Shape;3894;p15"/>
            <p:cNvCxnSpPr/>
            <p:nvPr/>
          </p:nvCxnSpPr>
          <p:spPr>
            <a:xfrm>
              <a:off x="2788735" y="1352550"/>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95" name="Google Shape;3895;p15"/>
            <p:cNvCxnSpPr/>
            <p:nvPr/>
          </p:nvCxnSpPr>
          <p:spPr>
            <a:xfrm>
              <a:off x="2156275" y="133742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3896" name="Google Shape;3896;p15"/>
            <p:cNvCxnSpPr/>
            <p:nvPr/>
          </p:nvCxnSpPr>
          <p:spPr>
            <a:xfrm>
              <a:off x="1752751" y="1615556"/>
              <a:ext cx="847497" cy="0"/>
            </a:xfrm>
            <a:prstGeom prst="straightConnector1">
              <a:avLst/>
            </a:prstGeom>
            <a:noFill/>
            <a:ln cap="flat" cmpd="sng" w="57150">
              <a:solidFill>
                <a:srgbClr val="672E05"/>
              </a:solidFill>
              <a:prstDash val="solid"/>
              <a:miter lim="800000"/>
              <a:headEnd len="sm" w="sm" type="none"/>
              <a:tailEnd len="sm" w="sm" type="none"/>
            </a:ln>
          </p:spPr>
        </p:cxnSp>
      </p:grpSp>
      <p:grpSp>
        <p:nvGrpSpPr>
          <p:cNvPr id="3897" name="Google Shape;3897;p15"/>
          <p:cNvGrpSpPr/>
          <p:nvPr/>
        </p:nvGrpSpPr>
        <p:grpSpPr>
          <a:xfrm rot="-1039530">
            <a:off x="9369432" y="1436310"/>
            <a:ext cx="3178825" cy="4143942"/>
            <a:chOff x="5199461" y="1674618"/>
            <a:chExt cx="2386137" cy="2959191"/>
          </a:xfrm>
        </p:grpSpPr>
        <p:sp>
          <p:nvSpPr>
            <p:cNvPr id="3898" name="Google Shape;3898;p15"/>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899" name="Google Shape;3899;p15"/>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00" name="Google Shape;3900;p15"/>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01" name="Google Shape;3901;p15"/>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902" name="Google Shape;3902;p15"/>
            <p:cNvGrpSpPr/>
            <p:nvPr/>
          </p:nvGrpSpPr>
          <p:grpSpPr>
            <a:xfrm>
              <a:off x="5762797" y="2329698"/>
              <a:ext cx="1355938" cy="628117"/>
              <a:chOff x="845557" y="3324777"/>
              <a:chExt cx="1355938" cy="628117"/>
            </a:xfrm>
          </p:grpSpPr>
          <p:grpSp>
            <p:nvGrpSpPr>
              <p:cNvPr id="3903" name="Google Shape;3903;p15"/>
              <p:cNvGrpSpPr/>
              <p:nvPr/>
            </p:nvGrpSpPr>
            <p:grpSpPr>
              <a:xfrm>
                <a:off x="1273679" y="3617265"/>
                <a:ext cx="499645" cy="335629"/>
                <a:chOff x="3668951" y="3199033"/>
                <a:chExt cx="499645" cy="335629"/>
              </a:xfrm>
            </p:grpSpPr>
            <p:sp>
              <p:nvSpPr>
                <p:cNvPr id="3904" name="Google Shape;3904;p15"/>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05" name="Google Shape;3905;p15"/>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06" name="Google Shape;3906;p15"/>
              <p:cNvGrpSpPr/>
              <p:nvPr/>
            </p:nvGrpSpPr>
            <p:grpSpPr>
              <a:xfrm>
                <a:off x="995333" y="3324777"/>
                <a:ext cx="1081875" cy="246380"/>
                <a:chOff x="3390605" y="2906545"/>
                <a:chExt cx="1081875" cy="246380"/>
              </a:xfrm>
            </p:grpSpPr>
            <p:sp>
              <p:nvSpPr>
                <p:cNvPr id="3907" name="Google Shape;3907;p15"/>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08" name="Google Shape;3908;p15"/>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09" name="Google Shape;3909;p15"/>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10" name="Google Shape;3910;p15"/>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11" name="Google Shape;3911;p15"/>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12" name="Google Shape;3912;p15"/>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13" name="Google Shape;3913;p15"/>
              <p:cNvGrpSpPr/>
              <p:nvPr/>
            </p:nvGrpSpPr>
            <p:grpSpPr>
              <a:xfrm>
                <a:off x="845557" y="3679212"/>
                <a:ext cx="211536" cy="238462"/>
                <a:chOff x="3240829" y="3260980"/>
                <a:chExt cx="211536" cy="238462"/>
              </a:xfrm>
            </p:grpSpPr>
            <p:cxnSp>
              <p:nvCxnSpPr>
                <p:cNvPr id="3914" name="Google Shape;3914;p1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915" name="Google Shape;3915;p1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916" name="Google Shape;3916;p1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917" name="Google Shape;3917;p15"/>
              <p:cNvGrpSpPr/>
              <p:nvPr/>
            </p:nvGrpSpPr>
            <p:grpSpPr>
              <a:xfrm flipH="1">
                <a:off x="1989959" y="3680275"/>
                <a:ext cx="211536" cy="238462"/>
                <a:chOff x="3240829" y="3260980"/>
                <a:chExt cx="211536" cy="238462"/>
              </a:xfrm>
            </p:grpSpPr>
            <p:cxnSp>
              <p:nvCxnSpPr>
                <p:cNvPr id="3918" name="Google Shape;3918;p1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919" name="Google Shape;3919;p1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920" name="Google Shape;3920;p1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3921" name="Google Shape;3921;p15"/>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22" name="Google Shape;3922;p15"/>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23" name="Google Shape;3923;p15"/>
          <p:cNvGrpSpPr/>
          <p:nvPr/>
        </p:nvGrpSpPr>
        <p:grpSpPr>
          <a:xfrm rot="-800697">
            <a:off x="9448152" y="3546229"/>
            <a:ext cx="2957579" cy="4076114"/>
            <a:chOff x="2804160" y="2202089"/>
            <a:chExt cx="2237116" cy="2959191"/>
          </a:xfrm>
        </p:grpSpPr>
        <p:sp>
          <p:nvSpPr>
            <p:cNvPr id="3924" name="Google Shape;3924;p15"/>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925" name="Google Shape;3925;p15"/>
            <p:cNvGrpSpPr/>
            <p:nvPr/>
          </p:nvGrpSpPr>
          <p:grpSpPr>
            <a:xfrm>
              <a:off x="3649922" y="2398657"/>
              <a:ext cx="597239" cy="364602"/>
              <a:chOff x="3649922" y="2398657"/>
              <a:chExt cx="597239" cy="364602"/>
            </a:xfrm>
          </p:grpSpPr>
          <p:sp>
            <p:nvSpPr>
              <p:cNvPr id="3926" name="Google Shape;3926;p15"/>
              <p:cNvSpPr/>
              <p:nvPr/>
            </p:nvSpPr>
            <p:spPr>
              <a:xfrm rot="10474012">
                <a:off x="3848738" y="2408071"/>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27" name="Google Shape;3927;p15"/>
              <p:cNvSpPr/>
              <p:nvPr/>
            </p:nvSpPr>
            <p:spPr>
              <a:xfrm rot="10053214">
                <a:off x="3673328" y="2445732"/>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28" name="Google Shape;3928;p15"/>
              <p:cNvSpPr/>
              <p:nvPr/>
            </p:nvSpPr>
            <p:spPr>
              <a:xfrm rot="-10014549">
                <a:off x="4073892" y="2423735"/>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29" name="Google Shape;3929;p15"/>
            <p:cNvGrpSpPr/>
            <p:nvPr/>
          </p:nvGrpSpPr>
          <p:grpSpPr>
            <a:xfrm>
              <a:off x="3668951" y="3199033"/>
              <a:ext cx="499645" cy="335629"/>
              <a:chOff x="3668951" y="3199033"/>
              <a:chExt cx="499645" cy="335629"/>
            </a:xfrm>
          </p:grpSpPr>
          <p:sp>
            <p:nvSpPr>
              <p:cNvPr id="3930" name="Google Shape;3930;p15"/>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31" name="Google Shape;3931;p15"/>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32" name="Google Shape;3932;p15"/>
            <p:cNvGrpSpPr/>
            <p:nvPr/>
          </p:nvGrpSpPr>
          <p:grpSpPr>
            <a:xfrm>
              <a:off x="3383092" y="2906545"/>
              <a:ext cx="1089388" cy="246380"/>
              <a:chOff x="3383092" y="2906545"/>
              <a:chExt cx="1089388" cy="246380"/>
            </a:xfrm>
          </p:grpSpPr>
          <p:sp>
            <p:nvSpPr>
              <p:cNvPr id="3933" name="Google Shape;3933;p15"/>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34" name="Google Shape;3934;p15"/>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35" name="Google Shape;3935;p15"/>
              <p:cNvSpPr/>
              <p:nvPr/>
            </p:nvSpPr>
            <p:spPr>
              <a:xfrm>
                <a:off x="3383092" y="2930315"/>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36" name="Google Shape;3936;p15"/>
              <p:cNvSpPr/>
              <p:nvPr/>
            </p:nvSpPr>
            <p:spPr>
              <a:xfrm>
                <a:off x="4214059" y="2939944"/>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37" name="Google Shape;3937;p15"/>
              <p:cNvSpPr/>
              <p:nvPr/>
            </p:nvSpPr>
            <p:spPr>
              <a:xfrm>
                <a:off x="3472246" y="2965648"/>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38" name="Google Shape;3938;p15"/>
              <p:cNvSpPr/>
              <p:nvPr/>
            </p:nvSpPr>
            <p:spPr>
              <a:xfrm>
                <a:off x="4307759" y="2975218"/>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939" name="Google Shape;3939;p15"/>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40" name="Google Shape;3940;p15"/>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941" name="Google Shape;3941;p15"/>
            <p:cNvGrpSpPr/>
            <p:nvPr/>
          </p:nvGrpSpPr>
          <p:grpSpPr>
            <a:xfrm>
              <a:off x="2909482" y="3653143"/>
              <a:ext cx="498100" cy="821316"/>
              <a:chOff x="2909482" y="3653143"/>
              <a:chExt cx="498100" cy="821316"/>
            </a:xfrm>
          </p:grpSpPr>
          <p:sp>
            <p:nvSpPr>
              <p:cNvPr id="3942" name="Google Shape;3942;p15"/>
              <p:cNvSpPr/>
              <p:nvPr/>
            </p:nvSpPr>
            <p:spPr>
              <a:xfrm rot="5943786">
                <a:off x="3076192" y="3625910"/>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43" name="Google Shape;3943;p15"/>
              <p:cNvSpPr/>
              <p:nvPr/>
            </p:nvSpPr>
            <p:spPr>
              <a:xfrm rot="5943786">
                <a:off x="3034451" y="3873810"/>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44" name="Google Shape;3944;p15"/>
              <p:cNvSpPr/>
              <p:nvPr/>
            </p:nvSpPr>
            <p:spPr>
              <a:xfrm rot="5943786">
                <a:off x="2977488" y="413554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45" name="Google Shape;3945;p15"/>
            <p:cNvGrpSpPr/>
            <p:nvPr/>
          </p:nvGrpSpPr>
          <p:grpSpPr>
            <a:xfrm flipH="1">
              <a:off x="4461532" y="3619560"/>
              <a:ext cx="484985" cy="793049"/>
              <a:chOff x="2917514" y="3646923"/>
              <a:chExt cx="484985" cy="793049"/>
            </a:xfrm>
          </p:grpSpPr>
          <p:sp>
            <p:nvSpPr>
              <p:cNvPr id="3946" name="Google Shape;3946;p15"/>
              <p:cNvSpPr/>
              <p:nvPr/>
            </p:nvSpPr>
            <p:spPr>
              <a:xfrm rot="6008731">
                <a:off x="3069193" y="3621136"/>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47" name="Google Shape;3947;p15"/>
              <p:cNvSpPr/>
              <p:nvPr/>
            </p:nvSpPr>
            <p:spPr>
              <a:xfrm rot="5984776">
                <a:off x="3032736" y="3854528"/>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48" name="Google Shape;3948;p15"/>
              <p:cNvSpPr/>
              <p:nvPr/>
            </p:nvSpPr>
            <p:spPr>
              <a:xfrm rot="5943786">
                <a:off x="2985640" y="4100914"/>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49" name="Google Shape;3949;p15"/>
            <p:cNvGrpSpPr/>
            <p:nvPr/>
          </p:nvGrpSpPr>
          <p:grpSpPr>
            <a:xfrm>
              <a:off x="3240829" y="3260980"/>
              <a:ext cx="211536" cy="238462"/>
              <a:chOff x="3240829" y="3260980"/>
              <a:chExt cx="211536" cy="238462"/>
            </a:xfrm>
          </p:grpSpPr>
          <p:cxnSp>
            <p:nvCxnSpPr>
              <p:cNvPr id="3950" name="Google Shape;3950;p1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951" name="Google Shape;3951;p1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952" name="Google Shape;3952;p1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953" name="Google Shape;3953;p15"/>
            <p:cNvGrpSpPr/>
            <p:nvPr/>
          </p:nvGrpSpPr>
          <p:grpSpPr>
            <a:xfrm flipH="1">
              <a:off x="4385231" y="3262043"/>
              <a:ext cx="211536" cy="238462"/>
              <a:chOff x="3240829" y="3260980"/>
              <a:chExt cx="211536" cy="238462"/>
            </a:xfrm>
          </p:grpSpPr>
          <p:cxnSp>
            <p:nvCxnSpPr>
              <p:cNvPr id="3954" name="Google Shape;3954;p1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955" name="Google Shape;3955;p1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956" name="Google Shape;3956;p1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3957" name="Google Shape;3957;p15"/>
          <p:cNvSpPr/>
          <p:nvPr/>
        </p:nvSpPr>
        <p:spPr>
          <a:xfrm>
            <a:off x="954207" y="1677245"/>
            <a:ext cx="7669087" cy="18620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1500"/>
              <a:buFont typeface="Coiny"/>
              <a:buNone/>
            </a:pPr>
            <a:r>
              <a:rPr b="1" i="0" lang="en-US" sz="11500" u="none" cap="none" strike="noStrike">
                <a:solidFill>
                  <a:srgbClr val="FF0000"/>
                </a:solidFill>
                <a:latin typeface="Coiny"/>
                <a:ea typeface="Coiny"/>
                <a:cs typeface="Coiny"/>
                <a:sym typeface="Coiny"/>
              </a:rPr>
              <a:t>Luyện</a:t>
            </a:r>
            <a:r>
              <a:rPr b="1" i="0" lang="en-US" sz="11500" u="none" cap="none" strike="noStrike">
                <a:solidFill>
                  <a:srgbClr val="FF0000"/>
                </a:solidFill>
                <a:latin typeface="Coiny"/>
                <a:ea typeface="Coiny"/>
                <a:cs typeface="Coiny"/>
                <a:sym typeface="Coiny"/>
              </a:rPr>
              <a:t> tập</a:t>
            </a:r>
            <a:endParaRPr b="1" i="0" sz="11500" u="none" cap="none" strike="noStrike">
              <a:solidFill>
                <a:srgbClr val="FF0000"/>
              </a:solidFill>
              <a:latin typeface="Coiny"/>
              <a:ea typeface="Coiny"/>
              <a:cs typeface="Coiny"/>
              <a:sym typeface="Coiny"/>
            </a:endParaRPr>
          </a:p>
        </p:txBody>
      </p:sp>
      <p:grpSp>
        <p:nvGrpSpPr>
          <p:cNvPr id="3958" name="Google Shape;3958;p15"/>
          <p:cNvGrpSpPr/>
          <p:nvPr/>
        </p:nvGrpSpPr>
        <p:grpSpPr>
          <a:xfrm>
            <a:off x="-812574" y="0"/>
            <a:ext cx="2328426" cy="1657666"/>
            <a:chOff x="1035181" y="589951"/>
            <a:chExt cx="3040939" cy="2212479"/>
          </a:xfrm>
        </p:grpSpPr>
        <p:grpSp>
          <p:nvGrpSpPr>
            <p:cNvPr id="3959" name="Google Shape;3959;p15"/>
            <p:cNvGrpSpPr/>
            <p:nvPr/>
          </p:nvGrpSpPr>
          <p:grpSpPr>
            <a:xfrm>
              <a:off x="1035181" y="589951"/>
              <a:ext cx="3040939" cy="2212479"/>
              <a:chOff x="1035181" y="589951"/>
              <a:chExt cx="3040939" cy="2212479"/>
            </a:xfrm>
          </p:grpSpPr>
          <p:grpSp>
            <p:nvGrpSpPr>
              <p:cNvPr id="3960" name="Google Shape;3960;p15"/>
              <p:cNvGrpSpPr/>
              <p:nvPr/>
            </p:nvGrpSpPr>
            <p:grpSpPr>
              <a:xfrm>
                <a:off x="1035181" y="589951"/>
                <a:ext cx="3040939" cy="2212479"/>
                <a:chOff x="1035181" y="589951"/>
                <a:chExt cx="3040939" cy="2212479"/>
              </a:xfrm>
            </p:grpSpPr>
            <p:sp>
              <p:nvSpPr>
                <p:cNvPr id="3961" name="Google Shape;3961;p15"/>
                <p:cNvSpPr/>
                <p:nvPr/>
              </p:nvSpPr>
              <p:spPr>
                <a:xfrm>
                  <a:off x="1035181" y="589951"/>
                  <a:ext cx="3040939" cy="2212479"/>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62" name="Google Shape;3962;p15"/>
                <p:cNvSpPr/>
                <p:nvPr/>
              </p:nvSpPr>
              <p:spPr>
                <a:xfrm>
                  <a:off x="1261194" y="824860"/>
                  <a:ext cx="2579981" cy="1718594"/>
                </a:xfrm>
                <a:prstGeom prst="rect">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963" name="Google Shape;3963;p15"/>
              <p:cNvSpPr/>
              <p:nvPr/>
            </p:nvSpPr>
            <p:spPr>
              <a:xfrm>
                <a:off x="1438563" y="939028"/>
                <a:ext cx="368761" cy="356066"/>
              </a:xfrm>
              <a:prstGeom prst="ellipse">
                <a:avLst/>
              </a:prstGeom>
              <a:solidFill>
                <a:srgbClr val="FC9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964" name="Google Shape;3964;p15"/>
              <p:cNvCxnSpPr/>
              <p:nvPr/>
            </p:nvCxnSpPr>
            <p:spPr>
              <a:xfrm flipH="1">
                <a:off x="1470350" y="1342108"/>
                <a:ext cx="16990" cy="123268"/>
              </a:xfrm>
              <a:prstGeom prst="straightConnector1">
                <a:avLst/>
              </a:prstGeom>
              <a:noFill/>
              <a:ln cap="flat" cmpd="sng" w="38100">
                <a:solidFill>
                  <a:srgbClr val="FC9939"/>
                </a:solidFill>
                <a:prstDash val="solid"/>
                <a:miter lim="800000"/>
                <a:headEnd len="sm" w="sm" type="none"/>
                <a:tailEnd len="sm" w="sm" type="none"/>
              </a:ln>
            </p:spPr>
          </p:cxnSp>
          <p:cxnSp>
            <p:nvCxnSpPr>
              <p:cNvPr id="3965" name="Google Shape;3965;p15"/>
              <p:cNvCxnSpPr/>
              <p:nvPr/>
            </p:nvCxnSpPr>
            <p:spPr>
              <a:xfrm>
                <a:off x="1730011" y="1316240"/>
                <a:ext cx="56367" cy="133052"/>
              </a:xfrm>
              <a:prstGeom prst="straightConnector1">
                <a:avLst/>
              </a:prstGeom>
              <a:noFill/>
              <a:ln cap="flat" cmpd="sng" w="38100">
                <a:solidFill>
                  <a:srgbClr val="FC9939"/>
                </a:solidFill>
                <a:prstDash val="solid"/>
                <a:miter lim="800000"/>
                <a:headEnd len="sm" w="sm" type="none"/>
                <a:tailEnd len="sm" w="sm" type="none"/>
              </a:ln>
            </p:spPr>
          </p:cxnSp>
          <p:cxnSp>
            <p:nvCxnSpPr>
              <p:cNvPr id="3966" name="Google Shape;3966;p15"/>
              <p:cNvCxnSpPr/>
              <p:nvPr/>
            </p:nvCxnSpPr>
            <p:spPr>
              <a:xfrm>
                <a:off x="1876215" y="1167143"/>
                <a:ext cx="143082" cy="65809"/>
              </a:xfrm>
              <a:prstGeom prst="straightConnector1">
                <a:avLst/>
              </a:prstGeom>
              <a:noFill/>
              <a:ln cap="flat" cmpd="sng" w="38100">
                <a:solidFill>
                  <a:srgbClr val="FC9939"/>
                </a:solidFill>
                <a:prstDash val="solid"/>
                <a:miter lim="800000"/>
                <a:headEnd len="sm" w="sm" type="none"/>
                <a:tailEnd len="sm" w="sm" type="none"/>
              </a:ln>
            </p:spPr>
          </p:cxnSp>
          <p:cxnSp>
            <p:nvCxnSpPr>
              <p:cNvPr id="3967" name="Google Shape;3967;p15"/>
              <p:cNvCxnSpPr/>
              <p:nvPr/>
            </p:nvCxnSpPr>
            <p:spPr>
              <a:xfrm flipH="1" rot="10800000">
                <a:off x="1901355" y="956210"/>
                <a:ext cx="117943" cy="28058"/>
              </a:xfrm>
              <a:prstGeom prst="straightConnector1">
                <a:avLst/>
              </a:prstGeom>
              <a:noFill/>
              <a:ln cap="flat" cmpd="sng" w="38100">
                <a:solidFill>
                  <a:srgbClr val="FC9939"/>
                </a:solidFill>
                <a:prstDash val="solid"/>
                <a:miter lim="800000"/>
                <a:headEnd len="sm" w="sm" type="none"/>
                <a:tailEnd len="sm" w="sm" type="none"/>
              </a:ln>
            </p:spPr>
          </p:cxnSp>
          <p:sp>
            <p:nvSpPr>
              <p:cNvPr id="3968" name="Google Shape;3968;p15"/>
              <p:cNvSpPr/>
              <p:nvPr/>
            </p:nvSpPr>
            <p:spPr>
              <a:xfrm>
                <a:off x="2168020" y="952375"/>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69" name="Google Shape;3969;p15"/>
              <p:cNvSpPr/>
              <p:nvPr/>
            </p:nvSpPr>
            <p:spPr>
              <a:xfrm>
                <a:off x="2695787" y="1348857"/>
                <a:ext cx="359451" cy="250922"/>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70" name="Google Shape;3970;p15"/>
              <p:cNvSpPr/>
              <p:nvPr/>
            </p:nvSpPr>
            <p:spPr>
              <a:xfrm>
                <a:off x="1299276" y="1361024"/>
                <a:ext cx="2507290" cy="1163263"/>
              </a:xfrm>
              <a:custGeom>
                <a:rect b="b" l="l" r="r" t="t"/>
                <a:pathLst>
                  <a:path extrusionOk="0" h="1005580" w="2201721">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71" name="Google Shape;3971;p15"/>
              <p:cNvSpPr/>
              <p:nvPr/>
            </p:nvSpPr>
            <p:spPr>
              <a:xfrm>
                <a:off x="1808580" y="1499329"/>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72" name="Google Shape;3972;p15"/>
              <p:cNvSpPr/>
              <p:nvPr/>
            </p:nvSpPr>
            <p:spPr>
              <a:xfrm>
                <a:off x="3238016" y="1052382"/>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973" name="Google Shape;3973;p15"/>
            <p:cNvSpPr/>
            <p:nvPr/>
          </p:nvSpPr>
          <p:spPr>
            <a:xfrm>
              <a:off x="1283821" y="2368322"/>
              <a:ext cx="263886" cy="160383"/>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974" name="Google Shape;3974;p15"/>
            <p:cNvSpPr/>
            <p:nvPr/>
          </p:nvSpPr>
          <p:spPr>
            <a:xfrm flipH="1" rot="183274">
              <a:off x="3563270" y="2301351"/>
              <a:ext cx="252858" cy="218416"/>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975" name="Google Shape;3975;p15"/>
          <p:cNvGrpSpPr/>
          <p:nvPr/>
        </p:nvGrpSpPr>
        <p:grpSpPr>
          <a:xfrm>
            <a:off x="3355998" y="3537235"/>
            <a:ext cx="2997722" cy="3120515"/>
            <a:chOff x="3843071" y="2015305"/>
            <a:chExt cx="3099471" cy="3214427"/>
          </a:xfrm>
        </p:grpSpPr>
        <p:sp>
          <p:nvSpPr>
            <p:cNvPr id="3976" name="Google Shape;3976;p15"/>
            <p:cNvSpPr/>
            <p:nvPr/>
          </p:nvSpPr>
          <p:spPr>
            <a:xfrm>
              <a:off x="6057187" y="3417148"/>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977" name="Google Shape;3977;p15"/>
            <p:cNvGrpSpPr/>
            <p:nvPr/>
          </p:nvGrpSpPr>
          <p:grpSpPr>
            <a:xfrm>
              <a:off x="3843071" y="2015305"/>
              <a:ext cx="2407177" cy="3214427"/>
              <a:chOff x="3843071" y="2015305"/>
              <a:chExt cx="2407177" cy="3214427"/>
            </a:xfrm>
          </p:grpSpPr>
          <p:grpSp>
            <p:nvGrpSpPr>
              <p:cNvPr id="3978" name="Google Shape;3978;p15"/>
              <p:cNvGrpSpPr/>
              <p:nvPr/>
            </p:nvGrpSpPr>
            <p:grpSpPr>
              <a:xfrm>
                <a:off x="3843071" y="2015305"/>
                <a:ext cx="2407177" cy="3214427"/>
                <a:chOff x="6997471" y="2147161"/>
                <a:chExt cx="2663841" cy="3692953"/>
              </a:xfrm>
            </p:grpSpPr>
            <p:sp>
              <p:nvSpPr>
                <p:cNvPr id="3979" name="Google Shape;3979;p15"/>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980" name="Google Shape;3980;p15"/>
                <p:cNvGrpSpPr/>
                <p:nvPr/>
              </p:nvGrpSpPr>
              <p:grpSpPr>
                <a:xfrm>
                  <a:off x="7236306" y="2161336"/>
                  <a:ext cx="2259374" cy="1075005"/>
                  <a:chOff x="7228461" y="2170574"/>
                  <a:chExt cx="2259374" cy="1075005"/>
                </a:xfrm>
              </p:grpSpPr>
              <p:sp>
                <p:nvSpPr>
                  <p:cNvPr id="3981" name="Google Shape;3981;p15"/>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982" name="Google Shape;3982;p15"/>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3983" name="Google Shape;3983;p15"/>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984" name="Google Shape;3984;p15"/>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985" name="Google Shape;3985;p15"/>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986" name="Google Shape;3986;p15"/>
                <p:cNvGrpSpPr/>
                <p:nvPr/>
              </p:nvGrpSpPr>
              <p:grpSpPr>
                <a:xfrm>
                  <a:off x="7550189" y="2944340"/>
                  <a:ext cx="1614580" cy="783866"/>
                  <a:chOff x="845557" y="3324777"/>
                  <a:chExt cx="1355938" cy="628117"/>
                </a:xfrm>
              </p:grpSpPr>
              <p:grpSp>
                <p:nvGrpSpPr>
                  <p:cNvPr id="3987" name="Google Shape;3987;p15"/>
                  <p:cNvGrpSpPr/>
                  <p:nvPr/>
                </p:nvGrpSpPr>
                <p:grpSpPr>
                  <a:xfrm>
                    <a:off x="1273679" y="3617265"/>
                    <a:ext cx="499645" cy="335629"/>
                    <a:chOff x="3668951" y="3199033"/>
                    <a:chExt cx="499645" cy="335629"/>
                  </a:xfrm>
                </p:grpSpPr>
                <p:sp>
                  <p:nvSpPr>
                    <p:cNvPr id="3988" name="Google Shape;3988;p15"/>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989" name="Google Shape;3989;p15"/>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990" name="Google Shape;3990;p15"/>
                  <p:cNvGrpSpPr/>
                  <p:nvPr/>
                </p:nvGrpSpPr>
                <p:grpSpPr>
                  <a:xfrm>
                    <a:off x="995333" y="3324777"/>
                    <a:ext cx="257531" cy="246380"/>
                    <a:chOff x="3390605" y="2906545"/>
                    <a:chExt cx="257531" cy="246380"/>
                  </a:xfrm>
                </p:grpSpPr>
                <p:sp>
                  <p:nvSpPr>
                    <p:cNvPr id="3991" name="Google Shape;3991;p15"/>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992" name="Google Shape;3992;p15"/>
                    <p:cNvSpPr/>
                    <p:nvPr/>
                  </p:nvSpPr>
                  <p:spPr>
                    <a:xfrm>
                      <a:off x="3472876" y="2940980"/>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993" name="Google Shape;3993;p15"/>
                    <p:cNvSpPr/>
                    <p:nvPr/>
                  </p:nvSpPr>
                  <p:spPr>
                    <a:xfrm>
                      <a:off x="3497646" y="2968834"/>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994" name="Google Shape;3994;p15"/>
                  <p:cNvGrpSpPr/>
                  <p:nvPr/>
                </p:nvGrpSpPr>
                <p:grpSpPr>
                  <a:xfrm>
                    <a:off x="845557" y="3679212"/>
                    <a:ext cx="211536" cy="238462"/>
                    <a:chOff x="3240829" y="3260980"/>
                    <a:chExt cx="211536" cy="238462"/>
                  </a:xfrm>
                </p:grpSpPr>
                <p:cxnSp>
                  <p:nvCxnSpPr>
                    <p:cNvPr id="3995" name="Google Shape;3995;p1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996" name="Google Shape;3996;p1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997" name="Google Shape;3997;p1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998" name="Google Shape;3998;p15"/>
                  <p:cNvGrpSpPr/>
                  <p:nvPr/>
                </p:nvGrpSpPr>
                <p:grpSpPr>
                  <a:xfrm flipH="1">
                    <a:off x="1989959" y="3680275"/>
                    <a:ext cx="211536" cy="238462"/>
                    <a:chOff x="3240829" y="3260980"/>
                    <a:chExt cx="211536" cy="238462"/>
                  </a:xfrm>
                </p:grpSpPr>
                <p:cxnSp>
                  <p:nvCxnSpPr>
                    <p:cNvPr id="3999" name="Google Shape;3999;p1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000" name="Google Shape;4000;p1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001" name="Google Shape;4001;p1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4002" name="Google Shape;4002;p15"/>
                <p:cNvGrpSpPr/>
                <p:nvPr/>
              </p:nvGrpSpPr>
              <p:grpSpPr>
                <a:xfrm>
                  <a:off x="8696953" y="2964198"/>
                  <a:ext cx="342803" cy="194817"/>
                  <a:chOff x="10123398" y="2191217"/>
                  <a:chExt cx="342803" cy="194817"/>
                </a:xfrm>
              </p:grpSpPr>
              <p:cxnSp>
                <p:nvCxnSpPr>
                  <p:cNvPr id="4003" name="Google Shape;4003;p15"/>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4004" name="Google Shape;4004;p15"/>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sp>
            <p:nvSpPr>
              <p:cNvPr id="4005" name="Google Shape;4005;p15"/>
              <p:cNvSpPr/>
              <p:nvPr/>
            </p:nvSpPr>
            <p:spPr>
              <a:xfrm rot="-455843">
                <a:off x="4561332" y="466178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06" name="Google Shape;4006;p15"/>
              <p:cNvSpPr/>
              <p:nvPr/>
            </p:nvSpPr>
            <p:spPr>
              <a:xfrm flipH="1" rot="455843">
                <a:off x="5172595" y="466054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007" name="Google Shape;4007;p15"/>
            <p:cNvSpPr/>
            <p:nvPr/>
          </p:nvSpPr>
          <p:spPr>
            <a:xfrm>
              <a:off x="6505748" y="3497466"/>
              <a:ext cx="269393" cy="522541"/>
            </a:xfrm>
            <a:custGeom>
              <a:rect b="b" l="l" r="r" t="t"/>
              <a:pathLst>
                <a:path extrusionOk="0" h="522541" w="269393">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08" name="Google Shape;4008;p15"/>
            <p:cNvSpPr/>
            <p:nvPr/>
          </p:nvSpPr>
          <p:spPr>
            <a:xfrm>
              <a:off x="6576192" y="4321524"/>
              <a:ext cx="207847" cy="361297"/>
            </a:xfrm>
            <a:custGeom>
              <a:rect b="b" l="l" r="r" t="t"/>
              <a:pathLst>
                <a:path extrusionOk="0" h="361297" w="20784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09" name="Google Shape;4009;p15"/>
            <p:cNvSpPr/>
            <p:nvPr/>
          </p:nvSpPr>
          <p:spPr>
            <a:xfrm>
              <a:off x="4578962" y="4680290"/>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10" name="Google Shape;4010;p15"/>
            <p:cNvSpPr/>
            <p:nvPr/>
          </p:nvSpPr>
          <p:spPr>
            <a:xfrm flipH="1">
              <a:off x="5208577" y="4682821"/>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011" name="Google Shape;4011;p15"/>
          <p:cNvGrpSpPr/>
          <p:nvPr/>
        </p:nvGrpSpPr>
        <p:grpSpPr>
          <a:xfrm>
            <a:off x="284966" y="3180145"/>
            <a:ext cx="1065542" cy="1791172"/>
            <a:chOff x="2492332" y="91439"/>
            <a:chExt cx="4146187" cy="6565863"/>
          </a:xfrm>
        </p:grpSpPr>
        <p:grpSp>
          <p:nvGrpSpPr>
            <p:cNvPr id="4012" name="Google Shape;4012;p15"/>
            <p:cNvGrpSpPr/>
            <p:nvPr/>
          </p:nvGrpSpPr>
          <p:grpSpPr>
            <a:xfrm flipH="1" rot="-2480865">
              <a:off x="3422651" y="572781"/>
              <a:ext cx="2451852" cy="2635838"/>
              <a:chOff x="3838532" y="1040457"/>
              <a:chExt cx="2523574" cy="2981548"/>
            </a:xfrm>
          </p:grpSpPr>
          <p:sp>
            <p:nvSpPr>
              <p:cNvPr id="4013" name="Google Shape;4013;p1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4014" name="Google Shape;4014;p15"/>
              <p:cNvCxnSpPr>
                <a:stCxn id="4013"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4015" name="Google Shape;4015;p1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16" name="Google Shape;4016;p1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17" name="Google Shape;4017;p1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18" name="Google Shape;4018;p1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019" name="Google Shape;4019;p15"/>
            <p:cNvGrpSpPr/>
            <p:nvPr/>
          </p:nvGrpSpPr>
          <p:grpSpPr>
            <a:xfrm>
              <a:off x="2687568" y="757957"/>
              <a:ext cx="2032210" cy="2880901"/>
              <a:chOff x="3838532" y="1040457"/>
              <a:chExt cx="2523574" cy="2891631"/>
            </a:xfrm>
          </p:grpSpPr>
          <p:sp>
            <p:nvSpPr>
              <p:cNvPr id="4020" name="Google Shape;4020;p1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4021" name="Google Shape;4021;p15"/>
              <p:cNvCxnSpPr>
                <a:stCxn id="4020"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4022" name="Google Shape;4022;p1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23" name="Google Shape;4023;p1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24" name="Google Shape;4024;p1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25" name="Google Shape;4025;p1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026" name="Google Shape;4026;p15"/>
            <p:cNvGrpSpPr/>
            <p:nvPr/>
          </p:nvGrpSpPr>
          <p:grpSpPr>
            <a:xfrm>
              <a:off x="2649392" y="3634455"/>
              <a:ext cx="3897297" cy="3022847"/>
              <a:chOff x="4279036" y="3583162"/>
              <a:chExt cx="3897297" cy="3022847"/>
            </a:xfrm>
          </p:grpSpPr>
          <p:sp>
            <p:nvSpPr>
              <p:cNvPr id="4027" name="Google Shape;4027;p15"/>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28" name="Google Shape;4028;p15"/>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029" name="Google Shape;4029;p15"/>
            <p:cNvGrpSpPr/>
            <p:nvPr/>
          </p:nvGrpSpPr>
          <p:grpSpPr>
            <a:xfrm>
              <a:off x="2492332" y="1521007"/>
              <a:ext cx="2130858" cy="2089476"/>
              <a:chOff x="3838532" y="1040457"/>
              <a:chExt cx="2523574" cy="2891631"/>
            </a:xfrm>
          </p:grpSpPr>
          <p:sp>
            <p:nvSpPr>
              <p:cNvPr id="4030" name="Google Shape;4030;p1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4031" name="Google Shape;4031;p15"/>
              <p:cNvCxnSpPr>
                <a:stCxn id="4030"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4032" name="Google Shape;4032;p1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33" name="Google Shape;4033;p1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34" name="Google Shape;4034;p1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35" name="Google Shape;4035;p1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036" name="Google Shape;4036;p15"/>
            <p:cNvGrpSpPr/>
            <p:nvPr/>
          </p:nvGrpSpPr>
          <p:grpSpPr>
            <a:xfrm flipH="1">
              <a:off x="4544712" y="757958"/>
              <a:ext cx="1913853" cy="2853414"/>
              <a:chOff x="3838532" y="1040457"/>
              <a:chExt cx="2523574" cy="2891631"/>
            </a:xfrm>
          </p:grpSpPr>
          <p:sp>
            <p:nvSpPr>
              <p:cNvPr id="4037" name="Google Shape;4037;p1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4038" name="Google Shape;4038;p15"/>
              <p:cNvCxnSpPr>
                <a:stCxn id="4037"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4039" name="Google Shape;4039;p1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40" name="Google Shape;4040;p1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41" name="Google Shape;4041;p1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42" name="Google Shape;4042;p1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043" name="Google Shape;4043;p15"/>
            <p:cNvGrpSpPr/>
            <p:nvPr/>
          </p:nvGrpSpPr>
          <p:grpSpPr>
            <a:xfrm flipH="1">
              <a:off x="4567057" y="1522583"/>
              <a:ext cx="2071462" cy="2110984"/>
              <a:chOff x="3838532" y="1040457"/>
              <a:chExt cx="2523574" cy="2891631"/>
            </a:xfrm>
          </p:grpSpPr>
          <p:sp>
            <p:nvSpPr>
              <p:cNvPr id="4044" name="Google Shape;4044;p1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4045" name="Google Shape;4045;p15"/>
              <p:cNvCxnSpPr>
                <a:stCxn id="404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4046" name="Google Shape;4046;p1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47" name="Google Shape;4047;p1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48" name="Google Shape;4048;p1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49" name="Google Shape;4049;p1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4050" name="Google Shape;4050;p15"/>
          <p:cNvGrpSpPr/>
          <p:nvPr/>
        </p:nvGrpSpPr>
        <p:grpSpPr>
          <a:xfrm rot="-1755502">
            <a:off x="3093233" y="3659425"/>
            <a:ext cx="157059" cy="613975"/>
            <a:chOff x="5775252" y="3652140"/>
            <a:chExt cx="157059" cy="613975"/>
          </a:xfrm>
        </p:grpSpPr>
        <p:cxnSp>
          <p:nvCxnSpPr>
            <p:cNvPr id="4051" name="Google Shape;4051;p15"/>
            <p:cNvCxnSpPr/>
            <p:nvPr/>
          </p:nvCxnSpPr>
          <p:spPr>
            <a:xfrm flipH="1">
              <a:off x="5856694" y="3652140"/>
              <a:ext cx="75617" cy="430154"/>
            </a:xfrm>
            <a:prstGeom prst="straightConnector1">
              <a:avLst/>
            </a:prstGeom>
            <a:noFill/>
            <a:ln cap="flat" cmpd="sng" w="76200">
              <a:solidFill>
                <a:srgbClr val="5E2700"/>
              </a:solidFill>
              <a:prstDash val="solid"/>
              <a:miter lim="800000"/>
              <a:headEnd len="sm" w="sm" type="none"/>
              <a:tailEnd len="sm" w="sm" type="none"/>
            </a:ln>
          </p:spPr>
        </p:cxnSp>
        <p:sp>
          <p:nvSpPr>
            <p:cNvPr id="4052" name="Google Shape;4052;p15"/>
            <p:cNvSpPr/>
            <p:nvPr/>
          </p:nvSpPr>
          <p:spPr>
            <a:xfrm>
              <a:off x="5775252" y="4155575"/>
              <a:ext cx="119250" cy="110540"/>
            </a:xfrm>
            <a:prstGeom prst="flowChartConnector">
              <a:avLst/>
            </a:prstGeom>
            <a:solidFill>
              <a:srgbClr val="5E2700"/>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7"/>
                                        </p:tgtEl>
                                        <p:attrNameLst>
                                          <p:attrName>style.visibility</p:attrName>
                                        </p:attrNameLst>
                                      </p:cBhvr>
                                      <p:to>
                                        <p:strVal val="visible"/>
                                      </p:to>
                                    </p:set>
                                    <p:animEffect filter="fade" transition="in">
                                      <p:cBhvr>
                                        <p:cTn dur="1000"/>
                                        <p:tgtEl>
                                          <p:spTgt spid="39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4056" name="Shape 4056"/>
        <p:cNvGrpSpPr/>
        <p:nvPr/>
      </p:nvGrpSpPr>
      <p:grpSpPr>
        <a:xfrm>
          <a:off x="0" y="0"/>
          <a:ext cx="0" cy="0"/>
          <a:chOff x="0" y="0"/>
          <a:chExt cx="0" cy="0"/>
        </a:xfrm>
      </p:grpSpPr>
      <p:sp>
        <p:nvSpPr>
          <p:cNvPr id="4057" name="Google Shape;4057;p16"/>
          <p:cNvSpPr txBox="1"/>
          <p:nvPr/>
        </p:nvSpPr>
        <p:spPr>
          <a:xfrm>
            <a:off x="1002333" y="219813"/>
            <a:ext cx="6447820" cy="958872"/>
          </a:xfrm>
          <a:prstGeom prst="rect">
            <a:avLst/>
          </a:prstGeom>
          <a:noFill/>
          <a:ln>
            <a:noFill/>
          </a:ln>
          <a:effectLst>
            <a:outerShdw blurRad="50800" rotWithShape="0" algn="bl" dir="18900000" dist="38100">
              <a:srgbClr val="000000">
                <a:alpha val="40000"/>
              </a:srgbClr>
            </a:outerShdw>
          </a:effectLst>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Calibri"/>
              <a:buNone/>
            </a:pPr>
            <a:r>
              <a:rPr b="0" i="0" lang="en-US" sz="4800" u="none" cap="none" strike="noStrike">
                <a:solidFill>
                  <a:srgbClr val="000000"/>
                </a:solidFill>
                <a:latin typeface="Calibri"/>
                <a:ea typeface="Calibri"/>
                <a:cs typeface="Calibri"/>
                <a:sym typeface="Calibri"/>
              </a:rPr>
              <a:t>Chọn câu trả lời đúng?</a:t>
            </a:r>
            <a:endParaRPr b="0" i="0" sz="4800" u="none" cap="none" strike="noStrike">
              <a:solidFill>
                <a:srgbClr val="000000"/>
              </a:solidFill>
              <a:latin typeface="Calibri"/>
              <a:ea typeface="Calibri"/>
              <a:cs typeface="Calibri"/>
              <a:sym typeface="Calibri"/>
            </a:endParaRPr>
          </a:p>
        </p:txBody>
      </p:sp>
      <p:sp>
        <p:nvSpPr>
          <p:cNvPr id="4058" name="Google Shape;4058;p16"/>
          <p:cNvSpPr/>
          <p:nvPr/>
        </p:nvSpPr>
        <p:spPr>
          <a:xfrm>
            <a:off x="242260" y="135966"/>
            <a:ext cx="760073" cy="741044"/>
          </a:xfrm>
          <a:prstGeom prst="ellipse">
            <a:avLst/>
          </a:prstGeom>
          <a:solidFill>
            <a:srgbClr val="FFFF99"/>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2700"/>
              </a:buClr>
              <a:buSzPts val="5400"/>
              <a:buFont typeface="Itim"/>
              <a:buNone/>
            </a:pPr>
            <a:r>
              <a:rPr b="0" i="0" lang="en-US" sz="5400" u="none" cap="none" strike="noStrike">
                <a:solidFill>
                  <a:srgbClr val="5E2700"/>
                </a:solidFill>
                <a:latin typeface="Itim"/>
                <a:ea typeface="Itim"/>
                <a:cs typeface="Itim"/>
                <a:sym typeface="Itim"/>
              </a:rPr>
              <a:t>1</a:t>
            </a:r>
            <a:endParaRPr/>
          </a:p>
        </p:txBody>
      </p:sp>
      <p:sp>
        <p:nvSpPr>
          <p:cNvPr id="4059" name="Google Shape;4059;p16"/>
          <p:cNvSpPr txBox="1"/>
          <p:nvPr/>
        </p:nvSpPr>
        <p:spPr>
          <a:xfrm>
            <a:off x="2400300" y="3136612"/>
            <a:ext cx="99441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a) Biết số trừ là 36, hiệu là 25, số bị trừ là: </a:t>
            </a:r>
            <a:endParaRPr/>
          </a:p>
        </p:txBody>
      </p:sp>
      <p:sp>
        <p:nvSpPr>
          <p:cNvPr id="4060" name="Google Shape;4060;p16"/>
          <p:cNvSpPr txBox="1"/>
          <p:nvPr/>
        </p:nvSpPr>
        <p:spPr>
          <a:xfrm>
            <a:off x="2019300" y="3908137"/>
            <a:ext cx="99441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A. 51                       B. 11                       C. 61</a:t>
            </a:r>
            <a:endParaRPr/>
          </a:p>
        </p:txBody>
      </p:sp>
      <p:sp>
        <p:nvSpPr>
          <p:cNvPr id="4061" name="Google Shape;4061;p16"/>
          <p:cNvSpPr/>
          <p:nvPr/>
        </p:nvSpPr>
        <p:spPr>
          <a:xfrm>
            <a:off x="3522118" y="1757025"/>
            <a:ext cx="6294975" cy="119283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Số</a:t>
            </a:r>
            <a:r>
              <a:rPr b="0" i="0" lang="en-US" sz="4400" u="none" cap="none" strike="noStrike">
                <a:solidFill>
                  <a:schemeClr val="dk1"/>
                </a:solidFill>
                <a:latin typeface="Arial"/>
                <a:ea typeface="Arial"/>
                <a:cs typeface="Arial"/>
                <a:sym typeface="Arial"/>
              </a:rPr>
              <a:t> bị trừ = Hiệu + số trừ</a:t>
            </a:r>
            <a:endParaRPr b="0" i="0" sz="4400" u="none" cap="none" strike="noStrike">
              <a:solidFill>
                <a:schemeClr val="dk1"/>
              </a:solidFill>
              <a:latin typeface="Arial"/>
              <a:ea typeface="Arial"/>
              <a:cs typeface="Arial"/>
              <a:sym typeface="Arial"/>
            </a:endParaRPr>
          </a:p>
        </p:txBody>
      </p:sp>
      <p:sp>
        <p:nvSpPr>
          <p:cNvPr id="4062" name="Google Shape;4062;p16"/>
          <p:cNvSpPr/>
          <p:nvPr/>
        </p:nvSpPr>
        <p:spPr>
          <a:xfrm>
            <a:off x="1981200" y="3908137"/>
            <a:ext cx="542925" cy="584775"/>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
        <p:nvSpPr>
          <p:cNvPr id="4063" name="Google Shape;4063;p16"/>
          <p:cNvSpPr/>
          <p:nvPr/>
        </p:nvSpPr>
        <p:spPr>
          <a:xfrm>
            <a:off x="3522117" y="1774200"/>
            <a:ext cx="6294975" cy="119283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36 + 25</a:t>
            </a:r>
            <a:r>
              <a:rPr b="0" i="0" lang="en-US" sz="4400" u="none" cap="none" strike="noStrike">
                <a:solidFill>
                  <a:schemeClr val="dk1"/>
                </a:solidFill>
                <a:latin typeface="Arial"/>
                <a:ea typeface="Arial"/>
                <a:cs typeface="Arial"/>
                <a:sym typeface="Arial"/>
              </a:rPr>
              <a:t> = 51</a:t>
            </a:r>
            <a:endParaRPr b="0" i="0" sz="4400" u="none" cap="none" strike="noStrike">
              <a:solidFill>
                <a:schemeClr val="dk1"/>
              </a:solidFill>
              <a:latin typeface="Arial"/>
              <a:ea typeface="Arial"/>
              <a:cs typeface="Arial"/>
              <a:sym typeface="Arial"/>
            </a:endParaRPr>
          </a:p>
        </p:txBody>
      </p:sp>
      <p:sp>
        <p:nvSpPr>
          <p:cNvPr id="4064" name="Google Shape;4064;p16"/>
          <p:cNvSpPr txBox="1"/>
          <p:nvPr/>
        </p:nvSpPr>
        <p:spPr>
          <a:xfrm>
            <a:off x="2252662" y="4632576"/>
            <a:ext cx="99441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a) Biết số bị trừ là 52, hiệu là 28, số trừ là: </a:t>
            </a:r>
            <a:endParaRPr/>
          </a:p>
        </p:txBody>
      </p:sp>
      <p:sp>
        <p:nvSpPr>
          <p:cNvPr id="4065" name="Google Shape;4065;p16"/>
          <p:cNvSpPr txBox="1"/>
          <p:nvPr/>
        </p:nvSpPr>
        <p:spPr>
          <a:xfrm>
            <a:off x="2828925" y="5417052"/>
            <a:ext cx="99441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C000"/>
                </a:solidFill>
                <a:latin typeface="Arial"/>
                <a:ea typeface="Arial"/>
                <a:cs typeface="Arial"/>
                <a:sym typeface="Arial"/>
              </a:rPr>
              <a:t>A. 80                      B. 34                     C. 24</a:t>
            </a:r>
            <a:endParaRPr/>
          </a:p>
        </p:txBody>
      </p:sp>
      <p:sp>
        <p:nvSpPr>
          <p:cNvPr id="4066" name="Google Shape;4066;p16"/>
          <p:cNvSpPr/>
          <p:nvPr/>
        </p:nvSpPr>
        <p:spPr>
          <a:xfrm>
            <a:off x="3522116" y="1757024"/>
            <a:ext cx="6294975" cy="119283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Số</a:t>
            </a:r>
            <a:r>
              <a:rPr b="0" i="0" lang="en-US" sz="4400" u="none" cap="none" strike="noStrike">
                <a:solidFill>
                  <a:schemeClr val="dk1"/>
                </a:solidFill>
                <a:latin typeface="Arial"/>
                <a:ea typeface="Arial"/>
                <a:cs typeface="Arial"/>
                <a:sym typeface="Arial"/>
              </a:rPr>
              <a:t> trừ = Số bị trừ - Hiệu</a:t>
            </a:r>
            <a:endParaRPr b="0" i="0" sz="4400" u="none" cap="none" strike="noStrike">
              <a:solidFill>
                <a:schemeClr val="dk1"/>
              </a:solidFill>
              <a:latin typeface="Arial"/>
              <a:ea typeface="Arial"/>
              <a:cs typeface="Arial"/>
              <a:sym typeface="Arial"/>
            </a:endParaRPr>
          </a:p>
        </p:txBody>
      </p:sp>
      <p:sp>
        <p:nvSpPr>
          <p:cNvPr id="4067" name="Google Shape;4067;p16"/>
          <p:cNvSpPr/>
          <p:nvPr/>
        </p:nvSpPr>
        <p:spPr>
          <a:xfrm>
            <a:off x="3522114" y="1782349"/>
            <a:ext cx="6294975" cy="119283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52 – 28 = 24</a:t>
            </a:r>
            <a:endParaRPr b="0" i="0" sz="4400" u="none" cap="none" strike="noStrike">
              <a:solidFill>
                <a:schemeClr val="dk1"/>
              </a:solidFill>
              <a:latin typeface="Arial"/>
              <a:ea typeface="Arial"/>
              <a:cs typeface="Arial"/>
              <a:sym typeface="Arial"/>
            </a:endParaRPr>
          </a:p>
        </p:txBody>
      </p:sp>
      <p:sp>
        <p:nvSpPr>
          <p:cNvPr id="4068" name="Google Shape;4068;p16"/>
          <p:cNvSpPr/>
          <p:nvPr/>
        </p:nvSpPr>
        <p:spPr>
          <a:xfrm>
            <a:off x="9620250" y="5404101"/>
            <a:ext cx="542925" cy="584775"/>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tim"/>
              <a:ea typeface="Itim"/>
              <a:cs typeface="Itim"/>
              <a:sym typeface="It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9">
                                            <p:txEl>
                                              <p:pRg end="0" st="0"/>
                                            </p:txEl>
                                          </p:spTgt>
                                        </p:tgtEl>
                                        <p:attrNameLst>
                                          <p:attrName>style.visibility</p:attrName>
                                        </p:attrNameLst>
                                      </p:cBhvr>
                                      <p:to>
                                        <p:strVal val="visible"/>
                                      </p:to>
                                    </p:set>
                                    <p:animEffect filter="fade" transition="in">
                                      <p:cBhvr>
                                        <p:cTn dur="500"/>
                                        <p:tgtEl>
                                          <p:spTgt spid="40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0"/>
                                        </p:tgtEl>
                                        <p:attrNameLst>
                                          <p:attrName>style.visibility</p:attrName>
                                        </p:attrNameLst>
                                      </p:cBhvr>
                                      <p:to>
                                        <p:strVal val="visible"/>
                                      </p:to>
                                    </p:set>
                                    <p:anim calcmode="lin" valueType="num">
                                      <p:cBhvr additive="base">
                                        <p:cTn dur="500"/>
                                        <p:tgtEl>
                                          <p:spTgt spid="40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1"/>
                                        </p:tgtEl>
                                        <p:attrNameLst>
                                          <p:attrName>style.visibility</p:attrName>
                                        </p:attrNameLst>
                                      </p:cBhvr>
                                      <p:to>
                                        <p:strVal val="visible"/>
                                      </p:to>
                                    </p:set>
                                    <p:animEffect filter="fade" transition="in">
                                      <p:cBhvr>
                                        <p:cTn dur="1000"/>
                                        <p:tgtEl>
                                          <p:spTgt spid="40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3"/>
                                        </p:tgtEl>
                                        <p:attrNameLst>
                                          <p:attrName>style.visibility</p:attrName>
                                        </p:attrNameLst>
                                      </p:cBhvr>
                                      <p:to>
                                        <p:strVal val="visible"/>
                                      </p:to>
                                    </p:set>
                                    <p:animEffect filter="fade" transition="in">
                                      <p:cBhvr>
                                        <p:cTn dur="1000"/>
                                        <p:tgtEl>
                                          <p:spTgt spid="40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2"/>
                                        </p:tgtEl>
                                        <p:attrNameLst>
                                          <p:attrName>style.visibility</p:attrName>
                                        </p:attrNameLst>
                                      </p:cBhvr>
                                      <p:to>
                                        <p:strVal val="visible"/>
                                      </p:to>
                                    </p:set>
                                    <p:animEffect filter="fade" transition="in">
                                      <p:cBhvr>
                                        <p:cTn dur="500"/>
                                        <p:tgtEl>
                                          <p:spTgt spid="40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4">
                                            <p:txEl>
                                              <p:pRg end="0" st="0"/>
                                            </p:txEl>
                                          </p:spTgt>
                                        </p:tgtEl>
                                        <p:attrNameLst>
                                          <p:attrName>style.visibility</p:attrName>
                                        </p:attrNameLst>
                                      </p:cBhvr>
                                      <p:to>
                                        <p:strVal val="visible"/>
                                      </p:to>
                                    </p:set>
                                    <p:animEffect filter="fade" transition="in">
                                      <p:cBhvr>
                                        <p:cTn dur="500"/>
                                        <p:tgtEl>
                                          <p:spTgt spid="40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5"/>
                                        </p:tgtEl>
                                        <p:attrNameLst>
                                          <p:attrName>style.visibility</p:attrName>
                                        </p:attrNameLst>
                                      </p:cBhvr>
                                      <p:to>
                                        <p:strVal val="visible"/>
                                      </p:to>
                                    </p:set>
                                    <p:anim calcmode="lin" valueType="num">
                                      <p:cBhvr additive="base">
                                        <p:cTn dur="500"/>
                                        <p:tgtEl>
                                          <p:spTgt spid="40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6"/>
                                        </p:tgtEl>
                                        <p:attrNameLst>
                                          <p:attrName>style.visibility</p:attrName>
                                        </p:attrNameLst>
                                      </p:cBhvr>
                                      <p:to>
                                        <p:strVal val="visible"/>
                                      </p:to>
                                    </p:set>
                                    <p:animEffect filter="fade" transition="in">
                                      <p:cBhvr>
                                        <p:cTn dur="1000"/>
                                        <p:tgtEl>
                                          <p:spTgt spid="40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7"/>
                                        </p:tgtEl>
                                        <p:attrNameLst>
                                          <p:attrName>style.visibility</p:attrName>
                                        </p:attrNameLst>
                                      </p:cBhvr>
                                      <p:to>
                                        <p:strVal val="visible"/>
                                      </p:to>
                                    </p:set>
                                    <p:animEffect filter="fade" transition="in">
                                      <p:cBhvr>
                                        <p:cTn dur="1000"/>
                                        <p:tgtEl>
                                          <p:spTgt spid="40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8"/>
                                        </p:tgtEl>
                                        <p:attrNameLst>
                                          <p:attrName>style.visibility</p:attrName>
                                        </p:attrNameLst>
                                      </p:cBhvr>
                                      <p:to>
                                        <p:strVal val="visible"/>
                                      </p:to>
                                    </p:set>
                                    <p:animEffect filter="fade" transition="in">
                                      <p:cBhvr>
                                        <p:cTn dur="500"/>
                                        <p:tgtEl>
                                          <p:spTgt spid="40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4072"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2700"/>
              </a:buClr>
              <a:buSzPts val="5400"/>
              <a:buFont typeface="Itim"/>
              <a:buNone/>
            </a:pPr>
            <a:r>
              <a:rPr b="0" i="0" lang="en-US" sz="5400" u="none" cap="none" strike="noStrike">
                <a:solidFill>
                  <a:srgbClr val="5E2700"/>
                </a:solidFill>
                <a:latin typeface="Itim"/>
                <a:ea typeface="Itim"/>
                <a:cs typeface="Itim"/>
                <a:sym typeface="Itim"/>
              </a:rPr>
              <a:t>2</a:t>
            </a:r>
            <a:endParaRPr/>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anchorCtr="0" anchor="ctr" bIns="45700" lIns="91425" spcFirstLastPara="1" rIns="91425" wrap="square" tIns="45700">
              <a:noAutofit/>
            </a:bodyPr>
            <a:lstStyle/>
            <a:p>
              <a:pPr indent="0" lvl="0" marL="0" marR="36195" rtl="0" algn="just">
                <a:lnSpc>
                  <a:spcPct val="114000"/>
                </a:lnSpc>
                <a:spcBef>
                  <a:spcPts val="0"/>
                </a:spcBef>
                <a:spcAft>
                  <a:spcPts val="0"/>
                </a:spcAft>
                <a:buClr>
                  <a:srgbClr val="FFFF99"/>
                </a:buClr>
                <a:buSzPts val="3200"/>
                <a:buFont typeface="Calibri"/>
                <a:buNone/>
              </a:pPr>
              <a:r>
                <a:rPr b="1" i="0" lang="en-US" sz="3200" u="none" cap="none" strike="noStrike">
                  <a:solidFill>
                    <a:srgbClr val="FFFF99"/>
                  </a:solidFill>
                  <a:latin typeface="Calibri"/>
                  <a:ea typeface="Calibri"/>
                  <a:cs typeface="Calibri"/>
                  <a:sym typeface="Calibri"/>
                </a:rPr>
                <a:t>Lúc đầu có 64 con vịt ở trên bờ. Lúc sau có một số con vịt xuống ao bơi lội</a:t>
              </a:r>
              <a:r>
                <a:rPr b="1" lang="en-US" sz="3200">
                  <a:solidFill>
                    <a:srgbClr val="FFFF99"/>
                  </a:solidFill>
                  <a:latin typeface="Calibri"/>
                  <a:ea typeface="Calibri"/>
                  <a:cs typeface="Calibri"/>
                  <a:sym typeface="Calibri"/>
                </a:rPr>
                <a:t>, số vịt còn lại ở trên bờ là 24 con. Hỏi có bao nhiêu con vịt xuống ao?</a:t>
              </a:r>
              <a:endParaRPr b="1" i="0" sz="3200" u="none" cap="none" strike="noStrike">
                <a:solidFill>
                  <a:srgbClr val="FFFFFF"/>
                </a:solidFill>
                <a:latin typeface="Calibri"/>
                <a:ea typeface="Calibri"/>
                <a:cs typeface="Calibri"/>
                <a:sym typeface="Calibri"/>
              </a:endParaRPr>
            </a:p>
          </p:txBody>
        </p:sp>
      </p:grpSp>
      <p:pic>
        <p:nvPicPr>
          <p:cNvPr id="4081" name="Google Shape;4081;p17"/>
          <p:cNvPicPr preferRelativeResize="0"/>
          <p:nvPr/>
        </p:nvPicPr>
        <p:blipFill rotWithShape="1">
          <a:blip r:embed="rId3">
            <a:alphaModFix/>
          </a:blip>
          <a:srcRect b="0" l="0" r="0" t="0"/>
          <a:stretch/>
        </p:blipFill>
        <p:spPr>
          <a:xfrm>
            <a:off x="6000295" y="-1387772"/>
            <a:ext cx="5115380" cy="5115380"/>
          </a:xfrm>
          <a:prstGeom prst="rect">
            <a:avLst/>
          </a:prstGeom>
          <a:noFill/>
          <a:ln>
            <a:noFill/>
          </a:ln>
        </p:spPr>
      </p:pic>
      <p:sp>
        <p:nvSpPr>
          <p:cNvPr id="4082" name="Google Shape;4082;p17"/>
          <p:cNvSpPr txBox="1"/>
          <p:nvPr/>
        </p:nvSpPr>
        <p:spPr>
          <a:xfrm>
            <a:off x="6838950" y="3429000"/>
            <a:ext cx="264795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u="sng">
                <a:solidFill>
                  <a:schemeClr val="lt1"/>
                </a:solidFill>
                <a:latin typeface="Arial"/>
                <a:ea typeface="Arial"/>
                <a:cs typeface="Arial"/>
                <a:sym typeface="Arial"/>
              </a:rPr>
              <a:t>Tóm tắt</a:t>
            </a:r>
            <a:endParaRPr b="1" sz="3600" u="sng">
              <a:solidFill>
                <a:schemeClr val="lt1"/>
              </a:solidFill>
              <a:latin typeface="Arial"/>
              <a:ea typeface="Arial"/>
              <a:cs typeface="Arial"/>
              <a:sym typeface="Arial"/>
            </a:endParaRPr>
          </a:p>
        </p:txBody>
      </p:sp>
      <p:sp>
        <p:nvSpPr>
          <p:cNvPr id="4083" name="Google Shape;4083;p17"/>
          <p:cNvSpPr txBox="1"/>
          <p:nvPr/>
        </p:nvSpPr>
        <p:spPr>
          <a:xfrm>
            <a:off x="5207570" y="4152900"/>
            <a:ext cx="523183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Tổng: 64 con vịt</a:t>
            </a:r>
            <a:endParaRPr b="1" sz="3600">
              <a:solidFill>
                <a:schemeClr val="lt1"/>
              </a:solidFill>
              <a:latin typeface="Arial"/>
              <a:ea typeface="Arial"/>
              <a:cs typeface="Arial"/>
              <a:sym typeface="Arial"/>
            </a:endParaRPr>
          </a:p>
        </p:txBody>
      </p:sp>
      <p:sp>
        <p:nvSpPr>
          <p:cNvPr id="4084" name="Google Shape;4084;p17"/>
          <p:cNvSpPr txBox="1"/>
          <p:nvPr/>
        </p:nvSpPr>
        <p:spPr>
          <a:xfrm>
            <a:off x="5547010" y="4958504"/>
            <a:ext cx="523183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Trên bờ: 24 con vịt</a:t>
            </a:r>
            <a:endParaRPr b="1" sz="3600">
              <a:solidFill>
                <a:schemeClr val="lt1"/>
              </a:solidFill>
              <a:latin typeface="Arial"/>
              <a:ea typeface="Arial"/>
              <a:cs typeface="Arial"/>
              <a:sym typeface="Arial"/>
            </a:endParaRPr>
          </a:p>
        </p:txBody>
      </p:sp>
      <p:sp>
        <p:nvSpPr>
          <p:cNvPr id="4085" name="Google Shape;4085;p17"/>
          <p:cNvSpPr txBox="1"/>
          <p:nvPr/>
        </p:nvSpPr>
        <p:spPr>
          <a:xfrm>
            <a:off x="5642259" y="5773633"/>
            <a:ext cx="612111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Xuống ao bơi: ? con vịt</a:t>
            </a:r>
            <a:endParaRPr b="1" sz="36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2">
                                            <p:txEl>
                                              <p:pRg end="0" st="0"/>
                                            </p:txEl>
                                          </p:spTgt>
                                        </p:tgtEl>
                                        <p:attrNameLst>
                                          <p:attrName>style.visibility</p:attrName>
                                        </p:attrNameLst>
                                      </p:cBhvr>
                                      <p:to>
                                        <p:strVal val="visible"/>
                                      </p:to>
                                    </p:set>
                                    <p:animEffect filter="fade" transition="in">
                                      <p:cBhvr>
                                        <p:cTn dur="500"/>
                                        <p:tgtEl>
                                          <p:spTgt spid="40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3">
                                            <p:txEl>
                                              <p:pRg end="0" st="0"/>
                                            </p:txEl>
                                          </p:spTgt>
                                        </p:tgtEl>
                                        <p:attrNameLst>
                                          <p:attrName>style.visibility</p:attrName>
                                        </p:attrNameLst>
                                      </p:cBhvr>
                                      <p:to>
                                        <p:strVal val="visible"/>
                                      </p:to>
                                    </p:set>
                                    <p:animEffect filter="fade" transition="in">
                                      <p:cBhvr>
                                        <p:cTn dur="500"/>
                                        <p:tgtEl>
                                          <p:spTgt spid="40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4">
                                            <p:txEl>
                                              <p:pRg end="0" st="0"/>
                                            </p:txEl>
                                          </p:spTgt>
                                        </p:tgtEl>
                                        <p:attrNameLst>
                                          <p:attrName>style.visibility</p:attrName>
                                        </p:attrNameLst>
                                      </p:cBhvr>
                                      <p:to>
                                        <p:strVal val="visible"/>
                                      </p:to>
                                    </p:set>
                                    <p:animEffect filter="fade" transition="in">
                                      <p:cBhvr>
                                        <p:cTn dur="500"/>
                                        <p:tgtEl>
                                          <p:spTgt spid="40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5">
                                            <p:txEl>
                                              <p:pRg end="0" st="0"/>
                                            </p:txEl>
                                          </p:spTgt>
                                        </p:tgtEl>
                                        <p:attrNameLst>
                                          <p:attrName>style.visibility</p:attrName>
                                        </p:attrNameLst>
                                      </p:cBhvr>
                                      <p:to>
                                        <p:strVal val="visible"/>
                                      </p:to>
                                    </p:set>
                                    <p:animEffect filter="fade" transition="in">
                                      <p:cBhvr>
                                        <p:cTn dur="500"/>
                                        <p:tgtEl>
                                          <p:spTgt spid="408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4089" name="Shape 4089"/>
        <p:cNvGrpSpPr/>
        <p:nvPr/>
      </p:nvGrpSpPr>
      <p:grpSpPr>
        <a:xfrm>
          <a:off x="0" y="0"/>
          <a:ext cx="0" cy="0"/>
          <a:chOff x="0" y="0"/>
          <a:chExt cx="0" cy="0"/>
        </a:xfrm>
      </p:grpSpPr>
      <p:sp>
        <p:nvSpPr>
          <p:cNvPr id="4090" name="Google Shape;4090;p18"/>
          <p:cNvSpPr/>
          <p:nvPr/>
        </p:nvSpPr>
        <p:spPr>
          <a:xfrm>
            <a:off x="363329" y="113673"/>
            <a:ext cx="760073" cy="741044"/>
          </a:xfrm>
          <a:prstGeom prst="ellipse">
            <a:avLst/>
          </a:prstGeom>
          <a:solidFill>
            <a:srgbClr val="FFFF99"/>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2700"/>
              </a:buClr>
              <a:buSzPts val="5400"/>
              <a:buFont typeface="Itim"/>
              <a:buNone/>
            </a:pPr>
            <a:r>
              <a:rPr b="0" i="0" lang="en-US" sz="5400" u="none" cap="none" strike="noStrike">
                <a:solidFill>
                  <a:srgbClr val="5E2700"/>
                </a:solidFill>
                <a:latin typeface="Itim"/>
                <a:ea typeface="Itim"/>
                <a:cs typeface="Itim"/>
                <a:sym typeface="Itim"/>
              </a:rPr>
              <a:t>2</a:t>
            </a:r>
            <a:endParaRPr/>
          </a:p>
        </p:txBody>
      </p:sp>
      <p:grpSp>
        <p:nvGrpSpPr>
          <p:cNvPr id="4091" name="Google Shape;4091;p18"/>
          <p:cNvGrpSpPr/>
          <p:nvPr/>
        </p:nvGrpSpPr>
        <p:grpSpPr>
          <a:xfrm>
            <a:off x="363329" y="1263416"/>
            <a:ext cx="4628280" cy="4081289"/>
            <a:chOff x="7563720" y="998556"/>
            <a:chExt cx="4628280" cy="4081289"/>
          </a:xfrm>
        </p:grpSpPr>
        <p:grpSp>
          <p:nvGrpSpPr>
            <p:cNvPr id="4092" name="Google Shape;4092;p18"/>
            <p:cNvGrpSpPr/>
            <p:nvPr/>
          </p:nvGrpSpPr>
          <p:grpSpPr>
            <a:xfrm>
              <a:off x="7563720" y="998556"/>
              <a:ext cx="4628280" cy="4081289"/>
              <a:chOff x="7563720" y="998556"/>
              <a:chExt cx="4628280" cy="4081289"/>
            </a:xfrm>
          </p:grpSpPr>
          <p:sp>
            <p:nvSpPr>
              <p:cNvPr id="4093" name="Google Shape;4093;p18"/>
              <p:cNvSpPr/>
              <p:nvPr/>
            </p:nvSpPr>
            <p:spPr>
              <a:xfrm>
                <a:off x="7563721" y="1306310"/>
                <a:ext cx="4628279" cy="3490227"/>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94" name="Google Shape;4094;p18"/>
              <p:cNvSpPr/>
              <p:nvPr/>
            </p:nvSpPr>
            <p:spPr>
              <a:xfrm>
                <a:off x="7635201" y="480292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95" name="Google Shape;4095;p18"/>
              <p:cNvSpPr/>
              <p:nvPr/>
            </p:nvSpPr>
            <p:spPr>
              <a:xfrm>
                <a:off x="11500806" y="4815860"/>
                <a:ext cx="531274" cy="26398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096" name="Google Shape;4096;p18"/>
              <p:cNvSpPr/>
              <p:nvPr/>
            </p:nvSpPr>
            <p:spPr>
              <a:xfrm>
                <a:off x="7563720" y="998556"/>
                <a:ext cx="4628280" cy="355475"/>
              </a:xfrm>
              <a:prstGeom prst="rect">
                <a:avLst/>
              </a:prstGeom>
              <a:solidFill>
                <a:srgbClr val="863822"/>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097" name="Google Shape;4097;p18"/>
            <p:cNvSpPr/>
            <p:nvPr/>
          </p:nvSpPr>
          <p:spPr>
            <a:xfrm>
              <a:off x="7635201" y="1494674"/>
              <a:ext cx="4458944" cy="3198970"/>
            </a:xfrm>
            <a:prstGeom prst="rect">
              <a:avLst/>
            </a:prstGeom>
            <a:solidFill>
              <a:srgbClr val="CC6A39"/>
            </a:solidFill>
            <a:ln>
              <a:noFill/>
            </a:ln>
          </p:spPr>
          <p:txBody>
            <a:bodyPr anchorCtr="0" anchor="ctr" bIns="45700" lIns="91425" spcFirstLastPara="1" rIns="91425" wrap="square" tIns="45700">
              <a:noAutofit/>
            </a:bodyPr>
            <a:lstStyle/>
            <a:p>
              <a:pPr indent="0" lvl="0" marL="0" marR="36195" rtl="0" algn="just">
                <a:lnSpc>
                  <a:spcPct val="114000"/>
                </a:lnSpc>
                <a:spcBef>
                  <a:spcPts val="0"/>
                </a:spcBef>
                <a:spcAft>
                  <a:spcPts val="0"/>
                </a:spcAft>
                <a:buClr>
                  <a:srgbClr val="FFFF99"/>
                </a:buClr>
                <a:buSzPts val="3200"/>
                <a:buFont typeface="Calibri"/>
                <a:buNone/>
              </a:pPr>
              <a:r>
                <a:rPr b="1" i="0" lang="en-US" sz="3200" u="none" cap="none" strike="noStrike">
                  <a:solidFill>
                    <a:srgbClr val="FFFF99"/>
                  </a:solidFill>
                  <a:latin typeface="Calibri"/>
                  <a:ea typeface="Calibri"/>
                  <a:cs typeface="Calibri"/>
                  <a:sym typeface="Calibri"/>
                </a:rPr>
                <a:t>Lúc đầu có 64 con vịt ở trên bờ. Lúc sau có một số con vịt xuống ao bơi lội, số vịt còn lại ở trên bờ là 24 con. Hỏi có bao nhiêu con vịt xuống ao?</a:t>
              </a:r>
              <a:endParaRPr b="1" i="0" sz="3200" u="none" cap="none" strike="noStrike">
                <a:solidFill>
                  <a:srgbClr val="FFFFFF"/>
                </a:solidFill>
                <a:latin typeface="Calibri"/>
                <a:ea typeface="Calibri"/>
                <a:cs typeface="Calibri"/>
                <a:sym typeface="Calibri"/>
              </a:endParaRPr>
            </a:p>
          </p:txBody>
        </p:sp>
      </p:grpSp>
      <p:pic>
        <p:nvPicPr>
          <p:cNvPr id="4098" name="Google Shape;4098;p18"/>
          <p:cNvPicPr preferRelativeResize="0"/>
          <p:nvPr/>
        </p:nvPicPr>
        <p:blipFill rotWithShape="1">
          <a:blip r:embed="rId3">
            <a:alphaModFix/>
          </a:blip>
          <a:srcRect b="0" l="0" r="0" t="0"/>
          <a:stretch/>
        </p:blipFill>
        <p:spPr>
          <a:xfrm>
            <a:off x="6000295" y="-1387772"/>
            <a:ext cx="5115380" cy="5115380"/>
          </a:xfrm>
          <a:prstGeom prst="rect">
            <a:avLst/>
          </a:prstGeom>
          <a:noFill/>
          <a:ln>
            <a:noFill/>
          </a:ln>
        </p:spPr>
      </p:pic>
      <p:sp>
        <p:nvSpPr>
          <p:cNvPr id="4099" name="Google Shape;4099;p18"/>
          <p:cNvSpPr txBox="1"/>
          <p:nvPr/>
        </p:nvSpPr>
        <p:spPr>
          <a:xfrm>
            <a:off x="6838950" y="3429000"/>
            <a:ext cx="264795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Arial"/>
              <a:buNone/>
            </a:pPr>
            <a:r>
              <a:rPr b="1" i="0" lang="en-US" sz="3600" u="sng" cap="none" strike="noStrike">
                <a:solidFill>
                  <a:srgbClr val="FFFFFF"/>
                </a:solidFill>
                <a:latin typeface="Arial"/>
                <a:ea typeface="Arial"/>
                <a:cs typeface="Arial"/>
                <a:sym typeface="Arial"/>
              </a:rPr>
              <a:t>Bài</a:t>
            </a:r>
            <a:r>
              <a:rPr b="1" i="0" lang="en-US" sz="3600" u="sng" cap="none" strike="noStrike">
                <a:solidFill>
                  <a:srgbClr val="FFFFFF"/>
                </a:solidFill>
                <a:latin typeface="Arial"/>
                <a:ea typeface="Arial"/>
                <a:cs typeface="Arial"/>
                <a:sym typeface="Arial"/>
              </a:rPr>
              <a:t> giải</a:t>
            </a:r>
            <a:endParaRPr b="1" i="0" sz="3600" u="sng" cap="none" strike="noStrike">
              <a:solidFill>
                <a:srgbClr val="FFFFFF"/>
              </a:solidFill>
              <a:latin typeface="Arial"/>
              <a:ea typeface="Arial"/>
              <a:cs typeface="Arial"/>
              <a:sym typeface="Arial"/>
            </a:endParaRPr>
          </a:p>
        </p:txBody>
      </p:sp>
      <p:sp>
        <p:nvSpPr>
          <p:cNvPr id="4100" name="Google Shape;4100;p18"/>
          <p:cNvSpPr txBox="1"/>
          <p:nvPr/>
        </p:nvSpPr>
        <p:spPr>
          <a:xfrm>
            <a:off x="5207570" y="4152900"/>
            <a:ext cx="66211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Arial"/>
              <a:buNone/>
            </a:pPr>
            <a:r>
              <a:rPr b="1" i="0" lang="en-US" sz="3600" u="none" cap="none" strike="noStrike">
                <a:solidFill>
                  <a:srgbClr val="FFFFFF"/>
                </a:solidFill>
                <a:latin typeface="Arial"/>
                <a:ea typeface="Arial"/>
                <a:cs typeface="Arial"/>
                <a:sym typeface="Arial"/>
              </a:rPr>
              <a:t>Có</a:t>
            </a:r>
            <a:r>
              <a:rPr b="1" i="0" lang="en-US" sz="3600" u="none" cap="none" strike="noStrike">
                <a:solidFill>
                  <a:srgbClr val="FFFFFF"/>
                </a:solidFill>
                <a:latin typeface="Arial"/>
                <a:ea typeface="Arial"/>
                <a:cs typeface="Arial"/>
                <a:sym typeface="Arial"/>
              </a:rPr>
              <a:t> số con vị</a:t>
            </a:r>
            <a:r>
              <a:rPr b="1" lang="en-US" sz="3600">
                <a:solidFill>
                  <a:srgbClr val="FFFFFF"/>
                </a:solidFill>
                <a:latin typeface="Arial"/>
                <a:ea typeface="Arial"/>
                <a:cs typeface="Arial"/>
                <a:sym typeface="Arial"/>
              </a:rPr>
              <a:t>t xuống ao là?</a:t>
            </a:r>
            <a:endParaRPr b="1" i="0" sz="3600" u="none" cap="none" strike="noStrike">
              <a:solidFill>
                <a:srgbClr val="FFFFFF"/>
              </a:solidFill>
              <a:latin typeface="Arial"/>
              <a:ea typeface="Arial"/>
              <a:cs typeface="Arial"/>
              <a:sym typeface="Arial"/>
            </a:endParaRPr>
          </a:p>
        </p:txBody>
      </p:sp>
      <p:sp>
        <p:nvSpPr>
          <p:cNvPr id="4101" name="Google Shape;4101;p18"/>
          <p:cNvSpPr txBox="1"/>
          <p:nvPr/>
        </p:nvSpPr>
        <p:spPr>
          <a:xfrm>
            <a:off x="5547010" y="4958504"/>
            <a:ext cx="523183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Arial"/>
              <a:buNone/>
            </a:pPr>
            <a:r>
              <a:rPr b="1" i="0" lang="en-US" sz="3600" u="none" cap="none" strike="noStrike">
                <a:solidFill>
                  <a:srgbClr val="FFFFFF"/>
                </a:solidFill>
                <a:latin typeface="Arial"/>
                <a:ea typeface="Arial"/>
                <a:cs typeface="Arial"/>
                <a:sym typeface="Arial"/>
              </a:rPr>
              <a:t>64 – 24 = 40 (con vịt)</a:t>
            </a:r>
            <a:endParaRPr/>
          </a:p>
        </p:txBody>
      </p:sp>
      <p:sp>
        <p:nvSpPr>
          <p:cNvPr id="4102" name="Google Shape;4102;p18"/>
          <p:cNvSpPr txBox="1"/>
          <p:nvPr/>
        </p:nvSpPr>
        <p:spPr>
          <a:xfrm>
            <a:off x="6636172" y="5753167"/>
            <a:ext cx="612111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Arial"/>
              <a:buNone/>
            </a:pPr>
            <a:r>
              <a:rPr b="1" lang="en-US" sz="3600">
                <a:solidFill>
                  <a:srgbClr val="FFFFFF"/>
                </a:solidFill>
                <a:latin typeface="Arial"/>
                <a:ea typeface="Arial"/>
                <a:cs typeface="Arial"/>
                <a:sym typeface="Arial"/>
              </a:rPr>
              <a:t>Đáp số: 40 con vịt</a:t>
            </a:r>
            <a:endParaRPr b="1" i="0" sz="36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9">
                                            <p:txEl>
                                              <p:pRg end="0" st="0"/>
                                            </p:txEl>
                                          </p:spTgt>
                                        </p:tgtEl>
                                        <p:attrNameLst>
                                          <p:attrName>style.visibility</p:attrName>
                                        </p:attrNameLst>
                                      </p:cBhvr>
                                      <p:to>
                                        <p:strVal val="visible"/>
                                      </p:to>
                                    </p:set>
                                    <p:animEffect filter="fade" transition="in">
                                      <p:cBhvr>
                                        <p:cTn dur="500"/>
                                        <p:tgtEl>
                                          <p:spTgt spid="40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0">
                                            <p:txEl>
                                              <p:pRg end="0" st="0"/>
                                            </p:txEl>
                                          </p:spTgt>
                                        </p:tgtEl>
                                        <p:attrNameLst>
                                          <p:attrName>style.visibility</p:attrName>
                                        </p:attrNameLst>
                                      </p:cBhvr>
                                      <p:to>
                                        <p:strVal val="visible"/>
                                      </p:to>
                                    </p:set>
                                    <p:animEffect filter="fade" transition="in">
                                      <p:cBhvr>
                                        <p:cTn dur="500"/>
                                        <p:tgtEl>
                                          <p:spTgt spid="4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1">
                                            <p:txEl>
                                              <p:pRg end="0" st="0"/>
                                            </p:txEl>
                                          </p:spTgt>
                                        </p:tgtEl>
                                        <p:attrNameLst>
                                          <p:attrName>style.visibility</p:attrName>
                                        </p:attrNameLst>
                                      </p:cBhvr>
                                      <p:to>
                                        <p:strVal val="visible"/>
                                      </p:to>
                                    </p:set>
                                    <p:animEffect filter="fade" transition="in">
                                      <p:cBhvr>
                                        <p:cTn dur="500"/>
                                        <p:tgtEl>
                                          <p:spTgt spid="4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2">
                                            <p:txEl>
                                              <p:pRg end="0" st="0"/>
                                            </p:txEl>
                                          </p:spTgt>
                                        </p:tgtEl>
                                        <p:attrNameLst>
                                          <p:attrName>style.visibility</p:attrName>
                                        </p:attrNameLst>
                                      </p:cBhvr>
                                      <p:to>
                                        <p:strVal val="visible"/>
                                      </p:to>
                                    </p:set>
                                    <p:animEffect filter="fade" transition="in">
                                      <p:cBhvr>
                                        <p:cTn dur="500"/>
                                        <p:tgtEl>
                                          <p:spTgt spid="410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4106"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6600"/>
              <a:buFont typeface="Coiny"/>
              <a:buNone/>
            </a:pPr>
            <a:r>
              <a:rPr b="1" i="0" lang="en-US" sz="6600" u="none" cap="none" strike="noStrike">
                <a:solidFill>
                  <a:srgbClr val="5E2700"/>
                </a:solidFill>
                <a:latin typeface="Coiny"/>
                <a:ea typeface="Coiny"/>
                <a:cs typeface="Coiny"/>
                <a:sym typeface="Coiny"/>
              </a:rPr>
              <a:t>Tạm biệt và hẹn gặp lại</a:t>
            </a:r>
            <a:endParaRPr b="1" i="0" sz="6600" u="none" cap="none" strike="noStrik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cap="flat" cmpd="sng" w="5715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rect b="b" l="l" r="r" t="t"/>
                <a:pathLst>
                  <a:path extrusionOk="0" h="268229" w="232966">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8" name="Google Shape;4118;p19"/>
              <p:cNvSpPr/>
              <p:nvPr/>
            </p:nvSpPr>
            <p:spPr>
              <a:xfrm flipH="1" rot="-5400000">
                <a:off x="2922848" y="70463"/>
                <a:ext cx="229716" cy="269515"/>
              </a:xfrm>
              <a:custGeom>
                <a:rect b="b" l="l" r="r" t="t"/>
                <a:pathLst>
                  <a:path extrusionOk="0" h="268229" w="232966">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rect b="b" l="l" r="r" t="t"/>
                <a:pathLst>
                  <a:path extrusionOk="0" h="278377" w="235617">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38" name="Google Shape;4138;p19"/>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149" name="Google Shape;4149;p1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150" name="Google Shape;4150;p1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153" name="Google Shape;4153;p1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154" name="Google Shape;4154;p1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flipH="1" rot="455843">
                  <a:off x="2170838" y="3843842"/>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60" name="Google Shape;4160;p19"/>
                  <p:cNvSpPr/>
                  <p:nvPr/>
                </p:nvSpPr>
                <p:spPr>
                  <a:xfrm flipH="1" rot="-5060324">
                    <a:off x="1726018" y="4006445"/>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rect b="b" l="l" r="r" t="t"/>
                    <a:pathLst>
                      <a:path extrusionOk="0" h="147228" w="136151">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63" name="Google Shape;4163;p19"/>
                <p:cNvSpPr/>
                <p:nvPr/>
              </p:nvSpPr>
              <p:spPr>
                <a:xfrm flipH="1" rot="-5400000">
                  <a:off x="2354333" y="4009427"/>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rect b="b" l="l" r="r" t="t"/>
                  <a:pathLst>
                    <a:path extrusionOk="0" h="154037" w="137712">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4172" name="Google Shape;4172;p19"/>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4174" name="Google Shape;4174;p19"/>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186" name="Google Shape;4186;p1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187" name="Google Shape;4187;p1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190" name="Google Shape;4190;p1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191" name="Google Shape;4191;p1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4194" name="Google Shape;4194;p19"/>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sp>
            <p:nvSpPr>
              <p:cNvPr id="4195" name="Google Shape;4195;p19"/>
              <p:cNvSpPr/>
              <p:nvPr/>
            </p:nvSpPr>
            <p:spPr>
              <a:xfrm rot="-455843">
                <a:off x="4561332" y="466178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96" name="Google Shape;4196;p19"/>
              <p:cNvSpPr/>
              <p:nvPr/>
            </p:nvSpPr>
            <p:spPr>
              <a:xfrm flipH="1" rot="455843">
                <a:off x="5172595" y="466054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rect b="b" l="l" r="r" t="t"/>
              <a:pathLst>
                <a:path extrusionOk="0" h="522541" w="269393">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rect b="b" l="l" r="r" t="t"/>
              <a:pathLst>
                <a:path extrusionOk="0" h="361297" w="20784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07" name="Google Shape;4207;p19"/>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223" name="Google Shape;4223;p1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224" name="Google Shape;4224;p1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4227" name="Google Shape;4227;p19"/>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4228" name="Google Shape;4228;p19"/>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4229" name="Google Shape;4229;p19"/>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30" name="Google Shape;4230;p19"/>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32" name="Google Shape;4232;p19"/>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rect b="b" l="l" r="r" t="t"/>
                <a:pathLst>
                  <a:path extrusionOk="0" h="568659" w="409072">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4235" name="Google Shape;4235;p19"/>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4236" name="Google Shape;4236;p19"/>
          <p:cNvSpPr txBox="1"/>
          <p:nvPr/>
        </p:nvSpPr>
        <p:spPr>
          <a:xfrm>
            <a:off x="-1184123" y="6666754"/>
            <a:ext cx="159920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Hương Thảo: tranthao121004@gmail.com</a:t>
            </a:r>
            <a:endParaRPr b="1"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2180"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cap="flat" cmpd="sng" w="57150">
              <a:solidFill>
                <a:srgbClr val="672E05"/>
              </a:solidFill>
              <a:prstDash val="solid"/>
              <a:miter lim="800000"/>
              <a:headEnd len="sm" w="sm" type="none"/>
              <a:tailEnd len="sm" w="sm" type="none"/>
            </a:ln>
          </p:spPr>
        </p:cxnSp>
        <p:cxnSp>
          <p:nvCxnSpPr>
            <p:cNvPr id="2183" name="Google Shape;2183;p2"/>
            <p:cNvCxnSpPr/>
            <p:nvPr/>
          </p:nvCxnSpPr>
          <p:spPr>
            <a:xfrm>
              <a:off x="266648" y="1264663"/>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184" name="Google Shape;2184;p2"/>
            <p:cNvCxnSpPr/>
            <p:nvPr/>
          </p:nvCxnSpPr>
          <p:spPr>
            <a:xfrm>
              <a:off x="740194"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85" name="Google Shape;2185;p2"/>
            <p:cNvCxnSpPr/>
            <p:nvPr/>
          </p:nvCxnSpPr>
          <p:spPr>
            <a:xfrm>
              <a:off x="1278679" y="1241108"/>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86" name="Google Shape;2186;p2"/>
            <p:cNvCxnSpPr/>
            <p:nvPr/>
          </p:nvCxnSpPr>
          <p:spPr>
            <a:xfrm>
              <a:off x="266648" y="1522816"/>
              <a:ext cx="847497" cy="0"/>
            </a:xfrm>
            <a:prstGeom prst="straightConnector1">
              <a:avLst/>
            </a:prstGeom>
            <a:noFill/>
            <a:ln cap="flat" cmpd="sng" w="57150">
              <a:solidFill>
                <a:srgbClr val="672E05"/>
              </a:solidFill>
              <a:prstDash val="solid"/>
              <a:miter lim="800000"/>
              <a:headEnd len="sm" w="sm" type="none"/>
              <a:tailEnd len="sm" w="sm" type="none"/>
            </a:ln>
          </p:spPr>
        </p:cxnSp>
        <p:cxnSp>
          <p:nvCxnSpPr>
            <p:cNvPr id="2187" name="Google Shape;2187;p2"/>
            <p:cNvCxnSpPr/>
            <p:nvPr/>
          </p:nvCxnSpPr>
          <p:spPr>
            <a:xfrm>
              <a:off x="408431" y="1499616"/>
              <a:ext cx="0" cy="281708"/>
            </a:xfrm>
            <a:prstGeom prst="straightConnector1">
              <a:avLst/>
            </a:prstGeom>
            <a:noFill/>
            <a:ln cap="flat" cmpd="sng" w="57150">
              <a:solidFill>
                <a:srgbClr val="672E05"/>
              </a:solidFill>
              <a:prstDash val="solid"/>
              <a:miter lim="800000"/>
              <a:headEnd len="sm" w="sm" type="none"/>
              <a:tailEnd len="sm" w="sm" type="none"/>
            </a:ln>
          </p:spPr>
        </p:cxnSp>
        <p:cxnSp>
          <p:nvCxnSpPr>
            <p:cNvPr id="2188" name="Google Shape;2188;p2"/>
            <p:cNvCxnSpPr/>
            <p:nvPr/>
          </p:nvCxnSpPr>
          <p:spPr>
            <a:xfrm>
              <a:off x="28214" y="1781324"/>
              <a:ext cx="847497" cy="0"/>
            </a:xfrm>
            <a:prstGeom prst="straightConnector1">
              <a:avLst/>
            </a:prstGeom>
            <a:noFill/>
            <a:ln cap="flat" cmpd="sng" w="57150">
              <a:solidFill>
                <a:srgbClr val="672E05"/>
              </a:solidFill>
              <a:prstDash val="solid"/>
              <a:miter lim="800000"/>
              <a:headEnd len="sm" w="sm" type="none"/>
              <a:tailEnd len="sm" w="sm" type="none"/>
            </a:ln>
          </p:spPr>
        </p:cxnSp>
      </p:grpSp>
      <p:sp>
        <p:nvSpPr>
          <p:cNvPr id="2189" name="Google Shape;2189;p2"/>
          <p:cNvSpPr/>
          <p:nvPr/>
        </p:nvSpPr>
        <p:spPr>
          <a:xfrm>
            <a:off x="5081633" y="1754374"/>
            <a:ext cx="7196201"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8800"/>
              <a:buFont typeface="Coiny"/>
              <a:buNone/>
            </a:pPr>
            <a:r>
              <a:rPr b="1" i="0" lang="en-US" sz="8800" u="none" cap="none" strike="noStrike">
                <a:solidFill>
                  <a:srgbClr val="5E2700"/>
                </a:solidFill>
                <a:latin typeface="Coiny"/>
                <a:ea typeface="Coiny"/>
                <a:cs typeface="Coiny"/>
                <a:sym typeface="Coiny"/>
              </a:rPr>
              <a:t>KHỞI ĐỘNG</a:t>
            </a:r>
            <a:endParaRPr b="1" i="0" sz="8800" u="none" cap="none" strike="noStrik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94" name="Google Shape;2194;p2"/>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96" name="Google Shape;2196;p2"/>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208" name="Google Shape;2208;p2"/>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209" name="Google Shape;2209;p2"/>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212" name="Google Shape;2212;p2"/>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213" name="Google Shape;2213;p2"/>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2216" name="Google Shape;2216;p2"/>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34" name="Google Shape;2234;p2"/>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245" name="Google Shape;2245;p2"/>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246" name="Google Shape;2246;p2"/>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249" name="Google Shape;2249;p2"/>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250" name="Google Shape;2250;p2"/>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cap="flat" cmpd="sng" w="57150">
              <a:solidFill>
                <a:schemeClr val="dk1"/>
              </a:solidFill>
              <a:prstDash val="solid"/>
              <a:miter lim="800000"/>
              <a:headEnd len="sm" w="sm" type="none"/>
              <a:tailEnd len="sm" w="sm" type="none"/>
            </a:ln>
          </p:spPr>
        </p:cxnSp>
        <p:cxnSp>
          <p:nvCxnSpPr>
            <p:cNvPr id="2255" name="Google Shape;2255;p2"/>
            <p:cNvCxnSpPr/>
            <p:nvPr/>
          </p:nvCxnSpPr>
          <p:spPr>
            <a:xfrm flipH="1" rot="10800000">
              <a:off x="8656527" y="202397"/>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2256" name="Google Shape;2256;p2"/>
            <p:cNvCxnSpPr/>
            <p:nvPr/>
          </p:nvCxnSpPr>
          <p:spPr>
            <a:xfrm flipH="1" rot="10800000">
              <a:off x="9114911" y="420097"/>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2260" name="Google Shape;2260;p2"/>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cxnSp>
          <p:nvCxnSpPr>
            <p:cNvPr id="2261" name="Google Shape;2261;p2"/>
            <p:cNvCxnSpPr/>
            <p:nvPr/>
          </p:nvCxnSpPr>
          <p:spPr>
            <a:xfrm flipH="1" rot="10800000">
              <a:off x="10323691" y="204778"/>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2262" name="Google Shape;2262;p2"/>
            <p:cNvCxnSpPr/>
            <p:nvPr/>
          </p:nvCxnSpPr>
          <p:spPr>
            <a:xfrm flipH="1" rot="10800000">
              <a:off x="10782075" y="422478"/>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2266" name="Google Shape;2266;p2"/>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flipH="1" rot="-2480865">
                  <a:off x="3422651" y="572781"/>
                  <a:ext cx="2451852" cy="2635838"/>
                  <a:chOff x="3838532" y="1040457"/>
                  <a:chExt cx="2523574" cy="2981548"/>
                </a:xfrm>
              </p:grpSpPr>
              <p:sp>
                <p:nvSpPr>
                  <p:cNvPr id="2271" name="Google Shape;2271;p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cap="flat" cmpd="sng" w="57150">
                    <a:solidFill>
                      <a:schemeClr val="dk1"/>
                    </a:solidFill>
                    <a:prstDash val="solid"/>
                    <a:miter lim="800000"/>
                    <a:headEnd len="sm" w="sm" type="none"/>
                    <a:tailEnd len="sm" w="sm" type="none"/>
                  </a:ln>
                </p:spPr>
              </p:cxnSp>
              <p:sp>
                <p:nvSpPr>
                  <p:cNvPr id="2273" name="Google Shape;2273;p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75" name="Google Shape;2275;p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cap="flat" cmpd="sng" w="57150">
                    <a:solidFill>
                      <a:schemeClr val="dk1"/>
                    </a:solidFill>
                    <a:prstDash val="solid"/>
                    <a:miter lim="800000"/>
                    <a:headEnd len="sm" w="sm" type="none"/>
                    <a:tailEnd len="sm" w="sm" type="none"/>
                  </a:ln>
                </p:spPr>
              </p:cxnSp>
              <p:sp>
                <p:nvSpPr>
                  <p:cNvPr id="2280" name="Google Shape;2280;p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82" name="Google Shape;2282;p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cap="flat" cmpd="sng" w="57150">
                    <a:solidFill>
                      <a:schemeClr val="dk1"/>
                    </a:solidFill>
                    <a:prstDash val="solid"/>
                    <a:miter lim="800000"/>
                    <a:headEnd len="sm" w="sm" type="none"/>
                    <a:tailEnd len="sm" w="sm" type="none"/>
                  </a:ln>
                </p:spPr>
              </p:cxnSp>
              <p:sp>
                <p:nvSpPr>
                  <p:cNvPr id="2290" name="Google Shape;2290;p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92" name="Google Shape;2292;p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cap="flat" cmpd="sng" w="57150">
                    <a:solidFill>
                      <a:schemeClr val="dk1"/>
                    </a:solidFill>
                    <a:prstDash val="solid"/>
                    <a:miter lim="800000"/>
                    <a:headEnd len="sm" w="sm" type="none"/>
                    <a:tailEnd len="sm" w="sm" type="none"/>
                  </a:ln>
                </p:spPr>
              </p:cxnSp>
              <p:sp>
                <p:nvSpPr>
                  <p:cNvPr id="2297" name="Google Shape;2297;p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299" name="Google Shape;2299;p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cap="flat" cmpd="sng" w="57150">
                    <a:solidFill>
                      <a:schemeClr val="dk1"/>
                    </a:solidFill>
                    <a:prstDash val="solid"/>
                    <a:miter lim="800000"/>
                    <a:headEnd len="sm" w="sm" type="none"/>
                    <a:tailEnd len="sm" w="sm" type="none"/>
                  </a:ln>
                </p:spPr>
              </p:cxnSp>
              <p:sp>
                <p:nvSpPr>
                  <p:cNvPr id="2304" name="Google Shape;2304;p2"/>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06" name="Google Shape;2306;p2"/>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rect b="b" l="l" r="r" t="t"/>
                  <a:pathLst>
                    <a:path extrusionOk="0" h="2103120" w="596235">
                      <a:moveTo>
                        <a:pt x="386080" y="2103120"/>
                      </a:moveTo>
                      <a:cubicBezTo>
                        <a:pt x="514773" y="1490980"/>
                        <a:pt x="643467" y="878840"/>
                        <a:pt x="579120" y="528320"/>
                      </a:cubicBezTo>
                      <a:cubicBezTo>
                        <a:pt x="514773" y="177800"/>
                        <a:pt x="257386" y="88900"/>
                        <a:pt x="0" y="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10" name="Google Shape;2310;p2"/>
                <p:cNvSpPr/>
                <p:nvPr/>
              </p:nvSpPr>
              <p:spPr>
                <a:xfrm flipH="1" rot="1049956">
                  <a:off x="9502030" y="2306551"/>
                  <a:ext cx="596235" cy="2103120"/>
                </a:xfrm>
                <a:custGeom>
                  <a:rect b="b" l="l" r="r" t="t"/>
                  <a:pathLst>
                    <a:path extrusionOk="0" h="2103120" w="596235">
                      <a:moveTo>
                        <a:pt x="386080" y="2103120"/>
                      </a:moveTo>
                      <a:cubicBezTo>
                        <a:pt x="514773" y="1490980"/>
                        <a:pt x="643467" y="878840"/>
                        <a:pt x="579120" y="528320"/>
                      </a:cubicBezTo>
                      <a:cubicBezTo>
                        <a:pt x="514773" y="177800"/>
                        <a:pt x="257386" y="88900"/>
                        <a:pt x="0" y="0"/>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cap="flat" cmpd="sng" w="57150">
                  <a:solidFill>
                    <a:schemeClr val="dk1"/>
                  </a:solidFill>
                  <a:prstDash val="solid"/>
                  <a:miter lim="800000"/>
                  <a:headEnd len="sm" w="sm" type="none"/>
                  <a:tailEnd len="sm" w="sm" type="none"/>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cap="flat" cmpd="sng" w="57150">
            <a:solidFill>
              <a:schemeClr val="dk1"/>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rect b="b" l="l" r="r" t="t"/>
            <a:pathLst>
              <a:path extrusionOk="0" h="300355" w="155418">
                <a:moveTo>
                  <a:pt x="16353" y="0"/>
                </a:moveTo>
                <a:cubicBezTo>
                  <a:pt x="-9047" y="59266"/>
                  <a:pt x="-2062" y="128058"/>
                  <a:pt x="18258" y="172085"/>
                </a:cubicBezTo>
                <a:cubicBezTo>
                  <a:pt x="38578" y="216112"/>
                  <a:pt x="89378" y="271568"/>
                  <a:pt x="155418" y="300355"/>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71" name="Google Shape;2371;p2"/>
          <p:cNvSpPr/>
          <p:nvPr/>
        </p:nvSpPr>
        <p:spPr>
          <a:xfrm flipH="1" rot="-711295">
            <a:off x="11081274" y="5569530"/>
            <a:ext cx="155418" cy="300355"/>
          </a:xfrm>
          <a:custGeom>
            <a:rect b="b" l="l" r="r" t="t"/>
            <a:pathLst>
              <a:path extrusionOk="0" h="300355" w="155418">
                <a:moveTo>
                  <a:pt x="16353" y="0"/>
                </a:moveTo>
                <a:cubicBezTo>
                  <a:pt x="-9047" y="59266"/>
                  <a:pt x="-2062" y="128058"/>
                  <a:pt x="18258" y="172085"/>
                </a:cubicBezTo>
                <a:cubicBezTo>
                  <a:pt x="38578" y="216112"/>
                  <a:pt x="89378" y="271568"/>
                  <a:pt x="155418" y="300355"/>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79" name="Google Shape;2379;p2"/>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395" name="Google Shape;2395;p2"/>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396" name="Google Shape;2396;p2"/>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399" name="Google Shape;2399;p2"/>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400" name="Google Shape;2400;p2"/>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2401" name="Google Shape;2401;p2"/>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02" name="Google Shape;2402;p2"/>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04" name="Google Shape;2404;p2"/>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rect b="b" l="l" r="r" t="t"/>
                  <a:pathLst>
                    <a:path extrusionOk="0" h="568659" w="409072">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07" name="Google Shape;2407;p2"/>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rect b="b" l="l" r="r" t="t"/>
              <a:pathLst>
                <a:path extrusionOk="0" h="185995" w="144971">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rect b="b" l="l" r="r" t="t"/>
            <a:pathLst>
              <a:path extrusionOk="0" h="300355" w="155418">
                <a:moveTo>
                  <a:pt x="16353" y="0"/>
                </a:moveTo>
                <a:cubicBezTo>
                  <a:pt x="-9047" y="59266"/>
                  <a:pt x="-2062" y="128058"/>
                  <a:pt x="18258" y="172085"/>
                </a:cubicBezTo>
                <a:cubicBezTo>
                  <a:pt x="38578" y="216112"/>
                  <a:pt x="89378" y="271568"/>
                  <a:pt x="155418" y="300355"/>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10" name="Google Shape;2410;p2"/>
          <p:cNvSpPr/>
          <p:nvPr/>
        </p:nvSpPr>
        <p:spPr>
          <a:xfrm flipH="1" rot="-1759113">
            <a:off x="6729614" y="4858482"/>
            <a:ext cx="155418" cy="300355"/>
          </a:xfrm>
          <a:custGeom>
            <a:rect b="b" l="l" r="r" t="t"/>
            <a:pathLst>
              <a:path extrusionOk="0" h="300355" w="155418">
                <a:moveTo>
                  <a:pt x="16353" y="0"/>
                </a:moveTo>
                <a:cubicBezTo>
                  <a:pt x="-9047" y="59266"/>
                  <a:pt x="-2062" y="128058"/>
                  <a:pt x="18258" y="172085"/>
                </a:cubicBezTo>
                <a:cubicBezTo>
                  <a:pt x="38578" y="216112"/>
                  <a:pt x="89378" y="271568"/>
                  <a:pt x="155418" y="300355"/>
                </a:cubicBezTo>
              </a:path>
            </a:pathLst>
          </a:cu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9"/>
                                        </p:tgtEl>
                                        <p:attrNameLst>
                                          <p:attrName>style.visibility</p:attrName>
                                        </p:attrNameLst>
                                      </p:cBhvr>
                                      <p:to>
                                        <p:strVal val="visible"/>
                                      </p:to>
                                    </p:set>
                                    <p:animEffect filter="fade" transition="in">
                                      <p:cBhvr>
                                        <p:cTn dur="1000"/>
                                        <p:tgtEl>
                                          <p:spTgt spid="2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2415"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flipH="1" rot="-2480865">
              <a:off x="3422651" y="572781"/>
              <a:ext cx="2451852" cy="2635838"/>
              <a:chOff x="3838532" y="1040457"/>
              <a:chExt cx="2523574" cy="2981548"/>
            </a:xfrm>
          </p:grpSpPr>
          <p:sp>
            <p:nvSpPr>
              <p:cNvPr id="2418" name="Google Shape;2418;p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2420" name="Google Shape;2420;p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22" name="Google Shape;2422;p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427" name="Google Shape;2427;p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29" name="Google Shape;2429;p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437" name="Google Shape;2437;p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39" name="Google Shape;2439;p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444" name="Google Shape;2444;p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46" name="Google Shape;2446;p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451" name="Google Shape;2451;p3"/>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53" name="Google Shape;2453;p3"/>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cap="flat" cmpd="sng" w="38100">
                <a:solidFill>
                  <a:srgbClr val="FC9939"/>
                </a:solidFill>
                <a:prstDash val="solid"/>
                <a:miter lim="800000"/>
                <a:headEnd len="sm" w="sm" type="none"/>
                <a:tailEnd len="sm" w="sm" type="none"/>
              </a:ln>
            </p:spPr>
          </p:cxnSp>
          <p:cxnSp>
            <p:nvCxnSpPr>
              <p:cNvPr id="2462" name="Google Shape;2462;p3"/>
              <p:cNvCxnSpPr/>
              <p:nvPr/>
            </p:nvCxnSpPr>
            <p:spPr>
              <a:xfrm>
                <a:off x="1730011" y="1316240"/>
                <a:ext cx="56367" cy="133052"/>
              </a:xfrm>
              <a:prstGeom prst="straightConnector1">
                <a:avLst/>
              </a:prstGeom>
              <a:noFill/>
              <a:ln cap="flat" cmpd="sng" w="38100">
                <a:solidFill>
                  <a:srgbClr val="FC9939"/>
                </a:solidFill>
                <a:prstDash val="solid"/>
                <a:miter lim="800000"/>
                <a:headEnd len="sm" w="sm" type="none"/>
                <a:tailEnd len="sm" w="sm" type="none"/>
              </a:ln>
            </p:spPr>
          </p:cxnSp>
          <p:cxnSp>
            <p:nvCxnSpPr>
              <p:cNvPr id="2463" name="Google Shape;2463;p3"/>
              <p:cNvCxnSpPr/>
              <p:nvPr/>
            </p:nvCxnSpPr>
            <p:spPr>
              <a:xfrm>
                <a:off x="1876215" y="1167143"/>
                <a:ext cx="143082" cy="65809"/>
              </a:xfrm>
              <a:prstGeom prst="straightConnector1">
                <a:avLst/>
              </a:prstGeom>
              <a:noFill/>
              <a:ln cap="flat" cmpd="sng" w="38100">
                <a:solidFill>
                  <a:srgbClr val="FC9939"/>
                </a:solidFill>
                <a:prstDash val="solid"/>
                <a:miter lim="800000"/>
                <a:headEnd len="sm" w="sm" type="none"/>
                <a:tailEnd len="sm" w="sm" type="none"/>
              </a:ln>
            </p:spPr>
          </p:cxnSp>
          <p:cxnSp>
            <p:nvCxnSpPr>
              <p:cNvPr id="2464" name="Google Shape;2464;p3"/>
              <p:cNvCxnSpPr/>
              <p:nvPr/>
            </p:nvCxnSpPr>
            <p:spPr>
              <a:xfrm flipH="1" rot="10800000">
                <a:off x="1901355" y="956210"/>
                <a:ext cx="117943" cy="28058"/>
              </a:xfrm>
              <a:prstGeom prst="straightConnector1">
                <a:avLst/>
              </a:prstGeom>
              <a:noFill/>
              <a:ln cap="flat" cmpd="sng" w="38100">
                <a:solidFill>
                  <a:srgbClr val="FC9939"/>
                </a:solidFill>
                <a:prstDash val="solid"/>
                <a:miter lim="800000"/>
                <a:headEnd len="sm" w="sm" type="none"/>
                <a:tailEnd len="sm" w="sm" type="none"/>
              </a:ln>
            </p:spPr>
          </p:cxnSp>
          <p:sp>
            <p:nvSpPr>
              <p:cNvPr id="2465" name="Google Shape;2465;p3"/>
              <p:cNvSpPr/>
              <p:nvPr/>
            </p:nvSpPr>
            <p:spPr>
              <a:xfrm>
                <a:off x="2168020" y="952375"/>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rect b="b" l="l" r="r" t="t"/>
                <a:pathLst>
                  <a:path extrusionOk="0" h="1005580" w="2201721">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71" name="Google Shape;2471;p3"/>
            <p:cNvSpPr/>
            <p:nvPr/>
          </p:nvSpPr>
          <p:spPr>
            <a:xfrm flipH="1" rot="183274">
              <a:off x="3565053" y="2316085"/>
              <a:ext cx="253358" cy="204318"/>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ECE289"/>
              </a:buClr>
              <a:buSzPts val="2800"/>
              <a:buFont typeface="Arial"/>
              <a:buNone/>
            </a:pPr>
            <a:r>
              <a:rPr b="0" i="0" lang="en-US" sz="2800" u="none" cap="none" strike="noStrike">
                <a:solidFill>
                  <a:srgbClr val="ECE289"/>
                </a:solidFill>
                <a:latin typeface="Arial"/>
                <a:ea typeface="Arial"/>
                <a:cs typeface="Arial"/>
                <a:sym typeface="Arial"/>
              </a:rPr>
              <a:t>Mình và các bạn của mình đang rất đói bụng và không có thức ăn. Các bạn hãy giúp mình thu thập thức ăn bằng cách hoàn thành các thử thách nhé!</a:t>
            </a:r>
            <a:endParaRPr/>
          </a:p>
        </p:txBody>
      </p:sp>
      <p:grpSp>
        <p:nvGrpSpPr>
          <p:cNvPr id="2473" name="Google Shape;2473;p3"/>
          <p:cNvGrpSpPr/>
          <p:nvPr/>
        </p:nvGrpSpPr>
        <p:grpSpPr>
          <a:xfrm>
            <a:off x="1040397" y="3326197"/>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action="ppaction://hlinksldjump" r:id="rId3"/>
                  </p:cNvPr>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79" name="Google Shape;2479;p3"/>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495" name="Google Shape;2495;p3"/>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496" name="Google Shape;2496;p3"/>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499" name="Google Shape;2499;p3"/>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500" name="Google Shape;2500;p3"/>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2501" name="Google Shape;2501;p3"/>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02" name="Google Shape;2502;p3"/>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04" name="Google Shape;2504;p3"/>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rect b="b" l="l" r="r" t="t"/>
                <a:pathLst>
                  <a:path extrusionOk="0" h="568659" w="409072">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07" name="Google Shape;2507;p3"/>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5400"/>
              <a:buFont typeface="Itim"/>
              <a:buNone/>
            </a:pPr>
            <a:r>
              <a:rPr b="1" i="0" lang="en-US" sz="5400" u="none" cap="none" strike="noStrike">
                <a:solidFill>
                  <a:srgbClr val="5E2700"/>
                </a:solidFill>
                <a:latin typeface="Itim"/>
                <a:ea typeface="Itim"/>
                <a:cs typeface="Itim"/>
                <a:sym typeface="Itim"/>
              </a:rPr>
              <a:t>Thu thập thức ăn</a:t>
            </a:r>
            <a:endParaRPr b="1" i="0" sz="5400" u="none" cap="none" strike="noStrik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pic>
        <p:nvPicPr>
          <p:cNvPr descr="Icon&#10;&#10;Description automatically generated with low confidence" id="2527" name="Google Shape;2527;p3">
            <a:hlinkClick action="ppaction://hlinksldjump" r:id="rId4"/>
          </p:cNvPr>
          <p:cNvPicPr preferRelativeResize="0"/>
          <p:nvPr/>
        </p:nvPicPr>
        <p:blipFill rotWithShape="1">
          <a:blip r:embed="rId5">
            <a:alphaModFix/>
          </a:blip>
          <a:srcRect b="0" l="0" r="0" t="0"/>
          <a:stretch/>
        </p:blipFill>
        <p:spPr>
          <a:xfrm>
            <a:off x="4841807" y="5674459"/>
            <a:ext cx="1762315" cy="1088978"/>
          </a:xfrm>
          <a:prstGeom prst="rect">
            <a:avLst/>
          </a:prstGeom>
          <a:noFill/>
          <a:ln>
            <a:noFill/>
          </a:ln>
        </p:spPr>
      </p:pic>
      <p:pic>
        <p:nvPicPr>
          <p:cNvPr descr="A picture containing icon&#10;&#10;Description automatically generated" id="2528" name="Google Shape;2528;p3">
            <a:hlinkClick action="ppaction://hlinksldjump" r:id="rId6"/>
          </p:cNvPr>
          <p:cNvPicPr preferRelativeResize="0"/>
          <p:nvPr/>
        </p:nvPicPr>
        <p:blipFill rotWithShape="1">
          <a:blip r:embed="rId7">
            <a:alphaModFix/>
          </a:blip>
          <a:srcRect b="0" l="0" r="0" t="0"/>
          <a:stretch/>
        </p:blipFill>
        <p:spPr>
          <a:xfrm>
            <a:off x="6901430" y="5012004"/>
            <a:ext cx="1817734" cy="1130542"/>
          </a:xfrm>
          <a:prstGeom prst="rect">
            <a:avLst/>
          </a:prstGeom>
          <a:noFill/>
          <a:ln>
            <a:noFill/>
          </a:ln>
        </p:spPr>
      </p:pic>
      <p:pic>
        <p:nvPicPr>
          <p:cNvPr descr="Icon&#10;&#10;Description automatically generated" id="2529" name="Google Shape;2529;p3">
            <a:hlinkClick action="ppaction://hlinksldjump" r:id="rId8"/>
          </p:cNvPr>
          <p:cNvPicPr preferRelativeResize="0"/>
          <p:nvPr/>
        </p:nvPicPr>
        <p:blipFill rotWithShape="1">
          <a:blip r:embed="rId9">
            <a:alphaModFix/>
          </a:blip>
          <a:srcRect b="0" l="0" r="0" t="0"/>
          <a:stretch/>
        </p:blipFill>
        <p:spPr>
          <a:xfrm>
            <a:off x="8901475" y="5749626"/>
            <a:ext cx="1814963" cy="11083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8"/>
                                        </p:tgtEl>
                                        <p:attrNameLst>
                                          <p:attrName>style.visibility</p:attrName>
                                        </p:attrNameLst>
                                      </p:cBhvr>
                                      <p:to>
                                        <p:strVal val="visible"/>
                                      </p:to>
                                    </p:set>
                                    <p:animEffect filter="fade" transition="in">
                                      <p:cBhvr>
                                        <p:cTn dur="1000"/>
                                        <p:tgtEl>
                                          <p:spTgt spid="2508"/>
                                        </p:tgtEl>
                                      </p:cBhvr>
                                    </p:animEffect>
                                  </p:childTnLst>
                                </p:cTn>
                              </p:par>
                              <p:par>
                                <p:cTn fill="hold" nodeType="withEffect" presetClass="entr" presetID="10" presetSubtype="0">
                                  <p:stCondLst>
                                    <p:cond delay="0"/>
                                  </p:stCondLst>
                                  <p:childTnLst>
                                    <p:set>
                                      <p:cBhvr>
                                        <p:cTn dur="1" fill="hold">
                                          <p:stCondLst>
                                            <p:cond delay="0"/>
                                          </p:stCondLst>
                                        </p:cTn>
                                        <p:tgtEl>
                                          <p:spTgt spid="2472"/>
                                        </p:tgtEl>
                                        <p:attrNameLst>
                                          <p:attrName>style.visibility</p:attrName>
                                        </p:attrNameLst>
                                      </p:cBhvr>
                                      <p:to>
                                        <p:strVal val="visible"/>
                                      </p:to>
                                    </p:set>
                                    <p:animEffect filter="fade" transition="in">
                                      <p:cBhvr>
                                        <p:cTn dur="500"/>
                                        <p:tgtEl>
                                          <p:spTgt spid="2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5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5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2534"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flipH="1" rot="-2480865">
              <a:off x="3422651" y="572781"/>
              <a:ext cx="2451852" cy="2635838"/>
              <a:chOff x="3838532" y="1040457"/>
              <a:chExt cx="2523574" cy="2981548"/>
            </a:xfrm>
          </p:grpSpPr>
          <p:sp>
            <p:nvSpPr>
              <p:cNvPr id="2537" name="Google Shape;2537;p4"/>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2539" name="Google Shape;2539;p4"/>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41" name="Google Shape;2541;p4"/>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546" name="Google Shape;2546;p4"/>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48" name="Google Shape;2548;p4"/>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556" name="Google Shape;2556;p4"/>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58" name="Google Shape;2558;p4"/>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563" name="Google Shape;2563;p4"/>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65" name="Google Shape;2565;p4"/>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570" name="Google Shape;2570;p4"/>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72" name="Google Shape;2572;p4"/>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cap="flat" cmpd="sng" w="38100">
                <a:solidFill>
                  <a:srgbClr val="FC9939"/>
                </a:solidFill>
                <a:prstDash val="solid"/>
                <a:miter lim="800000"/>
                <a:headEnd len="sm" w="sm" type="none"/>
                <a:tailEnd len="sm" w="sm" type="none"/>
              </a:ln>
            </p:spPr>
          </p:cxnSp>
          <p:cxnSp>
            <p:nvCxnSpPr>
              <p:cNvPr id="2581" name="Google Shape;2581;p4"/>
              <p:cNvCxnSpPr/>
              <p:nvPr/>
            </p:nvCxnSpPr>
            <p:spPr>
              <a:xfrm>
                <a:off x="1730011" y="1316240"/>
                <a:ext cx="56367" cy="133052"/>
              </a:xfrm>
              <a:prstGeom prst="straightConnector1">
                <a:avLst/>
              </a:prstGeom>
              <a:noFill/>
              <a:ln cap="flat" cmpd="sng" w="38100">
                <a:solidFill>
                  <a:srgbClr val="FC9939"/>
                </a:solidFill>
                <a:prstDash val="solid"/>
                <a:miter lim="800000"/>
                <a:headEnd len="sm" w="sm" type="none"/>
                <a:tailEnd len="sm" w="sm" type="none"/>
              </a:ln>
            </p:spPr>
          </p:cxnSp>
          <p:cxnSp>
            <p:nvCxnSpPr>
              <p:cNvPr id="2582" name="Google Shape;2582;p4"/>
              <p:cNvCxnSpPr/>
              <p:nvPr/>
            </p:nvCxnSpPr>
            <p:spPr>
              <a:xfrm>
                <a:off x="1876215" y="1167143"/>
                <a:ext cx="143082" cy="65809"/>
              </a:xfrm>
              <a:prstGeom prst="straightConnector1">
                <a:avLst/>
              </a:prstGeom>
              <a:noFill/>
              <a:ln cap="flat" cmpd="sng" w="38100">
                <a:solidFill>
                  <a:srgbClr val="FC9939"/>
                </a:solidFill>
                <a:prstDash val="solid"/>
                <a:miter lim="800000"/>
                <a:headEnd len="sm" w="sm" type="none"/>
                <a:tailEnd len="sm" w="sm" type="none"/>
              </a:ln>
            </p:spPr>
          </p:cxnSp>
          <p:cxnSp>
            <p:nvCxnSpPr>
              <p:cNvPr id="2583" name="Google Shape;2583;p4"/>
              <p:cNvCxnSpPr/>
              <p:nvPr/>
            </p:nvCxnSpPr>
            <p:spPr>
              <a:xfrm flipH="1" rot="10800000">
                <a:off x="1901355" y="956210"/>
                <a:ext cx="117943" cy="28058"/>
              </a:xfrm>
              <a:prstGeom prst="straightConnector1">
                <a:avLst/>
              </a:prstGeom>
              <a:noFill/>
              <a:ln cap="flat" cmpd="sng" w="38100">
                <a:solidFill>
                  <a:srgbClr val="FC9939"/>
                </a:solidFill>
                <a:prstDash val="solid"/>
                <a:miter lim="800000"/>
                <a:headEnd len="sm" w="sm" type="none"/>
                <a:tailEnd len="sm" w="sm" type="none"/>
              </a:ln>
            </p:spPr>
          </p:cxnSp>
          <p:sp>
            <p:nvSpPr>
              <p:cNvPr id="2584" name="Google Shape;2584;p4"/>
              <p:cNvSpPr/>
              <p:nvPr/>
            </p:nvSpPr>
            <p:spPr>
              <a:xfrm>
                <a:off x="2168020" y="952375"/>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rect b="b" l="l" r="r" t="t"/>
                <a:pathLst>
                  <a:path extrusionOk="0" h="1005580" w="2201721">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90" name="Google Shape;2590;p4"/>
            <p:cNvSpPr/>
            <p:nvPr/>
          </p:nvSpPr>
          <p:spPr>
            <a:xfrm flipH="1" rot="183274">
              <a:off x="3565053" y="2316085"/>
              <a:ext cx="253358" cy="204318"/>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591" name="Google Shape;2591;p4"/>
          <p:cNvSpPr txBox="1"/>
          <p:nvPr/>
        </p:nvSpPr>
        <p:spPr>
          <a:xfrm>
            <a:off x="4918190" y="2818700"/>
            <a:ext cx="6985139"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CE289"/>
              </a:buClr>
              <a:buSzPts val="8000"/>
              <a:buFont typeface="Arial"/>
              <a:buNone/>
            </a:pPr>
            <a:r>
              <a:rPr b="0" i="0" lang="en-US" sz="8000" u="none" cap="none" strike="noStrike">
                <a:solidFill>
                  <a:srgbClr val="ECE289"/>
                </a:solidFill>
                <a:latin typeface="Arial"/>
                <a:ea typeface="Arial"/>
                <a:cs typeface="Arial"/>
                <a:sym typeface="Arial"/>
              </a:rPr>
              <a:t>640 = 600 + ?</a:t>
            </a:r>
            <a:endParaRPr b="0" i="0" sz="8000" u="none" cap="none" strike="noStrike">
              <a:solidFill>
                <a:srgbClr val="562503"/>
              </a:solidFill>
              <a:latin typeface="Arial"/>
              <a:ea typeface="Arial"/>
              <a:cs typeface="Arial"/>
              <a:sym typeface="Arial"/>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action="ppaction://hlinksldjump" r:id="rId3"/>
                  </p:cNvPr>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98" name="Google Shape;2598;p4"/>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614" name="Google Shape;2614;p4"/>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615" name="Google Shape;2615;p4"/>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618" name="Google Shape;2618;p4"/>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619" name="Google Shape;2619;p4"/>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2620" name="Google Shape;2620;p4"/>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21" name="Google Shape;2621;p4"/>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23" name="Google Shape;2623;p4"/>
                <p:cNvSpPr/>
                <p:nvPr/>
              </p:nvSpPr>
              <p:spPr>
                <a:xfrm flipH="1" rot="455843">
                  <a:off x="2106138" y="4631363"/>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rect b="b" l="l" r="r" t="t"/>
                <a:pathLst>
                  <a:path extrusionOk="0" h="568659" w="409072">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26" name="Google Shape;2626;p4"/>
            <p:cNvSpPr/>
            <p:nvPr/>
          </p:nvSpPr>
          <p:spPr>
            <a:xfrm flipH="1" rot="1292079">
              <a:off x="2131784" y="4588835"/>
              <a:ext cx="258112" cy="365847"/>
            </a:xfrm>
            <a:custGeom>
              <a:rect b="b" l="l" r="r" t="t"/>
              <a:pathLst>
                <a:path extrusionOk="0" h="360908" w="249961">
                  <a:moveTo>
                    <a:pt x="133272" y="360908"/>
                  </a:moveTo>
                  <a:lnTo>
                    <a:pt x="0" y="0"/>
                  </a:lnTo>
                  <a:lnTo>
                    <a:pt x="249961" y="132818"/>
                  </a:lnTo>
                  <a:lnTo>
                    <a:pt x="133272" y="360908"/>
                  </a:lnTo>
                  <a:close/>
                </a:path>
              </a:pathLst>
            </a:custGeom>
            <a:solidFill>
              <a:srgbClr val="F4B9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5400"/>
              <a:buFont typeface="Coiny"/>
              <a:buNone/>
            </a:pPr>
            <a:r>
              <a:rPr b="1" i="0" lang="en-US" sz="5400" u="none" cap="none" strike="noStrike">
                <a:solidFill>
                  <a:srgbClr val="5E2700"/>
                </a:solidFill>
                <a:latin typeface="Coiny"/>
                <a:ea typeface="Coiny"/>
                <a:cs typeface="Coiny"/>
                <a:sym typeface="Coiny"/>
              </a:rPr>
              <a:t>Thử thách 1 </a:t>
            </a:r>
            <a:endParaRPr b="1" i="0" sz="5400" u="none" cap="none" strike="noStrik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2646" name="Google Shape;2646;p4"/>
          <p:cNvSpPr/>
          <p:nvPr/>
        </p:nvSpPr>
        <p:spPr>
          <a:xfrm>
            <a:off x="5876141" y="5321454"/>
            <a:ext cx="5224727" cy="1192837"/>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62503"/>
              </a:buClr>
              <a:buSzPts val="4800"/>
              <a:buFont typeface="Itim"/>
              <a:buNone/>
            </a:pPr>
            <a:r>
              <a:rPr b="0" i="0" lang="en-US" sz="4800" u="none" cap="none" strike="noStrike">
                <a:solidFill>
                  <a:srgbClr val="562503"/>
                </a:solidFill>
                <a:latin typeface="Itim"/>
                <a:ea typeface="Itim"/>
                <a:cs typeface="Itim"/>
                <a:sym typeface="Itim"/>
              </a:rPr>
              <a:t>Đáp án: 40</a:t>
            </a:r>
            <a:endParaRPr b="0" i="0" sz="4800" u="none" cap="none" strike="noStrike">
              <a:solidFill>
                <a:srgbClr val="562503"/>
              </a:solidFill>
              <a:latin typeface="Itim"/>
              <a:ea typeface="Itim"/>
              <a:cs typeface="Itim"/>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rect b="b" l="l" r="r" t="t"/>
                <a:pathLst>
                  <a:path extrusionOk="0" h="2145968" w="4883784">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rect b="b" l="l" r="r" t="t"/>
                <a:pathLst>
                  <a:path extrusionOk="0" h="272180" w="619965">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rect b="b" l="l" r="r" t="t"/>
                <a:pathLst>
                  <a:path extrusionOk="0" h="85185" w="172088">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rect b="b" l="l" r="r" t="t"/>
                <a:pathLst>
                  <a:path extrusionOk="0" h="29248" w="10287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6"/>
                                        </p:tgtEl>
                                        <p:attrNameLst>
                                          <p:attrName>style.visibility</p:attrName>
                                        </p:attrNameLst>
                                      </p:cBhvr>
                                      <p:to>
                                        <p:strVal val="visible"/>
                                      </p:to>
                                    </p:set>
                                    <p:animEffect filter="fade" transition="in">
                                      <p:cBhvr>
                                        <p:cTn dur="1000"/>
                                        <p:tgtEl>
                                          <p:spTgt spid="2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2687"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flipH="1" rot="-2480865">
              <a:off x="3422651" y="572781"/>
              <a:ext cx="2451852" cy="2635838"/>
              <a:chOff x="3838532" y="1040457"/>
              <a:chExt cx="2523574" cy="2981548"/>
            </a:xfrm>
          </p:grpSpPr>
          <p:sp>
            <p:nvSpPr>
              <p:cNvPr id="2690" name="Google Shape;2690;p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2692" name="Google Shape;2692;p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94" name="Google Shape;2694;p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699" name="Google Shape;2699;p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01" name="Google Shape;2701;p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709" name="Google Shape;2709;p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11" name="Google Shape;2711;p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716" name="Google Shape;2716;p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18" name="Google Shape;2718;p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723" name="Google Shape;2723;p5"/>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25" name="Google Shape;2725;p5"/>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cap="flat" cmpd="sng" w="38100">
                <a:solidFill>
                  <a:srgbClr val="FC9939"/>
                </a:solidFill>
                <a:prstDash val="solid"/>
                <a:miter lim="800000"/>
                <a:headEnd len="sm" w="sm" type="none"/>
                <a:tailEnd len="sm" w="sm" type="none"/>
              </a:ln>
            </p:spPr>
          </p:cxnSp>
          <p:cxnSp>
            <p:nvCxnSpPr>
              <p:cNvPr id="2734" name="Google Shape;2734;p5"/>
              <p:cNvCxnSpPr/>
              <p:nvPr/>
            </p:nvCxnSpPr>
            <p:spPr>
              <a:xfrm>
                <a:off x="1730011" y="1316240"/>
                <a:ext cx="56367" cy="133052"/>
              </a:xfrm>
              <a:prstGeom prst="straightConnector1">
                <a:avLst/>
              </a:prstGeom>
              <a:noFill/>
              <a:ln cap="flat" cmpd="sng" w="38100">
                <a:solidFill>
                  <a:srgbClr val="FC9939"/>
                </a:solidFill>
                <a:prstDash val="solid"/>
                <a:miter lim="800000"/>
                <a:headEnd len="sm" w="sm" type="none"/>
                <a:tailEnd len="sm" w="sm" type="none"/>
              </a:ln>
            </p:spPr>
          </p:cxnSp>
          <p:cxnSp>
            <p:nvCxnSpPr>
              <p:cNvPr id="2735" name="Google Shape;2735;p5"/>
              <p:cNvCxnSpPr/>
              <p:nvPr/>
            </p:nvCxnSpPr>
            <p:spPr>
              <a:xfrm>
                <a:off x="1876215" y="1167143"/>
                <a:ext cx="143082" cy="65809"/>
              </a:xfrm>
              <a:prstGeom prst="straightConnector1">
                <a:avLst/>
              </a:prstGeom>
              <a:noFill/>
              <a:ln cap="flat" cmpd="sng" w="38100">
                <a:solidFill>
                  <a:srgbClr val="FC9939"/>
                </a:solidFill>
                <a:prstDash val="solid"/>
                <a:miter lim="800000"/>
                <a:headEnd len="sm" w="sm" type="none"/>
                <a:tailEnd len="sm" w="sm" type="none"/>
              </a:ln>
            </p:spPr>
          </p:cxnSp>
          <p:cxnSp>
            <p:nvCxnSpPr>
              <p:cNvPr id="2736" name="Google Shape;2736;p5"/>
              <p:cNvCxnSpPr/>
              <p:nvPr/>
            </p:nvCxnSpPr>
            <p:spPr>
              <a:xfrm flipH="1" rot="10800000">
                <a:off x="1901355" y="956210"/>
                <a:ext cx="117943" cy="28058"/>
              </a:xfrm>
              <a:prstGeom prst="straightConnector1">
                <a:avLst/>
              </a:prstGeom>
              <a:noFill/>
              <a:ln cap="flat" cmpd="sng" w="38100">
                <a:solidFill>
                  <a:srgbClr val="FC9939"/>
                </a:solidFill>
                <a:prstDash val="solid"/>
                <a:miter lim="800000"/>
                <a:headEnd len="sm" w="sm" type="none"/>
                <a:tailEnd len="sm" w="sm" type="none"/>
              </a:ln>
            </p:spPr>
          </p:cxnSp>
          <p:sp>
            <p:nvSpPr>
              <p:cNvPr id="2737" name="Google Shape;2737;p5"/>
              <p:cNvSpPr/>
              <p:nvPr/>
            </p:nvSpPr>
            <p:spPr>
              <a:xfrm>
                <a:off x="2168020" y="952375"/>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rect b="b" l="l" r="r" t="t"/>
                <a:pathLst>
                  <a:path extrusionOk="0" h="1005580" w="2201721">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43" name="Google Shape;2743;p5"/>
            <p:cNvSpPr/>
            <p:nvPr/>
          </p:nvSpPr>
          <p:spPr>
            <a:xfrm flipH="1" rot="183274">
              <a:off x="3565053" y="2316085"/>
              <a:ext cx="253358" cy="204318"/>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744" name="Google Shape;2744;p5"/>
          <p:cNvSpPr txBox="1"/>
          <p:nvPr/>
        </p:nvSpPr>
        <p:spPr>
          <a:xfrm>
            <a:off x="4732924" y="2419392"/>
            <a:ext cx="735899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62503"/>
              </a:buClr>
              <a:buSzPts val="7200"/>
              <a:buFont typeface="Itim"/>
              <a:buNone/>
            </a:pPr>
            <a:r>
              <a:rPr b="0" i="0" lang="en-US" sz="7200" u="none" cap="none" strike="noStrike">
                <a:solidFill>
                  <a:srgbClr val="562503"/>
                </a:solidFill>
                <a:latin typeface="Itim"/>
                <a:ea typeface="Itim"/>
                <a:cs typeface="Itim"/>
                <a:sym typeface="Itim"/>
              </a:rPr>
              <a:t>85 – 40 = ?</a:t>
            </a:r>
            <a:endParaRPr b="0" i="0" sz="6000" u="none" cap="none" strike="noStrike">
              <a:solidFill>
                <a:srgbClr val="562503"/>
              </a:solidFill>
              <a:latin typeface="Itim"/>
              <a:ea typeface="Itim"/>
              <a:cs typeface="Itim"/>
              <a:sym typeface="Itim"/>
            </a:endParaRPr>
          </a:p>
        </p:txBody>
      </p:sp>
      <p:sp>
        <p:nvSpPr>
          <p:cNvPr id="2745" name="Google Shape;2745;p5"/>
          <p:cNvSpPr/>
          <p:nvPr/>
        </p:nvSpPr>
        <p:spPr>
          <a:xfrm>
            <a:off x="5599021" y="657176"/>
            <a:ext cx="458971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5400"/>
              <a:buFont typeface="Coiny"/>
              <a:buNone/>
            </a:pPr>
            <a:r>
              <a:rPr b="1" i="0" lang="en-US" sz="5400" u="none" cap="none" strike="noStrike">
                <a:solidFill>
                  <a:srgbClr val="5E2700"/>
                </a:solidFill>
                <a:latin typeface="Coiny"/>
                <a:ea typeface="Coiny"/>
                <a:cs typeface="Coiny"/>
                <a:sym typeface="Coiny"/>
              </a:rPr>
              <a:t>Thử thách 2 </a:t>
            </a:r>
            <a:endParaRPr b="1" i="0" sz="5400" u="none" cap="none" strike="noStrik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2764" name="Google Shape;2764;p5"/>
          <p:cNvSpPr/>
          <p:nvPr/>
        </p:nvSpPr>
        <p:spPr>
          <a:xfrm>
            <a:off x="6288833" y="5293056"/>
            <a:ext cx="4567429" cy="1192837"/>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62503"/>
              </a:buClr>
              <a:buSzPts val="6600"/>
              <a:buFont typeface="Arial"/>
              <a:buNone/>
            </a:pPr>
            <a:r>
              <a:rPr b="0" i="0" lang="en-US" sz="6600" u="none" cap="none" strike="noStrike">
                <a:solidFill>
                  <a:srgbClr val="562503"/>
                </a:solidFill>
                <a:latin typeface="Arial"/>
                <a:ea typeface="Arial"/>
                <a:cs typeface="Arial"/>
                <a:sym typeface="Arial"/>
              </a:rPr>
              <a:t>Đáp án: 45</a:t>
            </a:r>
            <a:endParaRPr b="0" i="0" sz="6600" u="none" cap="none" strike="noStrike">
              <a:solidFill>
                <a:srgbClr val="562503"/>
              </a:solidFill>
              <a:latin typeface="Arial"/>
              <a:ea typeface="Arial"/>
              <a:cs typeface="Arial"/>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cap="flat" cmpd="sng" w="5715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rect b="b" l="l" r="r" t="t"/>
                <a:pathLst>
                  <a:path extrusionOk="0" h="268229" w="232966">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69" name="Google Shape;2769;p5"/>
              <p:cNvSpPr/>
              <p:nvPr/>
            </p:nvSpPr>
            <p:spPr>
              <a:xfrm flipH="1" rot="-5400000">
                <a:off x="2922848" y="70463"/>
                <a:ext cx="229716" cy="269515"/>
              </a:xfrm>
              <a:custGeom>
                <a:rect b="b" l="l" r="r" t="t"/>
                <a:pathLst>
                  <a:path extrusionOk="0" h="268229" w="232966">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rect b="b" l="l" r="r" t="t"/>
                <a:pathLst>
                  <a:path extrusionOk="0" h="278377" w="235617">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action="ppaction://hlinksldjump" r:id="rId3"/>
                </p:cNvPr>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89" name="Google Shape;2789;p5"/>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800" name="Google Shape;2800;p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801" name="Google Shape;2801;p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804" name="Google Shape;2804;p5"/>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805" name="Google Shape;2805;p5"/>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flipH="1" rot="455843">
                  <a:off x="2170838" y="3843842"/>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11" name="Google Shape;2811;p5"/>
                  <p:cNvSpPr/>
                  <p:nvPr/>
                </p:nvSpPr>
                <p:spPr>
                  <a:xfrm flipH="1" rot="-5060324">
                    <a:off x="1726018" y="4006445"/>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rect b="b" l="l" r="r" t="t"/>
                    <a:pathLst>
                      <a:path extrusionOk="0" h="147228" w="136151">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14" name="Google Shape;2814;p5"/>
                <p:cNvSpPr/>
                <p:nvPr/>
              </p:nvSpPr>
              <p:spPr>
                <a:xfrm flipH="1" rot="-5400000">
                  <a:off x="2354333" y="4009427"/>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rect b="b" l="l" r="r" t="t"/>
                  <a:pathLst>
                    <a:path extrusionOk="0" h="154037" w="137712">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rect b="b" l="l" r="r" t="t"/>
                <a:pathLst>
                  <a:path extrusionOk="0" h="2145968" w="4883784">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rect b="b" l="l" r="r" t="t"/>
                <a:pathLst>
                  <a:path extrusionOk="0" h="272180" w="619965">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rect b="b" l="l" r="r" t="t"/>
                <a:pathLst>
                  <a:path extrusionOk="0" h="85185" w="172088">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rect b="b" l="l" r="r" t="t"/>
                <a:pathLst>
                  <a:path extrusionOk="0" h="29248" w="10287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4"/>
                                        </p:tgtEl>
                                        <p:attrNameLst>
                                          <p:attrName>style.visibility</p:attrName>
                                        </p:attrNameLst>
                                      </p:cBhvr>
                                      <p:to>
                                        <p:strVal val="visible"/>
                                      </p:to>
                                    </p:set>
                                    <p:animEffect filter="fade" transition="in">
                                      <p:cBhvr>
                                        <p:cTn dur="1000"/>
                                        <p:tgtEl>
                                          <p:spTgt spid="27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2856"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flipH="1" rot="-2480865">
              <a:off x="3422651" y="572781"/>
              <a:ext cx="2451852" cy="2635838"/>
              <a:chOff x="3838532" y="1040457"/>
              <a:chExt cx="2523574" cy="2981548"/>
            </a:xfrm>
          </p:grpSpPr>
          <p:sp>
            <p:nvSpPr>
              <p:cNvPr id="2859" name="Google Shape;2859;p6"/>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2861" name="Google Shape;2861;p6"/>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63" name="Google Shape;2863;p6"/>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868" name="Google Shape;2868;p6"/>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70" name="Google Shape;2870;p6"/>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878" name="Google Shape;2878;p6"/>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80" name="Google Shape;2880;p6"/>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885" name="Google Shape;2885;p6"/>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87" name="Google Shape;2887;p6"/>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2892" name="Google Shape;2892;p6"/>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94" name="Google Shape;2894;p6"/>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cap="flat" cmpd="sng" w="38100">
                <a:solidFill>
                  <a:srgbClr val="FC9939"/>
                </a:solidFill>
                <a:prstDash val="solid"/>
                <a:miter lim="800000"/>
                <a:headEnd len="sm" w="sm" type="none"/>
                <a:tailEnd len="sm" w="sm" type="none"/>
              </a:ln>
            </p:spPr>
          </p:cxnSp>
          <p:cxnSp>
            <p:nvCxnSpPr>
              <p:cNvPr id="2903" name="Google Shape;2903;p6"/>
              <p:cNvCxnSpPr/>
              <p:nvPr/>
            </p:nvCxnSpPr>
            <p:spPr>
              <a:xfrm>
                <a:off x="1730011" y="1316240"/>
                <a:ext cx="56367" cy="133052"/>
              </a:xfrm>
              <a:prstGeom prst="straightConnector1">
                <a:avLst/>
              </a:prstGeom>
              <a:noFill/>
              <a:ln cap="flat" cmpd="sng" w="38100">
                <a:solidFill>
                  <a:srgbClr val="FC9939"/>
                </a:solidFill>
                <a:prstDash val="solid"/>
                <a:miter lim="800000"/>
                <a:headEnd len="sm" w="sm" type="none"/>
                <a:tailEnd len="sm" w="sm" type="none"/>
              </a:ln>
            </p:spPr>
          </p:cxnSp>
          <p:cxnSp>
            <p:nvCxnSpPr>
              <p:cNvPr id="2904" name="Google Shape;2904;p6"/>
              <p:cNvCxnSpPr/>
              <p:nvPr/>
            </p:nvCxnSpPr>
            <p:spPr>
              <a:xfrm>
                <a:off x="1876215" y="1167143"/>
                <a:ext cx="143082" cy="65809"/>
              </a:xfrm>
              <a:prstGeom prst="straightConnector1">
                <a:avLst/>
              </a:prstGeom>
              <a:noFill/>
              <a:ln cap="flat" cmpd="sng" w="38100">
                <a:solidFill>
                  <a:srgbClr val="FC9939"/>
                </a:solidFill>
                <a:prstDash val="solid"/>
                <a:miter lim="800000"/>
                <a:headEnd len="sm" w="sm" type="none"/>
                <a:tailEnd len="sm" w="sm" type="none"/>
              </a:ln>
            </p:spPr>
          </p:cxnSp>
          <p:cxnSp>
            <p:nvCxnSpPr>
              <p:cNvPr id="2905" name="Google Shape;2905;p6"/>
              <p:cNvCxnSpPr/>
              <p:nvPr/>
            </p:nvCxnSpPr>
            <p:spPr>
              <a:xfrm flipH="1" rot="10800000">
                <a:off x="1901355" y="956210"/>
                <a:ext cx="117943" cy="28058"/>
              </a:xfrm>
              <a:prstGeom prst="straightConnector1">
                <a:avLst/>
              </a:prstGeom>
              <a:noFill/>
              <a:ln cap="flat" cmpd="sng" w="38100">
                <a:solidFill>
                  <a:srgbClr val="FC9939"/>
                </a:solidFill>
                <a:prstDash val="solid"/>
                <a:miter lim="800000"/>
                <a:headEnd len="sm" w="sm" type="none"/>
                <a:tailEnd len="sm" w="sm" type="none"/>
              </a:ln>
            </p:spPr>
          </p:cxnSp>
          <p:sp>
            <p:nvSpPr>
              <p:cNvPr id="2906" name="Google Shape;2906;p6"/>
              <p:cNvSpPr/>
              <p:nvPr/>
            </p:nvSpPr>
            <p:spPr>
              <a:xfrm>
                <a:off x="2168020" y="952375"/>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rect b="b" l="l" r="r" t="t"/>
                <a:pathLst>
                  <a:path extrusionOk="0" h="1005580" w="2201721">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12" name="Google Shape;2912;p6"/>
            <p:cNvSpPr/>
            <p:nvPr/>
          </p:nvSpPr>
          <p:spPr>
            <a:xfrm flipH="1" rot="183274">
              <a:off x="3565053" y="2316085"/>
              <a:ext cx="253358" cy="204318"/>
            </a:xfrm>
            <a:custGeom>
              <a:rect b="b" l="l" r="r" t="t"/>
              <a:pathLst>
                <a:path extrusionOk="0" h="135104" w="304642">
                  <a:moveTo>
                    <a:pt x="1" y="131294"/>
                  </a:moveTo>
                  <a:cubicBezTo>
                    <a:pt x="-25" y="85624"/>
                    <a:pt x="11378" y="45670"/>
                    <a:pt x="11352" y="0"/>
                  </a:cubicBezTo>
                  <a:lnTo>
                    <a:pt x="304642" y="135104"/>
                  </a:lnTo>
                  <a:lnTo>
                    <a:pt x="1" y="131294"/>
                  </a:lnTo>
                  <a:close/>
                </a:path>
              </a:pathLst>
            </a:custGeom>
            <a:solidFill>
              <a:srgbClr val="8CA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913" name="Google Shape;2913;p6"/>
          <p:cNvSpPr txBox="1"/>
          <p:nvPr/>
        </p:nvSpPr>
        <p:spPr>
          <a:xfrm>
            <a:off x="4732924" y="2732357"/>
            <a:ext cx="7358992"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62503"/>
              </a:buClr>
              <a:buSzPts val="8800"/>
              <a:buFont typeface="Arial"/>
              <a:buNone/>
            </a:pPr>
            <a:r>
              <a:rPr b="0" i="0" lang="en-US" sz="8800" u="none" cap="none" strike="noStrike">
                <a:solidFill>
                  <a:srgbClr val="562503"/>
                </a:solidFill>
                <a:latin typeface="Arial"/>
                <a:ea typeface="Arial"/>
                <a:cs typeface="Arial"/>
                <a:sym typeface="Arial"/>
              </a:rPr>
              <a:t>506 = </a:t>
            </a:r>
            <a:r>
              <a:rPr b="0" i="0" lang="en-US" sz="8800" u="none" cap="none" strike="noStrike">
                <a:solidFill>
                  <a:srgbClr val="ECE289"/>
                </a:solidFill>
                <a:latin typeface="Arial"/>
                <a:ea typeface="Arial"/>
                <a:cs typeface="Arial"/>
                <a:sym typeface="Arial"/>
              </a:rPr>
              <a:t>?</a:t>
            </a:r>
            <a:r>
              <a:rPr b="0" i="0" lang="en-US" sz="8800" u="none" cap="none" strike="noStrike">
                <a:solidFill>
                  <a:srgbClr val="562503"/>
                </a:solidFill>
                <a:latin typeface="Arial"/>
                <a:ea typeface="Arial"/>
                <a:cs typeface="Arial"/>
                <a:sym typeface="Arial"/>
              </a:rPr>
              <a:t> + </a:t>
            </a:r>
            <a:r>
              <a:rPr b="0" i="0" lang="en-US" sz="8800" u="none" cap="none" strike="noStrike">
                <a:solidFill>
                  <a:srgbClr val="ECE289"/>
                </a:solidFill>
                <a:latin typeface="Arial"/>
                <a:ea typeface="Arial"/>
                <a:cs typeface="Arial"/>
                <a:sym typeface="Arial"/>
              </a:rPr>
              <a:t>?</a:t>
            </a:r>
            <a:endParaRPr/>
          </a:p>
        </p:txBody>
      </p:sp>
      <p:sp>
        <p:nvSpPr>
          <p:cNvPr id="2914" name="Google Shape;2914;p6"/>
          <p:cNvSpPr/>
          <p:nvPr/>
        </p:nvSpPr>
        <p:spPr>
          <a:xfrm>
            <a:off x="5703153" y="639052"/>
            <a:ext cx="4502367"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5400"/>
              <a:buFont typeface="Coiny"/>
              <a:buNone/>
            </a:pPr>
            <a:r>
              <a:rPr b="1" i="0" lang="en-US" sz="5400" u="none" cap="none" strike="noStrike">
                <a:solidFill>
                  <a:srgbClr val="5E2700"/>
                </a:solidFill>
                <a:latin typeface="Coiny"/>
                <a:ea typeface="Coiny"/>
                <a:cs typeface="Coiny"/>
                <a:sym typeface="Coiny"/>
              </a:rPr>
              <a:t>Thử thách 3 </a:t>
            </a:r>
            <a:endParaRPr b="1" i="0" sz="5400" u="none" cap="none" strike="noStrik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2933" name="Google Shape;2933;p6"/>
          <p:cNvSpPr/>
          <p:nvPr/>
        </p:nvSpPr>
        <p:spPr>
          <a:xfrm>
            <a:off x="5227093" y="5293056"/>
            <a:ext cx="6294975" cy="1192837"/>
          </a:xfrm>
          <a:prstGeom prst="rect">
            <a:avLst/>
          </a:prstGeom>
          <a:solidFill>
            <a:srgbClr val="ECE289"/>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62503"/>
              </a:buClr>
              <a:buSzPts val="6600"/>
              <a:buFont typeface="Arial"/>
              <a:buNone/>
            </a:pPr>
            <a:r>
              <a:rPr b="0" i="0" lang="en-US" sz="6600" u="none" cap="none" strike="noStrike">
                <a:solidFill>
                  <a:srgbClr val="562503"/>
                </a:solidFill>
                <a:latin typeface="Arial"/>
                <a:ea typeface="Arial"/>
                <a:cs typeface="Arial"/>
                <a:sym typeface="Arial"/>
              </a:rPr>
              <a:t>506 = 500 + 6</a:t>
            </a:r>
            <a:endParaRPr b="0" i="0" sz="6600" u="none" cap="none" strike="noStrike">
              <a:solidFill>
                <a:srgbClr val="562503"/>
              </a:solidFill>
              <a:latin typeface="Arial"/>
              <a:ea typeface="Arial"/>
              <a:cs typeface="Arial"/>
              <a:sym typeface="Arial"/>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action="ppaction://hlinksldjump" r:id="rId3"/>
                </p:cNvPr>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941" name="Google Shape;2941;p6"/>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943" name="Google Shape;2943;p6"/>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955" name="Google Shape;2955;p6"/>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956" name="Google Shape;2956;p6"/>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2959" name="Google Shape;2959;p6"/>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2960" name="Google Shape;2960;p6"/>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2963" name="Google Shape;2963;p6"/>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sp>
            <p:nvSpPr>
              <p:cNvPr id="2964" name="Google Shape;2964;p6"/>
              <p:cNvSpPr/>
              <p:nvPr/>
            </p:nvSpPr>
            <p:spPr>
              <a:xfrm rot="-455843">
                <a:off x="4561332" y="466178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65" name="Google Shape;2965;p6"/>
              <p:cNvSpPr/>
              <p:nvPr/>
            </p:nvSpPr>
            <p:spPr>
              <a:xfrm flipH="1" rot="455843">
                <a:off x="5172595" y="4660540"/>
                <a:ext cx="367302" cy="539229"/>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rect b="b" l="l" r="r" t="t"/>
              <a:pathLst>
                <a:path extrusionOk="0" h="522541" w="269393">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rect b="b" l="l" r="r" t="t"/>
              <a:pathLst>
                <a:path extrusionOk="0" h="361297" w="20784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rect b="b" l="l" r="r" t="t"/>
              <a:pathLst>
                <a:path extrusionOk="0" h="364025" w="312631">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rect b="b" l="l" r="r" t="t"/>
                <a:pathLst>
                  <a:path extrusionOk="0" h="2145968" w="4883784">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cap="flat" cmpd="sng" w="57150">
                <a:solidFill>
                  <a:schemeClr val="dk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rect b="b" l="l" r="r" t="t"/>
                <a:pathLst>
                  <a:path extrusionOk="0" h="272180" w="619965">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rect b="b" l="l" r="r" t="t"/>
                <a:pathLst>
                  <a:path extrusionOk="0" h="85185" w="172088">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rect b="b" l="l" r="r" t="t"/>
                <a:pathLst>
                  <a:path extrusionOk="0" h="29248" w="10287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3"/>
                                        </p:tgtEl>
                                        <p:attrNameLst>
                                          <p:attrName>style.visibility</p:attrName>
                                        </p:attrNameLst>
                                      </p:cBhvr>
                                      <p:to>
                                        <p:strVal val="visible"/>
                                      </p:to>
                                    </p:set>
                                    <p:animEffect filter="fade" transition="in">
                                      <p:cBhvr>
                                        <p:cTn dur="1000"/>
                                        <p:tgtEl>
                                          <p:spTgt spid="29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009"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12" name="Google Shape;3012;p7"/>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028" name="Google Shape;3028;p7"/>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029" name="Google Shape;3029;p7"/>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032" name="Google Shape;3032;p7"/>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033" name="Google Shape;3033;p7"/>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3034" name="Google Shape;3034;p7"/>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35" name="Google Shape;3035;p7"/>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41" name="Google Shape;3041;p7"/>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43" name="Google Shape;3043;p7"/>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055" name="Google Shape;3055;p7"/>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056" name="Google Shape;3056;p7"/>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059" name="Google Shape;3059;p7"/>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060" name="Google Shape;3060;p7"/>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sp>
          <p:nvSpPr>
            <p:cNvPr id="3061" name="Google Shape;3061;p7"/>
            <p:cNvSpPr/>
            <p:nvPr/>
          </p:nvSpPr>
          <p:spPr>
            <a:xfrm>
              <a:off x="6427391" y="4368301"/>
              <a:ext cx="315429" cy="307473"/>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cap="flat" cmpd="sng" w="5715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81" name="Google Shape;3081;p7"/>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092" name="Google Shape;3092;p7"/>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093" name="Google Shape;3093;p7"/>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096" name="Google Shape;3096;p7"/>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097" name="Google Shape;3097;p7"/>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flipH="1" rot="-925066">
              <a:off x="8243186" y="3299402"/>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sp>
        <p:nvSpPr>
          <p:cNvPr id="3110" name="Google Shape;3110;p7"/>
          <p:cNvSpPr/>
          <p:nvPr/>
        </p:nvSpPr>
        <p:spPr>
          <a:xfrm>
            <a:off x="2205636" y="684255"/>
            <a:ext cx="7685759" cy="138135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800"/>
              <a:buFont typeface="Coiny"/>
              <a:buNone/>
            </a:pPr>
            <a:r>
              <a:rPr b="1" i="0" lang="en-US" sz="4800" u="none" cap="none" strike="noStrike">
                <a:solidFill>
                  <a:srgbClr val="FF0000"/>
                </a:solidFill>
                <a:latin typeface="Coiny"/>
                <a:ea typeface="Coiny"/>
                <a:cs typeface="Coiny"/>
                <a:sym typeface="Coiny"/>
              </a:rPr>
              <a:t>Cảm ơn các bạn đã giúp mình thu thập thức ăn nhé!!</a:t>
            </a:r>
            <a:endParaRPr b="1" i="0" sz="4800" u="none" cap="none" strike="noStrik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flipH="1" rot="-925066">
              <a:off x="6735268" y="4103746"/>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flipH="1" rot="-925066">
              <a:off x="8243186" y="3299402"/>
              <a:ext cx="4929161" cy="323159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rect b="b" l="l" r="r" t="t"/>
                  <a:pathLst>
                    <a:path extrusionOk="0" h="1624075" w="1993076">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rect b="b" l="l" r="r" t="t"/>
                  <a:pathLst>
                    <a:path extrusionOk="0" h="284142" w="29596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64" name="Google Shape;3164;p7"/>
          <p:cNvGrpSpPr/>
          <p:nvPr/>
        </p:nvGrpSpPr>
        <p:grpSpPr>
          <a:xfrm rot="4313508">
            <a:off x="8727354" y="320348"/>
            <a:ext cx="413620" cy="380826"/>
            <a:chOff x="4133174" y="1411892"/>
            <a:chExt cx="512535" cy="494526"/>
          </a:xfrm>
        </p:grpSpPr>
        <p:sp>
          <p:nvSpPr>
            <p:cNvPr id="3165" name="Google Shape;3165;p7"/>
            <p:cNvSpPr/>
            <p:nvPr/>
          </p:nvSpPr>
          <p:spPr>
            <a:xfrm rot="-1846026">
              <a:off x="4264322" y="1570853"/>
              <a:ext cx="336409" cy="268409"/>
            </a:xfrm>
            <a:custGeom>
              <a:rect b="b" l="l" r="r" t="t"/>
              <a:pathLst>
                <a:path extrusionOk="0" h="1473327" w="1914363">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170" name="Google Shape;3170;p7"/>
          <p:cNvSpPr txBox="1"/>
          <p:nvPr/>
        </p:nvSpPr>
        <p:spPr>
          <a:xfrm>
            <a:off x="3134964" y="6697709"/>
            <a:ext cx="159920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Times New Roman"/>
              <a:buNone/>
            </a:pPr>
            <a:r>
              <a:rPr b="1" i="0" lang="en-US" sz="1800" u="none" cap="none" strike="noStrike">
                <a:solidFill>
                  <a:srgbClr val="FF0000"/>
                </a:solidFill>
                <a:latin typeface="Times New Roman"/>
                <a:ea typeface="Times New Roman"/>
                <a:cs typeface="Times New Roman"/>
                <a:sym typeface="Times New Roman"/>
              </a:rPr>
              <a:t>FACEBOOK Hương Thảo:  </a:t>
            </a:r>
            <a:r>
              <a:rPr b="1" i="0" lang="en-US" sz="1800" u="sng" cap="none" strike="noStrike">
                <a:solidFill>
                  <a:srgbClr val="FF0000"/>
                </a:solidFill>
                <a:latin typeface="Times New Roman"/>
                <a:ea typeface="Times New Roman"/>
                <a:cs typeface="Times New Roman"/>
                <a:sym typeface="Times New Roman"/>
                <a:hlinkClick r:id="rId3">
                  <a:extLst>
                    <a:ext uri="{A12FA001-AC4F-418D-AE19-62706E023703}">
                      <ahyp:hlinkClr val="tx"/>
                    </a:ext>
                  </a:extLst>
                </a:hlinkClick>
              </a:rPr>
              <a:t>https://www.facebook.com/huongthaoGADT</a:t>
            </a:r>
            <a:endParaRPr b="1" i="0" sz="18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0"/>
                                        </p:tgtEl>
                                        <p:attrNameLst>
                                          <p:attrName>style.visibility</p:attrName>
                                        </p:attrNameLst>
                                      </p:cBhvr>
                                      <p:to>
                                        <p:strVal val="visible"/>
                                      </p:to>
                                    </p:set>
                                    <p:animEffect filter="fade" transition="in">
                                      <p:cBhvr>
                                        <p:cTn dur="500"/>
                                        <p:tgtEl>
                                          <p:spTgt spid="3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174"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flipH="1" rot="-2480865">
              <a:off x="3422651" y="572781"/>
              <a:ext cx="2451852" cy="2635838"/>
              <a:chOff x="3838532" y="1040457"/>
              <a:chExt cx="2523574" cy="2981548"/>
            </a:xfrm>
          </p:grpSpPr>
          <p:sp>
            <p:nvSpPr>
              <p:cNvPr id="3177" name="Google Shape;3177;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179" name="Google Shape;3179;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81" name="Google Shape;3181;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186" name="Google Shape;3186;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88" name="Google Shape;3188;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196" name="Google Shape;3196;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98" name="Google Shape;3198;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203" name="Google Shape;3203;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05" name="Google Shape;3205;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210" name="Google Shape;3210;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12" name="Google Shape;3212;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sp>
        <p:nvSpPr>
          <p:cNvPr id="3214" name="Google Shape;3214;p8"/>
          <p:cNvSpPr/>
          <p:nvPr/>
        </p:nvSpPr>
        <p:spPr>
          <a:xfrm>
            <a:off x="5222368" y="1394450"/>
            <a:ext cx="5235728"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E2700"/>
              </a:buClr>
              <a:buSzPts val="9600"/>
              <a:buFont typeface="Pattaya"/>
              <a:buNone/>
            </a:pPr>
            <a:r>
              <a:rPr b="1" i="0" lang="en-US" sz="9600" u="none" cap="none" strike="noStrike">
                <a:solidFill>
                  <a:srgbClr val="5E2700"/>
                </a:solidFill>
                <a:latin typeface="Pattaya"/>
                <a:ea typeface="Pattaya"/>
                <a:cs typeface="Pattaya"/>
                <a:sym typeface="Pattaya"/>
              </a:rPr>
              <a:t>Khám phá</a:t>
            </a:r>
            <a:endParaRPr b="1" i="0" sz="9600" u="none" cap="none" strike="noStrike">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rect b="b" l="l" r="r" t="t"/>
                  <a:pathLst>
                    <a:path extrusionOk="0" h="1665384" w="885355">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cap="flat" cmpd="sng" w="5715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rect b="b" l="l" r="r" t="t"/>
                  <a:pathLst>
                    <a:path extrusionOk="0" h="268229" w="232966">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20" name="Google Shape;3220;p8"/>
                <p:cNvSpPr/>
                <p:nvPr/>
              </p:nvSpPr>
              <p:spPr>
                <a:xfrm flipH="1" rot="-5400000">
                  <a:off x="2922848" y="70463"/>
                  <a:ext cx="229716" cy="269515"/>
                </a:xfrm>
                <a:custGeom>
                  <a:rect b="b" l="l" r="r" t="t"/>
                  <a:pathLst>
                    <a:path extrusionOk="0" h="268229" w="232966">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rect b="b" l="l" r="r" t="t"/>
                  <a:pathLst>
                    <a:path extrusionOk="0" h="278377" w="235617">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cap="flat" cmpd="sng" w="571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rect b="b" l="l" r="r" t="t"/>
                      <a:pathLst>
                        <a:path extrusionOk="0" h="345773" w="215266">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rect b="b" l="l" r="r" t="t"/>
                      <a:pathLst>
                        <a:path extrusionOk="0" h="233411" w="148655">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rect b="b" l="l" r="r" t="t"/>
                      <a:pathLst>
                        <a:path extrusionOk="0" h="229902" w="149171">
                          <a:moveTo>
                            <a:pt x="0" y="227442"/>
                          </a:moveTo>
                          <a:lnTo>
                            <a:pt x="81022" y="0"/>
                          </a:lnTo>
                          <a:lnTo>
                            <a:pt x="149171" y="229902"/>
                          </a:lnTo>
                          <a:lnTo>
                            <a:pt x="0" y="22744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37" name="Google Shape;3237;p8"/>
                  <p:cNvSpPr/>
                  <p:nvPr/>
                </p:nvSpPr>
                <p:spPr>
                  <a:xfrm flipH="1" rot="-189928">
                    <a:off x="4608321" y="2230801"/>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rect b="b" l="l" r="r" t="t"/>
                      <a:pathLst>
                        <a:path extrusionOk="0" h="367905" w="258716">
                          <a:moveTo>
                            <a:pt x="0" y="363762"/>
                          </a:moveTo>
                          <a:lnTo>
                            <a:pt x="131430" y="0"/>
                          </a:lnTo>
                          <a:lnTo>
                            <a:pt x="258716" y="367905"/>
                          </a:lnTo>
                          <a:lnTo>
                            <a:pt x="0" y="36376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rect b="b" l="l" r="r" t="t"/>
                      <a:pathLst>
                        <a:path extrusionOk="0" h="375202" w="252648">
                          <a:moveTo>
                            <a:pt x="0" y="368803"/>
                          </a:moveTo>
                          <a:lnTo>
                            <a:pt x="126768" y="0"/>
                          </a:lnTo>
                          <a:lnTo>
                            <a:pt x="252648" y="375202"/>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rect b="b" l="l" r="r" t="t"/>
                      <a:pathLst>
                        <a:path extrusionOk="0" h="361661" w="262481">
                          <a:moveTo>
                            <a:pt x="0" y="358118"/>
                          </a:moveTo>
                          <a:lnTo>
                            <a:pt x="132331" y="0"/>
                          </a:lnTo>
                          <a:lnTo>
                            <a:pt x="262481" y="361661"/>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rect b="b" l="l" r="r" t="t"/>
                      <a:pathLst>
                        <a:path extrusionOk="0" h="369901" w="257191">
                          <a:moveTo>
                            <a:pt x="0" y="369901"/>
                          </a:moveTo>
                          <a:lnTo>
                            <a:pt x="129905" y="0"/>
                          </a:lnTo>
                          <a:lnTo>
                            <a:pt x="257191" y="367905"/>
                          </a:lnTo>
                          <a:lnTo>
                            <a:pt x="0" y="369901"/>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rect b="b" l="l" r="r" t="t"/>
                      <a:pathLst>
                        <a:path extrusionOk="0" h="370986" w="246831">
                          <a:moveTo>
                            <a:pt x="0" y="368803"/>
                          </a:moveTo>
                          <a:lnTo>
                            <a:pt x="126768" y="0"/>
                          </a:lnTo>
                          <a:lnTo>
                            <a:pt x="246831" y="370986"/>
                          </a:lnTo>
                          <a:lnTo>
                            <a:pt x="0" y="368803"/>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rect b="b" l="l" r="r" t="t"/>
                      <a:pathLst>
                        <a:path extrusionOk="0" h="361904" w="262481">
                          <a:moveTo>
                            <a:pt x="0" y="358118"/>
                          </a:moveTo>
                          <a:lnTo>
                            <a:pt x="132331" y="0"/>
                          </a:lnTo>
                          <a:lnTo>
                            <a:pt x="262481" y="361661"/>
                          </a:lnTo>
                          <a:lnTo>
                            <a:pt x="10630" y="361904"/>
                          </a:lnTo>
                          <a:lnTo>
                            <a:pt x="0" y="358118"/>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248" name="Google Shape;3248;p8"/>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249" name="Google Shape;3249;p8"/>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252" name="Google Shape;3252;p8"/>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253" name="Google Shape;3253;p8"/>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sp>
                <p:nvSpPr>
                  <p:cNvPr id="3254" name="Google Shape;3254;p8"/>
                  <p:cNvSpPr/>
                  <p:nvPr/>
                </p:nvSpPr>
                <p:spPr>
                  <a:xfrm rot="-945776">
                    <a:off x="3822366"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flipH="1" rot="455843">
                    <a:off x="2170838" y="3843842"/>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rect b="b" l="l" r="r" t="t"/>
                      <a:pathLst>
                        <a:path extrusionOk="0" h="546827" w="34701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60" name="Google Shape;3260;p8"/>
                    <p:cNvSpPr/>
                    <p:nvPr/>
                  </p:nvSpPr>
                  <p:spPr>
                    <a:xfrm flipH="1" rot="-5060324">
                      <a:off x="1726018" y="4006445"/>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rect b="b" l="l" r="r" t="t"/>
                      <a:pathLst>
                        <a:path extrusionOk="0" h="147228" w="136151">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rect b="b" l="l" r="r" t="t"/>
                    <a:pathLst>
                      <a:path extrusionOk="0" h="142867" w="141899">
                        <a:moveTo>
                          <a:pt x="0" y="142867"/>
                        </a:moveTo>
                        <a:lnTo>
                          <a:pt x="70801" y="0"/>
                        </a:lnTo>
                        <a:lnTo>
                          <a:pt x="141899" y="137160"/>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63" name="Google Shape;3263;p8"/>
                  <p:cNvSpPr/>
                  <p:nvPr/>
                </p:nvSpPr>
                <p:spPr>
                  <a:xfrm flipH="1" rot="-5400000">
                    <a:off x="2354333" y="4009427"/>
                    <a:ext cx="137732" cy="142867"/>
                  </a:xfrm>
                  <a:custGeom>
                    <a:rect b="b" l="l" r="r" t="t"/>
                    <a:pathLst>
                      <a:path extrusionOk="0" h="142867" w="137732">
                        <a:moveTo>
                          <a:pt x="0" y="142867"/>
                        </a:moveTo>
                        <a:lnTo>
                          <a:pt x="70801" y="0"/>
                        </a:lnTo>
                        <a:lnTo>
                          <a:pt x="137732" y="140576"/>
                        </a:lnTo>
                        <a:lnTo>
                          <a:pt x="0" y="142867"/>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rect b="b" l="l" r="r" t="t"/>
                    <a:pathLst>
                      <a:path extrusionOk="0" h="154037" w="137712">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rect b="b" l="l" r="r" t="t"/>
                <a:pathLst>
                  <a:path extrusionOk="0" h="99060" w="37589">
                    <a:moveTo>
                      <a:pt x="34290" y="0"/>
                    </a:moveTo>
                    <a:cubicBezTo>
                      <a:pt x="37147" y="22225"/>
                      <a:pt x="40005" y="44450"/>
                      <a:pt x="34290" y="60960"/>
                    </a:cubicBezTo>
                    <a:cubicBezTo>
                      <a:pt x="28575" y="77470"/>
                      <a:pt x="0" y="99060"/>
                      <a:pt x="0" y="99060"/>
                    </a:cubicBezTo>
                    <a:lnTo>
                      <a:pt x="0" y="99060"/>
                    </a:lnTo>
                    <a:lnTo>
                      <a:pt x="0" y="99060"/>
                    </a:ln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rect b="b" l="l" r="r" t="t"/>
                <a:pathLst>
                  <a:path extrusionOk="0" h="72390" w="83820">
                    <a:moveTo>
                      <a:pt x="0" y="0"/>
                    </a:moveTo>
                    <a:cubicBezTo>
                      <a:pt x="10160" y="15875"/>
                      <a:pt x="20320" y="31750"/>
                      <a:pt x="34290" y="43815"/>
                    </a:cubicBezTo>
                    <a:cubicBezTo>
                      <a:pt x="48260" y="55880"/>
                      <a:pt x="66040" y="64135"/>
                      <a:pt x="83820" y="72390"/>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flipH="1" rot="-2480865">
              <a:off x="3422651" y="572781"/>
              <a:ext cx="2451852" cy="2635838"/>
              <a:chOff x="3838532" y="1040457"/>
              <a:chExt cx="2523574" cy="2981548"/>
            </a:xfrm>
          </p:grpSpPr>
          <p:sp>
            <p:nvSpPr>
              <p:cNvPr id="3270" name="Google Shape;3270;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cap="flat" cmpd="sng" w="28575">
                <a:solidFill>
                  <a:schemeClr val="dk1"/>
                </a:solidFill>
                <a:prstDash val="solid"/>
                <a:miter lim="800000"/>
                <a:headEnd len="sm" w="sm" type="none"/>
                <a:tailEnd len="sm" w="sm" type="none"/>
              </a:ln>
            </p:spPr>
          </p:cxnSp>
          <p:sp>
            <p:nvSpPr>
              <p:cNvPr id="3272" name="Google Shape;3272;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74" name="Google Shape;3274;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279" name="Google Shape;3279;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81" name="Google Shape;3281;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rect b="b" l="l" r="r" t="t"/>
                <a:pathLst>
                  <a:path extrusionOk="0" h="905522" w="3897297">
                    <a:moveTo>
                      <a:pt x="0" y="0"/>
                    </a:moveTo>
                    <a:lnTo>
                      <a:pt x="3897297" y="0"/>
                    </a:lnTo>
                    <a:lnTo>
                      <a:pt x="3359300" y="901468"/>
                    </a:lnTo>
                    <a:lnTo>
                      <a:pt x="513084" y="905522"/>
                    </a:lnTo>
                    <a:lnTo>
                      <a:pt x="0" y="0"/>
                    </a:lnTo>
                    <a:close/>
                  </a:path>
                </a:pathLst>
              </a:custGeom>
              <a:solidFill>
                <a:srgbClr val="754F28"/>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rect b="b" l="l" r="r" t="t"/>
                <a:pathLst>
                  <a:path extrusionOk="0" h="923278" w="3897297">
                    <a:moveTo>
                      <a:pt x="0" y="0"/>
                    </a:moveTo>
                    <a:lnTo>
                      <a:pt x="3897297" y="0"/>
                    </a:lnTo>
                    <a:lnTo>
                      <a:pt x="3719744" y="923278"/>
                    </a:lnTo>
                    <a:lnTo>
                      <a:pt x="186431" y="905522"/>
                    </a:lnTo>
                    <a:lnTo>
                      <a:pt x="0" y="0"/>
                    </a:lnTo>
                    <a:close/>
                  </a:path>
                </a:pathLst>
              </a:custGeom>
              <a:solidFill>
                <a:srgbClr val="87362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289" name="Google Shape;3289;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91" name="Google Shape;3291;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296" name="Google Shape;3296;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98" name="Google Shape;3298;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4D8047"/>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4D8047"/>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rect b="b" l="l" r="r" t="t"/>
                <a:pathLst>
                  <a:path extrusionOk="0" h="2891631" w="2523574">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cap="flat" cmpd="sng" w="28575">
                <a:solidFill>
                  <a:schemeClr val="dk1"/>
                </a:solidFill>
                <a:prstDash val="solid"/>
                <a:miter lim="800000"/>
                <a:headEnd len="sm" w="sm" type="none"/>
                <a:tailEnd len="sm" w="sm" type="none"/>
              </a:ln>
            </p:spPr>
          </p:cxnSp>
          <p:sp>
            <p:nvSpPr>
              <p:cNvPr id="3303" name="Google Shape;3303;p8"/>
              <p:cNvSpPr/>
              <p:nvPr/>
            </p:nvSpPr>
            <p:spPr>
              <a:xfrm>
                <a:off x="4815840" y="3056397"/>
                <a:ext cx="792480" cy="77963"/>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05" name="Google Shape;3305;p8"/>
              <p:cNvSpPr/>
              <p:nvPr/>
            </p:nvSpPr>
            <p:spPr>
              <a:xfrm flipH="1" rot="-4581210">
                <a:off x="5428808" y="2843214"/>
                <a:ext cx="466135" cy="45719"/>
              </a:xfrm>
              <a:custGeom>
                <a:rect b="b" l="l" r="r" t="t"/>
                <a:pathLst>
                  <a:path extrusionOk="0" h="77963" w="792480">
                    <a:moveTo>
                      <a:pt x="792480" y="6843"/>
                    </a:moveTo>
                    <a:cubicBezTo>
                      <a:pt x="642620" y="916"/>
                      <a:pt x="492760" y="-5010"/>
                      <a:pt x="360680" y="6843"/>
                    </a:cubicBezTo>
                    <a:cubicBezTo>
                      <a:pt x="228600" y="18696"/>
                      <a:pt x="114300" y="48329"/>
                      <a:pt x="0" y="77963"/>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rect b="b" l="l" r="r" t="t"/>
                <a:pathLst>
                  <a:path extrusionOk="0" h="40762" w="563880">
                    <a:moveTo>
                      <a:pt x="563880" y="40762"/>
                    </a:moveTo>
                    <a:cubicBezTo>
                      <a:pt x="463550" y="21288"/>
                      <a:pt x="363220" y="1815"/>
                      <a:pt x="269240" y="122"/>
                    </a:cubicBezTo>
                    <a:cubicBezTo>
                      <a:pt x="175260" y="-1571"/>
                      <a:pt x="87630" y="14515"/>
                      <a:pt x="0" y="30602"/>
                    </a:cubicBezTo>
                  </a:path>
                </a:pathLst>
              </a:custGeom>
              <a:solidFill>
                <a:srgbClr val="8CAD6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cap="flat" cmpd="sng" w="571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09" name="Google Shape;3309;p8"/>
            <p:cNvSpPr/>
            <p:nvPr/>
          </p:nvSpPr>
          <p:spPr>
            <a:xfrm flipH="1" rot="-189928">
              <a:off x="7058660" y="1724474"/>
              <a:ext cx="256260" cy="514816"/>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rect b="b" l="l" r="r" t="t"/>
              <a:pathLst>
                <a:path extrusionOk="0" h="996669" w="879308">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325" name="Google Shape;3325;p8"/>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326" name="Google Shape;3326;p8"/>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329" name="Google Shape;3329;p8"/>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330" name="Google Shape;3330;p8"/>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sp>
          <p:nvSpPr>
            <p:cNvPr id="3331" name="Google Shape;3331;p8"/>
            <p:cNvSpPr/>
            <p:nvPr/>
          </p:nvSpPr>
          <p:spPr>
            <a:xfrm rot="748035">
              <a:off x="6971453" y="3317483"/>
              <a:ext cx="560152" cy="561388"/>
            </a:xfrm>
            <a:prstGeom prst="chord">
              <a:avLst>
                <a:gd fmla="val 2700000" name="adj1"/>
                <a:gd fmla="val 16200000" name="adj2"/>
              </a:avLst>
            </a:pr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32" name="Google Shape;3332;p8"/>
            <p:cNvSpPr/>
            <p:nvPr/>
          </p:nvSpPr>
          <p:spPr>
            <a:xfrm flipH="1" rot="-719861">
              <a:off x="5267137" y="3456269"/>
              <a:ext cx="605585" cy="714770"/>
            </a:xfrm>
            <a:custGeom>
              <a:rect b="b" l="l" r="r" t="t"/>
              <a:pathLst>
                <a:path extrusionOk="0" h="714770" w="605585">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rect b="b" l="l" r="r" t="t"/>
              <a:pathLst>
                <a:path extrusionOk="0" h="830335" w="591041">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cap="flat" cmpd="sng" w="571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rect b="b" l="l" r="r" t="t"/>
                <a:pathLst>
                  <a:path extrusionOk="0" h="997292" w="1117285">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337" name="Google Shape;3337;p8"/>
              <p:cNvSpPr/>
              <p:nvPr/>
            </p:nvSpPr>
            <p:spPr>
              <a:xfrm flipH="1" rot="-271046">
                <a:off x="8267268" y="2215721"/>
                <a:ext cx="1184435" cy="964223"/>
              </a:xfrm>
              <a:custGeom>
                <a:rect b="b" l="l" r="r" t="t"/>
                <a:pathLst>
                  <a:path extrusionOk="0" h="983523" w="1177264">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rect b="b" l="l" r="r" t="t"/>
              <a:pathLst>
                <a:path extrusionOk="0" h="513448" w="248412">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339" name="Google Shape;3339;p8"/>
            <p:cNvSpPr/>
            <p:nvPr/>
          </p:nvSpPr>
          <p:spPr>
            <a:xfrm flipH="1" rot="-189928">
              <a:off x="9145070" y="2199152"/>
              <a:ext cx="305141" cy="642470"/>
            </a:xfrm>
            <a:custGeom>
              <a:rect b="b" l="l" r="r" t="t"/>
              <a:pathLst>
                <a:path extrusionOk="0" h="514816" w="25626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cap="flat" cmpd="sng" w="19050">
              <a:solidFill>
                <a:schemeClr val="dk1"/>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rect b="b" l="l" r="r" t="t"/>
                  <a:pathLst>
                    <a:path extrusionOk="0" h="184149" w="490561">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rect b="b" l="l" r="r" t="t"/>
                  <a:pathLst>
                    <a:path extrusionOk="0" h="117505" w="200701">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351" name="Google Shape;3351;p8"/>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352" name="Google Shape;3352;p8"/>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cap="flat" cmpd="sng" w="28575">
                  <a:solidFill>
                    <a:schemeClr val="dk1"/>
                  </a:solidFill>
                  <a:prstDash val="solid"/>
                  <a:miter lim="800000"/>
                  <a:headEnd len="sm" w="sm" type="none"/>
                  <a:tailEnd len="sm" w="sm" type="none"/>
                </a:ln>
              </p:spPr>
            </p:cxnSp>
            <p:cxnSp>
              <p:nvCxnSpPr>
                <p:cNvPr id="3355" name="Google Shape;3355;p8"/>
                <p:cNvCxnSpPr/>
                <p:nvPr/>
              </p:nvCxnSpPr>
              <p:spPr>
                <a:xfrm rot="10800000">
                  <a:off x="3240829" y="3377962"/>
                  <a:ext cx="205810" cy="6624"/>
                </a:xfrm>
                <a:prstGeom prst="straightConnector1">
                  <a:avLst/>
                </a:prstGeom>
                <a:noFill/>
                <a:ln cap="flat" cmpd="sng" w="28575">
                  <a:solidFill>
                    <a:schemeClr val="dk1"/>
                  </a:solidFill>
                  <a:prstDash val="solid"/>
                  <a:miter lim="800000"/>
                  <a:headEnd len="sm" w="sm" type="none"/>
                  <a:tailEnd len="sm" w="sm" type="none"/>
                </a:ln>
              </p:spPr>
            </p:cxnSp>
            <p:cxnSp>
              <p:nvCxnSpPr>
                <p:cNvPr id="3356" name="Google Shape;3356;p8"/>
                <p:cNvCxnSpPr/>
                <p:nvPr/>
              </p:nvCxnSpPr>
              <p:spPr>
                <a:xfrm flipH="1">
                  <a:off x="3301661" y="3449391"/>
                  <a:ext cx="150704" cy="50051"/>
                </a:xfrm>
                <a:prstGeom prst="straightConnector1">
                  <a:avLst/>
                </a:prstGeom>
                <a:noFill/>
                <a:ln cap="flat" cmpd="sng" w="28575">
                  <a:solidFill>
                    <a:schemeClr val="dk1"/>
                  </a:solidFill>
                  <a:prstDash val="solid"/>
                  <a:miter lim="800000"/>
                  <a:headEnd len="sm" w="sm" type="none"/>
                  <a:tailEnd len="sm" w="sm" type="none"/>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flipH="1" rot="10800000">
                <a:off x="10123398" y="2191217"/>
                <a:ext cx="317556" cy="139751"/>
              </a:xfrm>
              <a:prstGeom prst="straightConnector1">
                <a:avLst/>
              </a:prstGeom>
              <a:solidFill>
                <a:srgbClr val="444642"/>
              </a:solidFill>
              <a:ln cap="flat" cmpd="sng" w="28575">
                <a:solidFill>
                  <a:schemeClr val="dk1">
                    <a:alpha val="98823"/>
                  </a:schemeClr>
                </a:solidFill>
                <a:prstDash val="solid"/>
                <a:miter lim="800000"/>
                <a:headEnd len="sm" w="sm" type="none"/>
                <a:tailEnd len="sm" w="sm" type="none"/>
              </a:ln>
            </p:spPr>
          </p:cxnSp>
          <p:cxnSp>
            <p:nvCxnSpPr>
              <p:cNvPr id="3359" name="Google Shape;3359;p8"/>
              <p:cNvCxnSpPr/>
              <p:nvPr/>
            </p:nvCxnSpPr>
            <p:spPr>
              <a:xfrm>
                <a:off x="10123398" y="2330968"/>
                <a:ext cx="342803" cy="55066"/>
              </a:xfrm>
              <a:prstGeom prst="straightConnector1">
                <a:avLst/>
              </a:prstGeom>
              <a:noFill/>
              <a:ln cap="flat" cmpd="sng" w="28575">
                <a:solidFill>
                  <a:schemeClr val="dk1">
                    <a:alpha val="98823"/>
                  </a:schemeClr>
                </a:solidFill>
                <a:prstDash val="solid"/>
                <a:miter lim="800000"/>
                <a:headEnd len="sm" w="sm" type="none"/>
                <a:tailEnd len="sm" w="sm" type="none"/>
              </a:ln>
            </p:spPr>
          </p:cxnSp>
        </p:grpSp>
      </p:grpSp>
      <p:grpSp>
        <p:nvGrpSpPr>
          <p:cNvPr id="3360" name="Google Shape;3360;p8"/>
          <p:cNvGrpSpPr/>
          <p:nvPr/>
        </p:nvGrpSpPr>
        <p:grpSpPr>
          <a:xfrm rot="1955412">
            <a:off x="9057935" y="4019644"/>
            <a:ext cx="263910" cy="549262"/>
            <a:chOff x="4870427" y="2173659"/>
            <a:chExt cx="531225" cy="1014863"/>
          </a:xfrm>
        </p:grpSpPr>
        <p:sp>
          <p:nvSpPr>
            <p:cNvPr id="3361" name="Google Shape;3361;p8"/>
            <p:cNvSpPr/>
            <p:nvPr/>
          </p:nvSpPr>
          <p:spPr>
            <a:xfrm>
              <a:off x="4870427" y="2173659"/>
              <a:ext cx="531225" cy="794067"/>
            </a:xfrm>
            <a:custGeom>
              <a:rect b="b" l="l" r="r" t="t"/>
              <a:pathLst>
                <a:path extrusionOk="0" h="3310842" w="2681568">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cap="flat" cmpd="sng" w="762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62" name="Google Shape;3362;p8"/>
            <p:cNvSpPr/>
            <p:nvPr/>
          </p:nvSpPr>
          <p:spPr>
            <a:xfrm>
              <a:off x="5128441" y="3059773"/>
              <a:ext cx="140209" cy="128749"/>
            </a:xfrm>
            <a:prstGeom prst="flowChartConnector">
              <a:avLst/>
            </a:prstGeom>
            <a:solidFill>
              <a:srgbClr val="5E2700"/>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grpSp>
        <p:nvGrpSpPr>
          <p:cNvPr id="3363" name="Google Shape;3363;p8"/>
          <p:cNvGrpSpPr/>
          <p:nvPr/>
        </p:nvGrpSpPr>
        <p:grpSpPr>
          <a:xfrm rot="-1313465">
            <a:off x="6270032" y="3677996"/>
            <a:ext cx="263910" cy="549262"/>
            <a:chOff x="4870427" y="2173659"/>
            <a:chExt cx="531225" cy="1014863"/>
          </a:xfrm>
        </p:grpSpPr>
        <p:sp>
          <p:nvSpPr>
            <p:cNvPr id="3364" name="Google Shape;3364;p8"/>
            <p:cNvSpPr/>
            <p:nvPr/>
          </p:nvSpPr>
          <p:spPr>
            <a:xfrm>
              <a:off x="4870427" y="2173659"/>
              <a:ext cx="531225" cy="794067"/>
            </a:xfrm>
            <a:custGeom>
              <a:rect b="b" l="l" r="r" t="t"/>
              <a:pathLst>
                <a:path extrusionOk="0" h="3310842" w="2681568">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cap="flat" cmpd="sng" w="762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65" name="Google Shape;3365;p8"/>
            <p:cNvSpPr/>
            <p:nvPr/>
          </p:nvSpPr>
          <p:spPr>
            <a:xfrm>
              <a:off x="5128441" y="3059773"/>
              <a:ext cx="140209" cy="128749"/>
            </a:xfrm>
            <a:prstGeom prst="flowChartConnector">
              <a:avLst/>
            </a:prstGeom>
            <a:solidFill>
              <a:srgbClr val="5E2700"/>
            </a:solidFill>
            <a:ln cap="flat" cmpd="sng" w="12700">
              <a:solidFill>
                <a:srgbClr val="5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4"/>
                                        </p:tgtEl>
                                        <p:attrNameLst>
                                          <p:attrName>style.visibility</p:attrName>
                                        </p:attrNameLst>
                                      </p:cBhvr>
                                      <p:to>
                                        <p:strVal val="visible"/>
                                      </p:to>
                                    </p:set>
                                    <p:animEffect filter="fade" transition="in">
                                      <p:cBhvr>
                                        <p:cTn dur="1000"/>
                                        <p:tgtEl>
                                          <p:spTgt spid="3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289"/>
        </a:solidFill>
      </p:bgPr>
    </p:bg>
    <p:spTree>
      <p:nvGrpSpPr>
        <p:cNvPr id="3369"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cap="flat" cmpd="sng" w="57150">
              <a:solidFill>
                <a:schemeClr val="dk1"/>
              </a:solidFill>
              <a:prstDash val="solid"/>
              <a:miter lim="800000"/>
              <a:headEnd len="sm" w="sm" type="none"/>
              <a:tailEnd len="sm" w="sm" type="none"/>
            </a:ln>
          </p:spPr>
        </p:cxnSp>
        <p:cxnSp>
          <p:nvCxnSpPr>
            <p:cNvPr id="3374" name="Google Shape;3374;p9"/>
            <p:cNvCxnSpPr/>
            <p:nvPr/>
          </p:nvCxnSpPr>
          <p:spPr>
            <a:xfrm flipH="1" rot="10800000">
              <a:off x="8656527" y="202397"/>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3375" name="Google Shape;3375;p9"/>
            <p:cNvCxnSpPr/>
            <p:nvPr/>
          </p:nvCxnSpPr>
          <p:spPr>
            <a:xfrm flipH="1" rot="10800000">
              <a:off x="9114911" y="420097"/>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3379" name="Google Shape;3379;p9"/>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cxnSp>
          <p:nvCxnSpPr>
            <p:cNvPr id="3380" name="Google Shape;3380;p9"/>
            <p:cNvCxnSpPr/>
            <p:nvPr/>
          </p:nvCxnSpPr>
          <p:spPr>
            <a:xfrm flipH="1" rot="10800000">
              <a:off x="10323691" y="204778"/>
              <a:ext cx="712234" cy="561532"/>
            </a:xfrm>
            <a:prstGeom prst="straightConnector1">
              <a:avLst/>
            </a:prstGeom>
            <a:noFill/>
            <a:ln cap="flat" cmpd="sng" w="57150">
              <a:solidFill>
                <a:schemeClr val="lt1"/>
              </a:solidFill>
              <a:prstDash val="solid"/>
              <a:miter lim="800000"/>
              <a:headEnd len="sm" w="sm" type="none"/>
              <a:tailEnd len="sm" w="sm" type="none"/>
            </a:ln>
          </p:spPr>
        </p:cxnSp>
        <p:cxnSp>
          <p:nvCxnSpPr>
            <p:cNvPr id="3381" name="Google Shape;3381;p9"/>
            <p:cNvCxnSpPr/>
            <p:nvPr/>
          </p:nvCxnSpPr>
          <p:spPr>
            <a:xfrm flipH="1" rot="10800000">
              <a:off x="10782075" y="422478"/>
              <a:ext cx="403241" cy="321518"/>
            </a:xfrm>
            <a:prstGeom prst="straightConnector1">
              <a:avLst/>
            </a:prstGeom>
            <a:noFill/>
            <a:ln cap="flat" cmpd="sng" w="57150">
              <a:solidFill>
                <a:schemeClr val="lt1"/>
              </a:solidFill>
              <a:prstDash val="solid"/>
              <a:miter lim="800000"/>
              <a:headEnd len="sm" w="sm" type="none"/>
              <a:tailEnd len="sm" w="sm" type="none"/>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rect b="b" l="l" r="r" t="t"/>
                <a:pathLst>
                  <a:path extrusionOk="0" h="1597251" w="580001">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Itim"/>
                  <a:buNone/>
                </a:pPr>
                <a:r>
                  <a:t/>
                </a:r>
                <a:endParaRPr b="0" i="0" sz="2800" u="none" cap="none" strike="noStrike">
                  <a:solidFill>
                    <a:srgbClr val="FFFFFF"/>
                  </a:solidFill>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cap="flat" cmpd="sng" w="57150">
                <a:solidFill>
                  <a:schemeClr val="dk1"/>
                </a:solidFill>
                <a:prstDash val="solid"/>
                <a:miter lim="800000"/>
                <a:headEnd len="sm" w="sm" type="none"/>
                <a:tailEnd len="sm" w="sm" type="none"/>
              </a:ln>
            </p:spPr>
          </p:cxnSp>
          <p:cxnSp>
            <p:nvCxnSpPr>
              <p:cNvPr id="3385" name="Google Shape;3385;p9"/>
              <p:cNvCxnSpPr/>
              <p:nvPr/>
            </p:nvCxnSpPr>
            <p:spPr>
              <a:xfrm>
                <a:off x="6581002" y="341000"/>
                <a:ext cx="13358" cy="1274626"/>
              </a:xfrm>
              <a:prstGeom prst="straightConnector1">
                <a:avLst/>
              </a:prstGeom>
              <a:noFill/>
              <a:ln cap="flat" cmpd="sng" w="57150">
                <a:solidFill>
                  <a:schemeClr val="dk1"/>
                </a:solidFill>
                <a:prstDash val="solid"/>
                <a:miter lim="800000"/>
                <a:headEnd len="sm" w="sm" type="none"/>
                <a:tailEnd len="sm" w="sm" type="none"/>
              </a:ln>
            </p:spPr>
          </p:cxnSp>
        </p:grpSp>
      </p:grpSp>
      <p:sp>
        <p:nvSpPr>
          <p:cNvPr id="3386" name="Google Shape;3386;p9"/>
          <p:cNvSpPr txBox="1"/>
          <p:nvPr/>
        </p:nvSpPr>
        <p:spPr>
          <a:xfrm>
            <a:off x="2118826" y="387067"/>
            <a:ext cx="5773949" cy="958872"/>
          </a:xfrm>
          <a:prstGeom prst="rect">
            <a:avLst/>
          </a:prstGeom>
          <a:noFill/>
          <a:ln>
            <a:noFill/>
          </a:ln>
          <a:effectLst>
            <a:outerShdw blurRad="50800" rotWithShape="0" algn="bl" dir="18900000" dist="38100">
              <a:srgbClr val="000000">
                <a:alpha val="40000"/>
              </a:srgbClr>
            </a:outerShdw>
          </a:effectLst>
        </p:spPr>
        <p:txBody>
          <a:bodyPr anchorCtr="0" anchor="t" bIns="45700" lIns="91425" spcFirstLastPara="1" rIns="91425" wrap="square" tIns="45700">
            <a:normAutofit fontScale="82500" lnSpcReduction="10000"/>
          </a:bodyPr>
          <a:lstStyle/>
          <a:p>
            <a:pPr indent="0" lvl="0" marL="0" marR="0" rtl="0" algn="ctr">
              <a:lnSpc>
                <a:spcPct val="90000"/>
              </a:lnSpc>
              <a:spcBef>
                <a:spcPts val="0"/>
              </a:spcBef>
              <a:spcAft>
                <a:spcPts val="0"/>
              </a:spcAft>
              <a:buClr>
                <a:srgbClr val="00B0F0"/>
              </a:buClr>
              <a:buSzPct val="100000"/>
              <a:buFont typeface="Coiny"/>
              <a:buNone/>
            </a:pPr>
            <a:r>
              <a:rPr b="0" i="0" lang="en-US" sz="4800" u="none" cap="none" strike="noStrike">
                <a:solidFill>
                  <a:srgbClr val="00B0F0"/>
                </a:solidFill>
                <a:latin typeface="Coiny"/>
                <a:ea typeface="Coiny"/>
                <a:cs typeface="Coiny"/>
                <a:sym typeface="Coiny"/>
              </a:rPr>
              <a:t>Tìm số trừ, số bị trừ</a:t>
            </a:r>
            <a:endParaRPr b="0" i="0" sz="4800" u="none" cap="none" strike="noStrike">
              <a:solidFill>
                <a:srgbClr val="00B0F0"/>
              </a:solidFill>
              <a:latin typeface="Coiny"/>
              <a:ea typeface="Coiny"/>
              <a:cs typeface="Coiny"/>
              <a:sym typeface="Coiny"/>
            </a:endParaRPr>
          </a:p>
        </p:txBody>
      </p:sp>
      <p:sp>
        <p:nvSpPr>
          <p:cNvPr id="3387" name="Google Shape;3387;p9"/>
          <p:cNvSpPr txBox="1"/>
          <p:nvPr/>
        </p:nvSpPr>
        <p:spPr>
          <a:xfrm>
            <a:off x="100753" y="908637"/>
            <a:ext cx="832593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 Tìm số bị trừ</a:t>
            </a:r>
            <a:endParaRPr b="0" i="0" sz="2800" u="none" cap="none" strike="noStrike">
              <a:solidFill>
                <a:srgbClr val="000000"/>
              </a:solidFill>
              <a:latin typeface="Arial"/>
              <a:ea typeface="Arial"/>
              <a:cs typeface="Arial"/>
              <a:sym typeface="Arial"/>
            </a:endParaRPr>
          </a:p>
        </p:txBody>
      </p:sp>
      <p:sp>
        <p:nvSpPr>
          <p:cNvPr id="3388" name="Google Shape;3388;p9"/>
          <p:cNvSpPr txBox="1"/>
          <p:nvPr/>
        </p:nvSpPr>
        <p:spPr>
          <a:xfrm>
            <a:off x="0" y="1429215"/>
            <a:ext cx="832593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Việt có một số viên bi. Việt đã cho bạn 5 viên, còn lại 3 viên. Hỏi lúc đầu Việt có bao nhiêu viên bi?</a:t>
            </a:r>
            <a:endParaRPr/>
          </a:p>
        </p:txBody>
      </p:sp>
      <p:grpSp>
        <p:nvGrpSpPr>
          <p:cNvPr id="3389" name="Google Shape;3389;p9"/>
          <p:cNvGrpSpPr/>
          <p:nvPr/>
        </p:nvGrpSpPr>
        <p:grpSpPr>
          <a:xfrm>
            <a:off x="-43399" y="2404580"/>
            <a:ext cx="8325937" cy="523220"/>
            <a:chOff x="-43399" y="2404580"/>
            <a:chExt cx="8325937" cy="523220"/>
          </a:xfrm>
        </p:grpSpPr>
        <p:sp>
          <p:nvSpPr>
            <p:cNvPr id="3390" name="Google Shape;3390;p9"/>
            <p:cNvSpPr txBox="1"/>
            <p:nvPr/>
          </p:nvSpPr>
          <p:spPr>
            <a:xfrm>
              <a:off x="-43399" y="2404580"/>
              <a:ext cx="832593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Số bi có:         </a:t>
              </a:r>
              <a:endParaRPr/>
            </a:p>
          </p:txBody>
        </p:sp>
        <p:sp>
          <p:nvSpPr>
            <p:cNvPr id="3391" name="Google Shape;3391;p9"/>
            <p:cNvSpPr/>
            <p:nvPr/>
          </p:nvSpPr>
          <p:spPr>
            <a:xfrm>
              <a:off x="1520057" y="2404580"/>
              <a:ext cx="578498" cy="523220"/>
            </a:xfrm>
            <a:prstGeom prst="roundRect">
              <a:avLst>
                <a:gd fmla="val 16667" name="adj"/>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t>
              </a:r>
              <a:endParaRPr/>
            </a:p>
          </p:txBody>
        </p:sp>
      </p:grpSp>
      <p:sp>
        <p:nvSpPr>
          <p:cNvPr id="3392" name="Google Shape;3392;p9"/>
          <p:cNvSpPr/>
          <p:nvPr/>
        </p:nvSpPr>
        <p:spPr>
          <a:xfrm>
            <a:off x="3938329" y="4488221"/>
            <a:ext cx="578498" cy="523220"/>
          </a:xfrm>
          <a:prstGeom prst="roundRect">
            <a:avLst>
              <a:gd fmla="val 16667" name="adj"/>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5</a:t>
            </a:r>
            <a:endParaRPr/>
          </a:p>
        </p:txBody>
      </p:sp>
      <p:sp>
        <p:nvSpPr>
          <p:cNvPr id="3393" name="Google Shape;3393;p9"/>
          <p:cNvSpPr/>
          <p:nvPr/>
        </p:nvSpPr>
        <p:spPr>
          <a:xfrm>
            <a:off x="7004383" y="4532303"/>
            <a:ext cx="578498" cy="523220"/>
          </a:xfrm>
          <a:prstGeom prst="roundRect">
            <a:avLst>
              <a:gd fmla="val 16667" name="adj"/>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3</a:t>
            </a:r>
            <a:endParaRPr/>
          </a:p>
        </p:txBody>
      </p:sp>
      <p:grpSp>
        <p:nvGrpSpPr>
          <p:cNvPr id="3394" name="Google Shape;3394;p9"/>
          <p:cNvGrpSpPr/>
          <p:nvPr/>
        </p:nvGrpSpPr>
        <p:grpSpPr>
          <a:xfrm>
            <a:off x="2254994" y="3308865"/>
            <a:ext cx="6094373" cy="442183"/>
            <a:chOff x="2318361" y="3610576"/>
            <a:chExt cx="6094373" cy="442183"/>
          </a:xfrm>
        </p:grpSpPr>
        <p:cxnSp>
          <p:nvCxnSpPr>
            <p:cNvPr id="3395" name="Google Shape;3395;p9"/>
            <p:cNvCxnSpPr/>
            <p:nvPr/>
          </p:nvCxnSpPr>
          <p:spPr>
            <a:xfrm>
              <a:off x="2318361"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396" name="Google Shape;3396;p9"/>
            <p:cNvCxnSpPr/>
            <p:nvPr/>
          </p:nvCxnSpPr>
          <p:spPr>
            <a:xfrm>
              <a:off x="3086716"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397" name="Google Shape;3397;p9"/>
            <p:cNvCxnSpPr/>
            <p:nvPr/>
          </p:nvCxnSpPr>
          <p:spPr>
            <a:xfrm>
              <a:off x="3855071"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398" name="Google Shape;3398;p9"/>
            <p:cNvCxnSpPr/>
            <p:nvPr/>
          </p:nvCxnSpPr>
          <p:spPr>
            <a:xfrm>
              <a:off x="4623426"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399" name="Google Shape;3399;p9"/>
            <p:cNvCxnSpPr/>
            <p:nvPr/>
          </p:nvCxnSpPr>
          <p:spPr>
            <a:xfrm>
              <a:off x="5391781"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400" name="Google Shape;3400;p9"/>
            <p:cNvCxnSpPr/>
            <p:nvPr/>
          </p:nvCxnSpPr>
          <p:spPr>
            <a:xfrm>
              <a:off x="6160136"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401" name="Google Shape;3401;p9"/>
            <p:cNvCxnSpPr/>
            <p:nvPr/>
          </p:nvCxnSpPr>
          <p:spPr>
            <a:xfrm>
              <a:off x="6928491"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402" name="Google Shape;3402;p9"/>
            <p:cNvCxnSpPr/>
            <p:nvPr/>
          </p:nvCxnSpPr>
          <p:spPr>
            <a:xfrm>
              <a:off x="7696846" y="3610576"/>
              <a:ext cx="0" cy="417094"/>
            </a:xfrm>
            <a:prstGeom prst="straightConnector1">
              <a:avLst/>
            </a:prstGeom>
            <a:noFill/>
            <a:ln cap="flat" cmpd="sng" w="38100">
              <a:solidFill>
                <a:schemeClr val="accent1"/>
              </a:solidFill>
              <a:prstDash val="solid"/>
              <a:miter lim="800000"/>
              <a:headEnd len="sm" w="sm" type="none"/>
              <a:tailEnd len="sm" w="sm" type="none"/>
            </a:ln>
          </p:spPr>
        </p:cxnSp>
        <p:cxnSp>
          <p:nvCxnSpPr>
            <p:cNvPr id="3403" name="Google Shape;3403;p9"/>
            <p:cNvCxnSpPr/>
            <p:nvPr/>
          </p:nvCxnSpPr>
          <p:spPr>
            <a:xfrm>
              <a:off x="2318361" y="3844212"/>
              <a:ext cx="6094373" cy="0"/>
            </a:xfrm>
            <a:prstGeom prst="straightConnector1">
              <a:avLst/>
            </a:prstGeom>
            <a:noFill/>
            <a:ln cap="flat" cmpd="sng" w="57150">
              <a:solidFill>
                <a:schemeClr val="accent1"/>
              </a:solidFill>
              <a:prstDash val="solid"/>
              <a:miter lim="800000"/>
              <a:headEnd len="sm" w="sm" type="none"/>
              <a:tailEnd len="sm" w="sm" type="none"/>
            </a:ln>
          </p:spPr>
        </p:cxnSp>
        <p:cxnSp>
          <p:nvCxnSpPr>
            <p:cNvPr id="3404" name="Google Shape;3404;p9"/>
            <p:cNvCxnSpPr/>
            <p:nvPr/>
          </p:nvCxnSpPr>
          <p:spPr>
            <a:xfrm>
              <a:off x="8412734" y="3635665"/>
              <a:ext cx="0" cy="417094"/>
            </a:xfrm>
            <a:prstGeom prst="straightConnector1">
              <a:avLst/>
            </a:prstGeom>
            <a:noFill/>
            <a:ln cap="flat" cmpd="sng" w="38100">
              <a:solidFill>
                <a:schemeClr val="accent1"/>
              </a:solidFill>
              <a:prstDash val="solid"/>
              <a:miter lim="800000"/>
              <a:headEnd len="sm" w="sm" type="none"/>
              <a:tailEnd len="sm" w="sm" type="none"/>
            </a:ln>
          </p:spPr>
        </p:cxnSp>
      </p:grpSp>
      <p:sp>
        <p:nvSpPr>
          <p:cNvPr id="3405" name="Google Shape;3405;p9"/>
          <p:cNvSpPr/>
          <p:nvPr/>
        </p:nvSpPr>
        <p:spPr>
          <a:xfrm rot="-5400000">
            <a:off x="3790057" y="2109996"/>
            <a:ext cx="741811" cy="3841775"/>
          </a:xfrm>
          <a:prstGeom prst="leftBrace">
            <a:avLst>
              <a:gd fmla="val 66497" name="adj1"/>
              <a:gd fmla="val 51457"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p:txBody>
      </p:sp>
      <p:sp>
        <p:nvSpPr>
          <p:cNvPr id="3406" name="Google Shape;3406;p9"/>
          <p:cNvSpPr txBox="1"/>
          <p:nvPr/>
        </p:nvSpPr>
        <p:spPr>
          <a:xfrm>
            <a:off x="3078496" y="3583804"/>
            <a:ext cx="241726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đã cho</a:t>
            </a:r>
            <a:endParaRPr b="0" i="0" sz="2800" u="none" cap="none" strike="noStrike">
              <a:solidFill>
                <a:srgbClr val="000000"/>
              </a:solidFill>
              <a:latin typeface="Arial"/>
              <a:ea typeface="Arial"/>
              <a:cs typeface="Arial"/>
              <a:sym typeface="Arial"/>
            </a:endParaRPr>
          </a:p>
        </p:txBody>
      </p:sp>
      <p:sp>
        <p:nvSpPr>
          <p:cNvPr id="3407" name="Google Shape;3407;p9"/>
          <p:cNvSpPr/>
          <p:nvPr/>
        </p:nvSpPr>
        <p:spPr>
          <a:xfrm rot="-5400000">
            <a:off x="6897700" y="2951299"/>
            <a:ext cx="650740" cy="2250238"/>
          </a:xfrm>
          <a:prstGeom prst="leftBrace">
            <a:avLst>
              <a:gd fmla="val 66497" name="adj1"/>
              <a:gd fmla="val 51457"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Itim"/>
              <a:ea typeface="Itim"/>
              <a:cs typeface="Itim"/>
              <a:sym typeface="Itim"/>
            </a:endParaRPr>
          </a:p>
        </p:txBody>
      </p:sp>
      <p:sp>
        <p:nvSpPr>
          <p:cNvPr id="3408" name="Google Shape;3408;p9"/>
          <p:cNvSpPr txBox="1"/>
          <p:nvPr/>
        </p:nvSpPr>
        <p:spPr>
          <a:xfrm>
            <a:off x="6065241" y="3573546"/>
            <a:ext cx="241726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còn lại</a:t>
            </a:r>
            <a:endParaRPr b="0" i="0" sz="2800" u="none" cap="none" strike="noStrike">
              <a:solidFill>
                <a:srgbClr val="000000"/>
              </a:solidFill>
              <a:latin typeface="Arial"/>
              <a:ea typeface="Arial"/>
              <a:cs typeface="Arial"/>
              <a:sym typeface="Arial"/>
            </a:endParaRPr>
          </a:p>
        </p:txBody>
      </p:sp>
      <p:sp>
        <p:nvSpPr>
          <p:cNvPr id="3409" name="Google Shape;3409;p9"/>
          <p:cNvSpPr/>
          <p:nvPr/>
        </p:nvSpPr>
        <p:spPr>
          <a:xfrm>
            <a:off x="2340742" y="3007191"/>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0" name="Google Shape;3410;p9"/>
          <p:cNvSpPr/>
          <p:nvPr/>
        </p:nvSpPr>
        <p:spPr>
          <a:xfrm>
            <a:off x="3091457" y="3000976"/>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1" name="Google Shape;3411;p9"/>
          <p:cNvSpPr/>
          <p:nvPr/>
        </p:nvSpPr>
        <p:spPr>
          <a:xfrm>
            <a:off x="3895111" y="2992061"/>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2" name="Google Shape;3412;p9"/>
          <p:cNvSpPr/>
          <p:nvPr/>
        </p:nvSpPr>
        <p:spPr>
          <a:xfrm>
            <a:off x="4663465" y="2971901"/>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3" name="Google Shape;3413;p9"/>
          <p:cNvSpPr/>
          <p:nvPr/>
        </p:nvSpPr>
        <p:spPr>
          <a:xfrm>
            <a:off x="5465858" y="2980168"/>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4" name="Google Shape;3414;p9"/>
          <p:cNvSpPr/>
          <p:nvPr/>
        </p:nvSpPr>
        <p:spPr>
          <a:xfrm>
            <a:off x="6192380" y="2971900"/>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5" name="Google Shape;3415;p9"/>
          <p:cNvSpPr/>
          <p:nvPr/>
        </p:nvSpPr>
        <p:spPr>
          <a:xfrm>
            <a:off x="7012154" y="2991663"/>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sp>
        <p:nvSpPr>
          <p:cNvPr id="3416" name="Google Shape;3416;p9"/>
          <p:cNvSpPr/>
          <p:nvPr/>
        </p:nvSpPr>
        <p:spPr>
          <a:xfrm>
            <a:off x="7701587" y="2960563"/>
            <a:ext cx="519870" cy="455919"/>
          </a:xfrm>
          <a:prstGeom prst="ellipse">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Itim"/>
              <a:buNone/>
            </a:pPr>
            <a:r>
              <a:t/>
            </a:r>
            <a:endParaRPr b="0" i="0" sz="1800" u="none" cap="none" strike="noStrike">
              <a:solidFill>
                <a:srgbClr val="FFFFFF"/>
              </a:solidFill>
              <a:latin typeface="Itim"/>
              <a:ea typeface="Itim"/>
              <a:cs typeface="Itim"/>
              <a:sym typeface="Itim"/>
            </a:endParaRPr>
          </a:p>
        </p:txBody>
      </p:sp>
      <p:cxnSp>
        <p:nvCxnSpPr>
          <p:cNvPr id="3417" name="Google Shape;3417;p9"/>
          <p:cNvCxnSpPr/>
          <p:nvPr/>
        </p:nvCxnSpPr>
        <p:spPr>
          <a:xfrm flipH="1">
            <a:off x="2417732" y="2854425"/>
            <a:ext cx="442880" cy="696343"/>
          </a:xfrm>
          <a:prstGeom prst="straightConnector1">
            <a:avLst/>
          </a:prstGeom>
          <a:noFill/>
          <a:ln cap="flat" cmpd="sng" w="57150">
            <a:solidFill>
              <a:schemeClr val="dk1"/>
            </a:solidFill>
            <a:prstDash val="solid"/>
            <a:miter lim="800000"/>
            <a:headEnd len="sm" w="sm" type="none"/>
            <a:tailEnd len="sm" w="sm" type="none"/>
          </a:ln>
        </p:spPr>
      </p:cxnSp>
      <p:cxnSp>
        <p:nvCxnSpPr>
          <p:cNvPr id="3418" name="Google Shape;3418;p9"/>
          <p:cNvCxnSpPr/>
          <p:nvPr/>
        </p:nvCxnSpPr>
        <p:spPr>
          <a:xfrm flipH="1">
            <a:off x="3215753" y="2810323"/>
            <a:ext cx="442880" cy="696343"/>
          </a:xfrm>
          <a:prstGeom prst="straightConnector1">
            <a:avLst/>
          </a:prstGeom>
          <a:noFill/>
          <a:ln cap="flat" cmpd="sng" w="57150">
            <a:solidFill>
              <a:schemeClr val="dk1"/>
            </a:solidFill>
            <a:prstDash val="solid"/>
            <a:miter lim="800000"/>
            <a:headEnd len="sm" w="sm" type="none"/>
            <a:tailEnd len="sm" w="sm" type="none"/>
          </a:ln>
        </p:spPr>
      </p:cxnSp>
      <p:cxnSp>
        <p:nvCxnSpPr>
          <p:cNvPr id="3419" name="Google Shape;3419;p9"/>
          <p:cNvCxnSpPr/>
          <p:nvPr/>
        </p:nvCxnSpPr>
        <p:spPr>
          <a:xfrm flipH="1">
            <a:off x="4006138" y="2798698"/>
            <a:ext cx="442880" cy="696343"/>
          </a:xfrm>
          <a:prstGeom prst="straightConnector1">
            <a:avLst/>
          </a:prstGeom>
          <a:noFill/>
          <a:ln cap="flat" cmpd="sng" w="57150">
            <a:solidFill>
              <a:schemeClr val="dk1"/>
            </a:solidFill>
            <a:prstDash val="solid"/>
            <a:miter lim="800000"/>
            <a:headEnd len="sm" w="sm" type="none"/>
            <a:tailEnd len="sm" w="sm" type="none"/>
          </a:ln>
        </p:spPr>
      </p:cxnSp>
      <p:cxnSp>
        <p:nvCxnSpPr>
          <p:cNvPr id="3420" name="Google Shape;3420;p9"/>
          <p:cNvCxnSpPr/>
          <p:nvPr/>
        </p:nvCxnSpPr>
        <p:spPr>
          <a:xfrm flipH="1">
            <a:off x="4786295" y="2790062"/>
            <a:ext cx="442880" cy="696343"/>
          </a:xfrm>
          <a:prstGeom prst="straightConnector1">
            <a:avLst/>
          </a:prstGeom>
          <a:noFill/>
          <a:ln cap="flat" cmpd="sng" w="57150">
            <a:solidFill>
              <a:schemeClr val="dk1"/>
            </a:solidFill>
            <a:prstDash val="solid"/>
            <a:miter lim="800000"/>
            <a:headEnd len="sm" w="sm" type="none"/>
            <a:tailEnd len="sm" w="sm" type="none"/>
          </a:ln>
        </p:spPr>
      </p:cxnSp>
      <p:cxnSp>
        <p:nvCxnSpPr>
          <p:cNvPr id="3421" name="Google Shape;3421;p9"/>
          <p:cNvCxnSpPr/>
          <p:nvPr/>
        </p:nvCxnSpPr>
        <p:spPr>
          <a:xfrm flipH="1">
            <a:off x="5505102" y="2798698"/>
            <a:ext cx="442880" cy="696343"/>
          </a:xfrm>
          <a:prstGeom prst="straightConnector1">
            <a:avLst/>
          </a:prstGeom>
          <a:noFill/>
          <a:ln cap="flat" cmpd="sng" w="57150">
            <a:solidFill>
              <a:schemeClr val="dk1"/>
            </a:solidFill>
            <a:prstDash val="solid"/>
            <a:miter lim="800000"/>
            <a:headEnd len="sm" w="sm" type="none"/>
            <a:tailEnd len="sm" w="sm" type="none"/>
          </a:ln>
        </p:spPr>
      </p:cxnSp>
      <p:sp>
        <p:nvSpPr>
          <p:cNvPr id="3422" name="Google Shape;3422;p9"/>
          <p:cNvSpPr/>
          <p:nvPr/>
        </p:nvSpPr>
        <p:spPr>
          <a:xfrm>
            <a:off x="714374" y="5072428"/>
            <a:ext cx="5114925" cy="1709372"/>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Itim"/>
              <a:buNone/>
            </a:pPr>
            <a:r>
              <a:t/>
            </a:r>
            <a:endParaRPr b="0" i="0" sz="1800" u="none" cap="none" strike="noStrike">
              <a:solidFill>
                <a:srgbClr val="000000"/>
              </a:solidFill>
              <a:latin typeface="Arial"/>
              <a:ea typeface="Arial"/>
              <a:cs typeface="Arial"/>
              <a:sym typeface="Arial"/>
            </a:endParaRPr>
          </a:p>
        </p:txBody>
      </p:sp>
      <p:grpSp>
        <p:nvGrpSpPr>
          <p:cNvPr id="3423" name="Google Shape;3423;p9"/>
          <p:cNvGrpSpPr/>
          <p:nvPr/>
        </p:nvGrpSpPr>
        <p:grpSpPr>
          <a:xfrm>
            <a:off x="1431563" y="5190617"/>
            <a:ext cx="4303315" cy="600938"/>
            <a:chOff x="1431563" y="5190617"/>
            <a:chExt cx="4303315" cy="600938"/>
          </a:xfrm>
        </p:grpSpPr>
        <p:sp>
          <p:nvSpPr>
            <p:cNvPr id="3424" name="Google Shape;3424;p9"/>
            <p:cNvSpPr txBox="1"/>
            <p:nvPr/>
          </p:nvSpPr>
          <p:spPr>
            <a:xfrm>
              <a:off x="1431563" y="5206780"/>
              <a:ext cx="430331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        -    5           =  3 </a:t>
              </a:r>
              <a:endParaRPr/>
            </a:p>
          </p:txBody>
        </p:sp>
        <p:sp>
          <p:nvSpPr>
            <p:cNvPr id="3425" name="Google Shape;3425;p9"/>
            <p:cNvSpPr/>
            <p:nvPr/>
          </p:nvSpPr>
          <p:spPr>
            <a:xfrm>
              <a:off x="1509160" y="5190617"/>
              <a:ext cx="480909" cy="39945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t>
              </a:r>
              <a:endParaRPr/>
            </a:p>
          </p:txBody>
        </p:sp>
      </p:grpSp>
      <p:cxnSp>
        <p:nvCxnSpPr>
          <p:cNvPr id="3426" name="Google Shape;3426;p9"/>
          <p:cNvCxnSpPr/>
          <p:nvPr/>
        </p:nvCxnSpPr>
        <p:spPr>
          <a:xfrm>
            <a:off x="1749615" y="5667316"/>
            <a:ext cx="0" cy="316041"/>
          </a:xfrm>
          <a:prstGeom prst="straightConnector1">
            <a:avLst/>
          </a:prstGeom>
          <a:noFill/>
          <a:ln cap="flat" cmpd="sng" w="38100">
            <a:solidFill>
              <a:schemeClr val="dk1"/>
            </a:solidFill>
            <a:prstDash val="solid"/>
            <a:miter lim="800000"/>
            <a:headEnd len="sm" w="sm" type="none"/>
            <a:tailEnd len="sm" w="sm" type="none"/>
          </a:ln>
        </p:spPr>
      </p:cxnSp>
      <p:sp>
        <p:nvSpPr>
          <p:cNvPr id="3427" name="Google Shape;3427;p9"/>
          <p:cNvSpPr/>
          <p:nvPr/>
        </p:nvSpPr>
        <p:spPr>
          <a:xfrm>
            <a:off x="933453" y="5983357"/>
            <a:ext cx="1414270" cy="566530"/>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Số bị trừ</a:t>
            </a:r>
            <a:endParaRPr b="1" i="0" sz="2200" u="none" cap="none" strike="noStrike">
              <a:solidFill>
                <a:srgbClr val="000000"/>
              </a:solidFill>
              <a:latin typeface="Arial"/>
              <a:ea typeface="Arial"/>
              <a:cs typeface="Arial"/>
              <a:sym typeface="Arial"/>
            </a:endParaRPr>
          </a:p>
        </p:txBody>
      </p:sp>
      <p:cxnSp>
        <p:nvCxnSpPr>
          <p:cNvPr id="3428" name="Google Shape;3428;p9"/>
          <p:cNvCxnSpPr/>
          <p:nvPr/>
        </p:nvCxnSpPr>
        <p:spPr>
          <a:xfrm>
            <a:off x="3143717" y="5680592"/>
            <a:ext cx="0" cy="316041"/>
          </a:xfrm>
          <a:prstGeom prst="straightConnector1">
            <a:avLst/>
          </a:prstGeom>
          <a:noFill/>
          <a:ln cap="flat" cmpd="sng" w="38100">
            <a:solidFill>
              <a:schemeClr val="dk1"/>
            </a:solidFill>
            <a:prstDash val="solid"/>
            <a:miter lim="800000"/>
            <a:headEnd len="sm" w="sm" type="none"/>
            <a:tailEnd len="sm" w="sm" type="none"/>
          </a:ln>
        </p:spPr>
      </p:cxnSp>
      <p:sp>
        <p:nvSpPr>
          <p:cNvPr id="3429" name="Google Shape;3429;p9"/>
          <p:cNvSpPr/>
          <p:nvPr/>
        </p:nvSpPr>
        <p:spPr>
          <a:xfrm>
            <a:off x="2566803" y="5996633"/>
            <a:ext cx="1224902" cy="566530"/>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Số trừ</a:t>
            </a:r>
            <a:endParaRPr b="1" i="0" sz="2200" u="none" cap="none" strike="noStrike">
              <a:solidFill>
                <a:srgbClr val="000000"/>
              </a:solidFill>
              <a:latin typeface="Arial"/>
              <a:ea typeface="Arial"/>
              <a:cs typeface="Arial"/>
              <a:sym typeface="Arial"/>
            </a:endParaRPr>
          </a:p>
        </p:txBody>
      </p:sp>
      <p:cxnSp>
        <p:nvCxnSpPr>
          <p:cNvPr id="3430" name="Google Shape;3430;p9"/>
          <p:cNvCxnSpPr/>
          <p:nvPr/>
        </p:nvCxnSpPr>
        <p:spPr>
          <a:xfrm>
            <a:off x="5071055" y="5663846"/>
            <a:ext cx="0" cy="316041"/>
          </a:xfrm>
          <a:prstGeom prst="straightConnector1">
            <a:avLst/>
          </a:prstGeom>
          <a:noFill/>
          <a:ln cap="flat" cmpd="sng" w="38100">
            <a:solidFill>
              <a:schemeClr val="dk1"/>
            </a:solidFill>
            <a:prstDash val="solid"/>
            <a:miter lim="800000"/>
            <a:headEnd len="sm" w="sm" type="none"/>
            <a:tailEnd len="sm" w="sm" type="none"/>
          </a:ln>
        </p:spPr>
      </p:cxnSp>
      <p:sp>
        <p:nvSpPr>
          <p:cNvPr id="3431" name="Google Shape;3431;p9"/>
          <p:cNvSpPr/>
          <p:nvPr/>
        </p:nvSpPr>
        <p:spPr>
          <a:xfrm>
            <a:off x="4414981" y="5979887"/>
            <a:ext cx="1254182" cy="566530"/>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Hiệu</a:t>
            </a:r>
            <a:endParaRPr b="1" i="0" sz="2200" u="none" cap="none" strike="noStrike">
              <a:solidFill>
                <a:srgbClr val="000000"/>
              </a:solidFill>
              <a:latin typeface="Arial"/>
              <a:ea typeface="Arial"/>
              <a:cs typeface="Arial"/>
              <a:sym typeface="Arial"/>
            </a:endParaRPr>
          </a:p>
        </p:txBody>
      </p:sp>
      <p:sp>
        <p:nvSpPr>
          <p:cNvPr id="3432" name="Google Shape;3432;p9"/>
          <p:cNvSpPr/>
          <p:nvPr/>
        </p:nvSpPr>
        <p:spPr>
          <a:xfrm>
            <a:off x="6651046" y="5568267"/>
            <a:ext cx="4999383" cy="1109744"/>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Muốn tìm số bị trừ ta lấy hiệ</a:t>
            </a:r>
            <a:r>
              <a:rPr lang="en-US" sz="3200"/>
              <a:t>u</a:t>
            </a:r>
            <a:r>
              <a:rPr b="0" i="0" lang="en-US" sz="3200" u="none" cap="none" strike="noStrike">
                <a:solidFill>
                  <a:srgbClr val="000000"/>
                </a:solidFill>
                <a:latin typeface="Arial"/>
                <a:ea typeface="Arial"/>
                <a:cs typeface="Arial"/>
                <a:sym typeface="Arial"/>
              </a:rPr>
              <a:t> cộng với số trừ</a:t>
            </a:r>
            <a:endParaRPr b="0" i="0" sz="3200" u="none" cap="none" strike="noStrike">
              <a:solidFill>
                <a:srgbClr val="000000"/>
              </a:solidFill>
              <a:latin typeface="Arial"/>
              <a:ea typeface="Arial"/>
              <a:cs typeface="Arial"/>
              <a:sym typeface="Arial"/>
            </a:endParaRPr>
          </a:p>
        </p:txBody>
      </p:sp>
      <p:sp>
        <p:nvSpPr>
          <p:cNvPr id="3433" name="Google Shape;3433;p9"/>
          <p:cNvSpPr txBox="1"/>
          <p:nvPr/>
        </p:nvSpPr>
        <p:spPr>
          <a:xfrm>
            <a:off x="8259204" y="2575016"/>
            <a:ext cx="4095888"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Số bi lúc đầu Việt có bằng tổng số bi còn lại và số bi đã cho.</a:t>
            </a:r>
            <a:endParaRPr b="1" i="0" sz="2400" u="none" cap="none" strike="noStrike">
              <a:solidFill>
                <a:srgbClr val="000000"/>
              </a:solidFill>
              <a:latin typeface="Arial"/>
              <a:ea typeface="Arial"/>
              <a:cs typeface="Arial"/>
              <a:sym typeface="Arial"/>
            </a:endParaRPr>
          </a:p>
        </p:txBody>
      </p:sp>
      <p:sp>
        <p:nvSpPr>
          <p:cNvPr id="3434" name="Google Shape;3434;p9"/>
          <p:cNvSpPr txBox="1"/>
          <p:nvPr/>
        </p:nvSpPr>
        <p:spPr>
          <a:xfrm>
            <a:off x="9150737" y="4507529"/>
            <a:ext cx="448070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3 + 5 = 8 (viên)</a:t>
            </a:r>
            <a:endParaRPr b="1" i="0" sz="2400" u="none" cap="none" strike="noStrike">
              <a:solidFill>
                <a:srgbClr val="000000"/>
              </a:solidFill>
              <a:latin typeface="Arial"/>
              <a:ea typeface="Arial"/>
              <a:cs typeface="Arial"/>
              <a:sym typeface="Arial"/>
            </a:endParaRPr>
          </a:p>
        </p:txBody>
      </p:sp>
      <p:sp>
        <p:nvSpPr>
          <p:cNvPr id="3435" name="Google Shape;3435;p9"/>
          <p:cNvSpPr txBox="1"/>
          <p:nvPr/>
        </p:nvSpPr>
        <p:spPr>
          <a:xfrm>
            <a:off x="8282538" y="3932138"/>
            <a:ext cx="409588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Số bi Việt có là:</a:t>
            </a:r>
            <a:endParaRPr b="1"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7"/>
                                        </p:tgtEl>
                                        <p:attrNameLst>
                                          <p:attrName>style.visibility</p:attrName>
                                        </p:attrNameLst>
                                      </p:cBhvr>
                                      <p:to>
                                        <p:strVal val="visible"/>
                                      </p:to>
                                    </p:set>
                                    <p:animEffect filter="fade" transition="in">
                                      <p:cBhvr>
                                        <p:cTn dur="500"/>
                                        <p:tgtEl>
                                          <p:spTgt spid="3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8"/>
                                        </p:tgtEl>
                                        <p:attrNameLst>
                                          <p:attrName>style.visibility</p:attrName>
                                        </p:attrNameLst>
                                      </p:cBhvr>
                                      <p:to>
                                        <p:strVal val="visible"/>
                                      </p:to>
                                    </p:set>
                                    <p:animEffect filter="fade" transition="in">
                                      <p:cBhvr>
                                        <p:cTn dur="500"/>
                                        <p:tgtEl>
                                          <p:spTgt spid="3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9"/>
                                        </p:tgtEl>
                                        <p:attrNameLst>
                                          <p:attrName>style.visibility</p:attrName>
                                        </p:attrNameLst>
                                      </p:cBhvr>
                                      <p:to>
                                        <p:strVal val="visible"/>
                                      </p:to>
                                    </p:set>
                                    <p:animEffect filter="fade" transition="in">
                                      <p:cBhvr>
                                        <p:cTn dur="500"/>
                                        <p:tgtEl>
                                          <p:spTgt spid="3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4"/>
                                        </p:tgtEl>
                                        <p:attrNameLst>
                                          <p:attrName>style.visibility</p:attrName>
                                        </p:attrNameLst>
                                      </p:cBhvr>
                                      <p:to>
                                        <p:strVal val="visible"/>
                                      </p:to>
                                    </p:set>
                                    <p:animEffect filter="fade" transition="in">
                                      <p:cBhvr>
                                        <p:cTn dur="500"/>
                                        <p:tgtEl>
                                          <p:spTgt spid="3394"/>
                                        </p:tgtEl>
                                      </p:cBhvr>
                                    </p:animEffect>
                                  </p:childTnLst>
                                </p:cTn>
                              </p:par>
                              <p:par>
                                <p:cTn fill="hold" nodeType="withEffect" presetClass="entr" presetID="10" presetSubtype="0">
                                  <p:stCondLst>
                                    <p:cond delay="0"/>
                                  </p:stCondLst>
                                  <p:childTnLst>
                                    <p:set>
                                      <p:cBhvr>
                                        <p:cTn dur="1" fill="hold">
                                          <p:stCondLst>
                                            <p:cond delay="0"/>
                                          </p:stCondLst>
                                        </p:cTn>
                                        <p:tgtEl>
                                          <p:spTgt spid="3409"/>
                                        </p:tgtEl>
                                        <p:attrNameLst>
                                          <p:attrName>style.visibility</p:attrName>
                                        </p:attrNameLst>
                                      </p:cBhvr>
                                      <p:to>
                                        <p:strVal val="visible"/>
                                      </p:to>
                                    </p:set>
                                    <p:animEffect filter="fade" transition="in">
                                      <p:cBhvr>
                                        <p:cTn dur="500"/>
                                        <p:tgtEl>
                                          <p:spTgt spid="3409"/>
                                        </p:tgtEl>
                                      </p:cBhvr>
                                    </p:animEffect>
                                  </p:childTnLst>
                                </p:cTn>
                              </p:par>
                              <p:par>
                                <p:cTn fill="hold" nodeType="withEffect" presetClass="entr" presetID="10" presetSubtype="0">
                                  <p:stCondLst>
                                    <p:cond delay="0"/>
                                  </p:stCondLst>
                                  <p:childTnLst>
                                    <p:set>
                                      <p:cBhvr>
                                        <p:cTn dur="1" fill="hold">
                                          <p:stCondLst>
                                            <p:cond delay="0"/>
                                          </p:stCondLst>
                                        </p:cTn>
                                        <p:tgtEl>
                                          <p:spTgt spid="3410"/>
                                        </p:tgtEl>
                                        <p:attrNameLst>
                                          <p:attrName>style.visibility</p:attrName>
                                        </p:attrNameLst>
                                      </p:cBhvr>
                                      <p:to>
                                        <p:strVal val="visible"/>
                                      </p:to>
                                    </p:set>
                                    <p:animEffect filter="fade" transition="in">
                                      <p:cBhvr>
                                        <p:cTn dur="500"/>
                                        <p:tgtEl>
                                          <p:spTgt spid="3410"/>
                                        </p:tgtEl>
                                      </p:cBhvr>
                                    </p:animEffect>
                                  </p:childTnLst>
                                </p:cTn>
                              </p:par>
                              <p:par>
                                <p:cTn fill="hold" nodeType="withEffect" presetClass="entr" presetID="10" presetSubtype="0">
                                  <p:stCondLst>
                                    <p:cond delay="0"/>
                                  </p:stCondLst>
                                  <p:childTnLst>
                                    <p:set>
                                      <p:cBhvr>
                                        <p:cTn dur="1" fill="hold">
                                          <p:stCondLst>
                                            <p:cond delay="0"/>
                                          </p:stCondLst>
                                        </p:cTn>
                                        <p:tgtEl>
                                          <p:spTgt spid="3411"/>
                                        </p:tgtEl>
                                        <p:attrNameLst>
                                          <p:attrName>style.visibility</p:attrName>
                                        </p:attrNameLst>
                                      </p:cBhvr>
                                      <p:to>
                                        <p:strVal val="visible"/>
                                      </p:to>
                                    </p:set>
                                    <p:animEffect filter="fade" transition="in">
                                      <p:cBhvr>
                                        <p:cTn dur="500"/>
                                        <p:tgtEl>
                                          <p:spTgt spid="3411"/>
                                        </p:tgtEl>
                                      </p:cBhvr>
                                    </p:animEffect>
                                  </p:childTnLst>
                                </p:cTn>
                              </p:par>
                              <p:par>
                                <p:cTn fill="hold" nodeType="withEffect" presetClass="entr" presetID="10" presetSubtype="0">
                                  <p:stCondLst>
                                    <p:cond delay="0"/>
                                  </p:stCondLst>
                                  <p:childTnLst>
                                    <p:set>
                                      <p:cBhvr>
                                        <p:cTn dur="1" fill="hold">
                                          <p:stCondLst>
                                            <p:cond delay="0"/>
                                          </p:stCondLst>
                                        </p:cTn>
                                        <p:tgtEl>
                                          <p:spTgt spid="3412"/>
                                        </p:tgtEl>
                                        <p:attrNameLst>
                                          <p:attrName>style.visibility</p:attrName>
                                        </p:attrNameLst>
                                      </p:cBhvr>
                                      <p:to>
                                        <p:strVal val="visible"/>
                                      </p:to>
                                    </p:set>
                                    <p:animEffect filter="fade" transition="in">
                                      <p:cBhvr>
                                        <p:cTn dur="500"/>
                                        <p:tgtEl>
                                          <p:spTgt spid="3412"/>
                                        </p:tgtEl>
                                      </p:cBhvr>
                                    </p:animEffect>
                                  </p:childTnLst>
                                </p:cTn>
                              </p:par>
                              <p:par>
                                <p:cTn fill="hold" nodeType="withEffect" presetClass="entr" presetID="10" presetSubtype="0">
                                  <p:stCondLst>
                                    <p:cond delay="0"/>
                                  </p:stCondLst>
                                  <p:childTnLst>
                                    <p:set>
                                      <p:cBhvr>
                                        <p:cTn dur="1" fill="hold">
                                          <p:stCondLst>
                                            <p:cond delay="0"/>
                                          </p:stCondLst>
                                        </p:cTn>
                                        <p:tgtEl>
                                          <p:spTgt spid="3413"/>
                                        </p:tgtEl>
                                        <p:attrNameLst>
                                          <p:attrName>style.visibility</p:attrName>
                                        </p:attrNameLst>
                                      </p:cBhvr>
                                      <p:to>
                                        <p:strVal val="visible"/>
                                      </p:to>
                                    </p:set>
                                    <p:animEffect filter="fade" transition="in">
                                      <p:cBhvr>
                                        <p:cTn dur="500"/>
                                        <p:tgtEl>
                                          <p:spTgt spid="3413"/>
                                        </p:tgtEl>
                                      </p:cBhvr>
                                    </p:animEffect>
                                  </p:childTnLst>
                                </p:cTn>
                              </p:par>
                              <p:par>
                                <p:cTn fill="hold" nodeType="withEffect" presetClass="entr" presetID="10" presetSubtype="0">
                                  <p:stCondLst>
                                    <p:cond delay="0"/>
                                  </p:stCondLst>
                                  <p:childTnLst>
                                    <p:set>
                                      <p:cBhvr>
                                        <p:cTn dur="1" fill="hold">
                                          <p:stCondLst>
                                            <p:cond delay="0"/>
                                          </p:stCondLst>
                                        </p:cTn>
                                        <p:tgtEl>
                                          <p:spTgt spid="3414"/>
                                        </p:tgtEl>
                                        <p:attrNameLst>
                                          <p:attrName>style.visibility</p:attrName>
                                        </p:attrNameLst>
                                      </p:cBhvr>
                                      <p:to>
                                        <p:strVal val="visible"/>
                                      </p:to>
                                    </p:set>
                                    <p:animEffect filter="fade" transition="in">
                                      <p:cBhvr>
                                        <p:cTn dur="500"/>
                                        <p:tgtEl>
                                          <p:spTgt spid="3414"/>
                                        </p:tgtEl>
                                      </p:cBhvr>
                                    </p:animEffect>
                                  </p:childTnLst>
                                </p:cTn>
                              </p:par>
                              <p:par>
                                <p:cTn fill="hold" nodeType="withEffect" presetClass="entr" presetID="10" presetSubtype="0">
                                  <p:stCondLst>
                                    <p:cond delay="0"/>
                                  </p:stCondLst>
                                  <p:childTnLst>
                                    <p:set>
                                      <p:cBhvr>
                                        <p:cTn dur="1" fill="hold">
                                          <p:stCondLst>
                                            <p:cond delay="0"/>
                                          </p:stCondLst>
                                        </p:cTn>
                                        <p:tgtEl>
                                          <p:spTgt spid="3415"/>
                                        </p:tgtEl>
                                        <p:attrNameLst>
                                          <p:attrName>style.visibility</p:attrName>
                                        </p:attrNameLst>
                                      </p:cBhvr>
                                      <p:to>
                                        <p:strVal val="visible"/>
                                      </p:to>
                                    </p:set>
                                    <p:animEffect filter="fade" transition="in">
                                      <p:cBhvr>
                                        <p:cTn dur="500"/>
                                        <p:tgtEl>
                                          <p:spTgt spid="3415"/>
                                        </p:tgtEl>
                                      </p:cBhvr>
                                    </p:animEffect>
                                  </p:childTnLst>
                                </p:cTn>
                              </p:par>
                              <p:par>
                                <p:cTn fill="hold" nodeType="withEffect" presetClass="entr" presetID="10" presetSubtype="0">
                                  <p:stCondLst>
                                    <p:cond delay="0"/>
                                  </p:stCondLst>
                                  <p:childTnLst>
                                    <p:set>
                                      <p:cBhvr>
                                        <p:cTn dur="1" fill="hold">
                                          <p:stCondLst>
                                            <p:cond delay="0"/>
                                          </p:stCondLst>
                                        </p:cTn>
                                        <p:tgtEl>
                                          <p:spTgt spid="3416"/>
                                        </p:tgtEl>
                                        <p:attrNameLst>
                                          <p:attrName>style.visibility</p:attrName>
                                        </p:attrNameLst>
                                      </p:cBhvr>
                                      <p:to>
                                        <p:strVal val="visible"/>
                                      </p:to>
                                    </p:set>
                                    <p:animEffect filter="fade" transition="in">
                                      <p:cBhvr>
                                        <p:cTn dur="500"/>
                                        <p:tgtEl>
                                          <p:spTgt spid="3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5"/>
                                        </p:tgtEl>
                                        <p:attrNameLst>
                                          <p:attrName>style.visibility</p:attrName>
                                        </p:attrNameLst>
                                      </p:cBhvr>
                                      <p:to>
                                        <p:strVal val="visible"/>
                                      </p:to>
                                    </p:set>
                                    <p:animEffect filter="fade" transition="in">
                                      <p:cBhvr>
                                        <p:cTn dur="500"/>
                                        <p:tgtEl>
                                          <p:spTgt spid="3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6"/>
                                        </p:tgtEl>
                                        <p:attrNameLst>
                                          <p:attrName>style.visibility</p:attrName>
                                        </p:attrNameLst>
                                      </p:cBhvr>
                                      <p:to>
                                        <p:strVal val="visible"/>
                                      </p:to>
                                    </p:set>
                                    <p:animEffect filter="fade" transition="in">
                                      <p:cBhvr>
                                        <p:cTn dur="500"/>
                                        <p:tgtEl>
                                          <p:spTgt spid="3406"/>
                                        </p:tgtEl>
                                      </p:cBhvr>
                                    </p:animEffect>
                                  </p:childTnLst>
                                </p:cTn>
                              </p:par>
                              <p:par>
                                <p:cTn fill="hold" nodeType="withEffect" presetClass="entr" presetID="10" presetSubtype="0">
                                  <p:stCondLst>
                                    <p:cond delay="0"/>
                                  </p:stCondLst>
                                  <p:childTnLst>
                                    <p:set>
                                      <p:cBhvr>
                                        <p:cTn dur="1" fill="hold">
                                          <p:stCondLst>
                                            <p:cond delay="0"/>
                                          </p:stCondLst>
                                        </p:cTn>
                                        <p:tgtEl>
                                          <p:spTgt spid="3392"/>
                                        </p:tgtEl>
                                        <p:attrNameLst>
                                          <p:attrName>style.visibility</p:attrName>
                                        </p:attrNameLst>
                                      </p:cBhvr>
                                      <p:to>
                                        <p:strVal val="visible"/>
                                      </p:to>
                                    </p:set>
                                    <p:animEffect filter="fade" transition="in">
                                      <p:cBhvr>
                                        <p:cTn dur="500"/>
                                        <p:tgtEl>
                                          <p:spTgt spid="3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7"/>
                                        </p:tgtEl>
                                        <p:attrNameLst>
                                          <p:attrName>style.visibility</p:attrName>
                                        </p:attrNameLst>
                                      </p:cBhvr>
                                      <p:to>
                                        <p:strVal val="visible"/>
                                      </p:to>
                                    </p:set>
                                    <p:animEffect filter="fade" transition="in">
                                      <p:cBhvr>
                                        <p:cTn dur="500"/>
                                        <p:tgtEl>
                                          <p:spTgt spid="3417"/>
                                        </p:tgtEl>
                                      </p:cBhvr>
                                    </p:animEffect>
                                  </p:childTnLst>
                                </p:cTn>
                              </p:par>
                              <p:par>
                                <p:cTn fill="hold" nodeType="withEffect" presetClass="entr" presetID="10" presetSubtype="0">
                                  <p:stCondLst>
                                    <p:cond delay="0"/>
                                  </p:stCondLst>
                                  <p:childTnLst>
                                    <p:set>
                                      <p:cBhvr>
                                        <p:cTn dur="1" fill="hold">
                                          <p:stCondLst>
                                            <p:cond delay="0"/>
                                          </p:stCondLst>
                                        </p:cTn>
                                        <p:tgtEl>
                                          <p:spTgt spid="3418"/>
                                        </p:tgtEl>
                                        <p:attrNameLst>
                                          <p:attrName>style.visibility</p:attrName>
                                        </p:attrNameLst>
                                      </p:cBhvr>
                                      <p:to>
                                        <p:strVal val="visible"/>
                                      </p:to>
                                    </p:set>
                                    <p:animEffect filter="fade" transition="in">
                                      <p:cBhvr>
                                        <p:cTn dur="500"/>
                                        <p:tgtEl>
                                          <p:spTgt spid="3418"/>
                                        </p:tgtEl>
                                      </p:cBhvr>
                                    </p:animEffect>
                                  </p:childTnLst>
                                </p:cTn>
                              </p:par>
                              <p:par>
                                <p:cTn fill="hold" nodeType="withEffect" presetClass="entr" presetID="10" presetSubtype="0">
                                  <p:stCondLst>
                                    <p:cond delay="0"/>
                                  </p:stCondLst>
                                  <p:childTnLst>
                                    <p:set>
                                      <p:cBhvr>
                                        <p:cTn dur="1" fill="hold">
                                          <p:stCondLst>
                                            <p:cond delay="0"/>
                                          </p:stCondLst>
                                        </p:cTn>
                                        <p:tgtEl>
                                          <p:spTgt spid="3419"/>
                                        </p:tgtEl>
                                        <p:attrNameLst>
                                          <p:attrName>style.visibility</p:attrName>
                                        </p:attrNameLst>
                                      </p:cBhvr>
                                      <p:to>
                                        <p:strVal val="visible"/>
                                      </p:to>
                                    </p:set>
                                    <p:animEffect filter="fade" transition="in">
                                      <p:cBhvr>
                                        <p:cTn dur="500"/>
                                        <p:tgtEl>
                                          <p:spTgt spid="3419"/>
                                        </p:tgtEl>
                                      </p:cBhvr>
                                    </p:animEffect>
                                  </p:childTnLst>
                                </p:cTn>
                              </p:par>
                              <p:par>
                                <p:cTn fill="hold" nodeType="withEffect" presetClass="entr" presetID="10" presetSubtype="0">
                                  <p:stCondLst>
                                    <p:cond delay="0"/>
                                  </p:stCondLst>
                                  <p:childTnLst>
                                    <p:set>
                                      <p:cBhvr>
                                        <p:cTn dur="1" fill="hold">
                                          <p:stCondLst>
                                            <p:cond delay="0"/>
                                          </p:stCondLst>
                                        </p:cTn>
                                        <p:tgtEl>
                                          <p:spTgt spid="3420"/>
                                        </p:tgtEl>
                                        <p:attrNameLst>
                                          <p:attrName>style.visibility</p:attrName>
                                        </p:attrNameLst>
                                      </p:cBhvr>
                                      <p:to>
                                        <p:strVal val="visible"/>
                                      </p:to>
                                    </p:set>
                                    <p:animEffect filter="fade" transition="in">
                                      <p:cBhvr>
                                        <p:cTn dur="500"/>
                                        <p:tgtEl>
                                          <p:spTgt spid="3420"/>
                                        </p:tgtEl>
                                      </p:cBhvr>
                                    </p:animEffect>
                                  </p:childTnLst>
                                </p:cTn>
                              </p:par>
                              <p:par>
                                <p:cTn fill="hold" nodeType="withEffect" presetClass="entr" presetID="10" presetSubtype="0">
                                  <p:stCondLst>
                                    <p:cond delay="0"/>
                                  </p:stCondLst>
                                  <p:childTnLst>
                                    <p:set>
                                      <p:cBhvr>
                                        <p:cTn dur="1" fill="hold">
                                          <p:stCondLst>
                                            <p:cond delay="0"/>
                                          </p:stCondLst>
                                        </p:cTn>
                                        <p:tgtEl>
                                          <p:spTgt spid="3421"/>
                                        </p:tgtEl>
                                        <p:attrNameLst>
                                          <p:attrName>style.visibility</p:attrName>
                                        </p:attrNameLst>
                                      </p:cBhvr>
                                      <p:to>
                                        <p:strVal val="visible"/>
                                      </p:to>
                                    </p:set>
                                    <p:animEffect filter="fade" transition="in">
                                      <p:cBhvr>
                                        <p:cTn dur="500"/>
                                        <p:tgtEl>
                                          <p:spTgt spid="3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7"/>
                                        </p:tgtEl>
                                        <p:attrNameLst>
                                          <p:attrName>style.visibility</p:attrName>
                                        </p:attrNameLst>
                                      </p:cBhvr>
                                      <p:to>
                                        <p:strVal val="visible"/>
                                      </p:to>
                                    </p:set>
                                    <p:animEffect filter="fade" transition="in">
                                      <p:cBhvr>
                                        <p:cTn dur="500"/>
                                        <p:tgtEl>
                                          <p:spTgt spid="3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8"/>
                                        </p:tgtEl>
                                        <p:attrNameLst>
                                          <p:attrName>style.visibility</p:attrName>
                                        </p:attrNameLst>
                                      </p:cBhvr>
                                      <p:to>
                                        <p:strVal val="visible"/>
                                      </p:to>
                                    </p:set>
                                    <p:animEffect filter="fade" transition="in">
                                      <p:cBhvr>
                                        <p:cTn dur="500"/>
                                        <p:tgtEl>
                                          <p:spTgt spid="34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93"/>
                                        </p:tgtEl>
                                        <p:attrNameLst>
                                          <p:attrName>style.visibility</p:attrName>
                                        </p:attrNameLst>
                                      </p:cBhvr>
                                      <p:to>
                                        <p:strVal val="visible"/>
                                      </p:to>
                                    </p:set>
                                    <p:animEffect filter="fade" transition="in">
                                      <p:cBhvr>
                                        <p:cTn dur="500"/>
                                        <p:tgtEl>
                                          <p:spTgt spid="3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2"/>
                                        </p:tgtEl>
                                        <p:attrNameLst>
                                          <p:attrName>style.visibility</p:attrName>
                                        </p:attrNameLst>
                                      </p:cBhvr>
                                      <p:to>
                                        <p:strVal val="visible"/>
                                      </p:to>
                                    </p:set>
                                    <p:animEffect filter="fade" transition="in">
                                      <p:cBhvr>
                                        <p:cTn dur="500"/>
                                        <p:tgtEl>
                                          <p:spTgt spid="3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3"/>
                                        </p:tgtEl>
                                        <p:attrNameLst>
                                          <p:attrName>style.visibility</p:attrName>
                                        </p:attrNameLst>
                                      </p:cBhvr>
                                      <p:to>
                                        <p:strVal val="visible"/>
                                      </p:to>
                                    </p:set>
                                    <p:animEffect filter="fade" transition="in">
                                      <p:cBhvr>
                                        <p:cTn dur="500"/>
                                        <p:tgtEl>
                                          <p:spTgt spid="3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7"/>
                                        </p:tgtEl>
                                        <p:attrNameLst>
                                          <p:attrName>style.visibility</p:attrName>
                                        </p:attrNameLst>
                                      </p:cBhvr>
                                      <p:to>
                                        <p:strVal val="visible"/>
                                      </p:to>
                                    </p:set>
                                    <p:animEffect filter="fade" transition="in">
                                      <p:cBhvr>
                                        <p:cTn dur="500"/>
                                        <p:tgtEl>
                                          <p:spTgt spid="3427"/>
                                        </p:tgtEl>
                                      </p:cBhvr>
                                    </p:animEffect>
                                  </p:childTnLst>
                                </p:cTn>
                              </p:par>
                              <p:par>
                                <p:cTn fill="hold" nodeType="withEffect" presetClass="entr" presetID="10" presetSubtype="0">
                                  <p:stCondLst>
                                    <p:cond delay="0"/>
                                  </p:stCondLst>
                                  <p:childTnLst>
                                    <p:set>
                                      <p:cBhvr>
                                        <p:cTn dur="1" fill="hold">
                                          <p:stCondLst>
                                            <p:cond delay="0"/>
                                          </p:stCondLst>
                                        </p:cTn>
                                        <p:tgtEl>
                                          <p:spTgt spid="3426"/>
                                        </p:tgtEl>
                                        <p:attrNameLst>
                                          <p:attrName>style.visibility</p:attrName>
                                        </p:attrNameLst>
                                      </p:cBhvr>
                                      <p:to>
                                        <p:strVal val="visible"/>
                                      </p:to>
                                    </p:set>
                                    <p:animEffect filter="fade" transition="in">
                                      <p:cBhvr>
                                        <p:cTn dur="500"/>
                                        <p:tgtEl>
                                          <p:spTgt spid="3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9"/>
                                        </p:tgtEl>
                                        <p:attrNameLst>
                                          <p:attrName>style.visibility</p:attrName>
                                        </p:attrNameLst>
                                      </p:cBhvr>
                                      <p:to>
                                        <p:strVal val="visible"/>
                                      </p:to>
                                    </p:set>
                                    <p:animEffect filter="fade" transition="in">
                                      <p:cBhvr>
                                        <p:cTn dur="500"/>
                                        <p:tgtEl>
                                          <p:spTgt spid="3429"/>
                                        </p:tgtEl>
                                      </p:cBhvr>
                                    </p:animEffect>
                                  </p:childTnLst>
                                </p:cTn>
                              </p:par>
                              <p:par>
                                <p:cTn fill="hold" nodeType="withEffect" presetClass="entr" presetID="10" presetSubtype="0">
                                  <p:stCondLst>
                                    <p:cond delay="0"/>
                                  </p:stCondLst>
                                  <p:childTnLst>
                                    <p:set>
                                      <p:cBhvr>
                                        <p:cTn dur="1" fill="hold">
                                          <p:stCondLst>
                                            <p:cond delay="0"/>
                                          </p:stCondLst>
                                        </p:cTn>
                                        <p:tgtEl>
                                          <p:spTgt spid="3428"/>
                                        </p:tgtEl>
                                        <p:attrNameLst>
                                          <p:attrName>style.visibility</p:attrName>
                                        </p:attrNameLst>
                                      </p:cBhvr>
                                      <p:to>
                                        <p:strVal val="visible"/>
                                      </p:to>
                                    </p:set>
                                    <p:animEffect filter="fade" transition="in">
                                      <p:cBhvr>
                                        <p:cTn dur="500"/>
                                        <p:tgtEl>
                                          <p:spTgt spid="3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1"/>
                                        </p:tgtEl>
                                        <p:attrNameLst>
                                          <p:attrName>style.visibility</p:attrName>
                                        </p:attrNameLst>
                                      </p:cBhvr>
                                      <p:to>
                                        <p:strVal val="visible"/>
                                      </p:to>
                                    </p:set>
                                    <p:animEffect filter="fade" transition="in">
                                      <p:cBhvr>
                                        <p:cTn dur="500"/>
                                        <p:tgtEl>
                                          <p:spTgt spid="3431"/>
                                        </p:tgtEl>
                                      </p:cBhvr>
                                    </p:animEffect>
                                  </p:childTnLst>
                                </p:cTn>
                              </p:par>
                              <p:par>
                                <p:cTn fill="hold" nodeType="withEffect" presetClass="entr" presetID="10" presetSubtype="0">
                                  <p:stCondLst>
                                    <p:cond delay="0"/>
                                  </p:stCondLst>
                                  <p:childTnLst>
                                    <p:set>
                                      <p:cBhvr>
                                        <p:cTn dur="1" fill="hold">
                                          <p:stCondLst>
                                            <p:cond delay="0"/>
                                          </p:stCondLst>
                                        </p:cTn>
                                        <p:tgtEl>
                                          <p:spTgt spid="3430"/>
                                        </p:tgtEl>
                                        <p:attrNameLst>
                                          <p:attrName>style.visibility</p:attrName>
                                        </p:attrNameLst>
                                      </p:cBhvr>
                                      <p:to>
                                        <p:strVal val="visible"/>
                                      </p:to>
                                    </p:set>
                                    <p:animEffect filter="fade" transition="in">
                                      <p:cBhvr>
                                        <p:cTn dur="500"/>
                                        <p:tgtEl>
                                          <p:spTgt spid="3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3"/>
                                        </p:tgtEl>
                                        <p:attrNameLst>
                                          <p:attrName>style.visibility</p:attrName>
                                        </p:attrNameLst>
                                      </p:cBhvr>
                                      <p:to>
                                        <p:strVal val="visible"/>
                                      </p:to>
                                    </p:set>
                                    <p:animEffect filter="fade" transition="in">
                                      <p:cBhvr>
                                        <p:cTn dur="500"/>
                                        <p:tgtEl>
                                          <p:spTgt spid="3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5"/>
                                        </p:tgtEl>
                                        <p:attrNameLst>
                                          <p:attrName>style.visibility</p:attrName>
                                        </p:attrNameLst>
                                      </p:cBhvr>
                                      <p:to>
                                        <p:strVal val="visible"/>
                                      </p:to>
                                    </p:set>
                                    <p:animEffect filter="fade" transition="in">
                                      <p:cBhvr>
                                        <p:cTn dur="500"/>
                                        <p:tgtEl>
                                          <p:spTgt spid="3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4"/>
                                        </p:tgtEl>
                                        <p:attrNameLst>
                                          <p:attrName>style.visibility</p:attrName>
                                        </p:attrNameLst>
                                      </p:cBhvr>
                                      <p:to>
                                        <p:strVal val="visible"/>
                                      </p:to>
                                    </p:set>
                                    <p:animEffect filter="fade" transition="in">
                                      <p:cBhvr>
                                        <p:cTn dur="500"/>
                                        <p:tgtEl>
                                          <p:spTgt spid="3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2"/>
                                        </p:tgtEl>
                                        <p:attrNameLst>
                                          <p:attrName>style.visibility</p:attrName>
                                        </p:attrNameLst>
                                      </p:cBhvr>
                                      <p:to>
                                        <p:strVal val="visible"/>
                                      </p:to>
                                    </p:set>
                                    <p:animEffect filter="fade" transition="in">
                                      <p:cBhvr>
                                        <p:cTn dur="500"/>
                                        <p:tgtEl>
                                          <p:spTgt spid="3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2022-05-06T07:49:06Z</dcterms:created>
  <dc:creator>tran thao</dc:creator>
</cp:coreProperties>
</file>