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9"/>
  </p:notesMasterIdLst>
  <p:sldIdLst>
    <p:sldId id="257" r:id="rId3"/>
    <p:sldId id="320" r:id="rId4"/>
    <p:sldId id="321" r:id="rId5"/>
    <p:sldId id="331" r:id="rId6"/>
    <p:sldId id="332" r:id="rId7"/>
    <p:sldId id="259" r:id="rId8"/>
    <p:sldId id="284" r:id="rId9"/>
    <p:sldId id="286" r:id="rId10"/>
    <p:sldId id="264" r:id="rId11"/>
    <p:sldId id="333" r:id="rId12"/>
    <p:sldId id="292" r:id="rId13"/>
    <p:sldId id="288" r:id="rId14"/>
    <p:sldId id="280" r:id="rId15"/>
    <p:sldId id="300" r:id="rId16"/>
    <p:sldId id="334" r:id="rId17"/>
    <p:sldId id="29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40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7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924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2DF7D5-222F-4E40-B55C-A19EF5A3E4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352425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g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74541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446255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55426" y="3963396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>
            <a:off x="4438650" y="4030861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05942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47087" y="4972196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51988" y="4927224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4901843" y="581006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 flipH="1">
            <a:off x="5756910" y="583410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9" name="组合 3">
            <a:extLst>
              <a:ext uri="{FF2B5EF4-FFF2-40B4-BE49-F238E27FC236}">
                <a16:creationId xmlns:a16="http://schemas.microsoft.com/office/drawing/2014/main" id="{EE64699C-3C64-4B9B-9FCB-F1B2FF606C84}"/>
              </a:ext>
            </a:extLst>
          </p:cNvPr>
          <p:cNvGrpSpPr/>
          <p:nvPr/>
        </p:nvGrpSpPr>
        <p:grpSpPr>
          <a:xfrm>
            <a:off x="381000" y="370208"/>
            <a:ext cx="1410824" cy="647220"/>
            <a:chOff x="1261482" y="2159480"/>
            <a:chExt cx="2531126" cy="647220"/>
          </a:xfrm>
        </p:grpSpPr>
        <p:pic>
          <p:nvPicPr>
            <p:cNvPr id="77" name="图片 4">
              <a:extLst>
                <a:ext uri="{FF2B5EF4-FFF2-40B4-BE49-F238E27FC236}">
                  <a16:creationId xmlns:a16="http://schemas.microsoft.com/office/drawing/2014/main" id="{A84BFAE0-7363-449C-8BEF-E96E4BAB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78" name="文本框 5">
              <a:extLst>
                <a:ext uri="{FF2B5EF4-FFF2-40B4-BE49-F238E27FC236}">
                  <a16:creationId xmlns:a16="http://schemas.microsoft.com/office/drawing/2014/main" id="{CC5E2CCF-BF35-417B-A650-785345AD7263}"/>
                </a:ext>
              </a:extLst>
            </p:cNvPr>
            <p:cNvSpPr txBox="1"/>
            <p:nvPr/>
          </p:nvSpPr>
          <p:spPr>
            <a:xfrm>
              <a:off x="1261482" y="2190702"/>
              <a:ext cx="2384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FCC6073A-730A-4872-BADF-964E9C7DC3F8}"/>
              </a:ext>
            </a:extLst>
          </p:cNvPr>
          <p:cNvSpPr/>
          <p:nvPr/>
        </p:nvSpPr>
        <p:spPr>
          <a:xfrm>
            <a:off x="1786334" y="232598"/>
            <a:ext cx="9977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Một  thanh gỗ dài 60 cm được cưa thành 6 đoạn bằng nhau. Hỏi mỗi đoạn gỗ đó dài bao nhiêu xăng ti mét?</a:t>
            </a:r>
            <a:endParaRPr kumimoji="0" lang="en-US" sz="3200" b="0" i="0" u="none" strike="noStrike" kern="0" cap="none" spc="0" normalizeH="0" baseline="0" noProof="0" dirty="0">
              <a:ln w="3175">
                <a:solidFill>
                  <a:srgbClr val="FFC000"/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0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682A36C7-4523-4FE9-A571-02FC9DF79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-26360" y="1447427"/>
            <a:ext cx="6568946" cy="54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1C814775-8A57-4987-BF9B-4AA0D6450511}"/>
              </a:ext>
            </a:extLst>
          </p:cNvPr>
          <p:cNvSpPr txBox="1"/>
          <p:nvPr/>
        </p:nvSpPr>
        <p:spPr>
          <a:xfrm>
            <a:off x="2654073" y="1770426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117">
            <a:extLst>
              <a:ext uri="{FF2B5EF4-FFF2-40B4-BE49-F238E27FC236}">
                <a16:creationId xmlns:a16="http://schemas.microsoft.com/office/drawing/2014/main" id="{630C44A3-29E2-4CD0-8730-B2D4A93DA61A}"/>
              </a:ext>
            </a:extLst>
          </p:cNvPr>
          <p:cNvSpPr txBox="1"/>
          <p:nvPr/>
        </p:nvSpPr>
        <p:spPr>
          <a:xfrm>
            <a:off x="2163380" y="2676791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60 cm</a:t>
            </a:r>
          </a:p>
        </p:txBody>
      </p:sp>
      <p:sp>
        <p:nvSpPr>
          <p:cNvPr id="83" name="TextBox 118">
            <a:extLst>
              <a:ext uri="{FF2B5EF4-FFF2-40B4-BE49-F238E27FC236}">
                <a16:creationId xmlns:a16="http://schemas.microsoft.com/office/drawing/2014/main" id="{B64C14C5-921F-4970-8176-5DE40F9D12AD}"/>
              </a:ext>
            </a:extLst>
          </p:cNvPr>
          <p:cNvSpPr txBox="1"/>
          <p:nvPr/>
        </p:nvSpPr>
        <p:spPr>
          <a:xfrm>
            <a:off x="2163380" y="3415010"/>
            <a:ext cx="5518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119">
            <a:extLst>
              <a:ext uri="{FF2B5EF4-FFF2-40B4-BE49-F238E27FC236}">
                <a16:creationId xmlns:a16="http://schemas.microsoft.com/office/drawing/2014/main" id="{68267DC2-734C-4A83-A4D4-4040D6502B99}"/>
              </a:ext>
            </a:extLst>
          </p:cNvPr>
          <p:cNvSpPr txBox="1"/>
          <p:nvPr/>
        </p:nvSpPr>
        <p:spPr>
          <a:xfrm>
            <a:off x="2142450" y="4176619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.. 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Cm?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3">
            <a:extLst>
              <a:ext uri="{FF2B5EF4-FFF2-40B4-BE49-F238E27FC236}">
                <a16:creationId xmlns:a16="http://schemas.microsoft.com/office/drawing/2014/main" id="{1C814775-8A57-4987-BF9B-4AA0D6450511}"/>
              </a:ext>
            </a:extLst>
          </p:cNvPr>
          <p:cNvSpPr txBox="1"/>
          <p:nvPr/>
        </p:nvSpPr>
        <p:spPr>
          <a:xfrm>
            <a:off x="7545266" y="1640093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TextBox 117">
            <a:extLst>
              <a:ext uri="{FF2B5EF4-FFF2-40B4-BE49-F238E27FC236}">
                <a16:creationId xmlns:a16="http://schemas.microsoft.com/office/drawing/2014/main" id="{630C44A3-29E2-4CD0-8730-B2D4A93DA61A}"/>
              </a:ext>
            </a:extLst>
          </p:cNvPr>
          <p:cNvSpPr txBox="1"/>
          <p:nvPr/>
        </p:nvSpPr>
        <p:spPr>
          <a:xfrm>
            <a:off x="5913886" y="2363993"/>
            <a:ext cx="662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gỗ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TextBox 118">
            <a:extLst>
              <a:ext uri="{FF2B5EF4-FFF2-40B4-BE49-F238E27FC236}">
                <a16:creationId xmlns:a16="http://schemas.microsoft.com/office/drawing/2014/main" id="{B64C14C5-921F-4970-8176-5DE40F9D12AD}"/>
              </a:ext>
            </a:extLst>
          </p:cNvPr>
          <p:cNvSpPr txBox="1"/>
          <p:nvPr/>
        </p:nvSpPr>
        <p:spPr>
          <a:xfrm>
            <a:off x="6253326" y="3169597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: 6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TextBox 119">
            <a:extLst>
              <a:ext uri="{FF2B5EF4-FFF2-40B4-BE49-F238E27FC236}">
                <a16:creationId xmlns:a16="http://schemas.microsoft.com/office/drawing/2014/main" id="{68267DC2-734C-4A83-A4D4-4040D6502B99}"/>
              </a:ext>
            </a:extLst>
          </p:cNvPr>
          <p:cNvSpPr txBox="1"/>
          <p:nvPr/>
        </p:nvSpPr>
        <p:spPr>
          <a:xfrm>
            <a:off x="7045196" y="3915009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cm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79" grpId="0"/>
      <p:bldP spid="81" grpId="0"/>
      <p:bldP spid="82" grpId="0"/>
      <p:bldP spid="83" grpId="0"/>
      <p:bldP spid="85" grpId="0"/>
      <p:bldP spid="86" grpId="0"/>
      <p:bldP spid="87" grpId="0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30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48?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48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088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1057" y="1170038"/>
            <a:ext cx="9896997" cy="1059656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Thứ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 …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ngày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 …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…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năm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2022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12434" y="2189542"/>
            <a:ext cx="1454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600" y="2985242"/>
            <a:ext cx="890339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9 – </a:t>
            </a:r>
            <a:r>
              <a:rPr kumimoji="0" lang="en-US" sz="66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nhân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6,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6</a:t>
            </a:r>
            <a:endParaRPr kumimoji="0" lang="en-US" sz="66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96296E-6 L 4.375E-6 -0.07223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66700"/>
            <a:ext cx="113347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25DD4FE8-65DC-40FE-9E64-2EC1B99B19E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ysClr val="window" lastClr="FFFFFF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C7E6EC-F897-46D0-AE5E-1BB9D65535C5}"/>
              </a:ext>
            </a:extLst>
          </p:cNvPr>
          <p:cNvGrpSpPr/>
          <p:nvPr/>
        </p:nvGrpSpPr>
        <p:grpSpPr>
          <a:xfrm>
            <a:off x="2766431" y="-166214"/>
            <a:ext cx="1371600" cy="1371600"/>
            <a:chOff x="856628" y="879472"/>
            <a:chExt cx="1554480" cy="1554480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24E7DAF6-0EB6-4634-B13E-C825B058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B2643-0A36-4376-8DB5-10048AA74A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400" b="1" dirty="0">
                  <a:solidFill>
                    <a:srgbClr val="B207B0"/>
                  </a:solidFill>
                  <a:latin typeface="Calibri" panose="020F0502020204030204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33B708-E282-4D8D-BEB1-7D7044B23AC9}"/>
              </a:ext>
            </a:extLst>
          </p:cNvPr>
          <p:cNvSpPr txBox="1"/>
          <p:nvPr/>
        </p:nvSpPr>
        <p:spPr>
          <a:xfrm>
            <a:off x="3954615" y="57914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Nêu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các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số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thiếu</a:t>
            </a: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BEE9D9AB-550A-4FBF-BD59-FF61C056EC40}"/>
              </a:ext>
            </a:extLst>
          </p:cNvPr>
          <p:cNvSpPr/>
          <p:nvPr/>
        </p:nvSpPr>
        <p:spPr>
          <a:xfrm>
            <a:off x="10790" y="1551968"/>
            <a:ext cx="1152151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05DC2552-F199-4213-AD71-60573FCFAC6E}"/>
              </a:ext>
            </a:extLst>
          </p:cNvPr>
          <p:cNvSpPr/>
          <p:nvPr/>
        </p:nvSpPr>
        <p:spPr>
          <a:xfrm>
            <a:off x="1162942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id="{B8A9D145-8469-42CA-90AD-779BCF293BBE}"/>
              </a:ext>
            </a:extLst>
          </p:cNvPr>
          <p:cNvSpPr/>
          <p:nvPr/>
        </p:nvSpPr>
        <p:spPr>
          <a:xfrm>
            <a:off x="2409040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0CA3C4AB-248A-475B-896F-7D974C77BBB3}"/>
              </a:ext>
            </a:extLst>
          </p:cNvPr>
          <p:cNvSpPr/>
          <p:nvPr/>
        </p:nvSpPr>
        <p:spPr>
          <a:xfrm>
            <a:off x="3655138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3" name="Flowchart: Decision 32">
            <a:extLst>
              <a:ext uri="{FF2B5EF4-FFF2-40B4-BE49-F238E27FC236}">
                <a16:creationId xmlns:a16="http://schemas.microsoft.com/office/drawing/2014/main" id="{4EEDA259-8188-4CFB-96E9-EE658F40E75F}"/>
              </a:ext>
            </a:extLst>
          </p:cNvPr>
          <p:cNvSpPr/>
          <p:nvPr/>
        </p:nvSpPr>
        <p:spPr>
          <a:xfrm>
            <a:off x="4901236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4C0EE729-1BA7-4711-8098-11A02C968752}"/>
              </a:ext>
            </a:extLst>
          </p:cNvPr>
          <p:cNvSpPr/>
          <p:nvPr/>
        </p:nvSpPr>
        <p:spPr>
          <a:xfrm>
            <a:off x="61473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</a:p>
        </p:txBody>
      </p:sp>
      <p:sp>
        <p:nvSpPr>
          <p:cNvPr id="35" name="Flowchart: Decision 34">
            <a:extLst>
              <a:ext uri="{FF2B5EF4-FFF2-40B4-BE49-F238E27FC236}">
                <a16:creationId xmlns:a16="http://schemas.microsoft.com/office/drawing/2014/main" id="{6FDB776E-D0A4-4D14-8D1C-5F1C63C97A91}"/>
              </a:ext>
            </a:extLst>
          </p:cNvPr>
          <p:cNvSpPr/>
          <p:nvPr/>
        </p:nvSpPr>
        <p:spPr>
          <a:xfrm>
            <a:off x="7413011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88CE1F01-CBC1-4B3E-B148-328684756018}"/>
              </a:ext>
            </a:extLst>
          </p:cNvPr>
          <p:cNvSpPr/>
          <p:nvPr/>
        </p:nvSpPr>
        <p:spPr>
          <a:xfrm>
            <a:off x="86431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035C5476-20DE-4B74-BBDD-1736558C2E00}"/>
              </a:ext>
            </a:extLst>
          </p:cNvPr>
          <p:cNvSpPr/>
          <p:nvPr/>
        </p:nvSpPr>
        <p:spPr>
          <a:xfrm>
            <a:off x="9873257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92B1B057-8232-45E4-800C-51FE8748F92A}"/>
              </a:ext>
            </a:extLst>
          </p:cNvPr>
          <p:cNvSpPr/>
          <p:nvPr/>
        </p:nvSpPr>
        <p:spPr>
          <a:xfrm>
            <a:off x="11103380" y="1551968"/>
            <a:ext cx="1099411" cy="1004777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75C3F8DB-BAA7-4892-9BF7-C99AFC44C1CE}"/>
              </a:ext>
            </a:extLst>
          </p:cNvPr>
          <p:cNvSpPr/>
          <p:nvPr/>
        </p:nvSpPr>
        <p:spPr>
          <a:xfrm rot="5400000">
            <a:off x="1074440" y="2102320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7B3A945-849F-4268-8194-BCA68DF3BEC9}"/>
              </a:ext>
            </a:extLst>
          </p:cNvPr>
          <p:cNvSpPr/>
          <p:nvPr/>
        </p:nvSpPr>
        <p:spPr>
          <a:xfrm rot="16200000">
            <a:off x="2429418" y="731821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F78B17-2E61-476E-B003-662FF671650B}"/>
              </a:ext>
            </a:extLst>
          </p:cNvPr>
          <p:cNvSpPr txBox="1"/>
          <p:nvPr/>
        </p:nvSpPr>
        <p:spPr>
          <a:xfrm>
            <a:off x="2558581" y="76846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84A1700-0134-436E-BCFC-4162EAA358E1}"/>
              </a:ext>
            </a:extLst>
          </p:cNvPr>
          <p:cNvSpPr/>
          <p:nvPr/>
        </p:nvSpPr>
        <p:spPr>
          <a:xfrm>
            <a:off x="3883359" y="1813770"/>
            <a:ext cx="757706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AC88662-17D4-47BC-B30A-E391CBAE1AA5}"/>
              </a:ext>
            </a:extLst>
          </p:cNvPr>
          <p:cNvSpPr/>
          <p:nvPr/>
        </p:nvSpPr>
        <p:spPr>
          <a:xfrm>
            <a:off x="5125242" y="1826656"/>
            <a:ext cx="766135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AB4B5F3-AC64-432C-8B62-B7D8D01016E1}"/>
              </a:ext>
            </a:extLst>
          </p:cNvPr>
          <p:cNvSpPr/>
          <p:nvPr/>
        </p:nvSpPr>
        <p:spPr>
          <a:xfrm>
            <a:off x="7719734" y="186024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85ED66-7FE9-4583-972D-A664F10EC35C}"/>
              </a:ext>
            </a:extLst>
          </p:cNvPr>
          <p:cNvSpPr txBox="1"/>
          <p:nvPr/>
        </p:nvSpPr>
        <p:spPr>
          <a:xfrm>
            <a:off x="1243255" y="2824981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A3DCB0-DF42-4DC2-9447-BD37DE3C7F30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6DE601-08E7-4B39-A368-48A917FCB805}"/>
              </a:ext>
            </a:extLst>
          </p:cNvPr>
          <p:cNvSpPr txBox="1"/>
          <p:nvPr/>
        </p:nvSpPr>
        <p:spPr>
          <a:xfrm>
            <a:off x="151171" y="4028846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071AD61-0517-4A6C-AF63-8FCB74385E3B}"/>
              </a:ext>
            </a:extLst>
          </p:cNvPr>
          <p:cNvSpPr/>
          <p:nvPr/>
        </p:nvSpPr>
        <p:spPr>
          <a:xfrm>
            <a:off x="649031" y="3928752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CA55653-3AD2-4255-8FF1-83A8D50D71FD}"/>
              </a:ext>
            </a:extLst>
          </p:cNvPr>
          <p:cNvSpPr/>
          <p:nvPr/>
        </p:nvSpPr>
        <p:spPr>
          <a:xfrm>
            <a:off x="1802412" y="3948885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41256C-5586-4BEC-AB25-6F4E1A4B5A18}"/>
              </a:ext>
            </a:extLst>
          </p:cNvPr>
          <p:cNvSpPr/>
          <p:nvPr/>
        </p:nvSpPr>
        <p:spPr>
          <a:xfrm>
            <a:off x="2955607" y="3936009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E2E23EE-CE97-4F46-97F0-5AB44A7ECB65}"/>
              </a:ext>
            </a:extLst>
          </p:cNvPr>
          <p:cNvSpPr/>
          <p:nvPr/>
        </p:nvSpPr>
        <p:spPr>
          <a:xfrm>
            <a:off x="4148648" y="3955343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0B96F06-DEE7-49B1-8150-7A38684EA3B4}"/>
              </a:ext>
            </a:extLst>
          </p:cNvPr>
          <p:cNvSpPr/>
          <p:nvPr/>
        </p:nvSpPr>
        <p:spPr>
          <a:xfrm>
            <a:off x="5404867" y="392875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10E3C9C-7C65-4455-A704-0B0411531003}"/>
              </a:ext>
            </a:extLst>
          </p:cNvPr>
          <p:cNvSpPr/>
          <p:nvPr/>
        </p:nvSpPr>
        <p:spPr>
          <a:xfrm>
            <a:off x="6563403" y="3894330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6EAE200-DEDC-41F9-A13C-715047FA7B9B}"/>
              </a:ext>
            </a:extLst>
          </p:cNvPr>
          <p:cNvSpPr/>
          <p:nvPr/>
        </p:nvSpPr>
        <p:spPr>
          <a:xfrm>
            <a:off x="7632978" y="390619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0208CB7-D2F7-4AAC-B929-E65C2D0D928B}"/>
              </a:ext>
            </a:extLst>
          </p:cNvPr>
          <p:cNvSpPr/>
          <p:nvPr/>
        </p:nvSpPr>
        <p:spPr>
          <a:xfrm>
            <a:off x="8749702" y="3906192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330A169-1219-4954-B9B5-E09FBFA775A8}"/>
              </a:ext>
            </a:extLst>
          </p:cNvPr>
          <p:cNvSpPr/>
          <p:nvPr/>
        </p:nvSpPr>
        <p:spPr>
          <a:xfrm>
            <a:off x="11067678" y="3868429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B0F58A9-EC17-479B-8B9C-579C5DD6B578}"/>
              </a:ext>
            </a:extLst>
          </p:cNvPr>
          <p:cNvSpPr/>
          <p:nvPr/>
        </p:nvSpPr>
        <p:spPr>
          <a:xfrm>
            <a:off x="9909103" y="3876952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79094FE4-8CE7-4EC2-B3BB-1B15FDDBD1A1}"/>
              </a:ext>
            </a:extLst>
          </p:cNvPr>
          <p:cNvSpPr/>
          <p:nvPr/>
        </p:nvSpPr>
        <p:spPr>
          <a:xfrm rot="5400000">
            <a:off x="1422429" y="4208756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8172B076-DD27-4C2D-AC5D-D861A7A32886}"/>
              </a:ext>
            </a:extLst>
          </p:cNvPr>
          <p:cNvSpPr/>
          <p:nvPr/>
        </p:nvSpPr>
        <p:spPr>
          <a:xfrm rot="5400000">
            <a:off x="2984114" y="4343108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B125A16-AC3C-4CA0-BFE9-004268CF1729}"/>
              </a:ext>
            </a:extLst>
          </p:cNvPr>
          <p:cNvSpPr/>
          <p:nvPr/>
        </p:nvSpPr>
        <p:spPr>
          <a:xfrm>
            <a:off x="4159634" y="4036239"/>
            <a:ext cx="101755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46F3B87-2217-47F5-B0C0-D115BC0911F8}"/>
              </a:ext>
            </a:extLst>
          </p:cNvPr>
          <p:cNvSpPr/>
          <p:nvPr/>
        </p:nvSpPr>
        <p:spPr>
          <a:xfrm>
            <a:off x="5423042" y="4031654"/>
            <a:ext cx="1022828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BFFF2DB-7074-4160-B63E-0BDB21817EAA}"/>
              </a:ext>
            </a:extLst>
          </p:cNvPr>
          <p:cNvSpPr/>
          <p:nvPr/>
        </p:nvSpPr>
        <p:spPr>
          <a:xfrm>
            <a:off x="7652919" y="3982503"/>
            <a:ext cx="98822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0D0CDC9-06CA-4935-AAE1-02C6BE309660}"/>
              </a:ext>
            </a:extLst>
          </p:cNvPr>
          <p:cNvSpPr/>
          <p:nvPr/>
        </p:nvSpPr>
        <p:spPr>
          <a:xfrm>
            <a:off x="9970094" y="3963891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8C95E78-17D1-4625-A89A-7DB9F00790B2}"/>
              </a:ext>
            </a:extLst>
          </p:cNvPr>
          <p:cNvSpPr txBox="1"/>
          <p:nvPr/>
        </p:nvSpPr>
        <p:spPr>
          <a:xfrm>
            <a:off x="1004798" y="52181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CB799C-6602-4B56-BC13-D61709929162}"/>
              </a:ext>
            </a:extLst>
          </p:cNvPr>
          <p:cNvSpPr txBox="1"/>
          <p:nvPr/>
        </p:nvSpPr>
        <p:spPr>
          <a:xfrm>
            <a:off x="2711979" y="51755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EB112E0-F21D-4F8E-8E5F-EE2ACAFF3742}"/>
              </a:ext>
            </a:extLst>
          </p:cNvPr>
          <p:cNvSpPr/>
          <p:nvPr/>
        </p:nvSpPr>
        <p:spPr>
          <a:xfrm>
            <a:off x="10194015" y="187317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63316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419</Words>
  <Application>Microsoft Office PowerPoint</Application>
  <PresentationFormat>Widescreen</PresentationFormat>
  <Paragraphs>164</Paragraphs>
  <Slides>16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等线</vt:lpstr>
      <vt:lpstr>等线 Light</vt:lpstr>
      <vt:lpstr>字魂107号-萌趣欢乐体</vt:lpstr>
      <vt:lpstr>Arial</vt:lpstr>
      <vt:lpstr>Calibri</vt:lpstr>
      <vt:lpstr>Roboto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18</cp:revision>
  <dcterms:created xsi:type="dcterms:W3CDTF">2022-06-22T10:46:23Z</dcterms:created>
  <dcterms:modified xsi:type="dcterms:W3CDTF">2022-09-14T09:02:05Z</dcterms:modified>
</cp:coreProperties>
</file>