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11" r:id="rId4"/>
    <p:sldMasterId id="2147483723" r:id="rId5"/>
    <p:sldMasterId id="2147483747" r:id="rId6"/>
    <p:sldMasterId id="2147483786" r:id="rId7"/>
  </p:sldMasterIdLst>
  <p:notesMasterIdLst>
    <p:notesMasterId r:id="rId29"/>
  </p:notesMasterIdLst>
  <p:sldIdLst>
    <p:sldId id="264" r:id="rId8"/>
    <p:sldId id="662" r:id="rId9"/>
    <p:sldId id="661" r:id="rId10"/>
    <p:sldId id="262" r:id="rId11"/>
    <p:sldId id="660" r:id="rId12"/>
    <p:sldId id="429" r:id="rId13"/>
    <p:sldId id="367" r:id="rId14"/>
    <p:sldId id="2007577196" r:id="rId15"/>
    <p:sldId id="2007577174" r:id="rId16"/>
    <p:sldId id="285" r:id="rId17"/>
    <p:sldId id="2007577195" r:id="rId18"/>
    <p:sldId id="369" r:id="rId19"/>
    <p:sldId id="2007577091" r:id="rId20"/>
    <p:sldId id="2007577193" r:id="rId21"/>
    <p:sldId id="2007577197" r:id="rId22"/>
    <p:sldId id="2007577198" r:id="rId23"/>
    <p:sldId id="2007577199" r:id="rId24"/>
    <p:sldId id="2007577200" r:id="rId25"/>
    <p:sldId id="2007577201" r:id="rId26"/>
    <p:sldId id="2007577191" r:id="rId27"/>
    <p:sldId id="6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E9D546-0D90-4271-A701-59A004C98E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jp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slide" Target="slide1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930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Đuổi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bắt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912797" y="365230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36773C9F-C2E7-4F93-AA4E-71D65485DEFB}"/>
              </a:ext>
            </a:extLst>
          </p:cNvPr>
          <p:cNvSpPr/>
          <p:nvPr/>
        </p:nvSpPr>
        <p:spPr>
          <a:xfrm>
            <a:off x="87931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:a16="http://schemas.microsoft.com/office/drawing/2014/main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A09BBBD0-4A31-4570-AB92-7946C432F42A}"/>
              </a:ext>
            </a:extLst>
          </p:cNvPr>
          <p:cNvSpPr/>
          <p:nvPr/>
        </p:nvSpPr>
        <p:spPr>
          <a:xfrm>
            <a:off x="364687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0DC95B0D-B85B-4A34-8998-BCBBEE77EDA5}"/>
              </a:ext>
            </a:extLst>
          </p:cNvPr>
          <p:cNvSpPr/>
          <p:nvPr/>
        </p:nvSpPr>
        <p:spPr>
          <a:xfrm>
            <a:off x="3489441" y="5668760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:a16="http://schemas.microsoft.com/office/drawing/2014/main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:a16="http://schemas.microsoft.com/office/drawing/2014/main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F8CAF04-E8F0-473A-927C-FA2C03E87626}"/>
              </a:ext>
            </a:extLst>
          </p:cNvPr>
          <p:cNvSpPr/>
          <p:nvPr/>
        </p:nvSpPr>
        <p:spPr>
          <a:xfrm>
            <a:off x="9212310" y="566875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E718DF-C150-4830-A233-96142AF56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4986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930924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5E296525-E679-43A4-8A99-426728555658}"/>
              </a:ext>
            </a:extLst>
          </p:cNvPr>
          <p:cNvSpPr/>
          <p:nvPr/>
        </p:nvSpPr>
        <p:spPr>
          <a:xfrm>
            <a:off x="2743199" y="4682975"/>
            <a:ext cx="6143625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10" y="5038719"/>
            <a:ext cx="4098929" cy="1526900"/>
          </a:xfrm>
          <a:prstGeom prst="rect">
            <a:avLst/>
          </a:prstGeom>
        </p:spPr>
      </p:pic>
      <p:sp>
        <p:nvSpPr>
          <p:cNvPr id="14" name="Rectangle: Rounded Corners 13">
            <a:hlinkClick r:id="rId12" action="ppaction://hlinksldjump"/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722376" y="12599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143001" y="685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6D4C-6210-4566-808E-1A6D1441C447}"/>
              </a:ext>
            </a:extLst>
          </p:cNvPr>
          <p:cNvSpPr txBox="1"/>
          <p:nvPr/>
        </p:nvSpPr>
        <p:spPr>
          <a:xfrm>
            <a:off x="1038226" y="720008"/>
            <a:ext cx="10467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E3E3E-6BBF-4267-9815-390D87919544}"/>
              </a:ext>
            </a:extLst>
          </p:cNvPr>
          <p:cNvGrpSpPr/>
          <p:nvPr/>
        </p:nvGrpSpPr>
        <p:grpSpPr>
          <a:xfrm>
            <a:off x="1038226" y="4341500"/>
            <a:ext cx="9467849" cy="1735483"/>
            <a:chOff x="4795735" y="5018846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6E51E1-DE06-4060-8EED-BCBBDD6FD0C4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F0B34-86E6-4F2F-9021-6E7C587CC26E}"/>
                </a:ext>
              </a:extLst>
            </p:cNvPr>
            <p:cNvSpPr txBox="1"/>
            <p:nvPr/>
          </p:nvSpPr>
          <p:spPr>
            <a:xfrm>
              <a:off x="4821600" y="5078968"/>
              <a:ext cx="1329775" cy="93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41B650C4-A0D8-45EC-899E-FCABCD72D016}"/>
              </a:ext>
            </a:extLst>
          </p:cNvPr>
          <p:cNvSpPr/>
          <p:nvPr/>
        </p:nvSpPr>
        <p:spPr>
          <a:xfrm>
            <a:off x="1545954" y="10733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C1795A35-2258-401F-8AF3-434A22F052B9}"/>
              </a:ext>
            </a:extLst>
          </p:cNvPr>
          <p:cNvSpPr/>
          <p:nvPr/>
        </p:nvSpPr>
        <p:spPr>
          <a:xfrm>
            <a:off x="1545954" y="20639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156DAD5-AC82-42A8-A179-F043A9007DB4}"/>
              </a:ext>
            </a:extLst>
          </p:cNvPr>
          <p:cNvSpPr/>
          <p:nvPr/>
        </p:nvSpPr>
        <p:spPr>
          <a:xfrm>
            <a:off x="1545954" y="3054572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41C98147-59EA-4F0B-9861-45CF6B077765}"/>
              </a:ext>
            </a:extLst>
          </p:cNvPr>
          <p:cNvSpPr/>
          <p:nvPr/>
        </p:nvSpPr>
        <p:spPr>
          <a:xfrm>
            <a:off x="1515927" y="4454898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:a16="http://schemas.microsoft.com/office/drawing/2014/main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:a16="http://schemas.microsoft.com/office/drawing/2014/main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1452107" y="2457701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630017" y="3652541"/>
            <a:ext cx="10561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Mở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l-GR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ς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ộng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vốn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về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vi-VN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nhà trường.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>
                <a:solidFill>
                  <a:prstClr val="white"/>
                </a:solidFill>
                <a:latin typeface="HP001 5 hàng" panose="020B0603050302020204" pitchFamily="34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782" y="2921246"/>
            <a:ext cx="6718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</a:t>
            </a:r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37BD4EB4-2A45-45C7-8F8A-B68550DA73EF}"/>
              </a:ext>
            </a:extLst>
          </p:cNvPr>
          <p:cNvSpPr txBox="1"/>
          <p:nvPr/>
        </p:nvSpPr>
        <p:spPr>
          <a:xfrm>
            <a:off x="6027068" y="1946959"/>
            <a:ext cx="5985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:a16="http://schemas.microsoft.com/office/drawing/2014/main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610</Words>
  <Application>Microsoft Office PowerPoint</Application>
  <PresentationFormat>Widescreen</PresentationFormat>
  <Paragraphs>126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#9Slide02 Noi dung dai</vt:lpstr>
      <vt:lpstr>#9Slide02 Tieu de dai</vt:lpstr>
      <vt:lpstr>#9Slide03 AmpleSoft Bold</vt:lpstr>
      <vt:lpstr>等线</vt:lpstr>
      <vt:lpstr>等线</vt:lpstr>
      <vt:lpstr>等线 Light</vt:lpstr>
      <vt:lpstr>OpenSans</vt:lpstr>
      <vt:lpstr>UVN Gia Dinh</vt:lpstr>
      <vt:lpstr>字魂59号-创粗黑</vt:lpstr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Times New Roman</vt:lpstr>
      <vt:lpstr>1_Office 主题</vt:lpstr>
      <vt:lpstr>Office 主题</vt:lpstr>
      <vt:lpstr>3_Office Theme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2022-06-25T07:22:12Z</dcterms:created>
  <dcterms:modified xsi:type="dcterms:W3CDTF">2023-02-04T00:20:22Z</dcterms:modified>
</cp:coreProperties>
</file>