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810" r:id="rId3"/>
    <p:sldMasterId id="2147483822" r:id="rId4"/>
    <p:sldMasterId id="2147483837" r:id="rId5"/>
    <p:sldMasterId id="2147483849" r:id="rId6"/>
    <p:sldMasterId id="2147483861" r:id="rId7"/>
    <p:sldMasterId id="2147483874" r:id="rId8"/>
    <p:sldMasterId id="2147483915" r:id="rId9"/>
    <p:sldMasterId id="2147483927" r:id="rId10"/>
    <p:sldMasterId id="2147483984" r:id="rId11"/>
    <p:sldMasterId id="2147484002" r:id="rId12"/>
    <p:sldMasterId id="2147484020" r:id="rId13"/>
    <p:sldMasterId id="2147484038" r:id="rId14"/>
  </p:sldMasterIdLst>
  <p:notesMasterIdLst>
    <p:notesMasterId r:id="rId47"/>
  </p:notesMasterIdLst>
  <p:sldIdLst>
    <p:sldId id="257" r:id="rId15"/>
    <p:sldId id="311" r:id="rId16"/>
    <p:sldId id="422" r:id="rId17"/>
    <p:sldId id="437" r:id="rId18"/>
    <p:sldId id="439" r:id="rId19"/>
    <p:sldId id="364" r:id="rId20"/>
    <p:sldId id="442" r:id="rId21"/>
    <p:sldId id="407" r:id="rId22"/>
    <p:sldId id="443" r:id="rId23"/>
    <p:sldId id="366" r:id="rId24"/>
    <p:sldId id="444" r:id="rId25"/>
    <p:sldId id="409" r:id="rId26"/>
    <p:sldId id="386" r:id="rId27"/>
    <p:sldId id="384" r:id="rId28"/>
    <p:sldId id="315" r:id="rId29"/>
    <p:sldId id="410" r:id="rId30"/>
    <p:sldId id="412" r:id="rId31"/>
    <p:sldId id="433" r:id="rId32"/>
    <p:sldId id="373" r:id="rId33"/>
    <p:sldId id="267" r:id="rId34"/>
    <p:sldId id="414" r:id="rId35"/>
    <p:sldId id="417" r:id="rId36"/>
    <p:sldId id="428" r:id="rId37"/>
    <p:sldId id="419" r:id="rId38"/>
    <p:sldId id="429" r:id="rId39"/>
    <p:sldId id="391" r:id="rId40"/>
    <p:sldId id="387" r:id="rId41"/>
    <p:sldId id="388" r:id="rId42"/>
    <p:sldId id="435" r:id="rId43"/>
    <p:sldId id="415" r:id="rId44"/>
    <p:sldId id="431" r:id="rId45"/>
    <p:sldId id="38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DE75"/>
    <a:srgbClr val="B6249A"/>
    <a:srgbClr val="D600D6"/>
    <a:srgbClr val="B000B0"/>
    <a:srgbClr val="FF6600"/>
    <a:srgbClr val="FC56DC"/>
    <a:srgbClr val="DEF4F8"/>
    <a:srgbClr val="FDF2D5"/>
    <a:srgbClr val="B0D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285CAA-64BB-48FD-9D09-E2853C25547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F870743-8DE4-4ED4-949B-D546494000A5}">
      <dgm:prSet phldrT="[Text]" custT="1"/>
      <dgm:spPr/>
      <dgm:t>
        <a:bodyPr/>
        <a:lstStyle/>
        <a:p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6DD8E-C6E8-4E0E-B144-6AC55B31D947}" type="par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83B088-C7F9-45AC-9289-989298455443}" type="sibTrans" cxnId="{ED49AD9E-63B6-4090-B565-2670FBADBC4A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B34410-5F7C-44D5-84C5-262C0076112A}">
      <dgm:prSet phldrT="[Text]" custT="1"/>
      <dgm:spPr/>
      <dgm:t>
        <a:bodyPr/>
        <a:lstStyle/>
        <a:p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44775-885D-4DA5-AC50-C4FB0DCA7823}" type="par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BE14B8-CCB7-4394-ADFF-DD7ABA2054EC}" type="sibTrans" cxnId="{86572674-3A0E-4F3C-B86C-0EB1C9D3BBC0}">
      <dgm:prSet/>
      <dgm:spPr/>
      <dgm:t>
        <a:bodyPr/>
        <a:lstStyle/>
        <a:p>
          <a:endParaRPr lang="en-US" sz="18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B995D-5AF9-4572-AA24-5E0C695DBD86}">
      <dgm:prSet custT="1"/>
      <dgm:spPr/>
      <dgm:t>
        <a:bodyPr/>
        <a:lstStyle/>
        <a:p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/>
        </a:p>
      </dgm:t>
    </dgm:pt>
    <dgm:pt modelId="{44403A57-9B08-4AF4-ACA1-FD488E2BAEC0}" type="parTrans" cxnId="{56B68C0F-707E-4B2B-BBD3-D9B51F437C3D}">
      <dgm:prSet/>
      <dgm:spPr/>
      <dgm:t>
        <a:bodyPr/>
        <a:lstStyle/>
        <a:p>
          <a:endParaRPr lang="en-US"/>
        </a:p>
      </dgm:t>
    </dgm:pt>
    <dgm:pt modelId="{81FDAF16-54DA-49BC-BB1A-51EFC426FB55}" type="sibTrans" cxnId="{56B68C0F-707E-4B2B-BBD3-D9B51F437C3D}">
      <dgm:prSet/>
      <dgm:spPr/>
      <dgm:t>
        <a:bodyPr/>
        <a:lstStyle/>
        <a:p>
          <a:endParaRPr lang="en-US"/>
        </a:p>
      </dgm:t>
    </dgm:pt>
    <dgm:pt modelId="{1F6CB365-1650-4A9F-8427-49F6B7822DAE}" type="pres">
      <dgm:prSet presAssocID="{EA285CAA-64BB-48FD-9D09-E2853C25547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32DF039-C900-40D7-A15E-D36F1D382031}" type="pres">
      <dgm:prSet presAssocID="{EA285CAA-64BB-48FD-9D09-E2853C255475}" presName="Name1" presStyleCnt="0"/>
      <dgm:spPr/>
      <dgm:t>
        <a:bodyPr/>
        <a:lstStyle/>
        <a:p>
          <a:endParaRPr lang="en-US"/>
        </a:p>
      </dgm:t>
    </dgm:pt>
    <dgm:pt modelId="{9F8A9BF0-4BFF-4971-9DA8-237B7150D644}" type="pres">
      <dgm:prSet presAssocID="{EA285CAA-64BB-48FD-9D09-E2853C255475}" presName="cycle" presStyleCnt="0"/>
      <dgm:spPr/>
      <dgm:t>
        <a:bodyPr/>
        <a:lstStyle/>
        <a:p>
          <a:endParaRPr lang="en-US"/>
        </a:p>
      </dgm:t>
    </dgm:pt>
    <dgm:pt modelId="{7C843729-0B4A-416E-A316-72E9EBA87F05}" type="pres">
      <dgm:prSet presAssocID="{EA285CAA-64BB-48FD-9D09-E2853C255475}" presName="srcNode" presStyleLbl="node1" presStyleIdx="0" presStyleCnt="3"/>
      <dgm:spPr/>
      <dgm:t>
        <a:bodyPr/>
        <a:lstStyle/>
        <a:p>
          <a:endParaRPr lang="en-US"/>
        </a:p>
      </dgm:t>
    </dgm:pt>
    <dgm:pt modelId="{1A55F0F8-1E1F-4C2A-9F36-7E109B476BB0}" type="pres">
      <dgm:prSet presAssocID="{EA285CAA-64BB-48FD-9D09-E2853C255475}" presName="conn" presStyleLbl="parChTrans1D2" presStyleIdx="0" presStyleCnt="1" custLinFactNeighborX="-23519" custLinFactNeighborY="4389"/>
      <dgm:spPr/>
      <dgm:t>
        <a:bodyPr/>
        <a:lstStyle/>
        <a:p>
          <a:endParaRPr lang="en-US"/>
        </a:p>
      </dgm:t>
    </dgm:pt>
    <dgm:pt modelId="{F39C2094-4F60-4E75-8990-24E20CC15463}" type="pres">
      <dgm:prSet presAssocID="{EA285CAA-64BB-48FD-9D09-E2853C255475}" presName="extraNode" presStyleLbl="node1" presStyleIdx="0" presStyleCnt="3"/>
      <dgm:spPr/>
      <dgm:t>
        <a:bodyPr/>
        <a:lstStyle/>
        <a:p>
          <a:endParaRPr lang="en-US"/>
        </a:p>
      </dgm:t>
    </dgm:pt>
    <dgm:pt modelId="{F8E8536C-209B-4993-A303-94B459A8EF41}" type="pres">
      <dgm:prSet presAssocID="{EA285CAA-64BB-48FD-9D09-E2853C255475}" presName="dstNode" presStyleLbl="node1" presStyleIdx="0" presStyleCnt="3"/>
      <dgm:spPr/>
      <dgm:t>
        <a:bodyPr/>
        <a:lstStyle/>
        <a:p>
          <a:endParaRPr lang="en-US"/>
        </a:p>
      </dgm:t>
    </dgm:pt>
    <dgm:pt modelId="{7071008E-2017-440F-9192-2B8F8222167D}" type="pres">
      <dgm:prSet presAssocID="{CF870743-8DE4-4ED4-949B-D546494000A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1BC43C-ABF3-4AFC-ACEF-4A9362EAD884}" type="pres">
      <dgm:prSet presAssocID="{CF870743-8DE4-4ED4-949B-D546494000A5}" presName="accent_1" presStyleCnt="0"/>
      <dgm:spPr/>
      <dgm:t>
        <a:bodyPr/>
        <a:lstStyle/>
        <a:p>
          <a:endParaRPr lang="en-US"/>
        </a:p>
      </dgm:t>
    </dgm:pt>
    <dgm:pt modelId="{2758A144-B6EE-47CB-8656-FE0A0E2E29FA}" type="pres">
      <dgm:prSet presAssocID="{CF870743-8DE4-4ED4-949B-D546494000A5}" presName="accentRepeatNode" presStyleLbl="solidFgAcc1" presStyleIdx="0" presStyleCnt="3" custScaleX="114080" custScaleY="114080"/>
      <dgm:spPr/>
      <dgm:t>
        <a:bodyPr/>
        <a:lstStyle/>
        <a:p>
          <a:endParaRPr lang="en-US"/>
        </a:p>
      </dgm:t>
    </dgm:pt>
    <dgm:pt modelId="{C78448DE-471C-42A6-90B2-A172C525F2C2}" type="pres">
      <dgm:prSet presAssocID="{F77B995D-5AF9-4572-AA24-5E0C695DBD8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29EEBF-39CF-4694-883F-41465913BFAF}" type="pres">
      <dgm:prSet presAssocID="{F77B995D-5AF9-4572-AA24-5E0C695DBD86}" presName="accent_2" presStyleCnt="0"/>
      <dgm:spPr/>
    </dgm:pt>
    <dgm:pt modelId="{5FFED0C4-99F6-4A24-A7FC-7EF0877BA0C0}" type="pres">
      <dgm:prSet presAssocID="{F77B995D-5AF9-4572-AA24-5E0C695DBD86}" presName="accentRepeatNode" presStyleLbl="solidFgAcc1" presStyleIdx="1" presStyleCnt="3" custScaleX="111866" custScaleY="111866"/>
      <dgm:spPr/>
      <dgm:t>
        <a:bodyPr/>
        <a:lstStyle/>
        <a:p>
          <a:endParaRPr lang="en-US"/>
        </a:p>
      </dgm:t>
    </dgm:pt>
    <dgm:pt modelId="{1C1FD7E2-2AA2-46FA-9F16-28ABD4A8AF2D}" type="pres">
      <dgm:prSet presAssocID="{4EB34410-5F7C-44D5-84C5-262C0076112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A72E9-2378-4374-85A1-0E3D9105DD14}" type="pres">
      <dgm:prSet presAssocID="{4EB34410-5F7C-44D5-84C5-262C0076112A}" presName="accent_3" presStyleCnt="0"/>
      <dgm:spPr/>
    </dgm:pt>
    <dgm:pt modelId="{BD5A2303-6C91-4799-BA81-D0AFEDD35DAC}" type="pres">
      <dgm:prSet presAssocID="{4EB34410-5F7C-44D5-84C5-262C0076112A}" presName="accentRepeatNode" presStyleLbl="solidFgAcc1" presStyleIdx="2" presStyleCnt="3" custScaleX="114080" custScaleY="114080"/>
      <dgm:spPr/>
      <dgm:t>
        <a:bodyPr/>
        <a:lstStyle/>
        <a:p>
          <a:endParaRPr lang="en-US"/>
        </a:p>
      </dgm:t>
    </dgm:pt>
  </dgm:ptLst>
  <dgm:cxnLst>
    <dgm:cxn modelId="{2B5DD002-F911-4CF2-A826-FB9C4CE062D9}" type="presOf" srcId="{4EB34410-5F7C-44D5-84C5-262C0076112A}" destId="{1C1FD7E2-2AA2-46FA-9F16-28ABD4A8AF2D}" srcOrd="0" destOrd="0" presId="urn:microsoft.com/office/officeart/2008/layout/VerticalCurvedList"/>
    <dgm:cxn modelId="{97998938-724A-4E61-946E-D2E5CDABFBD5}" type="presOf" srcId="{CF870743-8DE4-4ED4-949B-D546494000A5}" destId="{7071008E-2017-440F-9192-2B8F8222167D}" srcOrd="0" destOrd="0" presId="urn:microsoft.com/office/officeart/2008/layout/VerticalCurvedList"/>
    <dgm:cxn modelId="{86572674-3A0E-4F3C-B86C-0EB1C9D3BBC0}" srcId="{EA285CAA-64BB-48FD-9D09-E2853C255475}" destId="{4EB34410-5F7C-44D5-84C5-262C0076112A}" srcOrd="2" destOrd="0" parTransId="{E8344775-885D-4DA5-AC50-C4FB0DCA7823}" sibTransId="{C1BE14B8-CCB7-4394-ADFF-DD7ABA2054EC}"/>
    <dgm:cxn modelId="{3BE05766-F3C3-439F-B185-3CCA22FF38E6}" type="presOf" srcId="{F77B995D-5AF9-4572-AA24-5E0C695DBD86}" destId="{C78448DE-471C-42A6-90B2-A172C525F2C2}" srcOrd="0" destOrd="0" presId="urn:microsoft.com/office/officeart/2008/layout/VerticalCurvedList"/>
    <dgm:cxn modelId="{ED49AD9E-63B6-4090-B565-2670FBADBC4A}" srcId="{EA285CAA-64BB-48FD-9D09-E2853C255475}" destId="{CF870743-8DE4-4ED4-949B-D546494000A5}" srcOrd="0" destOrd="0" parTransId="{B8B6DD8E-C6E8-4E0E-B144-6AC55B31D947}" sibTransId="{7883B088-C7F9-45AC-9289-989298455443}"/>
    <dgm:cxn modelId="{87B8BBE7-5901-4E79-A1A7-F65741FF49EE}" type="presOf" srcId="{7883B088-C7F9-45AC-9289-989298455443}" destId="{1A55F0F8-1E1F-4C2A-9F36-7E109B476BB0}" srcOrd="0" destOrd="0" presId="urn:microsoft.com/office/officeart/2008/layout/VerticalCurvedList"/>
    <dgm:cxn modelId="{56B68C0F-707E-4B2B-BBD3-D9B51F437C3D}" srcId="{EA285CAA-64BB-48FD-9D09-E2853C255475}" destId="{F77B995D-5AF9-4572-AA24-5E0C695DBD86}" srcOrd="1" destOrd="0" parTransId="{44403A57-9B08-4AF4-ACA1-FD488E2BAEC0}" sibTransId="{81FDAF16-54DA-49BC-BB1A-51EFC426FB55}"/>
    <dgm:cxn modelId="{D7552AFF-71B6-427B-98D8-6E815B9ADAF5}" type="presOf" srcId="{EA285CAA-64BB-48FD-9D09-E2853C255475}" destId="{1F6CB365-1650-4A9F-8427-49F6B7822DAE}" srcOrd="0" destOrd="0" presId="urn:microsoft.com/office/officeart/2008/layout/VerticalCurvedList"/>
    <dgm:cxn modelId="{272610AC-51A9-40E7-AA56-4ADA149932A8}" type="presParOf" srcId="{1F6CB365-1650-4A9F-8427-49F6B7822DAE}" destId="{132DF039-C900-40D7-A15E-D36F1D382031}" srcOrd="0" destOrd="0" presId="urn:microsoft.com/office/officeart/2008/layout/VerticalCurvedList"/>
    <dgm:cxn modelId="{77FD59B2-35E5-47D2-B48C-31B40669A420}" type="presParOf" srcId="{132DF039-C900-40D7-A15E-D36F1D382031}" destId="{9F8A9BF0-4BFF-4971-9DA8-237B7150D644}" srcOrd="0" destOrd="0" presId="urn:microsoft.com/office/officeart/2008/layout/VerticalCurvedList"/>
    <dgm:cxn modelId="{E0D2AE76-16E8-47C3-8DAC-61900A5E3D47}" type="presParOf" srcId="{9F8A9BF0-4BFF-4971-9DA8-237B7150D644}" destId="{7C843729-0B4A-416E-A316-72E9EBA87F05}" srcOrd="0" destOrd="0" presId="urn:microsoft.com/office/officeart/2008/layout/VerticalCurvedList"/>
    <dgm:cxn modelId="{ABE66C9D-3FC6-431C-A6EE-2B5388CFAF50}" type="presParOf" srcId="{9F8A9BF0-4BFF-4971-9DA8-237B7150D644}" destId="{1A55F0F8-1E1F-4C2A-9F36-7E109B476BB0}" srcOrd="1" destOrd="0" presId="urn:microsoft.com/office/officeart/2008/layout/VerticalCurvedList"/>
    <dgm:cxn modelId="{79858BEF-1942-451B-BD14-2321C7A0430C}" type="presParOf" srcId="{9F8A9BF0-4BFF-4971-9DA8-237B7150D644}" destId="{F39C2094-4F60-4E75-8990-24E20CC15463}" srcOrd="2" destOrd="0" presId="urn:microsoft.com/office/officeart/2008/layout/VerticalCurvedList"/>
    <dgm:cxn modelId="{4D261AE2-B1A7-4A99-9821-C4A0EAD05FE5}" type="presParOf" srcId="{9F8A9BF0-4BFF-4971-9DA8-237B7150D644}" destId="{F8E8536C-209B-4993-A303-94B459A8EF41}" srcOrd="3" destOrd="0" presId="urn:microsoft.com/office/officeart/2008/layout/VerticalCurvedList"/>
    <dgm:cxn modelId="{C916B6C8-1F9D-44E1-BF9D-0610491BB472}" type="presParOf" srcId="{132DF039-C900-40D7-A15E-D36F1D382031}" destId="{7071008E-2017-440F-9192-2B8F8222167D}" srcOrd="1" destOrd="0" presId="urn:microsoft.com/office/officeart/2008/layout/VerticalCurvedList"/>
    <dgm:cxn modelId="{3E5CEDC1-424D-41E1-ADA3-90688496CA65}" type="presParOf" srcId="{132DF039-C900-40D7-A15E-D36F1D382031}" destId="{5D1BC43C-ABF3-4AFC-ACEF-4A9362EAD884}" srcOrd="2" destOrd="0" presId="urn:microsoft.com/office/officeart/2008/layout/VerticalCurvedList"/>
    <dgm:cxn modelId="{F1D2A5E2-AEC9-4F3C-B990-2C44608C231D}" type="presParOf" srcId="{5D1BC43C-ABF3-4AFC-ACEF-4A9362EAD884}" destId="{2758A144-B6EE-47CB-8656-FE0A0E2E29FA}" srcOrd="0" destOrd="0" presId="urn:microsoft.com/office/officeart/2008/layout/VerticalCurvedList"/>
    <dgm:cxn modelId="{94A4C475-3790-444E-A4A9-D2003E87CBD4}" type="presParOf" srcId="{132DF039-C900-40D7-A15E-D36F1D382031}" destId="{C78448DE-471C-42A6-90B2-A172C525F2C2}" srcOrd="3" destOrd="0" presId="urn:microsoft.com/office/officeart/2008/layout/VerticalCurvedList"/>
    <dgm:cxn modelId="{D4D34C77-8140-423A-B9C8-B12DC24B71D9}" type="presParOf" srcId="{132DF039-C900-40D7-A15E-D36F1D382031}" destId="{2129EEBF-39CF-4694-883F-41465913BFAF}" srcOrd="4" destOrd="0" presId="urn:microsoft.com/office/officeart/2008/layout/VerticalCurvedList"/>
    <dgm:cxn modelId="{D6A58E66-F777-4674-81DC-B4D9C9A35463}" type="presParOf" srcId="{2129EEBF-39CF-4694-883F-41465913BFAF}" destId="{5FFED0C4-99F6-4A24-A7FC-7EF0877BA0C0}" srcOrd="0" destOrd="0" presId="urn:microsoft.com/office/officeart/2008/layout/VerticalCurvedList"/>
    <dgm:cxn modelId="{8C9C308F-8EDA-43A0-9266-58242C4C79DD}" type="presParOf" srcId="{132DF039-C900-40D7-A15E-D36F1D382031}" destId="{1C1FD7E2-2AA2-46FA-9F16-28ABD4A8AF2D}" srcOrd="5" destOrd="0" presId="urn:microsoft.com/office/officeart/2008/layout/VerticalCurvedList"/>
    <dgm:cxn modelId="{B98CAF77-EE15-466B-97AB-0BE984CBE03C}" type="presParOf" srcId="{132DF039-C900-40D7-A15E-D36F1D382031}" destId="{537A72E9-2378-4374-85A1-0E3D9105DD14}" srcOrd="6" destOrd="0" presId="urn:microsoft.com/office/officeart/2008/layout/VerticalCurvedList"/>
    <dgm:cxn modelId="{56C4E37B-B97B-4A51-9287-4EA885C4E19E}" type="presParOf" srcId="{537A72E9-2378-4374-85A1-0E3D9105DD14}" destId="{BD5A2303-6C91-4799-BA81-D0AFEDD35D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55F0F8-1E1F-4C2A-9F36-7E109B476BB0}">
      <dsp:nvSpPr>
        <dsp:cNvPr id="0" name=""/>
        <dsp:cNvSpPr/>
      </dsp:nvSpPr>
      <dsp:spPr>
        <a:xfrm>
          <a:off x="-6342130" y="-643988"/>
          <a:ext cx="7610887" cy="7610887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1008E-2017-440F-9192-2B8F8222167D}">
      <dsp:nvSpPr>
        <dsp:cNvPr id="0" name=""/>
        <dsp:cNvSpPr/>
      </dsp:nvSpPr>
      <dsp:spPr>
        <a:xfrm>
          <a:off x="834652" y="565482"/>
          <a:ext cx="10826310" cy="11309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704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đầy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đủ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vở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đồ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4652" y="565482"/>
        <a:ext cx="10826310" cy="1130965"/>
      </dsp:txXfrm>
    </dsp:sp>
    <dsp:sp modelId="{2758A144-B6EE-47CB-8656-FE0A0E2E29FA}">
      <dsp:nvSpPr>
        <dsp:cNvPr id="0" name=""/>
        <dsp:cNvSpPr/>
      </dsp:nvSpPr>
      <dsp:spPr>
        <a:xfrm>
          <a:off x="28274" y="324587"/>
          <a:ext cx="1612756" cy="1612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448DE-471C-42A6-90B2-A172C525F2C2}">
      <dsp:nvSpPr>
        <dsp:cNvPr id="0" name=""/>
        <dsp:cNvSpPr/>
      </dsp:nvSpPr>
      <dsp:spPr>
        <a:xfrm>
          <a:off x="1245758" y="2261930"/>
          <a:ext cx="10415204" cy="1130965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704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Ngồi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ngắn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trung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/>
        </a:p>
      </dsp:txBody>
      <dsp:txXfrm>
        <a:off x="1245758" y="2261930"/>
        <a:ext cx="10415204" cy="1130965"/>
      </dsp:txXfrm>
    </dsp:sp>
    <dsp:sp modelId="{5FFED0C4-99F6-4A24-A7FC-7EF0877BA0C0}">
      <dsp:nvSpPr>
        <dsp:cNvPr id="0" name=""/>
        <dsp:cNvSpPr/>
      </dsp:nvSpPr>
      <dsp:spPr>
        <a:xfrm>
          <a:off x="455029" y="2036684"/>
          <a:ext cx="1581457" cy="15814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FD7E2-2AA2-46FA-9F16-28ABD4A8AF2D}">
      <dsp:nvSpPr>
        <dsp:cNvPr id="0" name=""/>
        <dsp:cNvSpPr/>
      </dsp:nvSpPr>
      <dsp:spPr>
        <a:xfrm>
          <a:off x="834652" y="3958378"/>
          <a:ext cx="10826310" cy="113096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704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4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4652" y="3958378"/>
        <a:ext cx="10826310" cy="1130965"/>
      </dsp:txXfrm>
    </dsp:sp>
    <dsp:sp modelId="{BD5A2303-6C91-4799-BA81-D0AFEDD35DAC}">
      <dsp:nvSpPr>
        <dsp:cNvPr id="0" name=""/>
        <dsp:cNvSpPr/>
      </dsp:nvSpPr>
      <dsp:spPr>
        <a:xfrm>
          <a:off x="28274" y="3717483"/>
          <a:ext cx="1612756" cy="161275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68F1D-D781-4B9B-A994-C8358F50C593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AA8DB-0DC0-4C69-A1E2-8E930DC5B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21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37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240E0-D0D1-46DA-8856-E42DBBDC93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2604201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226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70f1f795c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70f1f795c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42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70f1f795c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70f1f795c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660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87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42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9"/>
          <p:cNvGrpSpPr>
            <a:grpSpLocks/>
          </p:cNvGrpSpPr>
          <p:nvPr/>
        </p:nvGrpSpPr>
        <p:grpSpPr bwMode="auto">
          <a:xfrm rot="248467">
            <a:off x="223838" y="2574925"/>
            <a:ext cx="4687887" cy="2425700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2147483646 w 9365"/>
                <a:gd name="T1" fmla="*/ 667275769 h 10000"/>
                <a:gd name="T2" fmla="*/ 2147483646 w 9365"/>
                <a:gd name="T3" fmla="*/ 514553048 h 10000"/>
                <a:gd name="T4" fmla="*/ 2147483646 w 9365"/>
                <a:gd name="T5" fmla="*/ 280071974 h 10000"/>
                <a:gd name="T6" fmla="*/ 1928616100 w 9365"/>
                <a:gd name="T7" fmla="*/ 290946277 h 10000"/>
                <a:gd name="T8" fmla="*/ 1924151832 w 9365"/>
                <a:gd name="T9" fmla="*/ 160052765 h 10000"/>
                <a:gd name="T10" fmla="*/ 1633279372 w 9365"/>
                <a:gd name="T11" fmla="*/ 65164930 h 10000"/>
                <a:gd name="T12" fmla="*/ 1299824073 w 9365"/>
                <a:gd name="T13" fmla="*/ 139270827 h 10000"/>
                <a:gd name="T14" fmla="*/ 1092744841 w 9365"/>
                <a:gd name="T15" fmla="*/ 7330044 h 10000"/>
                <a:gd name="T16" fmla="*/ 684768843 w 9365"/>
                <a:gd name="T17" fmla="*/ 96740567 h 10000"/>
                <a:gd name="T18" fmla="*/ 0 w 9365"/>
                <a:gd name="T19" fmla="*/ 82483211 h 10000"/>
                <a:gd name="T20" fmla="*/ 0 w 9365"/>
                <a:gd name="T21" fmla="*/ 569085200 h 10000"/>
                <a:gd name="T22" fmla="*/ 2147483646 w 9365"/>
                <a:gd name="T23" fmla="*/ 805499325 h 10000"/>
                <a:gd name="T24" fmla="*/ 2147483646 w 9365"/>
                <a:gd name="T25" fmla="*/ 667275769 h 1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58147270 w 35"/>
                <a:gd name="T1" fmla="*/ 0 h 18"/>
                <a:gd name="T2" fmla="*/ 0 w 35"/>
                <a:gd name="T3" fmla="*/ 75567385 h 18"/>
                <a:gd name="T4" fmla="*/ 508780032 w 35"/>
                <a:gd name="T5" fmla="*/ 30226176 h 18"/>
                <a:gd name="T6" fmla="*/ 58147270 w 35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59182249 w 22"/>
                <a:gd name="T1" fmla="*/ 0 h 25"/>
                <a:gd name="T2" fmla="*/ 266320121 w 22"/>
                <a:gd name="T3" fmla="*/ 368755209 h 25"/>
                <a:gd name="T4" fmla="*/ 59182249 w 2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30024792 h 21"/>
                <a:gd name="T2" fmla="*/ 391546331 w 26"/>
                <a:gd name="T3" fmla="*/ 225195627 h 21"/>
                <a:gd name="T4" fmla="*/ 0 w 26"/>
                <a:gd name="T5" fmla="*/ 30024792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106008944 h 23"/>
                <a:gd name="T2" fmla="*/ 412001744 w 28"/>
                <a:gd name="T3" fmla="*/ 181726282 h 23"/>
                <a:gd name="T4" fmla="*/ 0 w 28"/>
                <a:gd name="T5" fmla="*/ 106008944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45984462 h 23"/>
                <a:gd name="T2" fmla="*/ 445006162 w 30"/>
                <a:gd name="T3" fmla="*/ 145984462 h 23"/>
                <a:gd name="T4" fmla="*/ 0 w 30"/>
                <a:gd name="T5" fmla="*/ 145984462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94196925 w 24"/>
                <a:gd name="T1" fmla="*/ 445006162 h 30"/>
                <a:gd name="T2" fmla="*/ 209135150 w 24"/>
                <a:gd name="T3" fmla="*/ 0 h 30"/>
                <a:gd name="T4" fmla="*/ 194196925 w 24"/>
                <a:gd name="T5" fmla="*/ 445006162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44567453 h 19"/>
                <a:gd name="T2" fmla="*/ 358517400 w 24"/>
                <a:gd name="T3" fmla="*/ 282259254 h 19"/>
                <a:gd name="T4" fmla="*/ 0 w 24"/>
                <a:gd name="T5" fmla="*/ 44567453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66584371 h 23"/>
                <a:gd name="T2" fmla="*/ 412001744 w 28"/>
                <a:gd name="T3" fmla="*/ 242301710 h 23"/>
                <a:gd name="T4" fmla="*/ 0 w 28"/>
                <a:gd name="T5" fmla="*/ 166584371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45039125 h 21"/>
                <a:gd name="T2" fmla="*/ 325502370 w 22"/>
                <a:gd name="T3" fmla="*/ 315273877 h 21"/>
                <a:gd name="T4" fmla="*/ 0 w 22"/>
                <a:gd name="T5" fmla="*/ 45039125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133161984 h 22"/>
                <a:gd name="T2" fmla="*/ 389302614 w 27"/>
                <a:gd name="T3" fmla="*/ 236728996 h 22"/>
                <a:gd name="T4" fmla="*/ 0 w 27"/>
                <a:gd name="T5" fmla="*/ 133161984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92505410 w 20"/>
                <a:gd name="T3" fmla="*/ 315273877 h 21"/>
                <a:gd name="T4" fmla="*/ 0 w 20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73979735 w 22"/>
                <a:gd name="T1" fmla="*/ 0 h 27"/>
                <a:gd name="T2" fmla="*/ 251526482 w 22"/>
                <a:gd name="T3" fmla="*/ 401764411 h 27"/>
                <a:gd name="T4" fmla="*/ 73979735 w 22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51438568 w 23"/>
                <a:gd name="T1" fmla="*/ 424586184 h 28"/>
                <a:gd name="T2" fmla="*/ 257447512 w 23"/>
                <a:gd name="T3" fmla="*/ 0 h 28"/>
                <a:gd name="T4" fmla="*/ 151438568 w 23"/>
                <a:gd name="T5" fmla="*/ 424586184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257447512 h 23"/>
                <a:gd name="T2" fmla="*/ 401764411 w 27"/>
                <a:gd name="T3" fmla="*/ 121150855 h 23"/>
                <a:gd name="T4" fmla="*/ 0 w 27"/>
                <a:gd name="T5" fmla="*/ 257447512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87445392 w 24"/>
                <a:gd name="T1" fmla="*/ 412001744 h 28"/>
                <a:gd name="T2" fmla="*/ 173027392 w 24"/>
                <a:gd name="T3" fmla="*/ 0 h 28"/>
                <a:gd name="T4" fmla="*/ 187445392 w 24"/>
                <a:gd name="T5" fmla="*/ 412001744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73979735 w 22"/>
                <a:gd name="T1" fmla="*/ 0 h 26"/>
                <a:gd name="T2" fmla="*/ 266320121 w 22"/>
                <a:gd name="T3" fmla="*/ 379020496 h 26"/>
                <a:gd name="T4" fmla="*/ 73979735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4624123 w 20"/>
                <a:gd name="T1" fmla="*/ 325502370 h 22"/>
                <a:gd name="T2" fmla="*/ 292505410 w 20"/>
                <a:gd name="T3" fmla="*/ 0 h 22"/>
                <a:gd name="T4" fmla="*/ 14624123 w 20"/>
                <a:gd name="T5" fmla="*/ 32550237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245116240 h 21"/>
                <a:gd name="T2" fmla="*/ 379020496 w 26"/>
                <a:gd name="T3" fmla="*/ 72093458 h 21"/>
                <a:gd name="T4" fmla="*/ 0 w 26"/>
                <a:gd name="T5" fmla="*/ 24511624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368755209 w 25"/>
                <a:gd name="T3" fmla="*/ 227240947 h 19"/>
                <a:gd name="T4" fmla="*/ 0 w 2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222837267 h 19"/>
                <a:gd name="T2" fmla="*/ 335762734 w 23"/>
                <a:gd name="T3" fmla="*/ 44567453 h 19"/>
                <a:gd name="T4" fmla="*/ 0 w 23"/>
                <a:gd name="T5" fmla="*/ 222837267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89134907 w 19"/>
                <a:gd name="T1" fmla="*/ 358517400 h 24"/>
                <a:gd name="T2" fmla="*/ 222837267 w 19"/>
                <a:gd name="T3" fmla="*/ 0 h 24"/>
                <a:gd name="T4" fmla="*/ 89134907 w 19"/>
                <a:gd name="T5" fmla="*/ 35851740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286128369 h 26"/>
                <a:gd name="T2" fmla="*/ 455256929 w 31"/>
                <a:gd name="T3" fmla="*/ 45178572 h 26"/>
                <a:gd name="T4" fmla="*/ 0 w 31"/>
                <a:gd name="T5" fmla="*/ 286128369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1340369241 w 120"/>
                <a:gd name="T1" fmla="*/ 1582150812 h 124"/>
                <a:gd name="T2" fmla="*/ 1561312346 w 120"/>
                <a:gd name="T3" fmla="*/ 931546668 h 124"/>
                <a:gd name="T4" fmla="*/ 1148889565 w 120"/>
                <a:gd name="T5" fmla="*/ 887187120 h 124"/>
                <a:gd name="T6" fmla="*/ 1178349158 w 120"/>
                <a:gd name="T7" fmla="*/ 517525499 h 124"/>
                <a:gd name="T8" fmla="*/ 589172660 w 120"/>
                <a:gd name="T9" fmla="*/ 665389379 h 124"/>
                <a:gd name="T10" fmla="*/ 412422781 w 120"/>
                <a:gd name="T11" fmla="*/ 29574314 h 124"/>
                <a:gd name="T12" fmla="*/ 73645143 w 120"/>
                <a:gd name="T13" fmla="*/ 354876386 h 124"/>
                <a:gd name="T14" fmla="*/ 486067924 w 120"/>
                <a:gd name="T15" fmla="*/ 147863879 h 124"/>
                <a:gd name="T16" fmla="*/ 500797720 w 120"/>
                <a:gd name="T17" fmla="*/ 783682789 h 124"/>
                <a:gd name="T18" fmla="*/ 1075240584 w 120"/>
                <a:gd name="T19" fmla="*/ 561885048 h 124"/>
                <a:gd name="T20" fmla="*/ 1060514626 w 120"/>
                <a:gd name="T21" fmla="*/ 990691451 h 124"/>
                <a:gd name="T22" fmla="*/ 1517122957 w 120"/>
                <a:gd name="T23" fmla="*/ 1005476685 h 124"/>
                <a:gd name="T24" fmla="*/ 1193078954 w 120"/>
                <a:gd name="T25" fmla="*/ 1626510361 h 124"/>
                <a:gd name="T26" fmla="*/ 1752792021 w 120"/>
                <a:gd name="T27" fmla="*/ 1833519022 h 124"/>
                <a:gd name="T28" fmla="*/ 1340369241 w 120"/>
                <a:gd name="T29" fmla="*/ 1582150812 h 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147483646 w 266"/>
                <a:gd name="T1" fmla="*/ 2147483646 h 216"/>
                <a:gd name="T2" fmla="*/ 2147483646 w 266"/>
                <a:gd name="T3" fmla="*/ 2147483646 h 216"/>
                <a:gd name="T4" fmla="*/ 2147483646 w 266"/>
                <a:gd name="T5" fmla="*/ 2045435914 h 216"/>
                <a:gd name="T6" fmla="*/ 2147483646 w 266"/>
                <a:gd name="T7" fmla="*/ 1452557446 h 216"/>
                <a:gd name="T8" fmla="*/ 2147483646 w 266"/>
                <a:gd name="T9" fmla="*/ 1156116286 h 216"/>
                <a:gd name="T10" fmla="*/ 2147483646 w 266"/>
                <a:gd name="T11" fmla="*/ 592878469 h 216"/>
                <a:gd name="T12" fmla="*/ 1889463709 w 266"/>
                <a:gd name="T13" fmla="*/ 726278723 h 216"/>
                <a:gd name="T14" fmla="*/ 1845180124 w 266"/>
                <a:gd name="T15" fmla="*/ 133396404 h 216"/>
                <a:gd name="T16" fmla="*/ 1446620172 w 266"/>
                <a:gd name="T17" fmla="*/ 311263410 h 216"/>
                <a:gd name="T18" fmla="*/ 1092343805 w 266"/>
                <a:gd name="T19" fmla="*/ 103755753 h 216"/>
                <a:gd name="T20" fmla="*/ 841399647 w 266"/>
                <a:gd name="T21" fmla="*/ 666989721 h 216"/>
                <a:gd name="T22" fmla="*/ 324750134 w 266"/>
                <a:gd name="T23" fmla="*/ 311263410 h 216"/>
                <a:gd name="T24" fmla="*/ 236182964 w 266"/>
                <a:gd name="T25" fmla="*/ 904141879 h 216"/>
                <a:gd name="T26" fmla="*/ 398559952 w 266"/>
                <a:gd name="T27" fmla="*/ 400193063 h 216"/>
                <a:gd name="T28" fmla="*/ 885687074 w 266"/>
                <a:gd name="T29" fmla="*/ 904141879 h 216"/>
                <a:gd name="T30" fmla="*/ 1136631233 w 266"/>
                <a:gd name="T31" fmla="*/ 281618909 h 216"/>
                <a:gd name="T32" fmla="*/ 1476142562 w 266"/>
                <a:gd name="T33" fmla="*/ 607700719 h 216"/>
                <a:gd name="T34" fmla="*/ 1756609111 w 266"/>
                <a:gd name="T35" fmla="*/ 251974408 h 216"/>
                <a:gd name="T36" fmla="*/ 1800892696 w 266"/>
                <a:gd name="T37" fmla="*/ 918964129 h 216"/>
                <a:gd name="T38" fmla="*/ 2147483646 w 266"/>
                <a:gd name="T39" fmla="*/ 711456472 h 216"/>
                <a:gd name="T40" fmla="*/ 2147483646 w 266"/>
                <a:gd name="T41" fmla="*/ 1245049789 h 216"/>
                <a:gd name="T42" fmla="*/ 2147483646 w 266"/>
                <a:gd name="T43" fmla="*/ 1585953850 h 216"/>
                <a:gd name="T44" fmla="*/ 2147483646 w 266"/>
                <a:gd name="T45" fmla="*/ 2134369417 h 216"/>
                <a:gd name="T46" fmla="*/ 2147483646 w 266"/>
                <a:gd name="T47" fmla="*/ 2147483646 h 216"/>
                <a:gd name="T48" fmla="*/ 2147483646 w 266"/>
                <a:gd name="T49" fmla="*/ 2147483646 h 216"/>
                <a:gd name="T50" fmla="*/ 2147483646 w 266"/>
                <a:gd name="T51" fmla="*/ 2147483646 h 216"/>
                <a:gd name="T52" fmla="*/ 2147483646 w 266"/>
                <a:gd name="T53" fmla="*/ 2147483646 h 216"/>
                <a:gd name="T54" fmla="*/ 2147483646 w 266"/>
                <a:gd name="T55" fmla="*/ 2147483646 h 216"/>
                <a:gd name="T56" fmla="*/ 2147483646 w 266"/>
                <a:gd name="T57" fmla="*/ 2147483646 h 216"/>
                <a:gd name="T58" fmla="*/ 2147483646 w 266"/>
                <a:gd name="T59" fmla="*/ 2147483646 h 2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492549443 w 127"/>
                <a:gd name="T1" fmla="*/ 1833519022 h 248"/>
                <a:gd name="T2" fmla="*/ 1788105463 w 127"/>
                <a:gd name="T3" fmla="*/ 1493431716 h 248"/>
                <a:gd name="T4" fmla="*/ 1182216391 w 127"/>
                <a:gd name="T5" fmla="*/ 1153344409 h 248"/>
                <a:gd name="T6" fmla="*/ 1477772411 w 127"/>
                <a:gd name="T7" fmla="*/ 768893709 h 248"/>
                <a:gd name="T8" fmla="*/ 1093550354 w 127"/>
                <a:gd name="T9" fmla="*/ 680174613 h 248"/>
                <a:gd name="T10" fmla="*/ 990107285 w 127"/>
                <a:gd name="T11" fmla="*/ 369661620 h 248"/>
                <a:gd name="T12" fmla="*/ 532000067 w 127"/>
                <a:gd name="T13" fmla="*/ 576670282 h 248"/>
                <a:gd name="T14" fmla="*/ 369445025 w 127"/>
                <a:gd name="T15" fmla="*/ 88719097 h 248"/>
                <a:gd name="T16" fmla="*/ 0 w 127"/>
                <a:gd name="T17" fmla="*/ 384446855 h 248"/>
                <a:gd name="T18" fmla="*/ 369445025 w 127"/>
                <a:gd name="T19" fmla="*/ 177438193 h 248"/>
                <a:gd name="T20" fmla="*/ 413776121 w 127"/>
                <a:gd name="T21" fmla="*/ 739323241 h 248"/>
                <a:gd name="T22" fmla="*/ 930995312 w 127"/>
                <a:gd name="T23" fmla="*/ 487951186 h 248"/>
                <a:gd name="T24" fmla="*/ 975330253 w 127"/>
                <a:gd name="T25" fmla="*/ 857612806 h 248"/>
                <a:gd name="T26" fmla="*/ 1344771433 w 127"/>
                <a:gd name="T27" fmla="*/ 798468023 h 248"/>
                <a:gd name="T28" fmla="*/ 1019661349 w 127"/>
                <a:gd name="T29" fmla="*/ 1212489192 h 248"/>
                <a:gd name="T30" fmla="*/ 1640327453 w 127"/>
                <a:gd name="T31" fmla="*/ 1523002184 h 248"/>
                <a:gd name="T32" fmla="*/ 1315217369 w 127"/>
                <a:gd name="T33" fmla="*/ 1803944708 h 248"/>
                <a:gd name="T34" fmla="*/ 1684662394 w 127"/>
                <a:gd name="T35" fmla="*/ 2147483646 h 248"/>
                <a:gd name="T36" fmla="*/ 1196997267 w 127"/>
                <a:gd name="T37" fmla="*/ 2147483646 h 248"/>
                <a:gd name="T38" fmla="*/ 1477772411 w 127"/>
                <a:gd name="T39" fmla="*/ 2147483646 h 248"/>
                <a:gd name="T40" fmla="*/ 1108331230 w 127"/>
                <a:gd name="T41" fmla="*/ 2147483646 h 248"/>
                <a:gd name="T42" fmla="*/ 1182216391 w 127"/>
                <a:gd name="T43" fmla="*/ 2147483646 h 248"/>
                <a:gd name="T44" fmla="*/ 1004884317 w 127"/>
                <a:gd name="T45" fmla="*/ 2147483646 h 248"/>
                <a:gd name="T46" fmla="*/ 960553220 w 127"/>
                <a:gd name="T47" fmla="*/ 2147483646 h 248"/>
                <a:gd name="T48" fmla="*/ 1241328364 w 127"/>
                <a:gd name="T49" fmla="*/ 2147483646 h 248"/>
                <a:gd name="T50" fmla="*/ 1226551332 w 127"/>
                <a:gd name="T51" fmla="*/ 2147483646 h 248"/>
                <a:gd name="T52" fmla="*/ 1566438448 w 127"/>
                <a:gd name="T53" fmla="*/ 2147483646 h 248"/>
                <a:gd name="T54" fmla="*/ 1418660438 w 127"/>
                <a:gd name="T55" fmla="*/ 2147483646 h 248"/>
                <a:gd name="T56" fmla="*/ 1817659527 w 127"/>
                <a:gd name="T57" fmla="*/ 2147483646 h 248"/>
                <a:gd name="T58" fmla="*/ 1492549443 w 127"/>
                <a:gd name="T59" fmla="*/ 1833519022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147483646 w 282"/>
                <a:gd name="T1" fmla="*/ 1876555812 h 174"/>
                <a:gd name="T2" fmla="*/ 2147483646 w 282"/>
                <a:gd name="T3" fmla="*/ 1285516246 h 174"/>
                <a:gd name="T4" fmla="*/ 2147483646 w 282"/>
                <a:gd name="T5" fmla="*/ 1108202070 h 174"/>
                <a:gd name="T6" fmla="*/ 2147483646 w 282"/>
                <a:gd name="T7" fmla="*/ 620591929 h 174"/>
                <a:gd name="T8" fmla="*/ 2147483646 w 282"/>
                <a:gd name="T9" fmla="*/ 989992619 h 174"/>
                <a:gd name="T10" fmla="*/ 2147483646 w 282"/>
                <a:gd name="T11" fmla="*/ 177314176 h 174"/>
                <a:gd name="T12" fmla="*/ 2147483646 w 282"/>
                <a:gd name="T13" fmla="*/ 546714866 h 174"/>
                <a:gd name="T14" fmla="*/ 1713485948 w 282"/>
                <a:gd name="T15" fmla="*/ 88657088 h 174"/>
                <a:gd name="T16" fmla="*/ 1240798579 w 282"/>
                <a:gd name="T17" fmla="*/ 591039566 h 174"/>
                <a:gd name="T18" fmla="*/ 856742974 w 282"/>
                <a:gd name="T19" fmla="*/ 354624509 h 174"/>
                <a:gd name="T20" fmla="*/ 561315290 w 282"/>
                <a:gd name="T21" fmla="*/ 797906105 h 174"/>
                <a:gd name="T22" fmla="*/ 206799763 w 282"/>
                <a:gd name="T23" fmla="*/ 768353743 h 174"/>
                <a:gd name="T24" fmla="*/ 147715764 w 282"/>
                <a:gd name="T25" fmla="*/ 1152530614 h 174"/>
                <a:gd name="T26" fmla="*/ 206799763 w 282"/>
                <a:gd name="T27" fmla="*/ 1093425888 h 174"/>
                <a:gd name="T28" fmla="*/ 265887606 w 282"/>
                <a:gd name="T29" fmla="*/ 857010831 h 174"/>
                <a:gd name="T30" fmla="*/ 635173172 w 282"/>
                <a:gd name="T31" fmla="*/ 960440256 h 174"/>
                <a:gd name="T32" fmla="*/ 856742974 w 282"/>
                <a:gd name="T33" fmla="*/ 502386322 h 174"/>
                <a:gd name="T34" fmla="*/ 1299886421 w 282"/>
                <a:gd name="T35" fmla="*/ 886563193 h 174"/>
                <a:gd name="T36" fmla="*/ 1669171987 w 282"/>
                <a:gd name="T37" fmla="*/ 251191239 h 174"/>
                <a:gd name="T38" fmla="*/ 2147483646 w 282"/>
                <a:gd name="T39" fmla="*/ 768353743 h 174"/>
                <a:gd name="T40" fmla="*/ 2147483646 w 282"/>
                <a:gd name="T41" fmla="*/ 339848327 h 174"/>
                <a:gd name="T42" fmla="*/ 2147483646 w 282"/>
                <a:gd name="T43" fmla="*/ 1211635339 h 174"/>
                <a:gd name="T44" fmla="*/ 2147483646 w 282"/>
                <a:gd name="T45" fmla="*/ 783129924 h 174"/>
                <a:gd name="T46" fmla="*/ 2147483646 w 282"/>
                <a:gd name="T47" fmla="*/ 1285516246 h 174"/>
                <a:gd name="T48" fmla="*/ 2147483646 w 282"/>
                <a:gd name="T49" fmla="*/ 1359393309 h 174"/>
                <a:gd name="T50" fmla="*/ 2147483646 w 282"/>
                <a:gd name="T51" fmla="*/ 2009541445 h 174"/>
                <a:gd name="T52" fmla="*/ 2147483646 w 282"/>
                <a:gd name="T53" fmla="*/ 2098194689 h 174"/>
                <a:gd name="T54" fmla="*/ 2147483646 w 282"/>
                <a:gd name="T55" fmla="*/ 2147483646 h 174"/>
                <a:gd name="T56" fmla="*/ 2147483646 w 282"/>
                <a:gd name="T57" fmla="*/ 2098194689 h 174"/>
                <a:gd name="T58" fmla="*/ 2147483646 w 282"/>
                <a:gd name="T59" fmla="*/ 1876555812 h 1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581613415 w 160"/>
                <a:gd name="T1" fmla="*/ 801300111 h 79"/>
                <a:gd name="T2" fmla="*/ 1433797675 w 160"/>
                <a:gd name="T3" fmla="*/ 207745187 h 79"/>
                <a:gd name="T4" fmla="*/ 1108608432 w 160"/>
                <a:gd name="T5" fmla="*/ 400648129 h 79"/>
                <a:gd name="T6" fmla="*/ 886886746 w 160"/>
                <a:gd name="T7" fmla="*/ 59357419 h 79"/>
                <a:gd name="T8" fmla="*/ 413881763 w 160"/>
                <a:gd name="T9" fmla="*/ 549039750 h 79"/>
                <a:gd name="T10" fmla="*/ 0 w 160"/>
                <a:gd name="T11" fmla="*/ 296779388 h 79"/>
                <a:gd name="T12" fmla="*/ 443443373 w 160"/>
                <a:gd name="T13" fmla="*/ 682589126 h 79"/>
                <a:gd name="T14" fmla="*/ 842542408 w 160"/>
                <a:gd name="T15" fmla="*/ 133549376 h 79"/>
                <a:gd name="T16" fmla="*/ 1064264095 w 160"/>
                <a:gd name="T17" fmla="*/ 534201358 h 79"/>
                <a:gd name="T18" fmla="*/ 1448580403 w 160"/>
                <a:gd name="T19" fmla="*/ 326456171 h 79"/>
                <a:gd name="T20" fmla="*/ 1507707467 w 160"/>
                <a:gd name="T21" fmla="*/ 934849487 h 79"/>
                <a:gd name="T22" fmla="*/ 2069401125 w 160"/>
                <a:gd name="T23" fmla="*/ 667750735 h 79"/>
                <a:gd name="T24" fmla="*/ 2069401125 w 160"/>
                <a:gd name="T25" fmla="*/ 1127756282 h 79"/>
                <a:gd name="T26" fmla="*/ 2147483646 w 160"/>
                <a:gd name="T27" fmla="*/ 682589126 h 79"/>
                <a:gd name="T28" fmla="*/ 1581613415 w 160"/>
                <a:gd name="T29" fmla="*/ 801300111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2147483646 w 162"/>
                <a:gd name="T1" fmla="*/ 1111508917 h 93"/>
                <a:gd name="T2" fmla="*/ 2147483646 w 162"/>
                <a:gd name="T3" fmla="*/ 859566074 h 93"/>
                <a:gd name="T4" fmla="*/ 2013165616 w 162"/>
                <a:gd name="T5" fmla="*/ 815106026 h 93"/>
                <a:gd name="T6" fmla="*/ 2027966663 w 162"/>
                <a:gd name="T7" fmla="*/ 489064385 h 93"/>
                <a:gd name="T8" fmla="*/ 1583889068 w 162"/>
                <a:gd name="T9" fmla="*/ 444604337 h 93"/>
                <a:gd name="T10" fmla="*/ 1524677183 w 162"/>
                <a:gd name="T11" fmla="*/ 148201446 h 93"/>
                <a:gd name="T12" fmla="*/ 1080595740 w 162"/>
                <a:gd name="T13" fmla="*/ 355684239 h 93"/>
                <a:gd name="T14" fmla="*/ 1006582808 w 162"/>
                <a:gd name="T15" fmla="*/ 59281348 h 93"/>
                <a:gd name="T16" fmla="*/ 814146105 w 162"/>
                <a:gd name="T17" fmla="*/ 222300243 h 93"/>
                <a:gd name="T18" fmla="*/ 592107308 w 162"/>
                <a:gd name="T19" fmla="*/ 163022745 h 93"/>
                <a:gd name="T20" fmla="*/ 488488433 w 162"/>
                <a:gd name="T21" fmla="*/ 518703135 h 93"/>
                <a:gd name="T22" fmla="*/ 177631808 w 162"/>
                <a:gd name="T23" fmla="*/ 414961738 h 93"/>
                <a:gd name="T24" fmla="*/ 162830760 w 162"/>
                <a:gd name="T25" fmla="*/ 726185928 h 93"/>
                <a:gd name="T26" fmla="*/ 222038798 w 162"/>
                <a:gd name="T27" fmla="*/ 459421786 h 93"/>
                <a:gd name="T28" fmla="*/ 532895423 w 162"/>
                <a:gd name="T29" fmla="*/ 622444531 h 93"/>
                <a:gd name="T30" fmla="*/ 621713250 w 162"/>
                <a:gd name="T31" fmla="*/ 251942842 h 93"/>
                <a:gd name="T32" fmla="*/ 843752048 w 162"/>
                <a:gd name="T33" fmla="*/ 355684239 h 93"/>
                <a:gd name="T34" fmla="*/ 976976865 w 162"/>
                <a:gd name="T35" fmla="*/ 133380146 h 93"/>
                <a:gd name="T36" fmla="*/ 1050989798 w 162"/>
                <a:gd name="T37" fmla="*/ 489064385 h 93"/>
                <a:gd name="T38" fmla="*/ 1480270193 w 162"/>
                <a:gd name="T39" fmla="*/ 237121543 h 93"/>
                <a:gd name="T40" fmla="*/ 1480270193 w 162"/>
                <a:gd name="T41" fmla="*/ 533524434 h 93"/>
                <a:gd name="T42" fmla="*/ 1983559673 w 162"/>
                <a:gd name="T43" fmla="*/ 563163183 h 93"/>
                <a:gd name="T44" fmla="*/ 1865139751 w 162"/>
                <a:gd name="T45" fmla="*/ 904026123 h 93"/>
                <a:gd name="T46" fmla="*/ 2147483646 w 162"/>
                <a:gd name="T47" fmla="*/ 904026123 h 93"/>
                <a:gd name="T48" fmla="*/ 2116784491 w 162"/>
                <a:gd name="T49" fmla="*/ 1141147666 h 93"/>
                <a:gd name="T50" fmla="*/ 2147483646 w 162"/>
                <a:gd name="T51" fmla="*/ 1244889063 h 93"/>
                <a:gd name="T52" fmla="*/ 2147483646 w 162"/>
                <a:gd name="T53" fmla="*/ 1348630460 h 93"/>
                <a:gd name="T54" fmla="*/ 2147483646 w 162"/>
                <a:gd name="T55" fmla="*/ 1378269209 h 93"/>
                <a:gd name="T56" fmla="*/ 2147483646 w 162"/>
                <a:gd name="T57" fmla="*/ 1230067763 h 93"/>
                <a:gd name="T58" fmla="*/ 2147483646 w 162"/>
                <a:gd name="T59" fmla="*/ 1111508917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2147483646 w 162"/>
                <a:gd name="T1" fmla="*/ 1100379261 h 92"/>
                <a:gd name="T2" fmla="*/ 2147483646 w 162"/>
                <a:gd name="T3" fmla="*/ 847588493 h 92"/>
                <a:gd name="T4" fmla="*/ 2002661583 w 162"/>
                <a:gd name="T5" fmla="*/ 802980399 h 92"/>
                <a:gd name="T6" fmla="*/ 2017389434 w 162"/>
                <a:gd name="T7" fmla="*/ 460969586 h 92"/>
                <a:gd name="T8" fmla="*/ 1575622971 w 162"/>
                <a:gd name="T9" fmla="*/ 431230857 h 92"/>
                <a:gd name="T10" fmla="*/ 1531447093 w 162"/>
                <a:gd name="T11" fmla="*/ 133828138 h 92"/>
                <a:gd name="T12" fmla="*/ 1089684467 w 162"/>
                <a:gd name="T13" fmla="*/ 356880177 h 92"/>
                <a:gd name="T14" fmla="*/ 1001332710 w 162"/>
                <a:gd name="T15" fmla="*/ 29738729 h 92"/>
                <a:gd name="T16" fmla="*/ 795173493 w 162"/>
                <a:gd name="T17" fmla="*/ 208178818 h 92"/>
                <a:gd name="T18" fmla="*/ 589018113 w 162"/>
                <a:gd name="T19" fmla="*/ 148701359 h 92"/>
                <a:gd name="T20" fmla="*/ 485938504 w 162"/>
                <a:gd name="T21" fmla="*/ 490708316 h 92"/>
                <a:gd name="T22" fmla="*/ 176707352 w 162"/>
                <a:gd name="T23" fmla="*/ 401488271 h 92"/>
                <a:gd name="T24" fmla="*/ 161979501 w 162"/>
                <a:gd name="T25" fmla="*/ 713760355 h 92"/>
                <a:gd name="T26" fmla="*/ 220883231 w 162"/>
                <a:gd name="T27" fmla="*/ 431230857 h 92"/>
                <a:gd name="T28" fmla="*/ 530118220 w 162"/>
                <a:gd name="T29" fmla="*/ 609670946 h 92"/>
                <a:gd name="T30" fmla="*/ 618469977 w 162"/>
                <a:gd name="T31" fmla="*/ 237921404 h 92"/>
                <a:gd name="T32" fmla="*/ 839349371 w 162"/>
                <a:gd name="T33" fmla="*/ 356880177 h 92"/>
                <a:gd name="T34" fmla="*/ 971880845 w 162"/>
                <a:gd name="T35" fmla="*/ 118958774 h 92"/>
                <a:gd name="T36" fmla="*/ 1045508589 w 162"/>
                <a:gd name="T37" fmla="*/ 460969586 h 92"/>
                <a:gd name="T38" fmla="*/ 1487271214 w 162"/>
                <a:gd name="T39" fmla="*/ 208178818 h 92"/>
                <a:gd name="T40" fmla="*/ 1487271214 w 162"/>
                <a:gd name="T41" fmla="*/ 520450901 h 92"/>
                <a:gd name="T42" fmla="*/ 1973209718 w 162"/>
                <a:gd name="T43" fmla="*/ 550189631 h 92"/>
                <a:gd name="T44" fmla="*/ 1870133946 w 162"/>
                <a:gd name="T45" fmla="*/ 892200443 h 92"/>
                <a:gd name="T46" fmla="*/ 2147483646 w 162"/>
                <a:gd name="T47" fmla="*/ 892200443 h 92"/>
                <a:gd name="T48" fmla="*/ 2120465205 w 162"/>
                <a:gd name="T49" fmla="*/ 1130117991 h 92"/>
                <a:gd name="T50" fmla="*/ 2147483646 w 162"/>
                <a:gd name="T51" fmla="*/ 1219338035 h 92"/>
                <a:gd name="T52" fmla="*/ 2147483646 w 162"/>
                <a:gd name="T53" fmla="*/ 1323431300 h 92"/>
                <a:gd name="T54" fmla="*/ 2147483646 w 162"/>
                <a:gd name="T55" fmla="*/ 1368039394 h 92"/>
                <a:gd name="T56" fmla="*/ 2147483646 w 162"/>
                <a:gd name="T57" fmla="*/ 1219338035 h 92"/>
                <a:gd name="T58" fmla="*/ 2147483646 w 162"/>
                <a:gd name="T59" fmla="*/ 1100379261 h 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47483646 w 250"/>
                <a:gd name="T1" fmla="*/ 1211630590 h 116"/>
                <a:gd name="T2" fmla="*/ 2147483646 w 250"/>
                <a:gd name="T3" fmla="*/ 724024657 h 116"/>
                <a:gd name="T4" fmla="*/ 2147483646 w 250"/>
                <a:gd name="T5" fmla="*/ 650143806 h 116"/>
                <a:gd name="T6" fmla="*/ 2147483646 w 250"/>
                <a:gd name="T7" fmla="*/ 295519562 h 116"/>
                <a:gd name="T8" fmla="*/ 2147483646 w 250"/>
                <a:gd name="T9" fmla="*/ 605815295 h 116"/>
                <a:gd name="T10" fmla="*/ 2147483646 w 250"/>
                <a:gd name="T11" fmla="*/ 44328511 h 116"/>
                <a:gd name="T12" fmla="*/ 1938822987 w 250"/>
                <a:gd name="T13" fmla="*/ 354624243 h 116"/>
                <a:gd name="T14" fmla="*/ 1376415438 w 250"/>
                <a:gd name="T15" fmla="*/ 103433192 h 116"/>
                <a:gd name="T16" fmla="*/ 1036012489 w 250"/>
                <a:gd name="T17" fmla="*/ 502385947 h 116"/>
                <a:gd name="T18" fmla="*/ 666009952 w 250"/>
                <a:gd name="T19" fmla="*/ 369400414 h 116"/>
                <a:gd name="T20" fmla="*/ 458805146 w 250"/>
                <a:gd name="T21" fmla="*/ 738800828 h 116"/>
                <a:gd name="T22" fmla="*/ 162801578 w 250"/>
                <a:gd name="T23" fmla="*/ 738800828 h 116"/>
                <a:gd name="T24" fmla="*/ 148001784 w 250"/>
                <a:gd name="T25" fmla="*/ 1019544220 h 116"/>
                <a:gd name="T26" fmla="*/ 192401165 w 250"/>
                <a:gd name="T27" fmla="*/ 975215709 h 116"/>
                <a:gd name="T28" fmla="*/ 207200959 w 250"/>
                <a:gd name="T29" fmla="*/ 812681679 h 116"/>
                <a:gd name="T30" fmla="*/ 532807962 w 250"/>
                <a:gd name="T31" fmla="*/ 842234020 h 116"/>
                <a:gd name="T32" fmla="*/ 695609539 w 250"/>
                <a:gd name="T33" fmla="*/ 487609776 h 116"/>
                <a:gd name="T34" fmla="*/ 1080411870 w 250"/>
                <a:gd name="T35" fmla="*/ 709248487 h 116"/>
                <a:gd name="T36" fmla="*/ 1346815851 w 250"/>
                <a:gd name="T37" fmla="*/ 221638711 h 116"/>
                <a:gd name="T38" fmla="*/ 1968422574 w 250"/>
                <a:gd name="T39" fmla="*/ 531934443 h 116"/>
                <a:gd name="T40" fmla="*/ 2147483646 w 250"/>
                <a:gd name="T41" fmla="*/ 177310200 h 116"/>
                <a:gd name="T42" fmla="*/ 2147483646 w 250"/>
                <a:gd name="T43" fmla="*/ 768353168 h 116"/>
                <a:gd name="T44" fmla="*/ 2147483646 w 250"/>
                <a:gd name="T45" fmla="*/ 413728925 h 116"/>
                <a:gd name="T46" fmla="*/ 2147483646 w 250"/>
                <a:gd name="T47" fmla="*/ 783129339 h 116"/>
                <a:gd name="T48" fmla="*/ 2147483646 w 250"/>
                <a:gd name="T49" fmla="*/ 812681679 h 116"/>
                <a:gd name="T50" fmla="*/ 2147483646 w 250"/>
                <a:gd name="T51" fmla="*/ 1329839952 h 116"/>
                <a:gd name="T52" fmla="*/ 2147483646 w 250"/>
                <a:gd name="T53" fmla="*/ 1329839952 h 116"/>
                <a:gd name="T54" fmla="*/ 2147483646 w 250"/>
                <a:gd name="T55" fmla="*/ 1714016536 h 116"/>
                <a:gd name="T56" fmla="*/ 2147483646 w 250"/>
                <a:gd name="T57" fmla="*/ 1315063782 h 116"/>
                <a:gd name="T58" fmla="*/ 2147483646 w 250"/>
                <a:gd name="T59" fmla="*/ 1211630590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1383160439 w 140"/>
                <a:gd name="T1" fmla="*/ 479144965 h 45"/>
                <a:gd name="T2" fmla="*/ 1191869641 w 140"/>
                <a:gd name="T3" fmla="*/ 44921412 h 45"/>
                <a:gd name="T4" fmla="*/ 956438648 w 140"/>
                <a:gd name="T5" fmla="*/ 224599323 h 45"/>
                <a:gd name="T6" fmla="*/ 735722332 w 140"/>
                <a:gd name="T7" fmla="*/ 0 h 45"/>
                <a:gd name="T8" fmla="*/ 382577761 w 140"/>
                <a:gd name="T9" fmla="*/ 404277234 h 45"/>
                <a:gd name="T10" fmla="*/ 0 w 140"/>
                <a:gd name="T11" fmla="*/ 254545642 h 45"/>
                <a:gd name="T12" fmla="*/ 412003279 w 140"/>
                <a:gd name="T13" fmla="*/ 509091283 h 45"/>
                <a:gd name="T14" fmla="*/ 706292979 w 140"/>
                <a:gd name="T15" fmla="*/ 59892637 h 45"/>
                <a:gd name="T16" fmla="*/ 927009295 w 140"/>
                <a:gd name="T17" fmla="*/ 329413373 h 45"/>
                <a:gd name="T18" fmla="*/ 1221298995 w 140"/>
                <a:gd name="T19" fmla="*/ 134760368 h 45"/>
                <a:gd name="T20" fmla="*/ 1339016409 w 140"/>
                <a:gd name="T21" fmla="*/ 568983920 h 45"/>
                <a:gd name="T22" fmla="*/ 1795163718 w 140"/>
                <a:gd name="T23" fmla="*/ 329413373 h 45"/>
                <a:gd name="T24" fmla="*/ 1854022425 w 140"/>
                <a:gd name="T25" fmla="*/ 658822876 h 45"/>
                <a:gd name="T26" fmla="*/ 1927595809 w 140"/>
                <a:gd name="T27" fmla="*/ 329413373 h 45"/>
                <a:gd name="T28" fmla="*/ 1383160439 w 140"/>
                <a:gd name="T29" fmla="*/ 479144965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147483646 w 284"/>
                <a:gd name="T1" fmla="*/ 915826973 h 141"/>
                <a:gd name="T2" fmla="*/ 2147483646 w 284"/>
                <a:gd name="T3" fmla="*/ 901056934 h 141"/>
                <a:gd name="T4" fmla="*/ 2147483646 w 284"/>
                <a:gd name="T5" fmla="*/ 457913487 h 141"/>
                <a:gd name="T6" fmla="*/ 2147483646 w 284"/>
                <a:gd name="T7" fmla="*/ 605629250 h 141"/>
                <a:gd name="T8" fmla="*/ 2147483646 w 284"/>
                <a:gd name="T9" fmla="*/ 103401803 h 141"/>
                <a:gd name="T10" fmla="*/ 1995789044 w 284"/>
                <a:gd name="T11" fmla="*/ 443143448 h 141"/>
                <a:gd name="T12" fmla="*/ 1552278232 w 284"/>
                <a:gd name="T13" fmla="*/ 44313960 h 141"/>
                <a:gd name="T14" fmla="*/ 1227041839 w 284"/>
                <a:gd name="T15" fmla="*/ 738571132 h 141"/>
                <a:gd name="T16" fmla="*/ 739179561 w 284"/>
                <a:gd name="T17" fmla="*/ 354515527 h 141"/>
                <a:gd name="T18" fmla="*/ 680048118 w 284"/>
                <a:gd name="T19" fmla="*/ 782885092 h 141"/>
                <a:gd name="T20" fmla="*/ 325240237 w 284"/>
                <a:gd name="T21" fmla="*/ 901056934 h 141"/>
                <a:gd name="T22" fmla="*/ 635696653 w 284"/>
                <a:gd name="T23" fmla="*/ 1477142263 h 141"/>
                <a:gd name="T24" fmla="*/ 73919110 w 284"/>
                <a:gd name="T25" fmla="*/ 1595314105 h 141"/>
                <a:gd name="T26" fmla="*/ 473074612 w 284"/>
                <a:gd name="T27" fmla="*/ 2082771513 h 141"/>
                <a:gd name="T28" fmla="*/ 192185840 w 284"/>
                <a:gd name="T29" fmla="*/ 1610084144 h 141"/>
                <a:gd name="T30" fmla="*/ 827882493 w 284"/>
                <a:gd name="T31" fmla="*/ 1595314105 h 141"/>
                <a:gd name="T32" fmla="*/ 473074612 w 284"/>
                <a:gd name="T33" fmla="*/ 989684855 h 141"/>
                <a:gd name="T34" fmla="*/ 916585424 w 284"/>
                <a:gd name="T35" fmla="*/ 974914816 h 141"/>
                <a:gd name="T36" fmla="*/ 783531027 w 284"/>
                <a:gd name="T37" fmla="*/ 502227447 h 141"/>
                <a:gd name="T38" fmla="*/ 1330524748 w 284"/>
                <a:gd name="T39" fmla="*/ 945370895 h 141"/>
                <a:gd name="T40" fmla="*/ 1596629698 w 284"/>
                <a:gd name="T41" fmla="*/ 221569802 h 141"/>
                <a:gd name="T42" fmla="*/ 1981005223 w 284"/>
                <a:gd name="T43" fmla="*/ 649943211 h 141"/>
                <a:gd name="T44" fmla="*/ 2147483646 w 284"/>
                <a:gd name="T45" fmla="*/ 265887606 h 141"/>
                <a:gd name="T46" fmla="*/ 2147483646 w 284"/>
                <a:gd name="T47" fmla="*/ 856742974 h 141"/>
                <a:gd name="T48" fmla="*/ 2147483646 w 284"/>
                <a:gd name="T49" fmla="*/ 590855368 h 141"/>
                <a:gd name="T50" fmla="*/ 2147483646 w 284"/>
                <a:gd name="T51" fmla="*/ 1019228777 h 141"/>
                <a:gd name="T52" fmla="*/ 2147483646 w 284"/>
                <a:gd name="T53" fmla="*/ 974914816 h 141"/>
                <a:gd name="T54" fmla="*/ 2147483646 w 284"/>
                <a:gd name="T55" fmla="*/ 1181714579 h 141"/>
                <a:gd name="T56" fmla="*/ 2147483646 w 284"/>
                <a:gd name="T57" fmla="*/ 1240798579 h 141"/>
                <a:gd name="T58" fmla="*/ 2147483646 w 284"/>
                <a:gd name="T59" fmla="*/ 915826973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892914922 w 157"/>
                <a:gd name="T1" fmla="*/ 505090368 h 57"/>
                <a:gd name="T2" fmla="*/ 1493625867 w 157"/>
                <a:gd name="T3" fmla="*/ 0 h 57"/>
                <a:gd name="T4" fmla="*/ 1242225778 w 157"/>
                <a:gd name="T5" fmla="*/ 282257969 h 57"/>
                <a:gd name="T6" fmla="*/ 961245588 w 157"/>
                <a:gd name="T7" fmla="*/ 74276181 h 57"/>
                <a:gd name="T8" fmla="*/ 739417908 w 157"/>
                <a:gd name="T9" fmla="*/ 579370404 h 57"/>
                <a:gd name="T10" fmla="*/ 147885120 w 157"/>
                <a:gd name="T11" fmla="*/ 386246936 h 57"/>
                <a:gd name="T12" fmla="*/ 236613884 w 157"/>
                <a:gd name="T13" fmla="*/ 817057268 h 57"/>
                <a:gd name="T14" fmla="*/ 280980190 w 157"/>
                <a:gd name="T15" fmla="*/ 401101401 h 57"/>
                <a:gd name="T16" fmla="*/ 813360468 w 157"/>
                <a:gd name="T17" fmla="*/ 698213836 h 57"/>
                <a:gd name="T18" fmla="*/ 946455538 w 157"/>
                <a:gd name="T19" fmla="*/ 193123468 h 57"/>
                <a:gd name="T20" fmla="*/ 1286588237 w 157"/>
                <a:gd name="T21" fmla="*/ 401101401 h 57"/>
                <a:gd name="T22" fmla="*/ 1523202122 w 157"/>
                <a:gd name="T23" fmla="*/ 74276181 h 57"/>
                <a:gd name="T24" fmla="*/ 1863334821 w 157"/>
                <a:gd name="T25" fmla="*/ 623937654 h 57"/>
                <a:gd name="T26" fmla="*/ 2147483646 w 157"/>
                <a:gd name="T27" fmla="*/ 326825220 h 57"/>
                <a:gd name="T28" fmla="*/ 1892914922 w 157"/>
                <a:gd name="T29" fmla="*/ 505090368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-849371">
              <a:off x="4401465" y="4322999"/>
              <a:ext cx="623283" cy="358021"/>
            </a:xfrm>
            <a:custGeom>
              <a:avLst/>
              <a:gdLst>
                <a:gd name="T0" fmla="*/ 2147483646 w 162"/>
                <a:gd name="T1" fmla="*/ 1111508917 h 93"/>
                <a:gd name="T2" fmla="*/ 2147483646 w 162"/>
                <a:gd name="T3" fmla="*/ 859566074 h 93"/>
                <a:gd name="T4" fmla="*/ 2013165616 w 162"/>
                <a:gd name="T5" fmla="*/ 815106026 h 93"/>
                <a:gd name="T6" fmla="*/ 2027966663 w 162"/>
                <a:gd name="T7" fmla="*/ 489064385 h 93"/>
                <a:gd name="T8" fmla="*/ 1583889068 w 162"/>
                <a:gd name="T9" fmla="*/ 444604337 h 93"/>
                <a:gd name="T10" fmla="*/ 1524677183 w 162"/>
                <a:gd name="T11" fmla="*/ 148201446 h 93"/>
                <a:gd name="T12" fmla="*/ 1080595740 w 162"/>
                <a:gd name="T13" fmla="*/ 355684239 h 93"/>
                <a:gd name="T14" fmla="*/ 1006582808 w 162"/>
                <a:gd name="T15" fmla="*/ 59281348 h 93"/>
                <a:gd name="T16" fmla="*/ 814146105 w 162"/>
                <a:gd name="T17" fmla="*/ 222300243 h 93"/>
                <a:gd name="T18" fmla="*/ 592107308 w 162"/>
                <a:gd name="T19" fmla="*/ 163022745 h 93"/>
                <a:gd name="T20" fmla="*/ 488488433 w 162"/>
                <a:gd name="T21" fmla="*/ 518703135 h 93"/>
                <a:gd name="T22" fmla="*/ 177631808 w 162"/>
                <a:gd name="T23" fmla="*/ 414961738 h 93"/>
                <a:gd name="T24" fmla="*/ 162830760 w 162"/>
                <a:gd name="T25" fmla="*/ 726185928 h 93"/>
                <a:gd name="T26" fmla="*/ 222038798 w 162"/>
                <a:gd name="T27" fmla="*/ 459421786 h 93"/>
                <a:gd name="T28" fmla="*/ 532895423 w 162"/>
                <a:gd name="T29" fmla="*/ 622444531 h 93"/>
                <a:gd name="T30" fmla="*/ 621713250 w 162"/>
                <a:gd name="T31" fmla="*/ 251942842 h 93"/>
                <a:gd name="T32" fmla="*/ 843752048 w 162"/>
                <a:gd name="T33" fmla="*/ 355684239 h 93"/>
                <a:gd name="T34" fmla="*/ 976976865 w 162"/>
                <a:gd name="T35" fmla="*/ 133380146 h 93"/>
                <a:gd name="T36" fmla="*/ 1050989798 w 162"/>
                <a:gd name="T37" fmla="*/ 489064385 h 93"/>
                <a:gd name="T38" fmla="*/ 1480270193 w 162"/>
                <a:gd name="T39" fmla="*/ 237121543 h 93"/>
                <a:gd name="T40" fmla="*/ 1480270193 w 162"/>
                <a:gd name="T41" fmla="*/ 533524434 h 93"/>
                <a:gd name="T42" fmla="*/ 1983559673 w 162"/>
                <a:gd name="T43" fmla="*/ 563163183 h 93"/>
                <a:gd name="T44" fmla="*/ 1865139751 w 162"/>
                <a:gd name="T45" fmla="*/ 904026123 h 93"/>
                <a:gd name="T46" fmla="*/ 2147483646 w 162"/>
                <a:gd name="T47" fmla="*/ 904026123 h 93"/>
                <a:gd name="T48" fmla="*/ 2116784491 w 162"/>
                <a:gd name="T49" fmla="*/ 1141147666 h 93"/>
                <a:gd name="T50" fmla="*/ 2147483646 w 162"/>
                <a:gd name="T51" fmla="*/ 1244889063 h 93"/>
                <a:gd name="T52" fmla="*/ 2147483646 w 162"/>
                <a:gd name="T53" fmla="*/ 1348630460 h 93"/>
                <a:gd name="T54" fmla="*/ 2147483646 w 162"/>
                <a:gd name="T55" fmla="*/ 1378269209 h 93"/>
                <a:gd name="T56" fmla="*/ 2147483646 w 162"/>
                <a:gd name="T57" fmla="*/ 1230067763 h 93"/>
                <a:gd name="T58" fmla="*/ 2147483646 w 162"/>
                <a:gd name="T59" fmla="*/ 1111508917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105"/>
          <p:cNvGrpSpPr>
            <a:grpSpLocks/>
          </p:cNvGrpSpPr>
          <p:nvPr/>
        </p:nvGrpSpPr>
        <p:grpSpPr bwMode="auto">
          <a:xfrm rot="-2611328">
            <a:off x="68263" y="188913"/>
            <a:ext cx="517525" cy="588962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938811445 w 493"/>
                <a:gd name="T1" fmla="*/ 2031882744 h 523"/>
                <a:gd name="T2" fmla="*/ 130996994 w 493"/>
                <a:gd name="T3" fmla="*/ 1438886769 h 523"/>
                <a:gd name="T4" fmla="*/ 497788161 w 493"/>
                <a:gd name="T5" fmla="*/ 1608937346 h 523"/>
                <a:gd name="T6" fmla="*/ 253261413 w 493"/>
                <a:gd name="T7" fmla="*/ 483989623 h 523"/>
                <a:gd name="T8" fmla="*/ 781614634 w 493"/>
                <a:gd name="T9" fmla="*/ 1033381386 h 523"/>
                <a:gd name="T10" fmla="*/ 1458432089 w 493"/>
                <a:gd name="T11" fmla="*/ 0 h 523"/>
                <a:gd name="T12" fmla="*/ 1406034545 w 493"/>
                <a:gd name="T13" fmla="*/ 1164189843 h 523"/>
                <a:gd name="T14" fmla="*/ 2147483646 w 493"/>
                <a:gd name="T15" fmla="*/ 815368682 h 523"/>
                <a:gd name="T16" fmla="*/ 1742260652 w 493"/>
                <a:gd name="T17" fmla="*/ 1613297350 h 523"/>
                <a:gd name="T18" fmla="*/ 2034819700 w 493"/>
                <a:gd name="T19" fmla="*/ 1547893121 h 523"/>
                <a:gd name="T20" fmla="*/ 938811445 w 493"/>
                <a:gd name="T21" fmla="*/ 2031882744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972227228 w 418"/>
                <a:gd name="T1" fmla="*/ 1842885772 h 424"/>
                <a:gd name="T2" fmla="*/ 1678509462 w 418"/>
                <a:gd name="T3" fmla="*/ 1563395195 h 424"/>
                <a:gd name="T4" fmla="*/ 1325367301 w 418"/>
                <a:gd name="T5" fmla="*/ 1572128230 h 424"/>
                <a:gd name="T6" fmla="*/ 1818021590 w 418"/>
                <a:gd name="T7" fmla="*/ 855937804 h 424"/>
                <a:gd name="T8" fmla="*/ 1111739356 w 418"/>
                <a:gd name="T9" fmla="*/ 1170362615 h 424"/>
                <a:gd name="T10" fmla="*/ 1185855173 w 418"/>
                <a:gd name="T11" fmla="*/ 0 h 424"/>
                <a:gd name="T12" fmla="*/ 653965187 w 418"/>
                <a:gd name="T13" fmla="*/ 1056820612 h 424"/>
                <a:gd name="T14" fmla="*/ 108993850 w 418"/>
                <a:gd name="T15" fmla="*/ 550246030 h 424"/>
                <a:gd name="T16" fmla="*/ 566770107 w 418"/>
                <a:gd name="T17" fmla="*/ 1593963954 h 424"/>
                <a:gd name="T18" fmla="*/ 130792620 w 418"/>
                <a:gd name="T19" fmla="*/ 1480421952 h 424"/>
                <a:gd name="T20" fmla="*/ 946068704 w 418"/>
                <a:gd name="T21" fmla="*/ 1851618808 h 424"/>
                <a:gd name="T22" fmla="*/ 972227228 w 418"/>
                <a:gd name="T23" fmla="*/ 1842885772 h 424"/>
                <a:gd name="T24" fmla="*/ 972227228 w 418"/>
                <a:gd name="T25" fmla="*/ 1842885772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31278821 w 69"/>
                <a:gd name="T1" fmla="*/ 1287732742 h 295"/>
                <a:gd name="T2" fmla="*/ 301098015 w 69"/>
                <a:gd name="T3" fmla="*/ 0 h 295"/>
                <a:gd name="T4" fmla="*/ 231278821 w 69"/>
                <a:gd name="T5" fmla="*/ 12877327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582707474 w 134"/>
                <a:gd name="T1" fmla="*/ 624709362 h 143"/>
                <a:gd name="T2" fmla="*/ 0 w 134"/>
                <a:gd name="T3" fmla="*/ 0 h 143"/>
                <a:gd name="T4" fmla="*/ 582707474 w 134"/>
                <a:gd name="T5" fmla="*/ 624709362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509113332 w 117"/>
                <a:gd name="T1" fmla="*/ 97036486 h 40"/>
                <a:gd name="T2" fmla="*/ 0 w 117"/>
                <a:gd name="T3" fmla="*/ 0 h 40"/>
                <a:gd name="T4" fmla="*/ 509113332 w 117"/>
                <a:gd name="T5" fmla="*/ 9703648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458701516 h 110"/>
                <a:gd name="T2" fmla="*/ 714100458 w 164"/>
                <a:gd name="T3" fmla="*/ 0 h 110"/>
                <a:gd name="T4" fmla="*/ 0 w 164"/>
                <a:gd name="T5" fmla="*/ 45870151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113233107 h 50"/>
                <a:gd name="T2" fmla="*/ 688559788 w 158"/>
                <a:gd name="T3" fmla="*/ 0 h 50"/>
                <a:gd name="T4" fmla="*/ 0 w 158"/>
                <a:gd name="T5" fmla="*/ 113233107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58501107 w 79"/>
                <a:gd name="T1" fmla="*/ 26271524 h 101"/>
                <a:gd name="T2" fmla="*/ 48195405 w 79"/>
                <a:gd name="T3" fmla="*/ 442240459 h 101"/>
                <a:gd name="T4" fmla="*/ 0 w 79"/>
                <a:gd name="T5" fmla="*/ 402832127 h 101"/>
                <a:gd name="T6" fmla="*/ 214688814 w 79"/>
                <a:gd name="T7" fmla="*/ 253960157 h 101"/>
                <a:gd name="T8" fmla="*/ 227831874 w 79"/>
                <a:gd name="T9" fmla="*/ 0 h 101"/>
                <a:gd name="T10" fmla="*/ 258501107 w 79"/>
                <a:gd name="T11" fmla="*/ 26271524 h 101"/>
                <a:gd name="T12" fmla="*/ 258501107 w 79"/>
                <a:gd name="T13" fmla="*/ 26271524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538" y="4664075"/>
            <a:ext cx="8902700" cy="2193925"/>
          </a:xfrm>
          <a:custGeom>
            <a:avLst/>
            <a:gdLst>
              <a:gd name="T0" fmla="*/ 5107485 w 8267700"/>
              <a:gd name="T1" fmla="*/ 352 h 2293105"/>
              <a:gd name="T2" fmla="*/ 8902700 w 8267700"/>
              <a:gd name="T3" fmla="*/ 536206 h 2293105"/>
              <a:gd name="T4" fmla="*/ 8902700 w 8267700"/>
              <a:gd name="T5" fmla="*/ 2193925 h 2293105"/>
              <a:gd name="T6" fmla="*/ 1256505 w 8267700"/>
              <a:gd name="T7" fmla="*/ 2193925 h 2293105"/>
              <a:gd name="T8" fmla="*/ 0 w 8267700"/>
              <a:gd name="T9" fmla="*/ 739283 h 2293105"/>
              <a:gd name="T10" fmla="*/ 5107485 w 8267700"/>
              <a:gd name="T11" fmla="*/ 352 h 2293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0" name="Group 115"/>
          <p:cNvGrpSpPr>
            <a:grpSpLocks/>
          </p:cNvGrpSpPr>
          <p:nvPr/>
        </p:nvGrpSpPr>
        <p:grpSpPr bwMode="auto">
          <a:xfrm>
            <a:off x="11434763" y="6350"/>
            <a:ext cx="677862" cy="71278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-1200454">
              <a:off x="11674805" y="635788"/>
              <a:ext cx="133527" cy="204269"/>
            </a:xfrm>
            <a:custGeom>
              <a:avLst/>
              <a:gdLst>
                <a:gd name="T0" fmla="*/ 143645843 w 64"/>
                <a:gd name="T1" fmla="*/ 17379540 h 98"/>
                <a:gd name="T2" fmla="*/ 52234093 w 64"/>
                <a:gd name="T3" fmla="*/ 421429875 h 98"/>
                <a:gd name="T4" fmla="*/ 0 w 64"/>
                <a:gd name="T5" fmla="*/ 399706492 h 98"/>
                <a:gd name="T6" fmla="*/ 152352221 w 64"/>
                <a:gd name="T7" fmla="*/ 221575587 h 98"/>
                <a:gd name="T8" fmla="*/ 104470273 w 64"/>
                <a:gd name="T9" fmla="*/ 0 h 98"/>
                <a:gd name="T10" fmla="*/ 143645843 w 64"/>
                <a:gd name="T11" fmla="*/ 17379540 h 98"/>
                <a:gd name="T12" fmla="*/ 143645843 w 64"/>
                <a:gd name="T13" fmla="*/ 17379540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-1200454">
              <a:off x="11231706" y="127529"/>
              <a:ext cx="679129" cy="644642"/>
            </a:xfrm>
            <a:custGeom>
              <a:avLst/>
              <a:gdLst>
                <a:gd name="T0" fmla="*/ 707380766 w 325"/>
                <a:gd name="T1" fmla="*/ 1310046062 h 309"/>
                <a:gd name="T2" fmla="*/ 1270664986 w 325"/>
                <a:gd name="T3" fmla="*/ 970565902 h 309"/>
                <a:gd name="T4" fmla="*/ 1327429723 w 325"/>
                <a:gd name="T5" fmla="*/ 661550814 h 309"/>
                <a:gd name="T6" fmla="*/ 1087268812 w 325"/>
                <a:gd name="T7" fmla="*/ 900929963 h 309"/>
                <a:gd name="T8" fmla="*/ 1170233300 w 325"/>
                <a:gd name="T9" fmla="*/ 252434714 h 309"/>
                <a:gd name="T10" fmla="*/ 1061071150 w 325"/>
                <a:gd name="T11" fmla="*/ 117512604 h 309"/>
                <a:gd name="T12" fmla="*/ 860209867 w 325"/>
                <a:gd name="T13" fmla="*/ 522276848 h 309"/>
                <a:gd name="T14" fmla="*/ 471587178 w 325"/>
                <a:gd name="T15" fmla="*/ 130570255 h 309"/>
                <a:gd name="T16" fmla="*/ 183394085 w 325"/>
                <a:gd name="T17" fmla="*/ 0 h 309"/>
                <a:gd name="T18" fmla="*/ 506519484 w 325"/>
                <a:gd name="T19" fmla="*/ 752950201 h 309"/>
                <a:gd name="T20" fmla="*/ 0 w 325"/>
                <a:gd name="T21" fmla="*/ 705075623 h 309"/>
                <a:gd name="T22" fmla="*/ 379890135 w 325"/>
                <a:gd name="T23" fmla="*/ 1118545664 h 309"/>
                <a:gd name="T24" fmla="*/ 200861283 w 325"/>
                <a:gd name="T25" fmla="*/ 1135953084 h 309"/>
                <a:gd name="T26" fmla="*/ 410455119 w 325"/>
                <a:gd name="T27" fmla="*/ 1305694207 h 309"/>
                <a:gd name="T28" fmla="*/ 685548336 w 325"/>
                <a:gd name="T29" fmla="*/ 1318751858 h 309"/>
                <a:gd name="T30" fmla="*/ 707380766 w 325"/>
                <a:gd name="T31" fmla="*/ 1310046062 h 309"/>
                <a:gd name="T32" fmla="*/ 707380766 w 325"/>
                <a:gd name="T33" fmla="*/ 1310046062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-1200454">
              <a:off x="11276592" y="184419"/>
              <a:ext cx="573899" cy="599543"/>
            </a:xfrm>
            <a:custGeom>
              <a:avLst/>
              <a:gdLst>
                <a:gd name="T0" fmla="*/ 749090539 w 275"/>
                <a:gd name="T1" fmla="*/ 1108435934 h 287"/>
                <a:gd name="T2" fmla="*/ 239535008 w 275"/>
                <a:gd name="T3" fmla="*/ 1086616329 h 287"/>
                <a:gd name="T4" fmla="*/ 470359273 w 275"/>
                <a:gd name="T5" fmla="*/ 1012429672 h 287"/>
                <a:gd name="T6" fmla="*/ 0 w 275"/>
                <a:gd name="T7" fmla="*/ 680771676 h 287"/>
                <a:gd name="T8" fmla="*/ 509555531 w 275"/>
                <a:gd name="T9" fmla="*/ 715683044 h 287"/>
                <a:gd name="T10" fmla="*/ 213402778 w 275"/>
                <a:gd name="T11" fmla="*/ 0 h 287"/>
                <a:gd name="T12" fmla="*/ 775220682 w 275"/>
                <a:gd name="T13" fmla="*/ 545490125 h 287"/>
                <a:gd name="T14" fmla="*/ 1010400319 w 275"/>
                <a:gd name="T15" fmla="*/ 109098025 h 287"/>
                <a:gd name="T16" fmla="*/ 949427202 w 275"/>
                <a:gd name="T17" fmla="*/ 859692437 h 287"/>
                <a:gd name="T18" fmla="*/ 1197672953 w 275"/>
                <a:gd name="T19" fmla="*/ 698227360 h 287"/>
                <a:gd name="T20" fmla="*/ 766509939 w 275"/>
                <a:gd name="T21" fmla="*/ 1108435934 h 287"/>
                <a:gd name="T22" fmla="*/ 749090539 w 275"/>
                <a:gd name="T23" fmla="*/ 1108435934 h 287"/>
                <a:gd name="T24" fmla="*/ 749090539 w 275"/>
                <a:gd name="T25" fmla="*/ 1108435934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-1200454">
              <a:off x="11486218" y="306755"/>
              <a:ext cx="188352" cy="380241"/>
            </a:xfrm>
            <a:custGeom>
              <a:avLst/>
              <a:gdLst>
                <a:gd name="T0" fmla="*/ 328485888 w 90"/>
                <a:gd name="T1" fmla="*/ 794413286 h 182"/>
                <a:gd name="T2" fmla="*/ 0 w 90"/>
                <a:gd name="T3" fmla="*/ 0 h 182"/>
                <a:gd name="T4" fmla="*/ 328485888 w 90"/>
                <a:gd name="T5" fmla="*/ 794413286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-1200454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518855473 h 119"/>
                <a:gd name="T2" fmla="*/ 224909557 w 54"/>
                <a:gd name="T3" fmla="*/ 0 h 119"/>
                <a:gd name="T4" fmla="*/ 0 w 54"/>
                <a:gd name="T5" fmla="*/ 51885547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-1200454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175997421 h 43"/>
                <a:gd name="T2" fmla="*/ 301098015 w 69"/>
                <a:gd name="T3" fmla="*/ 0 h 43"/>
                <a:gd name="T4" fmla="*/ 0 w 69"/>
                <a:gd name="T5" fmla="*/ 175997421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-1200454">
              <a:off x="11538078" y="665049"/>
              <a:ext cx="157402" cy="52173"/>
            </a:xfrm>
            <a:custGeom>
              <a:avLst/>
              <a:gdLst>
                <a:gd name="T0" fmla="*/ 330338528 w 75"/>
                <a:gd name="T1" fmla="*/ 0 h 25"/>
                <a:gd name="T2" fmla="*/ 0 w 75"/>
                <a:gd name="T3" fmla="*/ 100170073 h 25"/>
                <a:gd name="T4" fmla="*/ 33033852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-1200454">
              <a:off x="11385593" y="578185"/>
              <a:ext cx="265285" cy="98155"/>
            </a:xfrm>
            <a:custGeom>
              <a:avLst/>
              <a:gdLst>
                <a:gd name="T0" fmla="*/ 554142766 w 127"/>
                <a:gd name="T1" fmla="*/ 130842703 h 47"/>
                <a:gd name="T2" fmla="*/ 0 w 127"/>
                <a:gd name="T3" fmla="*/ 0 h 47"/>
                <a:gd name="T4" fmla="*/ 554142766 w 127"/>
                <a:gd name="T5" fmla="*/ 130842703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813" y="3006725"/>
            <a:ext cx="12188826" cy="3851275"/>
          </a:xfrm>
          <a:custGeom>
            <a:avLst/>
            <a:gdLst>
              <a:gd name="T0" fmla="*/ 282855 w 12188952"/>
              <a:gd name="T1" fmla="*/ 953 h 3850488"/>
              <a:gd name="T2" fmla="*/ 2374281 w 12188952"/>
              <a:gd name="T3" fmla="*/ 434291 h 3850488"/>
              <a:gd name="T4" fmla="*/ 7427571 w 12188952"/>
              <a:gd name="T5" fmla="*/ 3008784 h 3850488"/>
              <a:gd name="T6" fmla="*/ 12188826 w 12188952"/>
              <a:gd name="T7" fmla="*/ 2150380 h 3850488"/>
              <a:gd name="T8" fmla="*/ 12188826 w 12188952"/>
              <a:gd name="T9" fmla="*/ 3851275 h 3850488"/>
              <a:gd name="T10" fmla="*/ 0 w 12188952"/>
              <a:gd name="T11" fmla="*/ 3851275 h 3850488"/>
              <a:gd name="T12" fmla="*/ 0 w 12188952"/>
              <a:gd name="T13" fmla="*/ 2369 h 3850488"/>
              <a:gd name="T14" fmla="*/ 282855 w 12188952"/>
              <a:gd name="T15" fmla="*/ 953 h 3850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813" y="3324225"/>
            <a:ext cx="12188826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88" y="854075"/>
            <a:ext cx="1881188" cy="23415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181 h 39"/>
                <a:gd name="T2" fmla="*/ 12 w 36"/>
                <a:gd name="T3" fmla="*/ 222 h 39"/>
                <a:gd name="T4" fmla="*/ 144 w 36"/>
                <a:gd name="T5" fmla="*/ 0 h 39"/>
                <a:gd name="T6" fmla="*/ 0 w 36"/>
                <a:gd name="T7" fmla="*/ 181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208 w 49"/>
                <a:gd name="T1" fmla="*/ 94 h 31"/>
                <a:gd name="T2" fmla="*/ 73 w 49"/>
                <a:gd name="T3" fmla="*/ 127 h 31"/>
                <a:gd name="T4" fmla="*/ 28 w 49"/>
                <a:gd name="T5" fmla="*/ 73 h 31"/>
                <a:gd name="T6" fmla="*/ 0 w 49"/>
                <a:gd name="T7" fmla="*/ 111 h 31"/>
                <a:gd name="T8" fmla="*/ 78 w 49"/>
                <a:gd name="T9" fmla="*/ 172 h 31"/>
                <a:gd name="T10" fmla="*/ 241 w 49"/>
                <a:gd name="T11" fmla="*/ 111 h 31"/>
                <a:gd name="T12" fmla="*/ 275 w 49"/>
                <a:gd name="T13" fmla="*/ 0 h 31"/>
                <a:gd name="T14" fmla="*/ 208 w 49"/>
                <a:gd name="T15" fmla="*/ 94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73 w 30"/>
                <a:gd name="T1" fmla="*/ 28 h 10"/>
                <a:gd name="T2" fmla="*/ 33 w 30"/>
                <a:gd name="T3" fmla="*/ 0 h 10"/>
                <a:gd name="T4" fmla="*/ 0 w 30"/>
                <a:gd name="T5" fmla="*/ 5 h 10"/>
                <a:gd name="T6" fmla="*/ 73 w 30"/>
                <a:gd name="T7" fmla="*/ 53 h 10"/>
                <a:gd name="T8" fmla="*/ 168 w 30"/>
                <a:gd name="T9" fmla="*/ 5 h 10"/>
                <a:gd name="T10" fmla="*/ 73 w 30"/>
                <a:gd name="T11" fmla="*/ 28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61 w 99"/>
                <a:gd name="T1" fmla="*/ 50 h 84"/>
                <a:gd name="T2" fmla="*/ 106 w 99"/>
                <a:gd name="T3" fmla="*/ 167 h 84"/>
                <a:gd name="T4" fmla="*/ 286 w 99"/>
                <a:gd name="T5" fmla="*/ 160 h 84"/>
                <a:gd name="T6" fmla="*/ 303 w 99"/>
                <a:gd name="T7" fmla="*/ 299 h 84"/>
                <a:gd name="T8" fmla="*/ 418 w 99"/>
                <a:gd name="T9" fmla="*/ 283 h 84"/>
                <a:gd name="T10" fmla="*/ 425 w 99"/>
                <a:gd name="T11" fmla="*/ 384 h 84"/>
                <a:gd name="T12" fmla="*/ 503 w 99"/>
                <a:gd name="T13" fmla="*/ 405 h 84"/>
                <a:gd name="T14" fmla="*/ 492 w 99"/>
                <a:gd name="T15" fmla="*/ 455 h 84"/>
                <a:gd name="T16" fmla="*/ 496 w 99"/>
                <a:gd name="T17" fmla="*/ 467 h 84"/>
                <a:gd name="T18" fmla="*/ 520 w 99"/>
                <a:gd name="T19" fmla="*/ 401 h 84"/>
                <a:gd name="T20" fmla="*/ 447 w 99"/>
                <a:gd name="T21" fmla="*/ 368 h 84"/>
                <a:gd name="T22" fmla="*/ 435 w 99"/>
                <a:gd name="T23" fmla="*/ 266 h 84"/>
                <a:gd name="T24" fmla="*/ 336 w 99"/>
                <a:gd name="T25" fmla="*/ 250 h 84"/>
                <a:gd name="T26" fmla="*/ 291 w 99"/>
                <a:gd name="T27" fmla="*/ 127 h 84"/>
                <a:gd name="T28" fmla="*/ 123 w 99"/>
                <a:gd name="T29" fmla="*/ 134 h 84"/>
                <a:gd name="T30" fmla="*/ 66 w 99"/>
                <a:gd name="T31" fmla="*/ 17 h 84"/>
                <a:gd name="T32" fmla="*/ 0 w 99"/>
                <a:gd name="T33" fmla="*/ 21 h 84"/>
                <a:gd name="T34" fmla="*/ 0 w 99"/>
                <a:gd name="T35" fmla="*/ 61 h 84"/>
                <a:gd name="T36" fmla="*/ 61 w 99"/>
                <a:gd name="T37" fmla="*/ 50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213 w 38"/>
                <a:gd name="T1" fmla="*/ 37 h 9"/>
                <a:gd name="T2" fmla="*/ 57 w 38"/>
                <a:gd name="T3" fmla="*/ 0 h 9"/>
                <a:gd name="T4" fmla="*/ 5 w 38"/>
                <a:gd name="T5" fmla="*/ 0 h 9"/>
                <a:gd name="T6" fmla="*/ 0 w 38"/>
                <a:gd name="T7" fmla="*/ 54 h 9"/>
                <a:gd name="T8" fmla="*/ 213 w 38"/>
                <a:gd name="T9" fmla="*/ 3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3736 w 677"/>
                <a:gd name="T1" fmla="*/ 976 h 648"/>
                <a:gd name="T2" fmla="*/ 2708 w 677"/>
                <a:gd name="T3" fmla="*/ 496 h 648"/>
                <a:gd name="T4" fmla="*/ 2127 w 677"/>
                <a:gd name="T5" fmla="*/ 201 h 648"/>
                <a:gd name="T6" fmla="*/ 1716 w 677"/>
                <a:gd name="T7" fmla="*/ 0 h 648"/>
                <a:gd name="T8" fmla="*/ 1156 w 677"/>
                <a:gd name="T9" fmla="*/ 246 h 648"/>
                <a:gd name="T10" fmla="*/ 1090 w 677"/>
                <a:gd name="T11" fmla="*/ 274 h 648"/>
                <a:gd name="T12" fmla="*/ 1090 w 677"/>
                <a:gd name="T13" fmla="*/ 284 h 648"/>
                <a:gd name="T14" fmla="*/ 558 w 677"/>
                <a:gd name="T15" fmla="*/ 525 h 648"/>
                <a:gd name="T16" fmla="*/ 0 w 677"/>
                <a:gd name="T17" fmla="*/ 782 h 648"/>
                <a:gd name="T18" fmla="*/ 0 w 677"/>
                <a:gd name="T19" fmla="*/ 3584 h 648"/>
                <a:gd name="T20" fmla="*/ 458 w 677"/>
                <a:gd name="T21" fmla="*/ 3572 h 648"/>
                <a:gd name="T22" fmla="*/ 1123 w 677"/>
                <a:gd name="T23" fmla="*/ 3596 h 648"/>
                <a:gd name="T24" fmla="*/ 1319 w 677"/>
                <a:gd name="T25" fmla="*/ 3596 h 648"/>
                <a:gd name="T26" fmla="*/ 2274 w 677"/>
                <a:gd name="T27" fmla="*/ 3596 h 648"/>
                <a:gd name="T28" fmla="*/ 2541 w 677"/>
                <a:gd name="T29" fmla="*/ 3617 h 648"/>
                <a:gd name="T30" fmla="*/ 3061 w 677"/>
                <a:gd name="T31" fmla="*/ 3561 h 648"/>
                <a:gd name="T32" fmla="*/ 3531 w 677"/>
                <a:gd name="T33" fmla="*/ 3589 h 648"/>
                <a:gd name="T34" fmla="*/ 3781 w 677"/>
                <a:gd name="T35" fmla="*/ 995 h 648"/>
                <a:gd name="T36" fmla="*/ 3736 w 677"/>
                <a:gd name="T37" fmla="*/ 976 h 648"/>
                <a:gd name="T38" fmla="*/ 3736 w 677"/>
                <a:gd name="T39" fmla="*/ 976 h 6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1323 w 237"/>
                <a:gd name="T1" fmla="*/ 41 h 7"/>
                <a:gd name="T2" fmla="*/ 1278 w 237"/>
                <a:gd name="T3" fmla="*/ 17 h 7"/>
                <a:gd name="T4" fmla="*/ 721 w 237"/>
                <a:gd name="T5" fmla="*/ 5 h 7"/>
                <a:gd name="T6" fmla="*/ 73 w 237"/>
                <a:gd name="T7" fmla="*/ 0 h 7"/>
                <a:gd name="T8" fmla="*/ 66 w 237"/>
                <a:gd name="T9" fmla="*/ 0 h 7"/>
                <a:gd name="T10" fmla="*/ 66 w 237"/>
                <a:gd name="T11" fmla="*/ 12 h 7"/>
                <a:gd name="T12" fmla="*/ 0 w 237"/>
                <a:gd name="T13" fmla="*/ 36 h 7"/>
                <a:gd name="T14" fmla="*/ 144 w 237"/>
                <a:gd name="T15" fmla="*/ 36 h 7"/>
                <a:gd name="T16" fmla="*/ 1323 w 237"/>
                <a:gd name="T17" fmla="*/ 4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3712 w 694"/>
                <a:gd name="T1" fmla="*/ 1271 h 614"/>
                <a:gd name="T2" fmla="*/ 3200 w 694"/>
                <a:gd name="T3" fmla="*/ 1027 h 614"/>
                <a:gd name="T4" fmla="*/ 3211 w 694"/>
                <a:gd name="T5" fmla="*/ 664 h 614"/>
                <a:gd name="T6" fmla="*/ 3441 w 694"/>
                <a:gd name="T7" fmla="*/ 529 h 614"/>
                <a:gd name="T8" fmla="*/ 2826 w 694"/>
                <a:gd name="T9" fmla="*/ 246 h 614"/>
                <a:gd name="T10" fmla="*/ 1614 w 694"/>
                <a:gd name="T11" fmla="*/ 222 h 614"/>
                <a:gd name="T12" fmla="*/ 1652 w 694"/>
                <a:gd name="T13" fmla="*/ 257 h 614"/>
                <a:gd name="T14" fmla="*/ 1016 w 694"/>
                <a:gd name="T15" fmla="*/ 496 h 614"/>
                <a:gd name="T16" fmla="*/ 0 w 694"/>
                <a:gd name="T17" fmla="*/ 536 h 614"/>
                <a:gd name="T18" fmla="*/ 1876 w 694"/>
                <a:gd name="T19" fmla="*/ 541 h 614"/>
                <a:gd name="T20" fmla="*/ 156 w 694"/>
                <a:gd name="T21" fmla="*/ 675 h 614"/>
                <a:gd name="T22" fmla="*/ 0 w 694"/>
                <a:gd name="T23" fmla="*/ 1020 h 614"/>
                <a:gd name="T24" fmla="*/ 163 w 694"/>
                <a:gd name="T25" fmla="*/ 1311 h 614"/>
                <a:gd name="T26" fmla="*/ 168 w 694"/>
                <a:gd name="T27" fmla="*/ 1672 h 614"/>
                <a:gd name="T28" fmla="*/ 2630 w 694"/>
                <a:gd name="T29" fmla="*/ 1672 h 614"/>
                <a:gd name="T30" fmla="*/ 598 w 694"/>
                <a:gd name="T31" fmla="*/ 2097 h 614"/>
                <a:gd name="T32" fmla="*/ 163 w 694"/>
                <a:gd name="T33" fmla="*/ 2364 h 614"/>
                <a:gd name="T34" fmla="*/ 0 w 694"/>
                <a:gd name="T35" fmla="*/ 2633 h 614"/>
                <a:gd name="T36" fmla="*/ 749 w 694"/>
                <a:gd name="T37" fmla="*/ 2879 h 614"/>
                <a:gd name="T38" fmla="*/ 1073 w 694"/>
                <a:gd name="T39" fmla="*/ 3273 h 614"/>
                <a:gd name="T40" fmla="*/ 2351 w 694"/>
                <a:gd name="T41" fmla="*/ 3363 h 614"/>
                <a:gd name="T42" fmla="*/ 1664 w 694"/>
                <a:gd name="T43" fmla="*/ 1060 h 614"/>
                <a:gd name="T44" fmla="*/ 1106 w 694"/>
                <a:gd name="T45" fmla="*/ 1049 h 614"/>
                <a:gd name="T46" fmla="*/ 1524 w 694"/>
                <a:gd name="T47" fmla="*/ 1552 h 614"/>
                <a:gd name="T48" fmla="*/ 1999 w 694"/>
                <a:gd name="T49" fmla="*/ 1306 h 614"/>
                <a:gd name="T50" fmla="*/ 1999 w 694"/>
                <a:gd name="T51" fmla="*/ 1065 h 614"/>
                <a:gd name="T52" fmla="*/ 1094 w 694"/>
                <a:gd name="T53" fmla="*/ 782 h 614"/>
                <a:gd name="T54" fmla="*/ 1855 w 694"/>
                <a:gd name="T55" fmla="*/ 782 h 614"/>
                <a:gd name="T56" fmla="*/ 2228 w 694"/>
                <a:gd name="T57" fmla="*/ 1032 h 614"/>
                <a:gd name="T58" fmla="*/ 614 w 694"/>
                <a:gd name="T59" fmla="*/ 2319 h 614"/>
                <a:gd name="T60" fmla="*/ 1066 w 694"/>
                <a:gd name="T61" fmla="*/ 2850 h 614"/>
                <a:gd name="T62" fmla="*/ 1073 w 694"/>
                <a:gd name="T63" fmla="*/ 3122 h 614"/>
                <a:gd name="T64" fmla="*/ 1737 w 694"/>
                <a:gd name="T65" fmla="*/ 2326 h 614"/>
                <a:gd name="T66" fmla="*/ 2228 w 694"/>
                <a:gd name="T67" fmla="*/ 2081 h 614"/>
                <a:gd name="T68" fmla="*/ 1134 w 694"/>
                <a:gd name="T69" fmla="*/ 2605 h 614"/>
                <a:gd name="T70" fmla="*/ 1737 w 694"/>
                <a:gd name="T71" fmla="*/ 2850 h 614"/>
                <a:gd name="T72" fmla="*/ 2240 w 694"/>
                <a:gd name="T73" fmla="*/ 3129 h 614"/>
                <a:gd name="T74" fmla="*/ 1664 w 694"/>
                <a:gd name="T75" fmla="*/ 3162 h 614"/>
                <a:gd name="T76" fmla="*/ 2725 w 694"/>
                <a:gd name="T77" fmla="*/ 2364 h 614"/>
                <a:gd name="T78" fmla="*/ 2311 w 694"/>
                <a:gd name="T79" fmla="*/ 2359 h 614"/>
                <a:gd name="T80" fmla="*/ 3556 w 694"/>
                <a:gd name="T81" fmla="*/ 2850 h 614"/>
                <a:gd name="T82" fmla="*/ 3535 w 694"/>
                <a:gd name="T83" fmla="*/ 3157 h 614"/>
                <a:gd name="T84" fmla="*/ 3077 w 694"/>
                <a:gd name="T85" fmla="*/ 3162 h 614"/>
                <a:gd name="T86" fmla="*/ 2396 w 694"/>
                <a:gd name="T87" fmla="*/ 2888 h 614"/>
                <a:gd name="T88" fmla="*/ 2318 w 694"/>
                <a:gd name="T89" fmla="*/ 2643 h 614"/>
                <a:gd name="T90" fmla="*/ 2732 w 694"/>
                <a:gd name="T91" fmla="*/ 2364 h 614"/>
                <a:gd name="T92" fmla="*/ 3663 w 694"/>
                <a:gd name="T93" fmla="*/ 1790 h 614"/>
                <a:gd name="T94" fmla="*/ 3634 w 694"/>
                <a:gd name="T95" fmla="*/ 2102 h 614"/>
                <a:gd name="T96" fmla="*/ 2306 w 694"/>
                <a:gd name="T97" fmla="*/ 2114 h 614"/>
                <a:gd name="T98" fmla="*/ 3634 w 694"/>
                <a:gd name="T99" fmla="*/ 2097 h 614"/>
                <a:gd name="T100" fmla="*/ 3249 w 694"/>
                <a:gd name="T101" fmla="*/ 2069 h 614"/>
                <a:gd name="T102" fmla="*/ 1016 w 694"/>
                <a:gd name="T103" fmla="*/ 2069 h 614"/>
                <a:gd name="T104" fmla="*/ 3552 w 694"/>
                <a:gd name="T105" fmla="*/ 1840 h 614"/>
                <a:gd name="T106" fmla="*/ 3178 w 694"/>
                <a:gd name="T107" fmla="*/ 1663 h 614"/>
                <a:gd name="T108" fmla="*/ 3691 w 694"/>
                <a:gd name="T109" fmla="*/ 1540 h 614"/>
                <a:gd name="T110" fmla="*/ 3708 w 694"/>
                <a:gd name="T111" fmla="*/ 1315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111 w 25"/>
                <a:gd name="T1" fmla="*/ 90 h 24"/>
                <a:gd name="T2" fmla="*/ 83 w 25"/>
                <a:gd name="T3" fmla="*/ 0 h 24"/>
                <a:gd name="T4" fmla="*/ 0 w 25"/>
                <a:gd name="T5" fmla="*/ 50 h 24"/>
                <a:gd name="T6" fmla="*/ 33 w 25"/>
                <a:gd name="T7" fmla="*/ 135 h 24"/>
                <a:gd name="T8" fmla="*/ 111 w 25"/>
                <a:gd name="T9" fmla="*/ 90 h 24"/>
                <a:gd name="T10" fmla="*/ 111 w 25"/>
                <a:gd name="T11" fmla="*/ 9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480 w 116"/>
                <a:gd name="T1" fmla="*/ 201 h 128"/>
                <a:gd name="T2" fmla="*/ 196 w 116"/>
                <a:gd name="T3" fmla="*/ 61 h 128"/>
                <a:gd name="T4" fmla="*/ 40 w 116"/>
                <a:gd name="T5" fmla="*/ 328 h 128"/>
                <a:gd name="T6" fmla="*/ 172 w 116"/>
                <a:gd name="T7" fmla="*/ 517 h 128"/>
                <a:gd name="T8" fmla="*/ 57 w 116"/>
                <a:gd name="T9" fmla="*/ 668 h 128"/>
                <a:gd name="T10" fmla="*/ 647 w 116"/>
                <a:gd name="T11" fmla="*/ 467 h 128"/>
                <a:gd name="T12" fmla="*/ 480 w 116"/>
                <a:gd name="T13" fmla="*/ 422 h 128"/>
                <a:gd name="T14" fmla="*/ 480 w 116"/>
                <a:gd name="T15" fmla="*/ 201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586 w 105"/>
                <a:gd name="T1" fmla="*/ 0 h 46"/>
                <a:gd name="T2" fmla="*/ 274 w 105"/>
                <a:gd name="T3" fmla="*/ 62 h 46"/>
                <a:gd name="T4" fmla="*/ 0 w 105"/>
                <a:gd name="T5" fmla="*/ 185 h 46"/>
                <a:gd name="T6" fmla="*/ 312 w 105"/>
                <a:gd name="T7" fmla="*/ 201 h 46"/>
                <a:gd name="T8" fmla="*/ 586 w 105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49 h 16"/>
                <a:gd name="T2" fmla="*/ 148 w 29"/>
                <a:gd name="T3" fmla="*/ 5 h 16"/>
                <a:gd name="T4" fmla="*/ 94 w 29"/>
                <a:gd name="T5" fmla="*/ 86 h 16"/>
                <a:gd name="T6" fmla="*/ 0 w 29"/>
                <a:gd name="T7" fmla="*/ 49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189 w 208"/>
                <a:gd name="T1" fmla="*/ 0 h 5"/>
                <a:gd name="T2" fmla="*/ 0 w 208"/>
                <a:gd name="T3" fmla="*/ 0 h 5"/>
                <a:gd name="T4" fmla="*/ 0 w 208"/>
                <a:gd name="T5" fmla="*/ 29 h 5"/>
                <a:gd name="T6" fmla="*/ 201 w 208"/>
                <a:gd name="T7" fmla="*/ 29 h 5"/>
                <a:gd name="T8" fmla="*/ 1159 w 208"/>
                <a:gd name="T9" fmla="*/ 24 h 5"/>
                <a:gd name="T10" fmla="*/ 1159 w 208"/>
                <a:gd name="T11" fmla="*/ 0 h 5"/>
                <a:gd name="T12" fmla="*/ 1143 w 208"/>
                <a:gd name="T13" fmla="*/ 0 h 5"/>
                <a:gd name="T14" fmla="*/ 189 w 20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500" y="4545013"/>
            <a:ext cx="1873250" cy="2324100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1189 w 399"/>
                <a:gd name="T1" fmla="*/ 2151 h 390"/>
                <a:gd name="T2" fmla="*/ 2061 w 399"/>
                <a:gd name="T3" fmla="*/ 1106 h 390"/>
                <a:gd name="T4" fmla="*/ 352 w 399"/>
                <a:gd name="T5" fmla="*/ 655 h 390"/>
                <a:gd name="T6" fmla="*/ 1189 w 399"/>
                <a:gd name="T7" fmla="*/ 215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765 w 238"/>
                <a:gd name="T1" fmla="*/ 765 h 334"/>
                <a:gd name="T2" fmla="*/ 1327 w 238"/>
                <a:gd name="T3" fmla="*/ 676 h 334"/>
                <a:gd name="T4" fmla="*/ 753 w 238"/>
                <a:gd name="T5" fmla="*/ 635 h 334"/>
                <a:gd name="T6" fmla="*/ 1327 w 238"/>
                <a:gd name="T7" fmla="*/ 302 h 334"/>
                <a:gd name="T8" fmla="*/ 730 w 238"/>
                <a:gd name="T9" fmla="*/ 468 h 334"/>
                <a:gd name="T10" fmla="*/ 730 w 238"/>
                <a:gd name="T11" fmla="*/ 468 h 334"/>
                <a:gd name="T12" fmla="*/ 992 w 238"/>
                <a:gd name="T13" fmla="*/ 33 h 334"/>
                <a:gd name="T14" fmla="*/ 704 w 238"/>
                <a:gd name="T15" fmla="*/ 345 h 334"/>
                <a:gd name="T16" fmla="*/ 512 w 238"/>
                <a:gd name="T17" fmla="*/ 0 h 334"/>
                <a:gd name="T18" fmla="*/ 659 w 238"/>
                <a:gd name="T19" fmla="*/ 475 h 334"/>
                <a:gd name="T20" fmla="*/ 664 w 238"/>
                <a:gd name="T21" fmla="*/ 496 h 334"/>
                <a:gd name="T22" fmla="*/ 123 w 238"/>
                <a:gd name="T23" fmla="*/ 156 h 334"/>
                <a:gd name="T24" fmla="*/ 607 w 238"/>
                <a:gd name="T25" fmla="*/ 652 h 334"/>
                <a:gd name="T26" fmla="*/ 0 w 238"/>
                <a:gd name="T27" fmla="*/ 565 h 334"/>
                <a:gd name="T28" fmla="*/ 619 w 238"/>
                <a:gd name="T29" fmla="*/ 787 h 334"/>
                <a:gd name="T30" fmla="*/ 597 w 238"/>
                <a:gd name="T31" fmla="*/ 1864 h 334"/>
                <a:gd name="T32" fmla="*/ 730 w 238"/>
                <a:gd name="T33" fmla="*/ 1864 h 334"/>
                <a:gd name="T34" fmla="*/ 765 w 238"/>
                <a:gd name="T35" fmla="*/ 765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823 w 252"/>
                <a:gd name="T1" fmla="*/ 95 h 81"/>
                <a:gd name="T2" fmla="*/ 946 w 252"/>
                <a:gd name="T3" fmla="*/ 422 h 81"/>
                <a:gd name="T4" fmla="*/ 1213 w 252"/>
                <a:gd name="T5" fmla="*/ 192 h 81"/>
                <a:gd name="T6" fmla="*/ 1287 w 252"/>
                <a:gd name="T7" fmla="*/ 443 h 81"/>
                <a:gd name="T8" fmla="*/ 1303 w 252"/>
                <a:gd name="T9" fmla="*/ 173 h 81"/>
                <a:gd name="T10" fmla="*/ 963 w 252"/>
                <a:gd name="T11" fmla="*/ 337 h 81"/>
                <a:gd name="T12" fmla="*/ 788 w 252"/>
                <a:gd name="T13" fmla="*/ 21 h 81"/>
                <a:gd name="T14" fmla="*/ 643 w 252"/>
                <a:gd name="T15" fmla="*/ 180 h 81"/>
                <a:gd name="T16" fmla="*/ 475 w 252"/>
                <a:gd name="T17" fmla="*/ 12 h 81"/>
                <a:gd name="T18" fmla="*/ 274 w 252"/>
                <a:gd name="T19" fmla="*/ 360 h 81"/>
                <a:gd name="T20" fmla="*/ 0 w 252"/>
                <a:gd name="T21" fmla="*/ 282 h 81"/>
                <a:gd name="T22" fmla="*/ 312 w 252"/>
                <a:gd name="T23" fmla="*/ 434 h 81"/>
                <a:gd name="T24" fmla="*/ 459 w 252"/>
                <a:gd name="T25" fmla="*/ 62 h 81"/>
                <a:gd name="T26" fmla="*/ 639 w 252"/>
                <a:gd name="T27" fmla="*/ 258 h 81"/>
                <a:gd name="T28" fmla="*/ 823 w 252"/>
                <a:gd name="T29" fmla="*/ 95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515 w 129"/>
                <a:gd name="T1" fmla="*/ 1433 h 280"/>
                <a:gd name="T2" fmla="*/ 497 w 129"/>
                <a:gd name="T3" fmla="*/ 1225 h 280"/>
                <a:gd name="T4" fmla="*/ 279 w 129"/>
                <a:gd name="T5" fmla="*/ 1303 h 280"/>
                <a:gd name="T6" fmla="*/ 357 w 129"/>
                <a:gd name="T7" fmla="*/ 1036 h 280"/>
                <a:gd name="T8" fmla="*/ 168 w 129"/>
                <a:gd name="T9" fmla="*/ 1025 h 280"/>
                <a:gd name="T10" fmla="*/ 251 w 129"/>
                <a:gd name="T11" fmla="*/ 814 h 280"/>
                <a:gd name="T12" fmla="*/ 61 w 129"/>
                <a:gd name="T13" fmla="*/ 741 h 280"/>
                <a:gd name="T14" fmla="*/ 267 w 129"/>
                <a:gd name="T15" fmla="*/ 581 h 280"/>
                <a:gd name="T16" fmla="*/ 90 w 129"/>
                <a:gd name="T17" fmla="*/ 458 h 280"/>
                <a:gd name="T18" fmla="*/ 251 w 129"/>
                <a:gd name="T19" fmla="*/ 356 h 280"/>
                <a:gd name="T20" fmla="*/ 156 w 129"/>
                <a:gd name="T21" fmla="*/ 196 h 280"/>
                <a:gd name="T22" fmla="*/ 262 w 129"/>
                <a:gd name="T23" fmla="*/ 83 h 280"/>
                <a:gd name="T24" fmla="*/ 402 w 129"/>
                <a:gd name="T25" fmla="*/ 45 h 280"/>
                <a:gd name="T26" fmla="*/ 128 w 129"/>
                <a:gd name="T27" fmla="*/ 139 h 280"/>
                <a:gd name="T28" fmla="*/ 196 w 129"/>
                <a:gd name="T29" fmla="*/ 345 h 280"/>
                <a:gd name="T30" fmla="*/ 45 w 129"/>
                <a:gd name="T31" fmla="*/ 467 h 280"/>
                <a:gd name="T32" fmla="*/ 189 w 129"/>
                <a:gd name="T33" fmla="*/ 590 h 280"/>
                <a:gd name="T34" fmla="*/ 5 w 129"/>
                <a:gd name="T35" fmla="*/ 781 h 280"/>
                <a:gd name="T36" fmla="*/ 189 w 129"/>
                <a:gd name="T37" fmla="*/ 859 h 280"/>
                <a:gd name="T38" fmla="*/ 123 w 129"/>
                <a:gd name="T39" fmla="*/ 1041 h 280"/>
                <a:gd name="T40" fmla="*/ 296 w 129"/>
                <a:gd name="T41" fmla="*/ 1060 h 280"/>
                <a:gd name="T42" fmla="*/ 229 w 129"/>
                <a:gd name="T43" fmla="*/ 1320 h 280"/>
                <a:gd name="T44" fmla="*/ 447 w 129"/>
                <a:gd name="T45" fmla="*/ 1287 h 280"/>
                <a:gd name="T46" fmla="*/ 558 w 129"/>
                <a:gd name="T47" fmla="*/ 1520 h 280"/>
                <a:gd name="T48" fmla="*/ 721 w 129"/>
                <a:gd name="T49" fmla="*/ 1388 h 280"/>
                <a:gd name="T50" fmla="*/ 515 w 129"/>
                <a:gd name="T51" fmla="*/ 1433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909 w 166"/>
                <a:gd name="T1" fmla="*/ 626 h 282"/>
                <a:gd name="T2" fmla="*/ 770 w 166"/>
                <a:gd name="T3" fmla="*/ 463 h 282"/>
                <a:gd name="T4" fmla="*/ 864 w 166"/>
                <a:gd name="T5" fmla="*/ 312 h 282"/>
                <a:gd name="T6" fmla="*/ 730 w 166"/>
                <a:gd name="T7" fmla="*/ 205 h 282"/>
                <a:gd name="T8" fmla="*/ 758 w 166"/>
                <a:gd name="T9" fmla="*/ 73 h 282"/>
                <a:gd name="T10" fmla="*/ 635 w 166"/>
                <a:gd name="T11" fmla="*/ 61 h 282"/>
                <a:gd name="T12" fmla="*/ 652 w 166"/>
                <a:gd name="T13" fmla="*/ 78 h 282"/>
                <a:gd name="T14" fmla="*/ 730 w 166"/>
                <a:gd name="T15" fmla="*/ 94 h 282"/>
                <a:gd name="T16" fmla="*/ 680 w 166"/>
                <a:gd name="T17" fmla="*/ 234 h 282"/>
                <a:gd name="T18" fmla="*/ 815 w 166"/>
                <a:gd name="T19" fmla="*/ 319 h 282"/>
                <a:gd name="T20" fmla="*/ 675 w 166"/>
                <a:gd name="T21" fmla="*/ 479 h 282"/>
                <a:gd name="T22" fmla="*/ 860 w 166"/>
                <a:gd name="T23" fmla="*/ 607 h 282"/>
                <a:gd name="T24" fmla="*/ 652 w 166"/>
                <a:gd name="T25" fmla="*/ 860 h 282"/>
                <a:gd name="T26" fmla="*/ 775 w 166"/>
                <a:gd name="T27" fmla="*/ 1016 h 282"/>
                <a:gd name="T28" fmla="*/ 491 w 166"/>
                <a:gd name="T29" fmla="*/ 1093 h 282"/>
                <a:gd name="T30" fmla="*/ 586 w 166"/>
                <a:gd name="T31" fmla="*/ 1315 h 282"/>
                <a:gd name="T32" fmla="*/ 442 w 166"/>
                <a:gd name="T33" fmla="*/ 1254 h 282"/>
                <a:gd name="T34" fmla="*/ 390 w 166"/>
                <a:gd name="T35" fmla="*/ 1417 h 282"/>
                <a:gd name="T36" fmla="*/ 201 w 166"/>
                <a:gd name="T37" fmla="*/ 1271 h 282"/>
                <a:gd name="T38" fmla="*/ 139 w 166"/>
                <a:gd name="T39" fmla="*/ 1511 h 282"/>
                <a:gd name="T40" fmla="*/ 0 w 166"/>
                <a:gd name="T41" fmla="*/ 1389 h 282"/>
                <a:gd name="T42" fmla="*/ 135 w 166"/>
                <a:gd name="T43" fmla="*/ 1552 h 282"/>
                <a:gd name="T44" fmla="*/ 234 w 166"/>
                <a:gd name="T45" fmla="*/ 1344 h 282"/>
                <a:gd name="T46" fmla="*/ 413 w 166"/>
                <a:gd name="T47" fmla="*/ 1478 h 282"/>
                <a:gd name="T48" fmla="*/ 484 w 166"/>
                <a:gd name="T49" fmla="*/ 1344 h 282"/>
                <a:gd name="T50" fmla="*/ 642 w 166"/>
                <a:gd name="T51" fmla="*/ 1339 h 282"/>
                <a:gd name="T52" fmla="*/ 553 w 166"/>
                <a:gd name="T53" fmla="*/ 1138 h 282"/>
                <a:gd name="T54" fmla="*/ 831 w 166"/>
                <a:gd name="T55" fmla="*/ 1037 h 282"/>
                <a:gd name="T56" fmla="*/ 730 w 166"/>
                <a:gd name="T57" fmla="*/ 860 h 282"/>
                <a:gd name="T58" fmla="*/ 909 w 166"/>
                <a:gd name="T59" fmla="*/ 62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400" y="5011738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69 h 37"/>
                <a:gd name="T2" fmla="*/ 545 w 100"/>
                <a:gd name="T3" fmla="*/ 209 h 37"/>
                <a:gd name="T4" fmla="*/ 557 w 100"/>
                <a:gd name="T5" fmla="*/ 140 h 37"/>
                <a:gd name="T6" fmla="*/ 21 w 100"/>
                <a:gd name="T7" fmla="*/ 0 h 37"/>
                <a:gd name="T8" fmla="*/ 0 w 100"/>
                <a:gd name="T9" fmla="*/ 69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1184 w 399"/>
                <a:gd name="T1" fmla="*/ 2151 h 390"/>
                <a:gd name="T2" fmla="*/ 2056 w 399"/>
                <a:gd name="T3" fmla="*/ 1106 h 390"/>
                <a:gd name="T4" fmla="*/ 347 w 399"/>
                <a:gd name="T5" fmla="*/ 655 h 390"/>
                <a:gd name="T6" fmla="*/ 1184 w 399"/>
                <a:gd name="T7" fmla="*/ 215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758 w 239"/>
                <a:gd name="T1" fmla="*/ 765 h 334"/>
                <a:gd name="T2" fmla="*/ 1326 w 239"/>
                <a:gd name="T3" fmla="*/ 676 h 334"/>
                <a:gd name="T4" fmla="*/ 758 w 239"/>
                <a:gd name="T5" fmla="*/ 635 h 334"/>
                <a:gd name="T6" fmla="*/ 1331 w 239"/>
                <a:gd name="T7" fmla="*/ 302 h 334"/>
                <a:gd name="T8" fmla="*/ 741 w 239"/>
                <a:gd name="T9" fmla="*/ 468 h 334"/>
                <a:gd name="T10" fmla="*/ 741 w 239"/>
                <a:gd name="T11" fmla="*/ 468 h 334"/>
                <a:gd name="T12" fmla="*/ 991 w 239"/>
                <a:gd name="T13" fmla="*/ 33 h 334"/>
                <a:gd name="T14" fmla="*/ 708 w 239"/>
                <a:gd name="T15" fmla="*/ 345 h 334"/>
                <a:gd name="T16" fmla="*/ 512 w 239"/>
                <a:gd name="T17" fmla="*/ 0 h 334"/>
                <a:gd name="T18" fmla="*/ 663 w 239"/>
                <a:gd name="T19" fmla="*/ 475 h 334"/>
                <a:gd name="T20" fmla="*/ 663 w 239"/>
                <a:gd name="T21" fmla="*/ 496 h 334"/>
                <a:gd name="T22" fmla="*/ 118 w 239"/>
                <a:gd name="T23" fmla="*/ 156 h 334"/>
                <a:gd name="T24" fmla="*/ 602 w 239"/>
                <a:gd name="T25" fmla="*/ 652 h 334"/>
                <a:gd name="T26" fmla="*/ 0 w 239"/>
                <a:gd name="T27" fmla="*/ 565 h 334"/>
                <a:gd name="T28" fmla="*/ 614 w 239"/>
                <a:gd name="T29" fmla="*/ 787 h 334"/>
                <a:gd name="T30" fmla="*/ 590 w 239"/>
                <a:gd name="T31" fmla="*/ 1864 h 334"/>
                <a:gd name="T32" fmla="*/ 724 w 239"/>
                <a:gd name="T33" fmla="*/ 1864 h 334"/>
                <a:gd name="T34" fmla="*/ 758 w 239"/>
                <a:gd name="T35" fmla="*/ 765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094 w 251"/>
                <a:gd name="T1" fmla="*/ 434 h 81"/>
                <a:gd name="T2" fmla="*/ 1401 w 251"/>
                <a:gd name="T3" fmla="*/ 282 h 81"/>
                <a:gd name="T4" fmla="*/ 1134 w 251"/>
                <a:gd name="T5" fmla="*/ 360 h 81"/>
                <a:gd name="T6" fmla="*/ 938 w 251"/>
                <a:gd name="T7" fmla="*/ 12 h 81"/>
                <a:gd name="T8" fmla="*/ 758 w 251"/>
                <a:gd name="T9" fmla="*/ 180 h 81"/>
                <a:gd name="T10" fmla="*/ 619 w 251"/>
                <a:gd name="T11" fmla="*/ 21 h 81"/>
                <a:gd name="T12" fmla="*/ 442 w 251"/>
                <a:gd name="T13" fmla="*/ 337 h 81"/>
                <a:gd name="T14" fmla="*/ 106 w 251"/>
                <a:gd name="T15" fmla="*/ 173 h 81"/>
                <a:gd name="T16" fmla="*/ 123 w 251"/>
                <a:gd name="T17" fmla="*/ 443 h 81"/>
                <a:gd name="T18" fmla="*/ 189 w 251"/>
                <a:gd name="T19" fmla="*/ 192 h 81"/>
                <a:gd name="T20" fmla="*/ 463 w 251"/>
                <a:gd name="T21" fmla="*/ 422 h 81"/>
                <a:gd name="T22" fmla="*/ 591 w 251"/>
                <a:gd name="T23" fmla="*/ 95 h 81"/>
                <a:gd name="T24" fmla="*/ 770 w 251"/>
                <a:gd name="T25" fmla="*/ 258 h 81"/>
                <a:gd name="T26" fmla="*/ 954 w 251"/>
                <a:gd name="T27" fmla="*/ 62 h 81"/>
                <a:gd name="T28" fmla="*/ 1094 w 251"/>
                <a:gd name="T29" fmla="*/ 434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529 w 130"/>
                <a:gd name="T1" fmla="*/ 590 h 280"/>
                <a:gd name="T2" fmla="*/ 680 w 130"/>
                <a:gd name="T3" fmla="*/ 467 h 280"/>
                <a:gd name="T4" fmla="*/ 524 w 130"/>
                <a:gd name="T5" fmla="*/ 345 h 280"/>
                <a:gd name="T6" fmla="*/ 597 w 130"/>
                <a:gd name="T7" fmla="*/ 139 h 280"/>
                <a:gd name="T8" fmla="*/ 312 w 130"/>
                <a:gd name="T9" fmla="*/ 45 h 280"/>
                <a:gd name="T10" fmla="*/ 451 w 130"/>
                <a:gd name="T11" fmla="*/ 83 h 280"/>
                <a:gd name="T12" fmla="*/ 564 w 130"/>
                <a:gd name="T13" fmla="*/ 196 h 280"/>
                <a:gd name="T14" fmla="*/ 463 w 130"/>
                <a:gd name="T15" fmla="*/ 356 h 280"/>
                <a:gd name="T16" fmla="*/ 631 w 130"/>
                <a:gd name="T17" fmla="*/ 458 h 280"/>
                <a:gd name="T18" fmla="*/ 446 w 130"/>
                <a:gd name="T19" fmla="*/ 581 h 280"/>
                <a:gd name="T20" fmla="*/ 664 w 130"/>
                <a:gd name="T21" fmla="*/ 741 h 280"/>
                <a:gd name="T22" fmla="*/ 468 w 130"/>
                <a:gd name="T23" fmla="*/ 814 h 280"/>
                <a:gd name="T24" fmla="*/ 553 w 130"/>
                <a:gd name="T25" fmla="*/ 1025 h 280"/>
                <a:gd name="T26" fmla="*/ 364 w 130"/>
                <a:gd name="T27" fmla="*/ 1036 h 280"/>
                <a:gd name="T28" fmla="*/ 442 w 130"/>
                <a:gd name="T29" fmla="*/ 1303 h 280"/>
                <a:gd name="T30" fmla="*/ 229 w 130"/>
                <a:gd name="T31" fmla="*/ 1225 h 280"/>
                <a:gd name="T32" fmla="*/ 205 w 130"/>
                <a:gd name="T33" fmla="*/ 1433 h 280"/>
                <a:gd name="T34" fmla="*/ 0 w 130"/>
                <a:gd name="T35" fmla="*/ 1388 h 280"/>
                <a:gd name="T36" fmla="*/ 161 w 130"/>
                <a:gd name="T37" fmla="*/ 1520 h 280"/>
                <a:gd name="T38" fmla="*/ 274 w 130"/>
                <a:gd name="T39" fmla="*/ 1287 h 280"/>
                <a:gd name="T40" fmla="*/ 496 w 130"/>
                <a:gd name="T41" fmla="*/ 1320 h 280"/>
                <a:gd name="T42" fmla="*/ 423 w 130"/>
                <a:gd name="T43" fmla="*/ 1060 h 280"/>
                <a:gd name="T44" fmla="*/ 597 w 130"/>
                <a:gd name="T45" fmla="*/ 1041 h 280"/>
                <a:gd name="T46" fmla="*/ 529 w 130"/>
                <a:gd name="T47" fmla="*/ 859 h 280"/>
                <a:gd name="T48" fmla="*/ 713 w 130"/>
                <a:gd name="T49" fmla="*/ 781 h 280"/>
                <a:gd name="T50" fmla="*/ 529 w 130"/>
                <a:gd name="T51" fmla="*/ 59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783 w 165"/>
                <a:gd name="T1" fmla="*/ 1511 h 282"/>
                <a:gd name="T2" fmla="*/ 721 w 165"/>
                <a:gd name="T3" fmla="*/ 1271 h 282"/>
                <a:gd name="T4" fmla="*/ 533 w 165"/>
                <a:gd name="T5" fmla="*/ 1417 h 282"/>
                <a:gd name="T6" fmla="*/ 483 w 165"/>
                <a:gd name="T7" fmla="*/ 1254 h 282"/>
                <a:gd name="T8" fmla="*/ 332 w 165"/>
                <a:gd name="T9" fmla="*/ 1315 h 282"/>
                <a:gd name="T10" fmla="*/ 439 w 165"/>
                <a:gd name="T11" fmla="*/ 1093 h 282"/>
                <a:gd name="T12" fmla="*/ 151 w 165"/>
                <a:gd name="T13" fmla="*/ 1016 h 282"/>
                <a:gd name="T14" fmla="*/ 273 w 165"/>
                <a:gd name="T15" fmla="*/ 860 h 282"/>
                <a:gd name="T16" fmla="*/ 66 w 165"/>
                <a:gd name="T17" fmla="*/ 607 h 282"/>
                <a:gd name="T18" fmla="*/ 250 w 165"/>
                <a:gd name="T19" fmla="*/ 479 h 282"/>
                <a:gd name="T20" fmla="*/ 106 w 165"/>
                <a:gd name="T21" fmla="*/ 319 h 282"/>
                <a:gd name="T22" fmla="*/ 245 w 165"/>
                <a:gd name="T23" fmla="*/ 234 h 282"/>
                <a:gd name="T24" fmla="*/ 196 w 165"/>
                <a:gd name="T25" fmla="*/ 94 h 282"/>
                <a:gd name="T26" fmla="*/ 273 w 165"/>
                <a:gd name="T27" fmla="*/ 78 h 282"/>
                <a:gd name="T28" fmla="*/ 283 w 165"/>
                <a:gd name="T29" fmla="*/ 61 h 282"/>
                <a:gd name="T30" fmla="*/ 160 w 165"/>
                <a:gd name="T31" fmla="*/ 73 h 282"/>
                <a:gd name="T32" fmla="*/ 196 w 165"/>
                <a:gd name="T33" fmla="*/ 205 h 282"/>
                <a:gd name="T34" fmla="*/ 61 w 165"/>
                <a:gd name="T35" fmla="*/ 312 h 282"/>
                <a:gd name="T36" fmla="*/ 151 w 165"/>
                <a:gd name="T37" fmla="*/ 463 h 282"/>
                <a:gd name="T38" fmla="*/ 17 w 165"/>
                <a:gd name="T39" fmla="*/ 626 h 282"/>
                <a:gd name="T40" fmla="*/ 196 w 165"/>
                <a:gd name="T41" fmla="*/ 860 h 282"/>
                <a:gd name="T42" fmla="*/ 94 w 165"/>
                <a:gd name="T43" fmla="*/ 1037 h 282"/>
                <a:gd name="T44" fmla="*/ 372 w 165"/>
                <a:gd name="T45" fmla="*/ 1138 h 282"/>
                <a:gd name="T46" fmla="*/ 278 w 165"/>
                <a:gd name="T47" fmla="*/ 1339 h 282"/>
                <a:gd name="T48" fmla="*/ 439 w 165"/>
                <a:gd name="T49" fmla="*/ 1344 h 282"/>
                <a:gd name="T50" fmla="*/ 512 w 165"/>
                <a:gd name="T51" fmla="*/ 1478 h 282"/>
                <a:gd name="T52" fmla="*/ 688 w 165"/>
                <a:gd name="T53" fmla="*/ 1344 h 282"/>
                <a:gd name="T54" fmla="*/ 790 w 165"/>
                <a:gd name="T55" fmla="*/ 1552 h 282"/>
                <a:gd name="T56" fmla="*/ 917 w 165"/>
                <a:gd name="T57" fmla="*/ 1389 h 282"/>
                <a:gd name="T58" fmla="*/ 783 w 165"/>
                <a:gd name="T59" fmla="*/ 1511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" name="Group 159"/>
          <p:cNvGrpSpPr>
            <a:grpSpLocks/>
          </p:cNvGrpSpPr>
          <p:nvPr/>
        </p:nvGrpSpPr>
        <p:grpSpPr bwMode="auto">
          <a:xfrm>
            <a:off x="-22225" y="4349750"/>
            <a:ext cx="1697038" cy="2519363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>
                <a:gd name="T0" fmla="*/ 734626 w 1615212"/>
                <a:gd name="T1" fmla="*/ 2038 h 1820141"/>
                <a:gd name="T2" fmla="*/ 1589496 w 1615212"/>
                <a:gd name="T3" fmla="*/ 780177 h 1820141"/>
                <a:gd name="T4" fmla="*/ 724226 w 1615212"/>
                <a:gd name="T5" fmla="*/ 1817696 h 1820141"/>
                <a:gd name="T6" fmla="*/ 0 w 1615212"/>
                <a:gd name="T7" fmla="*/ 1572499 h 1820141"/>
                <a:gd name="T8" fmla="*/ 0 w 1615212"/>
                <a:gd name="T9" fmla="*/ 211270 h 1820141"/>
                <a:gd name="T10" fmla="*/ 734626 w 1615212"/>
                <a:gd name="T11" fmla="*/ 2038 h 1820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2147483646 w 238"/>
                <a:gd name="T1" fmla="*/ 2147483646 h 334"/>
                <a:gd name="T2" fmla="*/ 2147483646 w 238"/>
                <a:gd name="T3" fmla="*/ 2147483646 h 334"/>
                <a:gd name="T4" fmla="*/ 2147483646 w 238"/>
                <a:gd name="T5" fmla="*/ 2147483646 h 334"/>
                <a:gd name="T6" fmla="*/ 2147483646 w 238"/>
                <a:gd name="T7" fmla="*/ 1659705985 h 334"/>
                <a:gd name="T8" fmla="*/ 2147483646 w 238"/>
                <a:gd name="T9" fmla="*/ 2147483646 h 334"/>
                <a:gd name="T10" fmla="*/ 2147483646 w 238"/>
                <a:gd name="T11" fmla="*/ 2147483646 h 334"/>
                <a:gd name="T12" fmla="*/ 2147483646 w 238"/>
                <a:gd name="T13" fmla="*/ 184413624 h 334"/>
                <a:gd name="T14" fmla="*/ 2147483646 w 238"/>
                <a:gd name="T15" fmla="*/ 1905585274 h 334"/>
                <a:gd name="T16" fmla="*/ 2147483646 w 238"/>
                <a:gd name="T17" fmla="*/ 0 h 334"/>
                <a:gd name="T18" fmla="*/ 2147483646 w 238"/>
                <a:gd name="T19" fmla="*/ 2147483646 h 334"/>
                <a:gd name="T20" fmla="*/ 2147483646 w 238"/>
                <a:gd name="T21" fmla="*/ 2147483646 h 334"/>
                <a:gd name="T22" fmla="*/ 675645387 w 238"/>
                <a:gd name="T23" fmla="*/ 860585825 h 334"/>
                <a:gd name="T24" fmla="*/ 2147483646 w 238"/>
                <a:gd name="T25" fmla="*/ 2147483646 h 334"/>
                <a:gd name="T26" fmla="*/ 0 w 238"/>
                <a:gd name="T27" fmla="*/ 2147483646 h 334"/>
                <a:gd name="T28" fmla="*/ 2147483646 w 238"/>
                <a:gd name="T29" fmla="*/ 2147483646 h 334"/>
                <a:gd name="T30" fmla="*/ 2147483646 w 238"/>
                <a:gd name="T31" fmla="*/ 2147483646 h 334"/>
                <a:gd name="T32" fmla="*/ 2147483646 w 238"/>
                <a:gd name="T33" fmla="*/ 2147483646 h 334"/>
                <a:gd name="T34" fmla="*/ 2147483646 w 238"/>
                <a:gd name="T35" fmla="*/ 2147483646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2147483646 w 252"/>
                <a:gd name="T1" fmla="*/ 526087072 h 81"/>
                <a:gd name="T2" fmla="*/ 2147483646 w 252"/>
                <a:gd name="T3" fmla="*/ 2147483646 h 81"/>
                <a:gd name="T4" fmla="*/ 2147483646 w 252"/>
                <a:gd name="T5" fmla="*/ 1052174145 h 81"/>
                <a:gd name="T6" fmla="*/ 2147483646 w 252"/>
                <a:gd name="T7" fmla="*/ 2147483646 h 81"/>
                <a:gd name="T8" fmla="*/ 2147483646 w 252"/>
                <a:gd name="T9" fmla="*/ 959334268 h 81"/>
                <a:gd name="T10" fmla="*/ 2147483646 w 252"/>
                <a:gd name="T11" fmla="*/ 1856775285 h 81"/>
                <a:gd name="T12" fmla="*/ 2147483646 w 252"/>
                <a:gd name="T13" fmla="*/ 123786502 h 81"/>
                <a:gd name="T14" fmla="*/ 2147483646 w 252"/>
                <a:gd name="T15" fmla="*/ 990280893 h 81"/>
                <a:gd name="T16" fmla="*/ 2147483646 w 252"/>
                <a:gd name="T17" fmla="*/ 61893251 h 81"/>
                <a:gd name="T18" fmla="*/ 1509609264 w 252"/>
                <a:gd name="T19" fmla="*/ 1980561787 h 81"/>
                <a:gd name="T20" fmla="*/ 0 w 252"/>
                <a:gd name="T21" fmla="*/ 1547314591 h 81"/>
                <a:gd name="T22" fmla="*/ 1725263765 w 252"/>
                <a:gd name="T23" fmla="*/ 2147483646 h 81"/>
                <a:gd name="T24" fmla="*/ 2147483646 w 252"/>
                <a:gd name="T25" fmla="*/ 340407319 h 81"/>
                <a:gd name="T26" fmla="*/ 2147483646 w 252"/>
                <a:gd name="T27" fmla="*/ 1423528089 h 81"/>
                <a:gd name="T28" fmla="*/ 2147483646 w 252"/>
                <a:gd name="T29" fmla="*/ 52608707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2147483646 w 166"/>
                <a:gd name="T1" fmla="*/ 2147483646 h 282"/>
                <a:gd name="T2" fmla="*/ 2147483646 w 166"/>
                <a:gd name="T3" fmla="*/ 2147483646 h 282"/>
                <a:gd name="T4" fmla="*/ 2147483646 w 166"/>
                <a:gd name="T5" fmla="*/ 1720338580 h 282"/>
                <a:gd name="T6" fmla="*/ 2147483646 w 166"/>
                <a:gd name="T7" fmla="*/ 1136653365 h 282"/>
                <a:gd name="T8" fmla="*/ 2147483646 w 166"/>
                <a:gd name="T9" fmla="*/ 399366194 h 282"/>
                <a:gd name="T10" fmla="*/ 2147483646 w 166"/>
                <a:gd name="T11" fmla="*/ 337926520 h 282"/>
                <a:gd name="T12" fmla="*/ 2147483646 w 166"/>
                <a:gd name="T13" fmla="*/ 430083259 h 282"/>
                <a:gd name="T14" fmla="*/ 2147483646 w 166"/>
                <a:gd name="T15" fmla="*/ 522245541 h 282"/>
                <a:gd name="T16" fmla="*/ 2147483646 w 166"/>
                <a:gd name="T17" fmla="*/ 1290255321 h 282"/>
                <a:gd name="T18" fmla="*/ 2147483646 w 166"/>
                <a:gd name="T19" fmla="*/ 1751061188 h 282"/>
                <a:gd name="T20" fmla="*/ 2147483646 w 166"/>
                <a:gd name="T21" fmla="*/ 2147483646 h 282"/>
                <a:gd name="T22" fmla="*/ 2147483646 w 166"/>
                <a:gd name="T23" fmla="*/ 2147483646 h 282"/>
                <a:gd name="T24" fmla="*/ 2147483646 w 166"/>
                <a:gd name="T25" fmla="*/ 2147483646 h 282"/>
                <a:gd name="T26" fmla="*/ 2147483646 w 166"/>
                <a:gd name="T27" fmla="*/ 2147483646 h 282"/>
                <a:gd name="T28" fmla="*/ 2147483646 w 166"/>
                <a:gd name="T29" fmla="*/ 2147483646 h 282"/>
                <a:gd name="T30" fmla="*/ 2147483646 w 166"/>
                <a:gd name="T31" fmla="*/ 2147483646 h 282"/>
                <a:gd name="T32" fmla="*/ 2147483646 w 166"/>
                <a:gd name="T33" fmla="*/ 2147483646 h 282"/>
                <a:gd name="T34" fmla="*/ 2147483646 w 166"/>
                <a:gd name="T35" fmla="*/ 2147483646 h 282"/>
                <a:gd name="T36" fmla="*/ 1105694302 w 166"/>
                <a:gd name="T37" fmla="*/ 2147483646 h 282"/>
                <a:gd name="T38" fmla="*/ 767843265 w 166"/>
                <a:gd name="T39" fmla="*/ 2147483646 h 282"/>
                <a:gd name="T40" fmla="*/ 0 w 166"/>
                <a:gd name="T41" fmla="*/ 2147483646 h 282"/>
                <a:gd name="T42" fmla="*/ 737129535 w 166"/>
                <a:gd name="T43" fmla="*/ 2147483646 h 282"/>
                <a:gd name="T44" fmla="*/ 1289976686 w 166"/>
                <a:gd name="T45" fmla="*/ 2147483646 h 282"/>
                <a:gd name="T46" fmla="*/ 2147483646 w 166"/>
                <a:gd name="T47" fmla="*/ 2147483646 h 282"/>
                <a:gd name="T48" fmla="*/ 2147483646 w 166"/>
                <a:gd name="T49" fmla="*/ 2147483646 h 282"/>
                <a:gd name="T50" fmla="*/ 2147483646 w 166"/>
                <a:gd name="T51" fmla="*/ 2147483646 h 282"/>
                <a:gd name="T52" fmla="*/ 2147483646 w 166"/>
                <a:gd name="T53" fmla="*/ 2147483646 h 282"/>
                <a:gd name="T54" fmla="*/ 2147483646 w 166"/>
                <a:gd name="T55" fmla="*/ 2147483646 h 282"/>
                <a:gd name="T56" fmla="*/ 2147483646 w 166"/>
                <a:gd name="T57" fmla="*/ 2147483646 h 282"/>
                <a:gd name="T58" fmla="*/ 2147483646 w 166"/>
                <a:gd name="T59" fmla="*/ 214748364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475" y="4572000"/>
            <a:ext cx="1851025" cy="2297113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69 h 37"/>
                <a:gd name="T2" fmla="*/ 545 w 100"/>
                <a:gd name="T3" fmla="*/ 209 h 37"/>
                <a:gd name="T4" fmla="*/ 557 w 100"/>
                <a:gd name="T5" fmla="*/ 140 h 37"/>
                <a:gd name="T6" fmla="*/ 21 w 100"/>
                <a:gd name="T7" fmla="*/ 0 h 37"/>
                <a:gd name="T8" fmla="*/ 0 w 100"/>
                <a:gd name="T9" fmla="*/ 69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1184 w 399"/>
                <a:gd name="T1" fmla="*/ 2151 h 390"/>
                <a:gd name="T2" fmla="*/ 2056 w 399"/>
                <a:gd name="T3" fmla="*/ 1106 h 390"/>
                <a:gd name="T4" fmla="*/ 347 w 399"/>
                <a:gd name="T5" fmla="*/ 655 h 390"/>
                <a:gd name="T6" fmla="*/ 1184 w 399"/>
                <a:gd name="T7" fmla="*/ 215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758 w 239"/>
                <a:gd name="T1" fmla="*/ 765 h 334"/>
                <a:gd name="T2" fmla="*/ 1326 w 239"/>
                <a:gd name="T3" fmla="*/ 676 h 334"/>
                <a:gd name="T4" fmla="*/ 758 w 239"/>
                <a:gd name="T5" fmla="*/ 635 h 334"/>
                <a:gd name="T6" fmla="*/ 1331 w 239"/>
                <a:gd name="T7" fmla="*/ 302 h 334"/>
                <a:gd name="T8" fmla="*/ 741 w 239"/>
                <a:gd name="T9" fmla="*/ 468 h 334"/>
                <a:gd name="T10" fmla="*/ 741 w 239"/>
                <a:gd name="T11" fmla="*/ 468 h 334"/>
                <a:gd name="T12" fmla="*/ 991 w 239"/>
                <a:gd name="T13" fmla="*/ 33 h 334"/>
                <a:gd name="T14" fmla="*/ 708 w 239"/>
                <a:gd name="T15" fmla="*/ 345 h 334"/>
                <a:gd name="T16" fmla="*/ 512 w 239"/>
                <a:gd name="T17" fmla="*/ 0 h 334"/>
                <a:gd name="T18" fmla="*/ 663 w 239"/>
                <a:gd name="T19" fmla="*/ 475 h 334"/>
                <a:gd name="T20" fmla="*/ 663 w 239"/>
                <a:gd name="T21" fmla="*/ 496 h 334"/>
                <a:gd name="T22" fmla="*/ 118 w 239"/>
                <a:gd name="T23" fmla="*/ 156 h 334"/>
                <a:gd name="T24" fmla="*/ 602 w 239"/>
                <a:gd name="T25" fmla="*/ 652 h 334"/>
                <a:gd name="T26" fmla="*/ 0 w 239"/>
                <a:gd name="T27" fmla="*/ 565 h 334"/>
                <a:gd name="T28" fmla="*/ 614 w 239"/>
                <a:gd name="T29" fmla="*/ 787 h 334"/>
                <a:gd name="T30" fmla="*/ 590 w 239"/>
                <a:gd name="T31" fmla="*/ 1864 h 334"/>
                <a:gd name="T32" fmla="*/ 724 w 239"/>
                <a:gd name="T33" fmla="*/ 1864 h 334"/>
                <a:gd name="T34" fmla="*/ 758 w 239"/>
                <a:gd name="T35" fmla="*/ 765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094 w 251"/>
                <a:gd name="T1" fmla="*/ 434 h 81"/>
                <a:gd name="T2" fmla="*/ 1401 w 251"/>
                <a:gd name="T3" fmla="*/ 282 h 81"/>
                <a:gd name="T4" fmla="*/ 1134 w 251"/>
                <a:gd name="T5" fmla="*/ 360 h 81"/>
                <a:gd name="T6" fmla="*/ 938 w 251"/>
                <a:gd name="T7" fmla="*/ 12 h 81"/>
                <a:gd name="T8" fmla="*/ 758 w 251"/>
                <a:gd name="T9" fmla="*/ 180 h 81"/>
                <a:gd name="T10" fmla="*/ 619 w 251"/>
                <a:gd name="T11" fmla="*/ 21 h 81"/>
                <a:gd name="T12" fmla="*/ 442 w 251"/>
                <a:gd name="T13" fmla="*/ 337 h 81"/>
                <a:gd name="T14" fmla="*/ 106 w 251"/>
                <a:gd name="T15" fmla="*/ 173 h 81"/>
                <a:gd name="T16" fmla="*/ 123 w 251"/>
                <a:gd name="T17" fmla="*/ 443 h 81"/>
                <a:gd name="T18" fmla="*/ 189 w 251"/>
                <a:gd name="T19" fmla="*/ 192 h 81"/>
                <a:gd name="T20" fmla="*/ 463 w 251"/>
                <a:gd name="T21" fmla="*/ 422 h 81"/>
                <a:gd name="T22" fmla="*/ 591 w 251"/>
                <a:gd name="T23" fmla="*/ 95 h 81"/>
                <a:gd name="T24" fmla="*/ 770 w 251"/>
                <a:gd name="T25" fmla="*/ 258 h 81"/>
                <a:gd name="T26" fmla="*/ 954 w 251"/>
                <a:gd name="T27" fmla="*/ 62 h 81"/>
                <a:gd name="T28" fmla="*/ 1094 w 251"/>
                <a:gd name="T29" fmla="*/ 434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529 w 130"/>
                <a:gd name="T1" fmla="*/ 590 h 280"/>
                <a:gd name="T2" fmla="*/ 680 w 130"/>
                <a:gd name="T3" fmla="*/ 467 h 280"/>
                <a:gd name="T4" fmla="*/ 524 w 130"/>
                <a:gd name="T5" fmla="*/ 345 h 280"/>
                <a:gd name="T6" fmla="*/ 597 w 130"/>
                <a:gd name="T7" fmla="*/ 139 h 280"/>
                <a:gd name="T8" fmla="*/ 312 w 130"/>
                <a:gd name="T9" fmla="*/ 45 h 280"/>
                <a:gd name="T10" fmla="*/ 451 w 130"/>
                <a:gd name="T11" fmla="*/ 83 h 280"/>
                <a:gd name="T12" fmla="*/ 564 w 130"/>
                <a:gd name="T13" fmla="*/ 196 h 280"/>
                <a:gd name="T14" fmla="*/ 463 w 130"/>
                <a:gd name="T15" fmla="*/ 356 h 280"/>
                <a:gd name="T16" fmla="*/ 631 w 130"/>
                <a:gd name="T17" fmla="*/ 458 h 280"/>
                <a:gd name="T18" fmla="*/ 446 w 130"/>
                <a:gd name="T19" fmla="*/ 581 h 280"/>
                <a:gd name="T20" fmla="*/ 664 w 130"/>
                <a:gd name="T21" fmla="*/ 741 h 280"/>
                <a:gd name="T22" fmla="*/ 468 w 130"/>
                <a:gd name="T23" fmla="*/ 814 h 280"/>
                <a:gd name="T24" fmla="*/ 553 w 130"/>
                <a:gd name="T25" fmla="*/ 1025 h 280"/>
                <a:gd name="T26" fmla="*/ 364 w 130"/>
                <a:gd name="T27" fmla="*/ 1036 h 280"/>
                <a:gd name="T28" fmla="*/ 442 w 130"/>
                <a:gd name="T29" fmla="*/ 1303 h 280"/>
                <a:gd name="T30" fmla="*/ 229 w 130"/>
                <a:gd name="T31" fmla="*/ 1225 h 280"/>
                <a:gd name="T32" fmla="*/ 205 w 130"/>
                <a:gd name="T33" fmla="*/ 1433 h 280"/>
                <a:gd name="T34" fmla="*/ 0 w 130"/>
                <a:gd name="T35" fmla="*/ 1388 h 280"/>
                <a:gd name="T36" fmla="*/ 161 w 130"/>
                <a:gd name="T37" fmla="*/ 1520 h 280"/>
                <a:gd name="T38" fmla="*/ 274 w 130"/>
                <a:gd name="T39" fmla="*/ 1287 h 280"/>
                <a:gd name="T40" fmla="*/ 496 w 130"/>
                <a:gd name="T41" fmla="*/ 1320 h 280"/>
                <a:gd name="T42" fmla="*/ 423 w 130"/>
                <a:gd name="T43" fmla="*/ 1060 h 280"/>
                <a:gd name="T44" fmla="*/ 597 w 130"/>
                <a:gd name="T45" fmla="*/ 1041 h 280"/>
                <a:gd name="T46" fmla="*/ 529 w 130"/>
                <a:gd name="T47" fmla="*/ 859 h 280"/>
                <a:gd name="T48" fmla="*/ 713 w 130"/>
                <a:gd name="T49" fmla="*/ 781 h 280"/>
                <a:gd name="T50" fmla="*/ 529 w 130"/>
                <a:gd name="T51" fmla="*/ 59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783 w 165"/>
                <a:gd name="T1" fmla="*/ 1511 h 282"/>
                <a:gd name="T2" fmla="*/ 721 w 165"/>
                <a:gd name="T3" fmla="*/ 1271 h 282"/>
                <a:gd name="T4" fmla="*/ 533 w 165"/>
                <a:gd name="T5" fmla="*/ 1417 h 282"/>
                <a:gd name="T6" fmla="*/ 483 w 165"/>
                <a:gd name="T7" fmla="*/ 1254 h 282"/>
                <a:gd name="T8" fmla="*/ 332 w 165"/>
                <a:gd name="T9" fmla="*/ 1315 h 282"/>
                <a:gd name="T10" fmla="*/ 439 w 165"/>
                <a:gd name="T11" fmla="*/ 1093 h 282"/>
                <a:gd name="T12" fmla="*/ 151 w 165"/>
                <a:gd name="T13" fmla="*/ 1016 h 282"/>
                <a:gd name="T14" fmla="*/ 273 w 165"/>
                <a:gd name="T15" fmla="*/ 860 h 282"/>
                <a:gd name="T16" fmla="*/ 66 w 165"/>
                <a:gd name="T17" fmla="*/ 607 h 282"/>
                <a:gd name="T18" fmla="*/ 250 w 165"/>
                <a:gd name="T19" fmla="*/ 479 h 282"/>
                <a:gd name="T20" fmla="*/ 106 w 165"/>
                <a:gd name="T21" fmla="*/ 319 h 282"/>
                <a:gd name="T22" fmla="*/ 245 w 165"/>
                <a:gd name="T23" fmla="*/ 234 h 282"/>
                <a:gd name="T24" fmla="*/ 196 w 165"/>
                <a:gd name="T25" fmla="*/ 94 h 282"/>
                <a:gd name="T26" fmla="*/ 273 w 165"/>
                <a:gd name="T27" fmla="*/ 78 h 282"/>
                <a:gd name="T28" fmla="*/ 283 w 165"/>
                <a:gd name="T29" fmla="*/ 61 h 282"/>
                <a:gd name="T30" fmla="*/ 160 w 165"/>
                <a:gd name="T31" fmla="*/ 73 h 282"/>
                <a:gd name="T32" fmla="*/ 196 w 165"/>
                <a:gd name="T33" fmla="*/ 205 h 282"/>
                <a:gd name="T34" fmla="*/ 61 w 165"/>
                <a:gd name="T35" fmla="*/ 312 h 282"/>
                <a:gd name="T36" fmla="*/ 151 w 165"/>
                <a:gd name="T37" fmla="*/ 463 h 282"/>
                <a:gd name="T38" fmla="*/ 17 w 165"/>
                <a:gd name="T39" fmla="*/ 626 h 282"/>
                <a:gd name="T40" fmla="*/ 196 w 165"/>
                <a:gd name="T41" fmla="*/ 860 h 282"/>
                <a:gd name="T42" fmla="*/ 94 w 165"/>
                <a:gd name="T43" fmla="*/ 1037 h 282"/>
                <a:gd name="T44" fmla="*/ 372 w 165"/>
                <a:gd name="T45" fmla="*/ 1138 h 282"/>
                <a:gd name="T46" fmla="*/ 278 w 165"/>
                <a:gd name="T47" fmla="*/ 1339 h 282"/>
                <a:gd name="T48" fmla="*/ 439 w 165"/>
                <a:gd name="T49" fmla="*/ 1344 h 282"/>
                <a:gd name="T50" fmla="*/ 512 w 165"/>
                <a:gd name="T51" fmla="*/ 1478 h 282"/>
                <a:gd name="T52" fmla="*/ 688 w 165"/>
                <a:gd name="T53" fmla="*/ 1344 h 282"/>
                <a:gd name="T54" fmla="*/ 790 w 165"/>
                <a:gd name="T55" fmla="*/ 1552 h 282"/>
                <a:gd name="T56" fmla="*/ 917 w 165"/>
                <a:gd name="T57" fmla="*/ 1389 h 282"/>
                <a:gd name="T58" fmla="*/ 783 w 165"/>
                <a:gd name="T59" fmla="*/ 1511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6" name="Group 171"/>
          <p:cNvGrpSpPr>
            <a:grpSpLocks/>
          </p:cNvGrpSpPr>
          <p:nvPr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938811445 w 493"/>
                <a:gd name="T1" fmla="*/ 2031882744 h 523"/>
                <a:gd name="T2" fmla="*/ 130996994 w 493"/>
                <a:gd name="T3" fmla="*/ 1438886769 h 523"/>
                <a:gd name="T4" fmla="*/ 497788161 w 493"/>
                <a:gd name="T5" fmla="*/ 1608937346 h 523"/>
                <a:gd name="T6" fmla="*/ 253261413 w 493"/>
                <a:gd name="T7" fmla="*/ 483989623 h 523"/>
                <a:gd name="T8" fmla="*/ 781614634 w 493"/>
                <a:gd name="T9" fmla="*/ 1033381386 h 523"/>
                <a:gd name="T10" fmla="*/ 1458432089 w 493"/>
                <a:gd name="T11" fmla="*/ 0 h 523"/>
                <a:gd name="T12" fmla="*/ 1406034545 w 493"/>
                <a:gd name="T13" fmla="*/ 1164189843 h 523"/>
                <a:gd name="T14" fmla="*/ 2147483646 w 493"/>
                <a:gd name="T15" fmla="*/ 815368682 h 523"/>
                <a:gd name="T16" fmla="*/ 1742260652 w 493"/>
                <a:gd name="T17" fmla="*/ 1613297350 h 523"/>
                <a:gd name="T18" fmla="*/ 2034819700 w 493"/>
                <a:gd name="T19" fmla="*/ 1547893121 h 523"/>
                <a:gd name="T20" fmla="*/ 938811445 w 493"/>
                <a:gd name="T21" fmla="*/ 2031882744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972227228 w 418"/>
                <a:gd name="T1" fmla="*/ 1842885772 h 424"/>
                <a:gd name="T2" fmla="*/ 1678509462 w 418"/>
                <a:gd name="T3" fmla="*/ 1563395195 h 424"/>
                <a:gd name="T4" fmla="*/ 1325367301 w 418"/>
                <a:gd name="T5" fmla="*/ 1572128230 h 424"/>
                <a:gd name="T6" fmla="*/ 1818021590 w 418"/>
                <a:gd name="T7" fmla="*/ 855937804 h 424"/>
                <a:gd name="T8" fmla="*/ 1111739356 w 418"/>
                <a:gd name="T9" fmla="*/ 1170362615 h 424"/>
                <a:gd name="T10" fmla="*/ 1185855173 w 418"/>
                <a:gd name="T11" fmla="*/ 0 h 424"/>
                <a:gd name="T12" fmla="*/ 653965187 w 418"/>
                <a:gd name="T13" fmla="*/ 1056820612 h 424"/>
                <a:gd name="T14" fmla="*/ 108993850 w 418"/>
                <a:gd name="T15" fmla="*/ 550246030 h 424"/>
                <a:gd name="T16" fmla="*/ 566770107 w 418"/>
                <a:gd name="T17" fmla="*/ 1593963954 h 424"/>
                <a:gd name="T18" fmla="*/ 130792620 w 418"/>
                <a:gd name="T19" fmla="*/ 1480421952 h 424"/>
                <a:gd name="T20" fmla="*/ 946068704 w 418"/>
                <a:gd name="T21" fmla="*/ 1851618808 h 424"/>
                <a:gd name="T22" fmla="*/ 972227228 w 418"/>
                <a:gd name="T23" fmla="*/ 1842885772 h 424"/>
                <a:gd name="T24" fmla="*/ 972227228 w 418"/>
                <a:gd name="T25" fmla="*/ 1842885772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31278821 w 69"/>
                <a:gd name="T1" fmla="*/ 1287732742 h 295"/>
                <a:gd name="T2" fmla="*/ 301098015 w 69"/>
                <a:gd name="T3" fmla="*/ 0 h 295"/>
                <a:gd name="T4" fmla="*/ 231278821 w 69"/>
                <a:gd name="T5" fmla="*/ 12877327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582707474 w 134"/>
                <a:gd name="T1" fmla="*/ 624709362 h 143"/>
                <a:gd name="T2" fmla="*/ 0 w 134"/>
                <a:gd name="T3" fmla="*/ 0 h 143"/>
                <a:gd name="T4" fmla="*/ 582707474 w 134"/>
                <a:gd name="T5" fmla="*/ 624709362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509113332 w 117"/>
                <a:gd name="T1" fmla="*/ 97036486 h 40"/>
                <a:gd name="T2" fmla="*/ 0 w 117"/>
                <a:gd name="T3" fmla="*/ 0 h 40"/>
                <a:gd name="T4" fmla="*/ 509113332 w 117"/>
                <a:gd name="T5" fmla="*/ 9703648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458701516 h 110"/>
                <a:gd name="T2" fmla="*/ 714100458 w 164"/>
                <a:gd name="T3" fmla="*/ 0 h 110"/>
                <a:gd name="T4" fmla="*/ 0 w 164"/>
                <a:gd name="T5" fmla="*/ 45870151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113233107 h 50"/>
                <a:gd name="T2" fmla="*/ 688559788 w 158"/>
                <a:gd name="T3" fmla="*/ 0 h 50"/>
                <a:gd name="T4" fmla="*/ 0 w 158"/>
                <a:gd name="T5" fmla="*/ 113233107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58501107 w 79"/>
                <a:gd name="T1" fmla="*/ 26271524 h 101"/>
                <a:gd name="T2" fmla="*/ 48195405 w 79"/>
                <a:gd name="T3" fmla="*/ 442240459 h 101"/>
                <a:gd name="T4" fmla="*/ 0 w 79"/>
                <a:gd name="T5" fmla="*/ 402832127 h 101"/>
                <a:gd name="T6" fmla="*/ 214688814 w 79"/>
                <a:gd name="T7" fmla="*/ 253960157 h 101"/>
                <a:gd name="T8" fmla="*/ 227831874 w 79"/>
                <a:gd name="T9" fmla="*/ 0 h 101"/>
                <a:gd name="T10" fmla="*/ 258501107 w 79"/>
                <a:gd name="T11" fmla="*/ 26271524 h 101"/>
                <a:gd name="T12" fmla="*/ 258501107 w 79"/>
                <a:gd name="T13" fmla="*/ 26271524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3363" y="5351463"/>
            <a:ext cx="349250" cy="223837"/>
          </a:xfrm>
          <a:custGeom>
            <a:avLst/>
            <a:gdLst>
              <a:gd name="T0" fmla="*/ 0 w 93"/>
              <a:gd name="T1" fmla="*/ 139174385 h 60"/>
              <a:gd name="T2" fmla="*/ 1226949048 w 93"/>
              <a:gd name="T3" fmla="*/ 835050043 h 60"/>
              <a:gd name="T4" fmla="*/ 1311565188 w 93"/>
              <a:gd name="T5" fmla="*/ 681956727 h 60"/>
              <a:gd name="T6" fmla="*/ 84616140 w 93"/>
              <a:gd name="T7" fmla="*/ 0 h 60"/>
              <a:gd name="T8" fmla="*/ 0 w 93"/>
              <a:gd name="T9" fmla="*/ 139174385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-28575" y="3533775"/>
            <a:ext cx="12139613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117" name="Group 182"/>
          <p:cNvGrpSpPr>
            <a:grpSpLocks/>
          </p:cNvGrpSpPr>
          <p:nvPr/>
        </p:nvGrpSpPr>
        <p:grpSpPr bwMode="auto">
          <a:xfrm rot="198573">
            <a:off x="1198563" y="2684463"/>
            <a:ext cx="2155825" cy="168592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264605339 h 141"/>
                <a:gd name="T2" fmla="*/ 2147483646 w 157"/>
                <a:gd name="T3" fmla="*/ 281140376 h 141"/>
                <a:gd name="T4" fmla="*/ 2147483646 w 157"/>
                <a:gd name="T5" fmla="*/ 2147483646 h 141"/>
                <a:gd name="T6" fmla="*/ 1639112704 w 157"/>
                <a:gd name="T7" fmla="*/ 2147483646 h 141"/>
                <a:gd name="T8" fmla="*/ 331134702 w 157"/>
                <a:gd name="T9" fmla="*/ 1223792066 h 141"/>
                <a:gd name="T10" fmla="*/ 0 w 157"/>
                <a:gd name="T11" fmla="*/ 264605339 h 141"/>
                <a:gd name="T12" fmla="*/ 0 w 157"/>
                <a:gd name="T13" fmla="*/ 264605339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148805584 w 451"/>
                <a:gd name="T1" fmla="*/ 1090307482 h 283"/>
                <a:gd name="T2" fmla="*/ 2147483646 w 451"/>
                <a:gd name="T3" fmla="*/ 479073761 h 283"/>
                <a:gd name="T4" fmla="*/ 2147483646 w 451"/>
                <a:gd name="T5" fmla="*/ 2147483646 h 283"/>
                <a:gd name="T6" fmla="*/ 2147483646 w 451"/>
                <a:gd name="T7" fmla="*/ 2147483646 h 283"/>
                <a:gd name="T8" fmla="*/ 2147483646 w 451"/>
                <a:gd name="T9" fmla="*/ 2147483646 h 283"/>
                <a:gd name="T10" fmla="*/ 2147483646 w 451"/>
                <a:gd name="T11" fmla="*/ 2147483646 h 283"/>
                <a:gd name="T12" fmla="*/ 2147483646 w 451"/>
                <a:gd name="T13" fmla="*/ 2147483646 h 283"/>
                <a:gd name="T14" fmla="*/ 1289630775 w 451"/>
                <a:gd name="T15" fmla="*/ 2147483646 h 283"/>
                <a:gd name="T16" fmla="*/ 297607102 w 451"/>
                <a:gd name="T17" fmla="*/ 2147483646 h 283"/>
                <a:gd name="T18" fmla="*/ 148805584 w 451"/>
                <a:gd name="T19" fmla="*/ 1090307482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1190118209 w 72"/>
                <a:gd name="T1" fmla="*/ 1805565997 h 110"/>
                <a:gd name="T2" fmla="*/ 132234905 w 72"/>
                <a:gd name="T3" fmla="*/ 1822130860 h 110"/>
                <a:gd name="T4" fmla="*/ 0 w 72"/>
                <a:gd name="T5" fmla="*/ 182213493 h 110"/>
                <a:gd name="T6" fmla="*/ 909117512 w 72"/>
                <a:gd name="T7" fmla="*/ 265037808 h 110"/>
                <a:gd name="T8" fmla="*/ 1190118209 w 72"/>
                <a:gd name="T9" fmla="*/ 180556599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147483646 w 272"/>
                <a:gd name="T1" fmla="*/ 0 h 122"/>
                <a:gd name="T2" fmla="*/ 2147483646 w 272"/>
                <a:gd name="T3" fmla="*/ 1619261631 h 122"/>
                <a:gd name="T4" fmla="*/ 132144546 w 272"/>
                <a:gd name="T5" fmla="*/ 2015817242 h 122"/>
                <a:gd name="T6" fmla="*/ 165178651 w 272"/>
                <a:gd name="T7" fmla="*/ 512217156 h 122"/>
                <a:gd name="T8" fmla="*/ 2147483646 w 272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14825711 h 255"/>
                <a:gd name="T2" fmla="*/ 35580097 w 26"/>
                <a:gd name="T3" fmla="*/ 729390540 h 255"/>
                <a:gd name="T4" fmla="*/ 77090496 w 26"/>
                <a:gd name="T5" fmla="*/ 756075098 h 255"/>
                <a:gd name="T6" fmla="*/ 47440703 w 26"/>
                <a:gd name="T7" fmla="*/ 0 h 255"/>
                <a:gd name="T8" fmla="*/ 0 w 26"/>
                <a:gd name="T9" fmla="*/ 14825711 h 255"/>
                <a:gd name="T10" fmla="*/ 0 w 26"/>
                <a:gd name="T11" fmla="*/ 14825711 h 255"/>
                <a:gd name="T12" fmla="*/ 0 w 26"/>
                <a:gd name="T13" fmla="*/ 14825711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14825739 h 253"/>
                <a:gd name="T2" fmla="*/ 20754218 w 23"/>
                <a:gd name="T3" fmla="*/ 729393660 h 253"/>
                <a:gd name="T4" fmla="*/ 68194644 w 23"/>
                <a:gd name="T5" fmla="*/ 750147974 h 253"/>
                <a:gd name="T6" fmla="*/ 47440426 w 23"/>
                <a:gd name="T7" fmla="*/ 0 h 253"/>
                <a:gd name="T8" fmla="*/ 0 w 23"/>
                <a:gd name="T9" fmla="*/ 14825739 h 253"/>
                <a:gd name="T10" fmla="*/ 0 w 23"/>
                <a:gd name="T11" fmla="*/ 14825739 h 253"/>
                <a:gd name="T12" fmla="*/ 0 w 23"/>
                <a:gd name="T13" fmla="*/ 14825739 h 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11860569 h 255"/>
                <a:gd name="T2" fmla="*/ 26684642 w 26"/>
                <a:gd name="T3" fmla="*/ 735320824 h 255"/>
                <a:gd name="T4" fmla="*/ 77090496 w 26"/>
                <a:gd name="T5" fmla="*/ 756075098 h 255"/>
                <a:gd name="T6" fmla="*/ 47440703 w 26"/>
                <a:gd name="T7" fmla="*/ 0 h 255"/>
                <a:gd name="T8" fmla="*/ 0 w 26"/>
                <a:gd name="T9" fmla="*/ 11860569 h 255"/>
                <a:gd name="T10" fmla="*/ 0 w 26"/>
                <a:gd name="T11" fmla="*/ 11860569 h 255"/>
                <a:gd name="T12" fmla="*/ 0 w 26"/>
                <a:gd name="T13" fmla="*/ 11860569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743615979 w 121"/>
                <a:gd name="T1" fmla="*/ 542822963 h 121"/>
                <a:gd name="T2" fmla="*/ 1447529252 w 121"/>
                <a:gd name="T3" fmla="*/ 1743615979 h 121"/>
                <a:gd name="T4" fmla="*/ 246736235 w 121"/>
                <a:gd name="T5" fmla="*/ 1447529252 h 121"/>
                <a:gd name="T6" fmla="*/ 542822963 w 121"/>
                <a:gd name="T7" fmla="*/ 246736235 h 121"/>
                <a:gd name="T8" fmla="*/ 1743615979 w 121"/>
                <a:gd name="T9" fmla="*/ 542822963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755871765 w 121"/>
                <a:gd name="T1" fmla="*/ 561784067 h 122"/>
                <a:gd name="T2" fmla="*/ 1457704170 w 121"/>
                <a:gd name="T3" fmla="*/ 1767970494 h 122"/>
                <a:gd name="T4" fmla="*/ 248472995 w 121"/>
                <a:gd name="T5" fmla="*/ 1454033175 h 122"/>
                <a:gd name="T6" fmla="*/ 546640590 w 121"/>
                <a:gd name="T7" fmla="*/ 247846749 h 122"/>
                <a:gd name="T8" fmla="*/ 1755871765 w 121"/>
                <a:gd name="T9" fmla="*/ 561784067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8895436 w 149"/>
                <a:gd name="T1" fmla="*/ 53371668 h 18"/>
                <a:gd name="T2" fmla="*/ 441785989 w 149"/>
                <a:gd name="T3" fmla="*/ 26686695 h 18"/>
                <a:gd name="T4" fmla="*/ 426960262 w 149"/>
                <a:gd name="T5" fmla="*/ 0 h 18"/>
                <a:gd name="T6" fmla="*/ 0 w 149"/>
                <a:gd name="T7" fmla="*/ 32615350 h 18"/>
                <a:gd name="T8" fmla="*/ 8895436 w 149"/>
                <a:gd name="T9" fmla="*/ 53371668 h 18"/>
                <a:gd name="T10" fmla="*/ 8895436 w 149"/>
                <a:gd name="T11" fmla="*/ 53371668 h 18"/>
                <a:gd name="T12" fmla="*/ 8895436 w 149"/>
                <a:gd name="T13" fmla="*/ 5337166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14825740 w 152"/>
                <a:gd name="T1" fmla="*/ 56333508 h 19"/>
                <a:gd name="T2" fmla="*/ 450681841 w 152"/>
                <a:gd name="T3" fmla="*/ 26684203 h 19"/>
                <a:gd name="T4" fmla="*/ 441786397 w 152"/>
                <a:gd name="T5" fmla="*/ 0 h 19"/>
                <a:gd name="T6" fmla="*/ 0 w 152"/>
                <a:gd name="T7" fmla="*/ 35579511 h 19"/>
                <a:gd name="T8" fmla="*/ 14825740 w 152"/>
                <a:gd name="T9" fmla="*/ 56333508 h 19"/>
                <a:gd name="T10" fmla="*/ 14825740 w 152"/>
                <a:gd name="T11" fmla="*/ 56333508 h 19"/>
                <a:gd name="T12" fmla="*/ 14825740 w 152"/>
                <a:gd name="T13" fmla="*/ 56333508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14825739 w 139"/>
                <a:gd name="T1" fmla="*/ 47441100 h 16"/>
                <a:gd name="T2" fmla="*/ 412136593 w 139"/>
                <a:gd name="T3" fmla="*/ 26684865 h 16"/>
                <a:gd name="T4" fmla="*/ 406206297 w 139"/>
                <a:gd name="T5" fmla="*/ 0 h 16"/>
                <a:gd name="T6" fmla="*/ 0 w 139"/>
                <a:gd name="T7" fmla="*/ 26684865 h 16"/>
                <a:gd name="T8" fmla="*/ 14825739 w 139"/>
                <a:gd name="T9" fmla="*/ 47441100 h 16"/>
                <a:gd name="T10" fmla="*/ 14825739 w 139"/>
                <a:gd name="T11" fmla="*/ 47441100 h 16"/>
                <a:gd name="T12" fmla="*/ 14825739 w 139"/>
                <a:gd name="T13" fmla="*/ 4744110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14825703 w 156"/>
                <a:gd name="T1" fmla="*/ 62264076 h 21"/>
                <a:gd name="T2" fmla="*/ 462539533 w 156"/>
                <a:gd name="T3" fmla="*/ 35579718 h 21"/>
                <a:gd name="T4" fmla="*/ 456609252 w 156"/>
                <a:gd name="T5" fmla="*/ 0 h 21"/>
                <a:gd name="T6" fmla="*/ 0 w 156"/>
                <a:gd name="T7" fmla="*/ 41509958 h 21"/>
                <a:gd name="T8" fmla="*/ 14825703 w 156"/>
                <a:gd name="T9" fmla="*/ 62264076 h 21"/>
                <a:gd name="T10" fmla="*/ 14825703 w 156"/>
                <a:gd name="T11" fmla="*/ 62264076 h 21"/>
                <a:gd name="T12" fmla="*/ 14825703 w 156"/>
                <a:gd name="T13" fmla="*/ 6226407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50406384 w 17"/>
                <a:gd name="T1" fmla="*/ 678985301 h 234"/>
                <a:gd name="T2" fmla="*/ 26684922 w 17"/>
                <a:gd name="T3" fmla="*/ 0 h 234"/>
                <a:gd name="T4" fmla="*/ 0 w 17"/>
                <a:gd name="T5" fmla="*/ 5930288 h 234"/>
                <a:gd name="T6" fmla="*/ 26684922 w 17"/>
                <a:gd name="T7" fmla="*/ 693811022 h 234"/>
                <a:gd name="T8" fmla="*/ 50406384 w 17"/>
                <a:gd name="T9" fmla="*/ 678985301 h 234"/>
                <a:gd name="T10" fmla="*/ 50406384 w 17"/>
                <a:gd name="T11" fmla="*/ 678985301 h 234"/>
                <a:gd name="T12" fmla="*/ 50406384 w 17"/>
                <a:gd name="T13" fmla="*/ 678985301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56333508 w 19"/>
                <a:gd name="T1" fmla="*/ 678985301 h 234"/>
                <a:gd name="T2" fmla="*/ 35579511 w 19"/>
                <a:gd name="T3" fmla="*/ 0 h 234"/>
                <a:gd name="T4" fmla="*/ 0 w 19"/>
                <a:gd name="T5" fmla="*/ 5930288 h 234"/>
                <a:gd name="T6" fmla="*/ 35579511 w 19"/>
                <a:gd name="T7" fmla="*/ 693811022 h 234"/>
                <a:gd name="T8" fmla="*/ 56333508 w 19"/>
                <a:gd name="T9" fmla="*/ 678985301 h 234"/>
                <a:gd name="T10" fmla="*/ 56333508 w 19"/>
                <a:gd name="T11" fmla="*/ 678985301 h 234"/>
                <a:gd name="T12" fmla="*/ 56333508 w 19"/>
                <a:gd name="T13" fmla="*/ 678985301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56333508 w 19"/>
                <a:gd name="T1" fmla="*/ 684915589 h 234"/>
                <a:gd name="T2" fmla="*/ 26684203 w 19"/>
                <a:gd name="T3" fmla="*/ 0 h 234"/>
                <a:gd name="T4" fmla="*/ 0 w 19"/>
                <a:gd name="T5" fmla="*/ 14825721 h 234"/>
                <a:gd name="T6" fmla="*/ 32614408 w 19"/>
                <a:gd name="T7" fmla="*/ 693811022 h 234"/>
                <a:gd name="T8" fmla="*/ 56333508 w 19"/>
                <a:gd name="T9" fmla="*/ 684915589 h 234"/>
                <a:gd name="T10" fmla="*/ 56333508 w 19"/>
                <a:gd name="T11" fmla="*/ 684915589 h 234"/>
                <a:gd name="T12" fmla="*/ 56333508 w 19"/>
                <a:gd name="T13" fmla="*/ 684915589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56333508 w 19"/>
                <a:gd name="T1" fmla="*/ 678985301 h 234"/>
                <a:gd name="T2" fmla="*/ 32614408 w 19"/>
                <a:gd name="T3" fmla="*/ 0 h 234"/>
                <a:gd name="T4" fmla="*/ 0 w 19"/>
                <a:gd name="T5" fmla="*/ 0 h 234"/>
                <a:gd name="T6" fmla="*/ 32614408 w 19"/>
                <a:gd name="T7" fmla="*/ 693811022 h 234"/>
                <a:gd name="T8" fmla="*/ 56333508 w 19"/>
                <a:gd name="T9" fmla="*/ 678985301 h 234"/>
                <a:gd name="T10" fmla="*/ 56333508 w 19"/>
                <a:gd name="T11" fmla="*/ 678985301 h 234"/>
                <a:gd name="T12" fmla="*/ 56333508 w 19"/>
                <a:gd name="T13" fmla="*/ 678985301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11860576 w 160"/>
                <a:gd name="T1" fmla="*/ 62264076 h 21"/>
                <a:gd name="T2" fmla="*/ 474400669 w 160"/>
                <a:gd name="T3" fmla="*/ 26684358 h 21"/>
                <a:gd name="T4" fmla="*/ 453646382 w 160"/>
                <a:gd name="T5" fmla="*/ 0 h 21"/>
                <a:gd name="T6" fmla="*/ 0 w 160"/>
                <a:gd name="T7" fmla="*/ 32614598 h 21"/>
                <a:gd name="T8" fmla="*/ 11860576 w 160"/>
                <a:gd name="T9" fmla="*/ 62264076 h 21"/>
                <a:gd name="T10" fmla="*/ 11860576 w 160"/>
                <a:gd name="T11" fmla="*/ 62264076 h 21"/>
                <a:gd name="T12" fmla="*/ 11860576 w 160"/>
                <a:gd name="T13" fmla="*/ 6226407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133426718 h 92"/>
                <a:gd name="T2" fmla="*/ 2093293459 w 713"/>
                <a:gd name="T3" fmla="*/ 0 h 92"/>
                <a:gd name="T4" fmla="*/ 2114047745 w 713"/>
                <a:gd name="T5" fmla="*/ 174937138 h 92"/>
                <a:gd name="T6" fmla="*/ 0 w 713"/>
                <a:gd name="T7" fmla="*/ 272782021 h 92"/>
                <a:gd name="T8" fmla="*/ 0 w 713"/>
                <a:gd name="T9" fmla="*/ 133426718 h 92"/>
                <a:gd name="T10" fmla="*/ 0 w 713"/>
                <a:gd name="T11" fmla="*/ 133426718 h 92"/>
                <a:gd name="T12" fmla="*/ 0 w 713"/>
                <a:gd name="T13" fmla="*/ 133426718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47440487 h 59"/>
                <a:gd name="T2" fmla="*/ 1322392630 w 458"/>
                <a:gd name="T3" fmla="*/ 0 h 59"/>
                <a:gd name="T4" fmla="*/ 1357972647 w 458"/>
                <a:gd name="T5" fmla="*/ 148250016 h 59"/>
                <a:gd name="T6" fmla="*/ 20754292 w 458"/>
                <a:gd name="T7" fmla="*/ 174934536 h 59"/>
                <a:gd name="T8" fmla="*/ 0 w 458"/>
                <a:gd name="T9" fmla="*/ 47440487 h 59"/>
                <a:gd name="T10" fmla="*/ 0 w 458"/>
                <a:gd name="T11" fmla="*/ 47440487 h 59"/>
                <a:gd name="T12" fmla="*/ 0 w 458"/>
                <a:gd name="T13" fmla="*/ 4744048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112669810 h 45"/>
                <a:gd name="T2" fmla="*/ 2087360189 w 704"/>
                <a:gd name="T3" fmla="*/ 0 h 45"/>
                <a:gd name="T4" fmla="*/ 2087360189 w 704"/>
                <a:gd name="T5" fmla="*/ 35579849 h 45"/>
                <a:gd name="T6" fmla="*/ 0 w 704"/>
                <a:gd name="T7" fmla="*/ 133424004 h 45"/>
                <a:gd name="T8" fmla="*/ 0 w 704"/>
                <a:gd name="T9" fmla="*/ 112669810 h 45"/>
                <a:gd name="T10" fmla="*/ 0 w 704"/>
                <a:gd name="T11" fmla="*/ 112669810 h 45"/>
                <a:gd name="T12" fmla="*/ 0 w 704"/>
                <a:gd name="T13" fmla="*/ 11266981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97754347 w 179"/>
                <a:gd name="T1" fmla="*/ 2147483646 h 215"/>
                <a:gd name="T2" fmla="*/ 32959058 w 179"/>
                <a:gd name="T3" fmla="*/ 1473216481 h 215"/>
                <a:gd name="T4" fmla="*/ 148313730 w 179"/>
                <a:gd name="T5" fmla="*/ 480038294 h 215"/>
                <a:gd name="T6" fmla="*/ 1796266622 w 179"/>
                <a:gd name="T7" fmla="*/ 99317005 h 215"/>
                <a:gd name="T8" fmla="*/ 2147483646 w 179"/>
                <a:gd name="T9" fmla="*/ 0 h 215"/>
                <a:gd name="T10" fmla="*/ 741576771 w 179"/>
                <a:gd name="T11" fmla="*/ 413822889 h 215"/>
                <a:gd name="T12" fmla="*/ 197754347 w 179"/>
                <a:gd name="T13" fmla="*/ 695223104 h 215"/>
                <a:gd name="T14" fmla="*/ 197754347 w 179"/>
                <a:gd name="T15" fmla="*/ 2147483646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29649705 w 451"/>
                <a:gd name="T1" fmla="*/ 35579718 h 21"/>
                <a:gd name="T2" fmla="*/ 1337215659 w 451"/>
                <a:gd name="T3" fmla="*/ 0 h 21"/>
                <a:gd name="T4" fmla="*/ 1337215659 w 451"/>
                <a:gd name="T5" fmla="*/ 29649478 h 21"/>
                <a:gd name="T6" fmla="*/ 0 w 451"/>
                <a:gd name="T7" fmla="*/ 62264076 h 21"/>
                <a:gd name="T8" fmla="*/ 29649705 w 451"/>
                <a:gd name="T9" fmla="*/ 35579718 h 21"/>
                <a:gd name="T10" fmla="*/ 29649705 w 451"/>
                <a:gd name="T11" fmla="*/ 35579718 h 21"/>
                <a:gd name="T12" fmla="*/ 29649705 w 451"/>
                <a:gd name="T13" fmla="*/ 35579718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391382360 w 165"/>
                <a:gd name="T1" fmla="*/ 0 h 565"/>
                <a:gd name="T2" fmla="*/ 453647031 w 165"/>
                <a:gd name="T3" fmla="*/ 770901228 h 565"/>
                <a:gd name="T4" fmla="*/ 489227089 w 165"/>
                <a:gd name="T5" fmla="*/ 1645577324 h 565"/>
                <a:gd name="T6" fmla="*/ 453647031 w 165"/>
                <a:gd name="T7" fmla="*/ 1660401321 h 565"/>
                <a:gd name="T8" fmla="*/ 412136676 w 165"/>
                <a:gd name="T9" fmla="*/ 791655513 h 565"/>
                <a:gd name="T10" fmla="*/ 349872005 w 165"/>
                <a:gd name="T11" fmla="*/ 56334288 h 565"/>
                <a:gd name="T12" fmla="*/ 41510355 w 165"/>
                <a:gd name="T13" fmla="*/ 77090295 h 565"/>
                <a:gd name="T14" fmla="*/ 139355084 w 165"/>
                <a:gd name="T15" fmla="*/ 1669296752 h 565"/>
                <a:gd name="T16" fmla="*/ 97844729 w 165"/>
                <a:gd name="T17" fmla="*/ 1675227040 h 565"/>
                <a:gd name="T18" fmla="*/ 0 w 165"/>
                <a:gd name="T19" fmla="*/ 35580004 h 565"/>
                <a:gd name="T20" fmla="*/ 391382360 w 165"/>
                <a:gd name="T21" fmla="*/ 0 h 565"/>
                <a:gd name="T22" fmla="*/ 391382360 w 165"/>
                <a:gd name="T23" fmla="*/ 0 h 565"/>
                <a:gd name="T24" fmla="*/ 391382360 w 165"/>
                <a:gd name="T25" fmla="*/ 0 h 5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115873778 h 113"/>
                <a:gd name="T2" fmla="*/ 975236997 w 108"/>
                <a:gd name="T3" fmla="*/ 66212425 h 113"/>
                <a:gd name="T4" fmla="*/ 1619884699 w 108"/>
                <a:gd name="T5" fmla="*/ 744908092 h 113"/>
                <a:gd name="T6" fmla="*/ 1702531007 w 108"/>
                <a:gd name="T7" fmla="*/ 1853992660 h 113"/>
                <a:gd name="T8" fmla="*/ 1322353114 w 108"/>
                <a:gd name="T9" fmla="*/ 297964051 h 113"/>
                <a:gd name="T10" fmla="*/ 0 w 108"/>
                <a:gd name="T11" fmla="*/ 115873778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49897228 w 38"/>
                <a:gd name="T1" fmla="*/ 0 h 36"/>
                <a:gd name="T2" fmla="*/ 149687605 w 38"/>
                <a:gd name="T3" fmla="*/ 413235602 h 36"/>
                <a:gd name="T4" fmla="*/ 632016598 w 38"/>
                <a:gd name="T5" fmla="*/ 562001395 h 36"/>
                <a:gd name="T6" fmla="*/ 465697943 w 38"/>
                <a:gd name="T7" fmla="*/ 132234905 h 36"/>
                <a:gd name="T8" fmla="*/ 49897228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457404553 w 121"/>
                <a:gd name="T1" fmla="*/ 146344719 h 122"/>
                <a:gd name="T2" fmla="*/ 379730553 w 121"/>
                <a:gd name="T3" fmla="*/ 460552572 h 122"/>
                <a:gd name="T4" fmla="*/ 64726256 w 121"/>
                <a:gd name="T5" fmla="*/ 378771395 h 122"/>
                <a:gd name="T6" fmla="*/ 142400256 w 121"/>
                <a:gd name="T7" fmla="*/ 64563542 h 122"/>
                <a:gd name="T8" fmla="*/ 457404553 w 121"/>
                <a:gd name="T9" fmla="*/ 146344719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457404553 w 121"/>
                <a:gd name="T1" fmla="*/ 146344719 h 122"/>
                <a:gd name="T2" fmla="*/ 379730553 w 121"/>
                <a:gd name="T3" fmla="*/ 460552572 h 122"/>
                <a:gd name="T4" fmla="*/ 64726256 w 121"/>
                <a:gd name="T5" fmla="*/ 378771395 h 122"/>
                <a:gd name="T6" fmla="*/ 142400256 w 121"/>
                <a:gd name="T7" fmla="*/ 64563542 h 122"/>
                <a:gd name="T8" fmla="*/ 457404553 w 121"/>
                <a:gd name="T9" fmla="*/ 146344719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813" y="4138613"/>
            <a:ext cx="3022600" cy="2719387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21 w 20"/>
                <a:gd name="T1" fmla="*/ 90 h 16"/>
                <a:gd name="T2" fmla="*/ 110 w 20"/>
                <a:gd name="T3" fmla="*/ 45 h 16"/>
                <a:gd name="T4" fmla="*/ 110 w 20"/>
                <a:gd name="T5" fmla="*/ 0 h 16"/>
                <a:gd name="T6" fmla="*/ 0 w 20"/>
                <a:gd name="T7" fmla="*/ 57 h 16"/>
                <a:gd name="T8" fmla="*/ 21 w 20"/>
                <a:gd name="T9" fmla="*/ 9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1216 w 283"/>
                <a:gd name="T1" fmla="*/ 106 h 352"/>
                <a:gd name="T2" fmla="*/ 913 w 283"/>
                <a:gd name="T3" fmla="*/ 295 h 352"/>
                <a:gd name="T4" fmla="*/ 111 w 283"/>
                <a:gd name="T5" fmla="*/ 791 h 352"/>
                <a:gd name="T6" fmla="*/ 111 w 283"/>
                <a:gd name="T7" fmla="*/ 1483 h 352"/>
                <a:gd name="T8" fmla="*/ 512 w 283"/>
                <a:gd name="T9" fmla="*/ 1789 h 352"/>
                <a:gd name="T10" fmla="*/ 736 w 283"/>
                <a:gd name="T11" fmla="*/ 1827 h 352"/>
                <a:gd name="T12" fmla="*/ 970 w 283"/>
                <a:gd name="T13" fmla="*/ 1917 h 352"/>
                <a:gd name="T14" fmla="*/ 1454 w 283"/>
                <a:gd name="T15" fmla="*/ 1896 h 352"/>
                <a:gd name="T16" fmla="*/ 1560 w 283"/>
                <a:gd name="T17" fmla="*/ 781 h 352"/>
                <a:gd name="T18" fmla="*/ 1216 w 283"/>
                <a:gd name="T19" fmla="*/ 106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458 w 116"/>
                <a:gd name="T1" fmla="*/ 156 h 84"/>
                <a:gd name="T2" fmla="*/ 406 w 116"/>
                <a:gd name="T3" fmla="*/ 12 h 84"/>
                <a:gd name="T4" fmla="*/ 222 w 116"/>
                <a:gd name="T5" fmla="*/ 0 h 84"/>
                <a:gd name="T6" fmla="*/ 262 w 116"/>
                <a:gd name="T7" fmla="*/ 90 h 84"/>
                <a:gd name="T8" fmla="*/ 163 w 116"/>
                <a:gd name="T9" fmla="*/ 225 h 84"/>
                <a:gd name="T10" fmla="*/ 0 w 116"/>
                <a:gd name="T11" fmla="*/ 360 h 84"/>
                <a:gd name="T12" fmla="*/ 574 w 116"/>
                <a:gd name="T13" fmla="*/ 471 h 84"/>
                <a:gd name="T14" fmla="*/ 598 w 116"/>
                <a:gd name="T15" fmla="*/ 353 h 84"/>
                <a:gd name="T16" fmla="*/ 458 w 116"/>
                <a:gd name="T17" fmla="*/ 156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1131 w 286"/>
                <a:gd name="T1" fmla="*/ 184 h 250"/>
                <a:gd name="T2" fmla="*/ 630 w 286"/>
                <a:gd name="T3" fmla="*/ 118 h 250"/>
                <a:gd name="T4" fmla="*/ 21 w 286"/>
                <a:gd name="T5" fmla="*/ 614 h 250"/>
                <a:gd name="T6" fmla="*/ 406 w 286"/>
                <a:gd name="T7" fmla="*/ 1274 h 250"/>
                <a:gd name="T8" fmla="*/ 1008 w 286"/>
                <a:gd name="T9" fmla="*/ 1298 h 250"/>
                <a:gd name="T10" fmla="*/ 1131 w 286"/>
                <a:gd name="T11" fmla="*/ 184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291 w 88"/>
                <a:gd name="T1" fmla="*/ 139 h 208"/>
                <a:gd name="T2" fmla="*/ 492 w 88"/>
                <a:gd name="T3" fmla="*/ 0 h 208"/>
                <a:gd name="T4" fmla="*/ 45 w 88"/>
                <a:gd name="T5" fmla="*/ 397 h 208"/>
                <a:gd name="T6" fmla="*/ 95 w 88"/>
                <a:gd name="T7" fmla="*/ 1041 h 208"/>
                <a:gd name="T8" fmla="*/ 319 w 88"/>
                <a:gd name="T9" fmla="*/ 1131 h 208"/>
                <a:gd name="T10" fmla="*/ 340 w 88"/>
                <a:gd name="T11" fmla="*/ 1065 h 208"/>
                <a:gd name="T12" fmla="*/ 95 w 88"/>
                <a:gd name="T13" fmla="*/ 692 h 208"/>
                <a:gd name="T14" fmla="*/ 291 w 88"/>
                <a:gd name="T15" fmla="*/ 139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197 w 35"/>
                <a:gd name="T1" fmla="*/ 0 h 176"/>
                <a:gd name="T2" fmla="*/ 5 w 35"/>
                <a:gd name="T3" fmla="*/ 429 h 176"/>
                <a:gd name="T4" fmla="*/ 50 w 35"/>
                <a:gd name="T5" fmla="*/ 979 h 176"/>
                <a:gd name="T6" fmla="*/ 119 w 35"/>
                <a:gd name="T7" fmla="*/ 962 h 176"/>
                <a:gd name="T8" fmla="*/ 95 w 35"/>
                <a:gd name="T9" fmla="*/ 467 h 176"/>
                <a:gd name="T10" fmla="*/ 197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1905 w 399"/>
                <a:gd name="T1" fmla="*/ 591 h 497"/>
                <a:gd name="T2" fmla="*/ 1504 w 399"/>
                <a:gd name="T3" fmla="*/ 128 h 497"/>
                <a:gd name="T4" fmla="*/ 1032 w 399"/>
                <a:gd name="T5" fmla="*/ 312 h 497"/>
                <a:gd name="T6" fmla="*/ 569 w 399"/>
                <a:gd name="T7" fmla="*/ 541 h 497"/>
                <a:gd name="T8" fmla="*/ 0 w 399"/>
                <a:gd name="T9" fmla="*/ 1691 h 497"/>
                <a:gd name="T10" fmla="*/ 212 w 399"/>
                <a:gd name="T11" fmla="*/ 2348 h 497"/>
                <a:gd name="T12" fmla="*/ 668 w 399"/>
                <a:gd name="T13" fmla="*/ 2561 h 497"/>
                <a:gd name="T14" fmla="*/ 1171 w 399"/>
                <a:gd name="T15" fmla="*/ 2745 h 497"/>
                <a:gd name="T16" fmla="*/ 1712 w 399"/>
                <a:gd name="T17" fmla="*/ 2639 h 497"/>
                <a:gd name="T18" fmla="*/ 2007 w 399"/>
                <a:gd name="T19" fmla="*/ 2662 h 497"/>
                <a:gd name="T20" fmla="*/ 2224 w 399"/>
                <a:gd name="T21" fmla="*/ 2331 h 497"/>
                <a:gd name="T22" fmla="*/ 2224 w 399"/>
                <a:gd name="T23" fmla="*/ 758 h 497"/>
                <a:gd name="T24" fmla="*/ 1905 w 399"/>
                <a:gd name="T25" fmla="*/ 591 h 4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1520 w 380"/>
                <a:gd name="T1" fmla="*/ 196 h 414"/>
                <a:gd name="T2" fmla="*/ 787 w 380"/>
                <a:gd name="T3" fmla="*/ 180 h 414"/>
                <a:gd name="T4" fmla="*/ 45 w 380"/>
                <a:gd name="T5" fmla="*/ 1139 h 414"/>
                <a:gd name="T6" fmla="*/ 591 w 380"/>
                <a:gd name="T7" fmla="*/ 1982 h 414"/>
                <a:gd name="T8" fmla="*/ 1602 w 380"/>
                <a:gd name="T9" fmla="*/ 2020 h 414"/>
                <a:gd name="T10" fmla="*/ 2122 w 380"/>
                <a:gd name="T11" fmla="*/ 1602 h 414"/>
                <a:gd name="T12" fmla="*/ 2122 w 380"/>
                <a:gd name="T13" fmla="*/ 553 h 414"/>
                <a:gd name="T14" fmla="*/ 1520 w 380"/>
                <a:gd name="T15" fmla="*/ 196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336 w 137"/>
                <a:gd name="T1" fmla="*/ 201 h 319"/>
                <a:gd name="T2" fmla="*/ 61 w 137"/>
                <a:gd name="T3" fmla="*/ 1279 h 319"/>
                <a:gd name="T4" fmla="*/ 426 w 137"/>
                <a:gd name="T5" fmla="*/ 1777 h 319"/>
                <a:gd name="T6" fmla="*/ 537 w 137"/>
                <a:gd name="T7" fmla="*/ 1770 h 319"/>
                <a:gd name="T8" fmla="*/ 123 w 137"/>
                <a:gd name="T9" fmla="*/ 955 h 319"/>
                <a:gd name="T10" fmla="*/ 537 w 137"/>
                <a:gd name="T11" fmla="*/ 111 h 319"/>
                <a:gd name="T12" fmla="*/ 766 w 137"/>
                <a:gd name="T13" fmla="*/ 0 h 319"/>
                <a:gd name="T14" fmla="*/ 336 w 137"/>
                <a:gd name="T15" fmla="*/ 201 h 3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78 w 86"/>
                <a:gd name="T1" fmla="*/ 536 h 278"/>
                <a:gd name="T2" fmla="*/ 111 w 86"/>
                <a:gd name="T3" fmla="*/ 1418 h 278"/>
                <a:gd name="T4" fmla="*/ 234 w 86"/>
                <a:gd name="T5" fmla="*/ 1553 h 278"/>
                <a:gd name="T6" fmla="*/ 127 w 86"/>
                <a:gd name="T7" fmla="*/ 610 h 278"/>
                <a:gd name="T8" fmla="*/ 479 w 86"/>
                <a:gd name="T9" fmla="*/ 0 h 278"/>
                <a:gd name="T10" fmla="*/ 78 w 86"/>
                <a:gd name="T11" fmla="*/ 536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73 w 56"/>
                <a:gd name="T1" fmla="*/ 0 h 293"/>
                <a:gd name="T2" fmla="*/ 233 w 56"/>
                <a:gd name="T3" fmla="*/ 520 h 293"/>
                <a:gd name="T4" fmla="*/ 0 w 56"/>
                <a:gd name="T5" fmla="*/ 1634 h 293"/>
                <a:gd name="T6" fmla="*/ 78 w 56"/>
                <a:gd name="T7" fmla="*/ 1601 h 293"/>
                <a:gd name="T8" fmla="*/ 311 w 56"/>
                <a:gd name="T9" fmla="*/ 503 h 293"/>
                <a:gd name="T10" fmla="*/ 73 w 56"/>
                <a:gd name="T11" fmla="*/ 0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496 w 152"/>
                <a:gd name="T1" fmla="*/ 0 h 97"/>
                <a:gd name="T2" fmla="*/ 357 w 152"/>
                <a:gd name="T3" fmla="*/ 0 h 97"/>
                <a:gd name="T4" fmla="*/ 368 w 152"/>
                <a:gd name="T5" fmla="*/ 139 h 97"/>
                <a:gd name="T6" fmla="*/ 161 w 152"/>
                <a:gd name="T7" fmla="*/ 234 h 97"/>
                <a:gd name="T8" fmla="*/ 0 w 152"/>
                <a:gd name="T9" fmla="*/ 434 h 97"/>
                <a:gd name="T10" fmla="*/ 831 w 152"/>
                <a:gd name="T11" fmla="*/ 418 h 97"/>
                <a:gd name="T12" fmla="*/ 496 w 15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306 w 129"/>
                <a:gd name="T1" fmla="*/ 0 h 108"/>
                <a:gd name="T2" fmla="*/ 483 w 129"/>
                <a:gd name="T3" fmla="*/ 257 h 108"/>
                <a:gd name="T4" fmla="*/ 462 w 129"/>
                <a:gd name="T5" fmla="*/ 463 h 108"/>
                <a:gd name="T6" fmla="*/ 0 w 129"/>
                <a:gd name="T7" fmla="*/ 479 h 108"/>
                <a:gd name="T8" fmla="*/ 561 w 129"/>
                <a:gd name="T9" fmla="*/ 536 h 108"/>
                <a:gd name="T10" fmla="*/ 582 w 129"/>
                <a:gd name="T11" fmla="*/ 250 h 108"/>
                <a:gd name="T12" fmla="*/ 306 w 129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4489 w 805"/>
                <a:gd name="T1" fmla="*/ 1204 h 533"/>
                <a:gd name="T2" fmla="*/ 4244 w 805"/>
                <a:gd name="T3" fmla="*/ 1187 h 533"/>
                <a:gd name="T4" fmla="*/ 3297 w 805"/>
                <a:gd name="T5" fmla="*/ 725 h 533"/>
                <a:gd name="T6" fmla="*/ 3068 w 805"/>
                <a:gd name="T7" fmla="*/ 50 h 533"/>
                <a:gd name="T8" fmla="*/ 2482 w 805"/>
                <a:gd name="T9" fmla="*/ 229 h 533"/>
                <a:gd name="T10" fmla="*/ 2565 w 805"/>
                <a:gd name="T11" fmla="*/ 659 h 533"/>
                <a:gd name="T12" fmla="*/ 1896 w 805"/>
                <a:gd name="T13" fmla="*/ 736 h 533"/>
                <a:gd name="T14" fmla="*/ 1561 w 805"/>
                <a:gd name="T15" fmla="*/ 942 h 533"/>
                <a:gd name="T16" fmla="*/ 886 w 805"/>
                <a:gd name="T17" fmla="*/ 1114 h 533"/>
                <a:gd name="T18" fmla="*/ 17 w 805"/>
                <a:gd name="T19" fmla="*/ 2485 h 533"/>
                <a:gd name="T20" fmla="*/ 0 w 805"/>
                <a:gd name="T21" fmla="*/ 2969 h 533"/>
                <a:gd name="T22" fmla="*/ 4489 w 805"/>
                <a:gd name="T23" fmla="*/ 2969 h 533"/>
                <a:gd name="T24" fmla="*/ 4489 w 805"/>
                <a:gd name="T25" fmla="*/ 1204 h 533"/>
                <a:gd name="T26" fmla="*/ 4489 w 805"/>
                <a:gd name="T27" fmla="*/ 1204 h 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4473 w 802"/>
                <a:gd name="T1" fmla="*/ 635 h 393"/>
                <a:gd name="T2" fmla="*/ 4104 w 802"/>
                <a:gd name="T3" fmla="*/ 562 h 393"/>
                <a:gd name="T4" fmla="*/ 2163 w 802"/>
                <a:gd name="T5" fmla="*/ 172 h 393"/>
                <a:gd name="T6" fmla="*/ 1410 w 802"/>
                <a:gd name="T7" fmla="*/ 307 h 393"/>
                <a:gd name="T8" fmla="*/ 128 w 802"/>
                <a:gd name="T9" fmla="*/ 2191 h 393"/>
                <a:gd name="T10" fmla="*/ 4473 w 802"/>
                <a:gd name="T11" fmla="*/ 2191 h 393"/>
                <a:gd name="T12" fmla="*/ 4473 w 802"/>
                <a:gd name="T13" fmla="*/ 635 h 393"/>
                <a:gd name="T14" fmla="*/ 4473 w 802"/>
                <a:gd name="T15" fmla="*/ 635 h 3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2028 w 449"/>
                <a:gd name="T1" fmla="*/ 815 h 249"/>
                <a:gd name="T2" fmla="*/ 1516 w 449"/>
                <a:gd name="T3" fmla="*/ 725 h 249"/>
                <a:gd name="T4" fmla="*/ 1365 w 449"/>
                <a:gd name="T5" fmla="*/ 33 h 249"/>
                <a:gd name="T6" fmla="*/ 987 w 449"/>
                <a:gd name="T7" fmla="*/ 151 h 249"/>
                <a:gd name="T8" fmla="*/ 1053 w 449"/>
                <a:gd name="T9" fmla="*/ 713 h 249"/>
                <a:gd name="T10" fmla="*/ 0 w 449"/>
                <a:gd name="T11" fmla="*/ 1037 h 249"/>
                <a:gd name="T12" fmla="*/ 562 w 449"/>
                <a:gd name="T13" fmla="*/ 921 h 249"/>
                <a:gd name="T14" fmla="*/ 335 w 449"/>
                <a:gd name="T15" fmla="*/ 1237 h 249"/>
                <a:gd name="T16" fmla="*/ 1086 w 449"/>
                <a:gd name="T17" fmla="*/ 1053 h 249"/>
                <a:gd name="T18" fmla="*/ 1823 w 449"/>
                <a:gd name="T19" fmla="*/ 1389 h 249"/>
                <a:gd name="T20" fmla="*/ 1844 w 449"/>
                <a:gd name="T21" fmla="*/ 992 h 249"/>
                <a:gd name="T22" fmla="*/ 2502 w 449"/>
                <a:gd name="T23" fmla="*/ 1233 h 249"/>
                <a:gd name="T24" fmla="*/ 2028 w 449"/>
                <a:gd name="T25" fmla="*/ 815 h 2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251 w 214"/>
                <a:gd name="T1" fmla="*/ 897 h 322"/>
                <a:gd name="T2" fmla="*/ 1196 w 214"/>
                <a:gd name="T3" fmla="*/ 94 h 322"/>
                <a:gd name="T4" fmla="*/ 402 w 214"/>
                <a:gd name="T5" fmla="*/ 418 h 322"/>
                <a:gd name="T6" fmla="*/ 0 w 214"/>
                <a:gd name="T7" fmla="*/ 1621 h 322"/>
                <a:gd name="T8" fmla="*/ 0 w 214"/>
                <a:gd name="T9" fmla="*/ 1794 h 322"/>
                <a:gd name="T10" fmla="*/ 118 w 214"/>
                <a:gd name="T11" fmla="*/ 1794 h 322"/>
                <a:gd name="T12" fmla="*/ 251 w 214"/>
                <a:gd name="T13" fmla="*/ 897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134 w 39"/>
                <a:gd name="T3" fmla="*/ 418 h 140"/>
                <a:gd name="T4" fmla="*/ 139 w 39"/>
                <a:gd name="T5" fmla="*/ 783 h 140"/>
                <a:gd name="T6" fmla="*/ 177 w 39"/>
                <a:gd name="T7" fmla="*/ 409 h 140"/>
                <a:gd name="T8" fmla="*/ 0 w 39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663 w 192"/>
                <a:gd name="T1" fmla="*/ 5 h 63"/>
                <a:gd name="T2" fmla="*/ 0 w 192"/>
                <a:gd name="T3" fmla="*/ 352 h 63"/>
                <a:gd name="T4" fmla="*/ 585 w 192"/>
                <a:gd name="T5" fmla="*/ 61 h 63"/>
                <a:gd name="T6" fmla="*/ 1069 w 192"/>
                <a:gd name="T7" fmla="*/ 66 h 63"/>
                <a:gd name="T8" fmla="*/ 663 w 192"/>
                <a:gd name="T9" fmla="*/ 5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258 w 109"/>
                <a:gd name="T1" fmla="*/ 651 h 250"/>
                <a:gd name="T2" fmla="*/ 611 w 109"/>
                <a:gd name="T3" fmla="*/ 0 h 250"/>
                <a:gd name="T4" fmla="*/ 140 w 109"/>
                <a:gd name="T5" fmla="*/ 356 h 250"/>
                <a:gd name="T6" fmla="*/ 0 w 109"/>
                <a:gd name="T7" fmla="*/ 1220 h 250"/>
                <a:gd name="T8" fmla="*/ 5 w 109"/>
                <a:gd name="T9" fmla="*/ 1392 h 250"/>
                <a:gd name="T10" fmla="*/ 225 w 109"/>
                <a:gd name="T11" fmla="*/ 1392 h 250"/>
                <a:gd name="T12" fmla="*/ 258 w 109"/>
                <a:gd name="T13" fmla="*/ 65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172 w 137"/>
                <a:gd name="T1" fmla="*/ 712 h 257"/>
                <a:gd name="T2" fmla="*/ 762 w 137"/>
                <a:gd name="T3" fmla="*/ 0 h 257"/>
                <a:gd name="T4" fmla="*/ 61 w 137"/>
                <a:gd name="T5" fmla="*/ 729 h 257"/>
                <a:gd name="T6" fmla="*/ 28 w 137"/>
                <a:gd name="T7" fmla="*/ 1429 h 257"/>
                <a:gd name="T8" fmla="*/ 127 w 137"/>
                <a:gd name="T9" fmla="*/ 1429 h 257"/>
                <a:gd name="T10" fmla="*/ 172 w 137"/>
                <a:gd name="T11" fmla="*/ 712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586 w 105"/>
                <a:gd name="T1" fmla="*/ 962 h 235"/>
                <a:gd name="T2" fmla="*/ 463 w 105"/>
                <a:gd name="T3" fmla="*/ 356 h 235"/>
                <a:gd name="T4" fmla="*/ 0 w 105"/>
                <a:gd name="T5" fmla="*/ 0 h 235"/>
                <a:gd name="T6" fmla="*/ 345 w 105"/>
                <a:gd name="T7" fmla="*/ 651 h 235"/>
                <a:gd name="T8" fmla="*/ 385 w 105"/>
                <a:gd name="T9" fmla="*/ 1306 h 235"/>
                <a:gd name="T10" fmla="*/ 586 w 105"/>
                <a:gd name="T11" fmla="*/ 1306 h 235"/>
                <a:gd name="T12" fmla="*/ 586 w 105"/>
                <a:gd name="T13" fmla="*/ 962 h 235"/>
                <a:gd name="T14" fmla="*/ 586 w 105"/>
                <a:gd name="T15" fmla="*/ 962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664 w 119"/>
                <a:gd name="T1" fmla="*/ 585 h 242"/>
                <a:gd name="T2" fmla="*/ 0 w 119"/>
                <a:gd name="T3" fmla="*/ 0 h 242"/>
                <a:gd name="T4" fmla="*/ 597 w 119"/>
                <a:gd name="T5" fmla="*/ 717 h 242"/>
                <a:gd name="T6" fmla="*/ 642 w 119"/>
                <a:gd name="T7" fmla="*/ 1347 h 242"/>
                <a:gd name="T8" fmla="*/ 664 w 119"/>
                <a:gd name="T9" fmla="*/ 1347 h 242"/>
                <a:gd name="T10" fmla="*/ 664 w 119"/>
                <a:gd name="T11" fmla="*/ 585 h 242"/>
                <a:gd name="T12" fmla="*/ 664 w 119"/>
                <a:gd name="T13" fmla="*/ 585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45 h 106"/>
                <a:gd name="T2" fmla="*/ 62 w 21"/>
                <a:gd name="T3" fmla="*/ 308 h 106"/>
                <a:gd name="T4" fmla="*/ 57 w 21"/>
                <a:gd name="T5" fmla="*/ 583 h 106"/>
                <a:gd name="T6" fmla="*/ 102 w 21"/>
                <a:gd name="T7" fmla="*/ 594 h 106"/>
                <a:gd name="T8" fmla="*/ 119 w 21"/>
                <a:gd name="T9" fmla="*/ 296 h 106"/>
                <a:gd name="T10" fmla="*/ 33 w 21"/>
                <a:gd name="T11" fmla="*/ 0 h 106"/>
                <a:gd name="T12" fmla="*/ 0 w 21"/>
                <a:gd name="T13" fmla="*/ 45 h 106"/>
                <a:gd name="T14" fmla="*/ 0 w 21"/>
                <a:gd name="T15" fmla="*/ 45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150" y="2338388"/>
            <a:ext cx="484188" cy="536575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84 w 64"/>
                <a:gd name="T1" fmla="*/ 21 h 98"/>
                <a:gd name="T2" fmla="*/ 66 w 64"/>
                <a:gd name="T3" fmla="*/ 540 h 98"/>
                <a:gd name="T4" fmla="*/ 0 w 64"/>
                <a:gd name="T5" fmla="*/ 512 h 98"/>
                <a:gd name="T6" fmla="*/ 196 w 64"/>
                <a:gd name="T7" fmla="*/ 283 h 98"/>
                <a:gd name="T8" fmla="*/ 134 w 64"/>
                <a:gd name="T9" fmla="*/ 0 h 98"/>
                <a:gd name="T10" fmla="*/ 184 w 64"/>
                <a:gd name="T11" fmla="*/ 21 h 98"/>
                <a:gd name="T12" fmla="*/ 184 w 64"/>
                <a:gd name="T13" fmla="*/ 21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905 w 325"/>
                <a:gd name="T1" fmla="*/ 1675 h 309"/>
                <a:gd name="T2" fmla="*/ 1626 w 325"/>
                <a:gd name="T3" fmla="*/ 1241 h 309"/>
                <a:gd name="T4" fmla="*/ 1697 w 325"/>
                <a:gd name="T5" fmla="*/ 847 h 309"/>
                <a:gd name="T6" fmla="*/ 1389 w 325"/>
                <a:gd name="T7" fmla="*/ 1151 h 309"/>
                <a:gd name="T8" fmla="*/ 1496 w 325"/>
                <a:gd name="T9" fmla="*/ 323 h 309"/>
                <a:gd name="T10" fmla="*/ 1356 w 325"/>
                <a:gd name="T11" fmla="*/ 151 h 309"/>
                <a:gd name="T12" fmla="*/ 1101 w 325"/>
                <a:gd name="T13" fmla="*/ 668 h 309"/>
                <a:gd name="T14" fmla="*/ 603 w 325"/>
                <a:gd name="T15" fmla="*/ 168 h 309"/>
                <a:gd name="T16" fmla="*/ 234 w 325"/>
                <a:gd name="T17" fmla="*/ 0 h 309"/>
                <a:gd name="T18" fmla="*/ 647 w 325"/>
                <a:gd name="T19" fmla="*/ 963 h 309"/>
                <a:gd name="T20" fmla="*/ 0 w 325"/>
                <a:gd name="T21" fmla="*/ 901 h 309"/>
                <a:gd name="T22" fmla="*/ 487 w 325"/>
                <a:gd name="T23" fmla="*/ 1430 h 309"/>
                <a:gd name="T24" fmla="*/ 258 w 325"/>
                <a:gd name="T25" fmla="*/ 1453 h 309"/>
                <a:gd name="T26" fmla="*/ 525 w 325"/>
                <a:gd name="T27" fmla="*/ 1670 h 309"/>
                <a:gd name="T28" fmla="*/ 877 w 325"/>
                <a:gd name="T29" fmla="*/ 1687 h 309"/>
                <a:gd name="T30" fmla="*/ 905 w 325"/>
                <a:gd name="T31" fmla="*/ 1675 h 309"/>
                <a:gd name="T32" fmla="*/ 905 w 325"/>
                <a:gd name="T33" fmla="*/ 1675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962 w 275"/>
                <a:gd name="T1" fmla="*/ 1413 h 287"/>
                <a:gd name="T2" fmla="*/ 307 w 275"/>
                <a:gd name="T3" fmla="*/ 1385 h 287"/>
                <a:gd name="T4" fmla="*/ 603 w 275"/>
                <a:gd name="T5" fmla="*/ 1290 h 287"/>
                <a:gd name="T6" fmla="*/ 0 w 275"/>
                <a:gd name="T7" fmla="*/ 868 h 287"/>
                <a:gd name="T8" fmla="*/ 655 w 275"/>
                <a:gd name="T9" fmla="*/ 913 h 287"/>
                <a:gd name="T10" fmla="*/ 274 w 275"/>
                <a:gd name="T11" fmla="*/ 0 h 287"/>
                <a:gd name="T12" fmla="*/ 995 w 275"/>
                <a:gd name="T13" fmla="*/ 696 h 287"/>
                <a:gd name="T14" fmla="*/ 1295 w 275"/>
                <a:gd name="T15" fmla="*/ 139 h 287"/>
                <a:gd name="T16" fmla="*/ 1217 w 275"/>
                <a:gd name="T17" fmla="*/ 1097 h 287"/>
                <a:gd name="T18" fmla="*/ 1536 w 275"/>
                <a:gd name="T19" fmla="*/ 889 h 287"/>
                <a:gd name="T20" fmla="*/ 983 w 275"/>
                <a:gd name="T21" fmla="*/ 1413 h 287"/>
                <a:gd name="T22" fmla="*/ 962 w 275"/>
                <a:gd name="T23" fmla="*/ 1413 h 287"/>
                <a:gd name="T24" fmla="*/ 962 w 275"/>
                <a:gd name="T25" fmla="*/ 1413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417 w 90"/>
                <a:gd name="T1" fmla="*/ 1011 h 182"/>
                <a:gd name="T2" fmla="*/ 0 w 90"/>
                <a:gd name="T3" fmla="*/ 0 h 182"/>
                <a:gd name="T4" fmla="*/ 417 w 90"/>
                <a:gd name="T5" fmla="*/ 101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664 h 119"/>
                <a:gd name="T2" fmla="*/ 292 w 54"/>
                <a:gd name="T3" fmla="*/ 0 h 119"/>
                <a:gd name="T4" fmla="*/ 0 w 54"/>
                <a:gd name="T5" fmla="*/ 664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221 h 43"/>
                <a:gd name="T2" fmla="*/ 385 w 69"/>
                <a:gd name="T3" fmla="*/ 0 h 43"/>
                <a:gd name="T4" fmla="*/ 0 w 69"/>
                <a:gd name="T5" fmla="*/ 221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418 w 75"/>
                <a:gd name="T1" fmla="*/ 0 h 25"/>
                <a:gd name="T2" fmla="*/ 0 w 75"/>
                <a:gd name="T3" fmla="*/ 127 h 25"/>
                <a:gd name="T4" fmla="*/ 41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709 w 127"/>
                <a:gd name="T1" fmla="*/ 168 h 47"/>
                <a:gd name="T2" fmla="*/ 0 w 127"/>
                <a:gd name="T3" fmla="*/ 0 h 47"/>
                <a:gd name="T4" fmla="*/ 709 w 127"/>
                <a:gd name="T5" fmla="*/ 16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158050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DE2D0-C814-4A7B-8BFC-D3B9A694A8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90799A-4EF9-4F7B-A018-6C43335ED6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371578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687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638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4592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943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"/>
          <p:cNvGrpSpPr/>
          <p:nvPr/>
        </p:nvGrpSpPr>
        <p:grpSpPr>
          <a:xfrm>
            <a:off x="-1655474" y="-2990426"/>
            <a:ext cx="14716516" cy="5315204"/>
            <a:chOff x="-1241606" y="-2242820"/>
            <a:chExt cx="11037387" cy="3986403"/>
          </a:xfrm>
        </p:grpSpPr>
        <p:sp>
          <p:nvSpPr>
            <p:cNvPr id="34" name="Google Shape;34;p6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6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7247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6482909" y="-2614044"/>
            <a:ext cx="20546709" cy="18538487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450400" y="1085567"/>
            <a:ext cx="6649600" cy="46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73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83175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617199" y="1192767"/>
            <a:ext cx="4482800" cy="91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6617167" y="2256033"/>
            <a:ext cx="4482800" cy="3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903156" y="3630504"/>
            <a:ext cx="6724827" cy="456047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4092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5252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1799977">
            <a:off x="-4811355" y="-125806"/>
            <a:ext cx="17375995" cy="1178361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927839" y="5119872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1332201" y="2507285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4837735" y="250443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8343263" y="250729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926475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4423007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9462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439099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7887348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04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4B99BA-A7AE-47F7-9FF6-022CF755BD7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5EE9A2-03B0-4527-8F97-7AA08CF701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95762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899910" flipH="1">
            <a:off x="-2390104" y="-2865320"/>
            <a:ext cx="8527152" cy="578272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6475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8"/>
          <p:cNvGrpSpPr/>
          <p:nvPr/>
        </p:nvGrpSpPr>
        <p:grpSpPr>
          <a:xfrm>
            <a:off x="-728255" y="-1737234"/>
            <a:ext cx="18671888" cy="13550575"/>
            <a:chOff x="-546191" y="-1302926"/>
            <a:chExt cx="14003916" cy="10162931"/>
          </a:xfrm>
        </p:grpSpPr>
        <p:sp>
          <p:nvSpPr>
            <p:cNvPr id="112" name="Google Shape;112;p18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2124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0"/>
          <p:cNvGrpSpPr/>
          <p:nvPr/>
        </p:nvGrpSpPr>
        <p:grpSpPr>
          <a:xfrm>
            <a:off x="-1105270" y="-1111170"/>
            <a:ext cx="14037111" cy="8279503"/>
            <a:chOff x="-828953" y="-833378"/>
            <a:chExt cx="10527833" cy="6209627"/>
          </a:xfrm>
        </p:grpSpPr>
        <p:sp>
          <p:nvSpPr>
            <p:cNvPr id="123" name="Google Shape;123;p20"/>
            <p:cNvSpPr/>
            <p:nvPr/>
          </p:nvSpPr>
          <p:spPr>
            <a:xfrm rot="-9900135" flipH="1">
              <a:off x="-665877" y="-561626"/>
              <a:ext cx="2306104" cy="156389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 rot="-130391" flipH="1">
              <a:off x="8089994" y="4116397"/>
              <a:ext cx="1586104" cy="1230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991500" y="2465833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991500" y="2970672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/>
          </p:nvPr>
        </p:nvSpPr>
        <p:spPr>
          <a:xfrm>
            <a:off x="991500" y="440611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3"/>
          </p:nvPr>
        </p:nvSpPr>
        <p:spPr>
          <a:xfrm>
            <a:off x="991500" y="4908268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4"/>
          </p:nvPr>
        </p:nvSpPr>
        <p:spPr>
          <a:xfrm>
            <a:off x="8465600" y="2465800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8465600" y="2970675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6"/>
          </p:nvPr>
        </p:nvSpPr>
        <p:spPr>
          <a:xfrm>
            <a:off x="8465600" y="440610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7"/>
          </p:nvPr>
        </p:nvSpPr>
        <p:spPr>
          <a:xfrm>
            <a:off x="8465600" y="4908264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8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6481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 rot="7200027">
            <a:off x="-1153731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92000" y="2457867"/>
            <a:ext cx="445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092000" y="3972996"/>
            <a:ext cx="44540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1836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3496499" y="-9961143"/>
            <a:ext cx="18784248" cy="2029544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029200" y="1924884"/>
            <a:ext cx="61336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3357300" y="3780300"/>
            <a:ext cx="54772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86334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5255736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6664633" y="2457833"/>
            <a:ext cx="4435200" cy="14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664633" y="3972987"/>
            <a:ext cx="44352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4885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9780661" y="-469273"/>
            <a:ext cx="3682273" cy="249715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32"/>
          <p:cNvSpPr/>
          <p:nvPr/>
        </p:nvSpPr>
        <p:spPr>
          <a:xfrm rot="899937">
            <a:off x="-3510479" y="2404113"/>
            <a:ext cx="8379193" cy="56823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3437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912613" y="-2139956"/>
            <a:ext cx="15635993" cy="14818507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1978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9/27/2022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7502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29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9"/>
          <p:cNvGrpSpPr>
            <a:grpSpLocks/>
          </p:cNvGrpSpPr>
          <p:nvPr/>
        </p:nvGrpSpPr>
        <p:grpSpPr bwMode="auto">
          <a:xfrm rot="248467">
            <a:off x="223838" y="2574925"/>
            <a:ext cx="4687887" cy="2425700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2147483646 w 9365"/>
                <a:gd name="T1" fmla="*/ 667275769 h 10000"/>
                <a:gd name="T2" fmla="*/ 2147483646 w 9365"/>
                <a:gd name="T3" fmla="*/ 514553048 h 10000"/>
                <a:gd name="T4" fmla="*/ 2147483646 w 9365"/>
                <a:gd name="T5" fmla="*/ 280071974 h 10000"/>
                <a:gd name="T6" fmla="*/ 1928616100 w 9365"/>
                <a:gd name="T7" fmla="*/ 290946277 h 10000"/>
                <a:gd name="T8" fmla="*/ 1924151832 w 9365"/>
                <a:gd name="T9" fmla="*/ 160052765 h 10000"/>
                <a:gd name="T10" fmla="*/ 1633279372 w 9365"/>
                <a:gd name="T11" fmla="*/ 65164930 h 10000"/>
                <a:gd name="T12" fmla="*/ 1299824073 w 9365"/>
                <a:gd name="T13" fmla="*/ 139270827 h 10000"/>
                <a:gd name="T14" fmla="*/ 1092744841 w 9365"/>
                <a:gd name="T15" fmla="*/ 7330044 h 10000"/>
                <a:gd name="T16" fmla="*/ 684768843 w 9365"/>
                <a:gd name="T17" fmla="*/ 96740567 h 10000"/>
                <a:gd name="T18" fmla="*/ 0 w 9365"/>
                <a:gd name="T19" fmla="*/ 82483211 h 10000"/>
                <a:gd name="T20" fmla="*/ 0 w 9365"/>
                <a:gd name="T21" fmla="*/ 569085200 h 10000"/>
                <a:gd name="T22" fmla="*/ 2147483646 w 9365"/>
                <a:gd name="T23" fmla="*/ 805499325 h 10000"/>
                <a:gd name="T24" fmla="*/ 2147483646 w 9365"/>
                <a:gd name="T25" fmla="*/ 667275769 h 1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58147270 w 35"/>
                <a:gd name="T1" fmla="*/ 0 h 18"/>
                <a:gd name="T2" fmla="*/ 0 w 35"/>
                <a:gd name="T3" fmla="*/ 75567385 h 18"/>
                <a:gd name="T4" fmla="*/ 508780032 w 35"/>
                <a:gd name="T5" fmla="*/ 30226176 h 18"/>
                <a:gd name="T6" fmla="*/ 58147270 w 35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59182249 w 22"/>
                <a:gd name="T1" fmla="*/ 0 h 25"/>
                <a:gd name="T2" fmla="*/ 266320121 w 22"/>
                <a:gd name="T3" fmla="*/ 368755209 h 25"/>
                <a:gd name="T4" fmla="*/ 59182249 w 22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30024792 h 21"/>
                <a:gd name="T2" fmla="*/ 391546331 w 26"/>
                <a:gd name="T3" fmla="*/ 225195627 h 21"/>
                <a:gd name="T4" fmla="*/ 0 w 26"/>
                <a:gd name="T5" fmla="*/ 30024792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106008944 h 23"/>
                <a:gd name="T2" fmla="*/ 412001744 w 28"/>
                <a:gd name="T3" fmla="*/ 181726282 h 23"/>
                <a:gd name="T4" fmla="*/ 0 w 28"/>
                <a:gd name="T5" fmla="*/ 106008944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45984462 h 23"/>
                <a:gd name="T2" fmla="*/ 445006162 w 30"/>
                <a:gd name="T3" fmla="*/ 145984462 h 23"/>
                <a:gd name="T4" fmla="*/ 0 w 30"/>
                <a:gd name="T5" fmla="*/ 145984462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94196925 w 24"/>
                <a:gd name="T1" fmla="*/ 445006162 h 30"/>
                <a:gd name="T2" fmla="*/ 209135150 w 24"/>
                <a:gd name="T3" fmla="*/ 0 h 30"/>
                <a:gd name="T4" fmla="*/ 194196925 w 24"/>
                <a:gd name="T5" fmla="*/ 445006162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44567453 h 19"/>
                <a:gd name="T2" fmla="*/ 358517400 w 24"/>
                <a:gd name="T3" fmla="*/ 282259254 h 19"/>
                <a:gd name="T4" fmla="*/ 0 w 24"/>
                <a:gd name="T5" fmla="*/ 44567453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66584371 h 23"/>
                <a:gd name="T2" fmla="*/ 412001744 w 28"/>
                <a:gd name="T3" fmla="*/ 242301710 h 23"/>
                <a:gd name="T4" fmla="*/ 0 w 28"/>
                <a:gd name="T5" fmla="*/ 166584371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45039125 h 21"/>
                <a:gd name="T2" fmla="*/ 325502370 w 22"/>
                <a:gd name="T3" fmla="*/ 315273877 h 21"/>
                <a:gd name="T4" fmla="*/ 0 w 22"/>
                <a:gd name="T5" fmla="*/ 45039125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133161984 h 22"/>
                <a:gd name="T2" fmla="*/ 389302614 w 27"/>
                <a:gd name="T3" fmla="*/ 236728996 h 22"/>
                <a:gd name="T4" fmla="*/ 0 w 27"/>
                <a:gd name="T5" fmla="*/ 133161984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92505410 w 20"/>
                <a:gd name="T3" fmla="*/ 315273877 h 21"/>
                <a:gd name="T4" fmla="*/ 0 w 20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73979735 w 22"/>
                <a:gd name="T1" fmla="*/ 0 h 27"/>
                <a:gd name="T2" fmla="*/ 251526482 w 22"/>
                <a:gd name="T3" fmla="*/ 401764411 h 27"/>
                <a:gd name="T4" fmla="*/ 73979735 w 22"/>
                <a:gd name="T5" fmla="*/ 0 h 2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51438568 w 23"/>
                <a:gd name="T1" fmla="*/ 424586184 h 28"/>
                <a:gd name="T2" fmla="*/ 257447512 w 23"/>
                <a:gd name="T3" fmla="*/ 0 h 28"/>
                <a:gd name="T4" fmla="*/ 151438568 w 23"/>
                <a:gd name="T5" fmla="*/ 424586184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257447512 h 23"/>
                <a:gd name="T2" fmla="*/ 401764411 w 27"/>
                <a:gd name="T3" fmla="*/ 121150855 h 23"/>
                <a:gd name="T4" fmla="*/ 0 w 27"/>
                <a:gd name="T5" fmla="*/ 257447512 h 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87445392 w 24"/>
                <a:gd name="T1" fmla="*/ 412001744 h 28"/>
                <a:gd name="T2" fmla="*/ 173027392 w 24"/>
                <a:gd name="T3" fmla="*/ 0 h 28"/>
                <a:gd name="T4" fmla="*/ 187445392 w 24"/>
                <a:gd name="T5" fmla="*/ 412001744 h 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73979735 w 22"/>
                <a:gd name="T1" fmla="*/ 0 h 26"/>
                <a:gd name="T2" fmla="*/ 266320121 w 22"/>
                <a:gd name="T3" fmla="*/ 379020496 h 26"/>
                <a:gd name="T4" fmla="*/ 73979735 w 22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4624123 w 20"/>
                <a:gd name="T1" fmla="*/ 325502370 h 22"/>
                <a:gd name="T2" fmla="*/ 292505410 w 20"/>
                <a:gd name="T3" fmla="*/ 0 h 22"/>
                <a:gd name="T4" fmla="*/ 14624123 w 20"/>
                <a:gd name="T5" fmla="*/ 325502370 h 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245116240 h 21"/>
                <a:gd name="T2" fmla="*/ 379020496 w 26"/>
                <a:gd name="T3" fmla="*/ 72093458 h 21"/>
                <a:gd name="T4" fmla="*/ 0 w 26"/>
                <a:gd name="T5" fmla="*/ 24511624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368755209 w 25"/>
                <a:gd name="T3" fmla="*/ 227240947 h 19"/>
                <a:gd name="T4" fmla="*/ 0 w 25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222837267 h 19"/>
                <a:gd name="T2" fmla="*/ 335762734 w 23"/>
                <a:gd name="T3" fmla="*/ 44567453 h 19"/>
                <a:gd name="T4" fmla="*/ 0 w 23"/>
                <a:gd name="T5" fmla="*/ 222837267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89134907 w 19"/>
                <a:gd name="T1" fmla="*/ 358517400 h 24"/>
                <a:gd name="T2" fmla="*/ 222837267 w 19"/>
                <a:gd name="T3" fmla="*/ 0 h 24"/>
                <a:gd name="T4" fmla="*/ 89134907 w 19"/>
                <a:gd name="T5" fmla="*/ 35851740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286128369 h 26"/>
                <a:gd name="T2" fmla="*/ 455256929 w 31"/>
                <a:gd name="T3" fmla="*/ 45178572 h 26"/>
                <a:gd name="T4" fmla="*/ 0 w 31"/>
                <a:gd name="T5" fmla="*/ 286128369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1340369241 w 120"/>
                <a:gd name="T1" fmla="*/ 1582150812 h 124"/>
                <a:gd name="T2" fmla="*/ 1561312346 w 120"/>
                <a:gd name="T3" fmla="*/ 931546668 h 124"/>
                <a:gd name="T4" fmla="*/ 1148889565 w 120"/>
                <a:gd name="T5" fmla="*/ 887187120 h 124"/>
                <a:gd name="T6" fmla="*/ 1178349158 w 120"/>
                <a:gd name="T7" fmla="*/ 517525499 h 124"/>
                <a:gd name="T8" fmla="*/ 589172660 w 120"/>
                <a:gd name="T9" fmla="*/ 665389379 h 124"/>
                <a:gd name="T10" fmla="*/ 412422781 w 120"/>
                <a:gd name="T11" fmla="*/ 29574314 h 124"/>
                <a:gd name="T12" fmla="*/ 73645143 w 120"/>
                <a:gd name="T13" fmla="*/ 354876386 h 124"/>
                <a:gd name="T14" fmla="*/ 486067924 w 120"/>
                <a:gd name="T15" fmla="*/ 147863879 h 124"/>
                <a:gd name="T16" fmla="*/ 500797720 w 120"/>
                <a:gd name="T17" fmla="*/ 783682789 h 124"/>
                <a:gd name="T18" fmla="*/ 1075240584 w 120"/>
                <a:gd name="T19" fmla="*/ 561885048 h 124"/>
                <a:gd name="T20" fmla="*/ 1060514626 w 120"/>
                <a:gd name="T21" fmla="*/ 990691451 h 124"/>
                <a:gd name="T22" fmla="*/ 1517122957 w 120"/>
                <a:gd name="T23" fmla="*/ 1005476685 h 124"/>
                <a:gd name="T24" fmla="*/ 1193078954 w 120"/>
                <a:gd name="T25" fmla="*/ 1626510361 h 124"/>
                <a:gd name="T26" fmla="*/ 1752792021 w 120"/>
                <a:gd name="T27" fmla="*/ 1833519022 h 124"/>
                <a:gd name="T28" fmla="*/ 1340369241 w 120"/>
                <a:gd name="T29" fmla="*/ 1582150812 h 1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147483646 w 266"/>
                <a:gd name="T1" fmla="*/ 2147483646 h 216"/>
                <a:gd name="T2" fmla="*/ 2147483646 w 266"/>
                <a:gd name="T3" fmla="*/ 2147483646 h 216"/>
                <a:gd name="T4" fmla="*/ 2147483646 w 266"/>
                <a:gd name="T5" fmla="*/ 2045435914 h 216"/>
                <a:gd name="T6" fmla="*/ 2147483646 w 266"/>
                <a:gd name="T7" fmla="*/ 1452557446 h 216"/>
                <a:gd name="T8" fmla="*/ 2147483646 w 266"/>
                <a:gd name="T9" fmla="*/ 1156116286 h 216"/>
                <a:gd name="T10" fmla="*/ 2147483646 w 266"/>
                <a:gd name="T11" fmla="*/ 592878469 h 216"/>
                <a:gd name="T12" fmla="*/ 1889463709 w 266"/>
                <a:gd name="T13" fmla="*/ 726278723 h 216"/>
                <a:gd name="T14" fmla="*/ 1845180124 w 266"/>
                <a:gd name="T15" fmla="*/ 133396404 h 216"/>
                <a:gd name="T16" fmla="*/ 1446620172 w 266"/>
                <a:gd name="T17" fmla="*/ 311263410 h 216"/>
                <a:gd name="T18" fmla="*/ 1092343805 w 266"/>
                <a:gd name="T19" fmla="*/ 103755753 h 216"/>
                <a:gd name="T20" fmla="*/ 841399647 w 266"/>
                <a:gd name="T21" fmla="*/ 666989721 h 216"/>
                <a:gd name="T22" fmla="*/ 324750134 w 266"/>
                <a:gd name="T23" fmla="*/ 311263410 h 216"/>
                <a:gd name="T24" fmla="*/ 236182964 w 266"/>
                <a:gd name="T25" fmla="*/ 904141879 h 216"/>
                <a:gd name="T26" fmla="*/ 398559952 w 266"/>
                <a:gd name="T27" fmla="*/ 400193063 h 216"/>
                <a:gd name="T28" fmla="*/ 885687074 w 266"/>
                <a:gd name="T29" fmla="*/ 904141879 h 216"/>
                <a:gd name="T30" fmla="*/ 1136631233 w 266"/>
                <a:gd name="T31" fmla="*/ 281618909 h 216"/>
                <a:gd name="T32" fmla="*/ 1476142562 w 266"/>
                <a:gd name="T33" fmla="*/ 607700719 h 216"/>
                <a:gd name="T34" fmla="*/ 1756609111 w 266"/>
                <a:gd name="T35" fmla="*/ 251974408 h 216"/>
                <a:gd name="T36" fmla="*/ 1800892696 w 266"/>
                <a:gd name="T37" fmla="*/ 918964129 h 216"/>
                <a:gd name="T38" fmla="*/ 2147483646 w 266"/>
                <a:gd name="T39" fmla="*/ 711456472 h 216"/>
                <a:gd name="T40" fmla="*/ 2147483646 w 266"/>
                <a:gd name="T41" fmla="*/ 1245049789 h 216"/>
                <a:gd name="T42" fmla="*/ 2147483646 w 266"/>
                <a:gd name="T43" fmla="*/ 1585953850 h 216"/>
                <a:gd name="T44" fmla="*/ 2147483646 w 266"/>
                <a:gd name="T45" fmla="*/ 2134369417 h 216"/>
                <a:gd name="T46" fmla="*/ 2147483646 w 266"/>
                <a:gd name="T47" fmla="*/ 2147483646 h 216"/>
                <a:gd name="T48" fmla="*/ 2147483646 w 266"/>
                <a:gd name="T49" fmla="*/ 2147483646 h 216"/>
                <a:gd name="T50" fmla="*/ 2147483646 w 266"/>
                <a:gd name="T51" fmla="*/ 2147483646 h 216"/>
                <a:gd name="T52" fmla="*/ 2147483646 w 266"/>
                <a:gd name="T53" fmla="*/ 2147483646 h 216"/>
                <a:gd name="T54" fmla="*/ 2147483646 w 266"/>
                <a:gd name="T55" fmla="*/ 2147483646 h 216"/>
                <a:gd name="T56" fmla="*/ 2147483646 w 266"/>
                <a:gd name="T57" fmla="*/ 2147483646 h 216"/>
                <a:gd name="T58" fmla="*/ 2147483646 w 266"/>
                <a:gd name="T59" fmla="*/ 2147483646 h 2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492549443 w 127"/>
                <a:gd name="T1" fmla="*/ 1833519022 h 248"/>
                <a:gd name="T2" fmla="*/ 1788105463 w 127"/>
                <a:gd name="T3" fmla="*/ 1493431716 h 248"/>
                <a:gd name="T4" fmla="*/ 1182216391 w 127"/>
                <a:gd name="T5" fmla="*/ 1153344409 h 248"/>
                <a:gd name="T6" fmla="*/ 1477772411 w 127"/>
                <a:gd name="T7" fmla="*/ 768893709 h 248"/>
                <a:gd name="T8" fmla="*/ 1093550354 w 127"/>
                <a:gd name="T9" fmla="*/ 680174613 h 248"/>
                <a:gd name="T10" fmla="*/ 990107285 w 127"/>
                <a:gd name="T11" fmla="*/ 369661620 h 248"/>
                <a:gd name="T12" fmla="*/ 532000067 w 127"/>
                <a:gd name="T13" fmla="*/ 576670282 h 248"/>
                <a:gd name="T14" fmla="*/ 369445025 w 127"/>
                <a:gd name="T15" fmla="*/ 88719097 h 248"/>
                <a:gd name="T16" fmla="*/ 0 w 127"/>
                <a:gd name="T17" fmla="*/ 384446855 h 248"/>
                <a:gd name="T18" fmla="*/ 369445025 w 127"/>
                <a:gd name="T19" fmla="*/ 177438193 h 248"/>
                <a:gd name="T20" fmla="*/ 413776121 w 127"/>
                <a:gd name="T21" fmla="*/ 739323241 h 248"/>
                <a:gd name="T22" fmla="*/ 930995312 w 127"/>
                <a:gd name="T23" fmla="*/ 487951186 h 248"/>
                <a:gd name="T24" fmla="*/ 975330253 w 127"/>
                <a:gd name="T25" fmla="*/ 857612806 h 248"/>
                <a:gd name="T26" fmla="*/ 1344771433 w 127"/>
                <a:gd name="T27" fmla="*/ 798468023 h 248"/>
                <a:gd name="T28" fmla="*/ 1019661349 w 127"/>
                <a:gd name="T29" fmla="*/ 1212489192 h 248"/>
                <a:gd name="T30" fmla="*/ 1640327453 w 127"/>
                <a:gd name="T31" fmla="*/ 1523002184 h 248"/>
                <a:gd name="T32" fmla="*/ 1315217369 w 127"/>
                <a:gd name="T33" fmla="*/ 1803944708 h 248"/>
                <a:gd name="T34" fmla="*/ 1684662394 w 127"/>
                <a:gd name="T35" fmla="*/ 2147483646 h 248"/>
                <a:gd name="T36" fmla="*/ 1196997267 w 127"/>
                <a:gd name="T37" fmla="*/ 2147483646 h 248"/>
                <a:gd name="T38" fmla="*/ 1477772411 w 127"/>
                <a:gd name="T39" fmla="*/ 2147483646 h 248"/>
                <a:gd name="T40" fmla="*/ 1108331230 w 127"/>
                <a:gd name="T41" fmla="*/ 2147483646 h 248"/>
                <a:gd name="T42" fmla="*/ 1182216391 w 127"/>
                <a:gd name="T43" fmla="*/ 2147483646 h 248"/>
                <a:gd name="T44" fmla="*/ 1004884317 w 127"/>
                <a:gd name="T45" fmla="*/ 2147483646 h 248"/>
                <a:gd name="T46" fmla="*/ 960553220 w 127"/>
                <a:gd name="T47" fmla="*/ 2147483646 h 248"/>
                <a:gd name="T48" fmla="*/ 1241328364 w 127"/>
                <a:gd name="T49" fmla="*/ 2147483646 h 248"/>
                <a:gd name="T50" fmla="*/ 1226551332 w 127"/>
                <a:gd name="T51" fmla="*/ 2147483646 h 248"/>
                <a:gd name="T52" fmla="*/ 1566438448 w 127"/>
                <a:gd name="T53" fmla="*/ 2147483646 h 248"/>
                <a:gd name="T54" fmla="*/ 1418660438 w 127"/>
                <a:gd name="T55" fmla="*/ 2147483646 h 248"/>
                <a:gd name="T56" fmla="*/ 1817659527 w 127"/>
                <a:gd name="T57" fmla="*/ 2147483646 h 248"/>
                <a:gd name="T58" fmla="*/ 1492549443 w 127"/>
                <a:gd name="T59" fmla="*/ 1833519022 h 2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147483646 w 282"/>
                <a:gd name="T1" fmla="*/ 1876555812 h 174"/>
                <a:gd name="T2" fmla="*/ 2147483646 w 282"/>
                <a:gd name="T3" fmla="*/ 1285516246 h 174"/>
                <a:gd name="T4" fmla="*/ 2147483646 w 282"/>
                <a:gd name="T5" fmla="*/ 1108202070 h 174"/>
                <a:gd name="T6" fmla="*/ 2147483646 w 282"/>
                <a:gd name="T7" fmla="*/ 620591929 h 174"/>
                <a:gd name="T8" fmla="*/ 2147483646 w 282"/>
                <a:gd name="T9" fmla="*/ 989992619 h 174"/>
                <a:gd name="T10" fmla="*/ 2147483646 w 282"/>
                <a:gd name="T11" fmla="*/ 177314176 h 174"/>
                <a:gd name="T12" fmla="*/ 2147483646 w 282"/>
                <a:gd name="T13" fmla="*/ 546714866 h 174"/>
                <a:gd name="T14" fmla="*/ 1713485948 w 282"/>
                <a:gd name="T15" fmla="*/ 88657088 h 174"/>
                <a:gd name="T16" fmla="*/ 1240798579 w 282"/>
                <a:gd name="T17" fmla="*/ 591039566 h 174"/>
                <a:gd name="T18" fmla="*/ 856742974 w 282"/>
                <a:gd name="T19" fmla="*/ 354624509 h 174"/>
                <a:gd name="T20" fmla="*/ 561315290 w 282"/>
                <a:gd name="T21" fmla="*/ 797906105 h 174"/>
                <a:gd name="T22" fmla="*/ 206799763 w 282"/>
                <a:gd name="T23" fmla="*/ 768353743 h 174"/>
                <a:gd name="T24" fmla="*/ 147715764 w 282"/>
                <a:gd name="T25" fmla="*/ 1152530614 h 174"/>
                <a:gd name="T26" fmla="*/ 206799763 w 282"/>
                <a:gd name="T27" fmla="*/ 1093425888 h 174"/>
                <a:gd name="T28" fmla="*/ 265887606 w 282"/>
                <a:gd name="T29" fmla="*/ 857010831 h 174"/>
                <a:gd name="T30" fmla="*/ 635173172 w 282"/>
                <a:gd name="T31" fmla="*/ 960440256 h 174"/>
                <a:gd name="T32" fmla="*/ 856742974 w 282"/>
                <a:gd name="T33" fmla="*/ 502386322 h 174"/>
                <a:gd name="T34" fmla="*/ 1299886421 w 282"/>
                <a:gd name="T35" fmla="*/ 886563193 h 174"/>
                <a:gd name="T36" fmla="*/ 1669171987 w 282"/>
                <a:gd name="T37" fmla="*/ 251191239 h 174"/>
                <a:gd name="T38" fmla="*/ 2147483646 w 282"/>
                <a:gd name="T39" fmla="*/ 768353743 h 174"/>
                <a:gd name="T40" fmla="*/ 2147483646 w 282"/>
                <a:gd name="T41" fmla="*/ 339848327 h 174"/>
                <a:gd name="T42" fmla="*/ 2147483646 w 282"/>
                <a:gd name="T43" fmla="*/ 1211635339 h 174"/>
                <a:gd name="T44" fmla="*/ 2147483646 w 282"/>
                <a:gd name="T45" fmla="*/ 783129924 h 174"/>
                <a:gd name="T46" fmla="*/ 2147483646 w 282"/>
                <a:gd name="T47" fmla="*/ 1285516246 h 174"/>
                <a:gd name="T48" fmla="*/ 2147483646 w 282"/>
                <a:gd name="T49" fmla="*/ 1359393309 h 174"/>
                <a:gd name="T50" fmla="*/ 2147483646 w 282"/>
                <a:gd name="T51" fmla="*/ 2009541445 h 174"/>
                <a:gd name="T52" fmla="*/ 2147483646 w 282"/>
                <a:gd name="T53" fmla="*/ 2098194689 h 174"/>
                <a:gd name="T54" fmla="*/ 2147483646 w 282"/>
                <a:gd name="T55" fmla="*/ 2147483646 h 174"/>
                <a:gd name="T56" fmla="*/ 2147483646 w 282"/>
                <a:gd name="T57" fmla="*/ 2098194689 h 174"/>
                <a:gd name="T58" fmla="*/ 2147483646 w 282"/>
                <a:gd name="T59" fmla="*/ 1876555812 h 17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581613415 w 160"/>
                <a:gd name="T1" fmla="*/ 801300111 h 79"/>
                <a:gd name="T2" fmla="*/ 1433797675 w 160"/>
                <a:gd name="T3" fmla="*/ 207745187 h 79"/>
                <a:gd name="T4" fmla="*/ 1108608432 w 160"/>
                <a:gd name="T5" fmla="*/ 400648129 h 79"/>
                <a:gd name="T6" fmla="*/ 886886746 w 160"/>
                <a:gd name="T7" fmla="*/ 59357419 h 79"/>
                <a:gd name="T8" fmla="*/ 413881763 w 160"/>
                <a:gd name="T9" fmla="*/ 549039750 h 79"/>
                <a:gd name="T10" fmla="*/ 0 w 160"/>
                <a:gd name="T11" fmla="*/ 296779388 h 79"/>
                <a:gd name="T12" fmla="*/ 443443373 w 160"/>
                <a:gd name="T13" fmla="*/ 682589126 h 79"/>
                <a:gd name="T14" fmla="*/ 842542408 w 160"/>
                <a:gd name="T15" fmla="*/ 133549376 h 79"/>
                <a:gd name="T16" fmla="*/ 1064264095 w 160"/>
                <a:gd name="T17" fmla="*/ 534201358 h 79"/>
                <a:gd name="T18" fmla="*/ 1448580403 w 160"/>
                <a:gd name="T19" fmla="*/ 326456171 h 79"/>
                <a:gd name="T20" fmla="*/ 1507707467 w 160"/>
                <a:gd name="T21" fmla="*/ 934849487 h 79"/>
                <a:gd name="T22" fmla="*/ 2069401125 w 160"/>
                <a:gd name="T23" fmla="*/ 667750735 h 79"/>
                <a:gd name="T24" fmla="*/ 2069401125 w 160"/>
                <a:gd name="T25" fmla="*/ 1127756282 h 79"/>
                <a:gd name="T26" fmla="*/ 2147483646 w 160"/>
                <a:gd name="T27" fmla="*/ 682589126 h 79"/>
                <a:gd name="T28" fmla="*/ 1581613415 w 160"/>
                <a:gd name="T29" fmla="*/ 801300111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2147483646 w 162"/>
                <a:gd name="T1" fmla="*/ 1111508917 h 93"/>
                <a:gd name="T2" fmla="*/ 2147483646 w 162"/>
                <a:gd name="T3" fmla="*/ 859566074 h 93"/>
                <a:gd name="T4" fmla="*/ 2013165616 w 162"/>
                <a:gd name="T5" fmla="*/ 815106026 h 93"/>
                <a:gd name="T6" fmla="*/ 2027966663 w 162"/>
                <a:gd name="T7" fmla="*/ 489064385 h 93"/>
                <a:gd name="T8" fmla="*/ 1583889068 w 162"/>
                <a:gd name="T9" fmla="*/ 444604337 h 93"/>
                <a:gd name="T10" fmla="*/ 1524677183 w 162"/>
                <a:gd name="T11" fmla="*/ 148201446 h 93"/>
                <a:gd name="T12" fmla="*/ 1080595740 w 162"/>
                <a:gd name="T13" fmla="*/ 355684239 h 93"/>
                <a:gd name="T14" fmla="*/ 1006582808 w 162"/>
                <a:gd name="T15" fmla="*/ 59281348 h 93"/>
                <a:gd name="T16" fmla="*/ 814146105 w 162"/>
                <a:gd name="T17" fmla="*/ 222300243 h 93"/>
                <a:gd name="T18" fmla="*/ 592107308 w 162"/>
                <a:gd name="T19" fmla="*/ 163022745 h 93"/>
                <a:gd name="T20" fmla="*/ 488488433 w 162"/>
                <a:gd name="T21" fmla="*/ 518703135 h 93"/>
                <a:gd name="T22" fmla="*/ 177631808 w 162"/>
                <a:gd name="T23" fmla="*/ 414961738 h 93"/>
                <a:gd name="T24" fmla="*/ 162830760 w 162"/>
                <a:gd name="T25" fmla="*/ 726185928 h 93"/>
                <a:gd name="T26" fmla="*/ 222038798 w 162"/>
                <a:gd name="T27" fmla="*/ 459421786 h 93"/>
                <a:gd name="T28" fmla="*/ 532895423 w 162"/>
                <a:gd name="T29" fmla="*/ 622444531 h 93"/>
                <a:gd name="T30" fmla="*/ 621713250 w 162"/>
                <a:gd name="T31" fmla="*/ 251942842 h 93"/>
                <a:gd name="T32" fmla="*/ 843752048 w 162"/>
                <a:gd name="T33" fmla="*/ 355684239 h 93"/>
                <a:gd name="T34" fmla="*/ 976976865 w 162"/>
                <a:gd name="T35" fmla="*/ 133380146 h 93"/>
                <a:gd name="T36" fmla="*/ 1050989798 w 162"/>
                <a:gd name="T37" fmla="*/ 489064385 h 93"/>
                <a:gd name="T38" fmla="*/ 1480270193 w 162"/>
                <a:gd name="T39" fmla="*/ 237121543 h 93"/>
                <a:gd name="T40" fmla="*/ 1480270193 w 162"/>
                <a:gd name="T41" fmla="*/ 533524434 h 93"/>
                <a:gd name="T42" fmla="*/ 1983559673 w 162"/>
                <a:gd name="T43" fmla="*/ 563163183 h 93"/>
                <a:gd name="T44" fmla="*/ 1865139751 w 162"/>
                <a:gd name="T45" fmla="*/ 904026123 h 93"/>
                <a:gd name="T46" fmla="*/ 2147483646 w 162"/>
                <a:gd name="T47" fmla="*/ 904026123 h 93"/>
                <a:gd name="T48" fmla="*/ 2116784491 w 162"/>
                <a:gd name="T49" fmla="*/ 1141147666 h 93"/>
                <a:gd name="T50" fmla="*/ 2147483646 w 162"/>
                <a:gd name="T51" fmla="*/ 1244889063 h 93"/>
                <a:gd name="T52" fmla="*/ 2147483646 w 162"/>
                <a:gd name="T53" fmla="*/ 1348630460 h 93"/>
                <a:gd name="T54" fmla="*/ 2147483646 w 162"/>
                <a:gd name="T55" fmla="*/ 1378269209 h 93"/>
                <a:gd name="T56" fmla="*/ 2147483646 w 162"/>
                <a:gd name="T57" fmla="*/ 1230067763 h 93"/>
                <a:gd name="T58" fmla="*/ 2147483646 w 162"/>
                <a:gd name="T59" fmla="*/ 1111508917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2147483646 w 162"/>
                <a:gd name="T1" fmla="*/ 1100379261 h 92"/>
                <a:gd name="T2" fmla="*/ 2147483646 w 162"/>
                <a:gd name="T3" fmla="*/ 847588493 h 92"/>
                <a:gd name="T4" fmla="*/ 2002661583 w 162"/>
                <a:gd name="T5" fmla="*/ 802980399 h 92"/>
                <a:gd name="T6" fmla="*/ 2017389434 w 162"/>
                <a:gd name="T7" fmla="*/ 460969586 h 92"/>
                <a:gd name="T8" fmla="*/ 1575622971 w 162"/>
                <a:gd name="T9" fmla="*/ 431230857 h 92"/>
                <a:gd name="T10" fmla="*/ 1531447093 w 162"/>
                <a:gd name="T11" fmla="*/ 133828138 h 92"/>
                <a:gd name="T12" fmla="*/ 1089684467 w 162"/>
                <a:gd name="T13" fmla="*/ 356880177 h 92"/>
                <a:gd name="T14" fmla="*/ 1001332710 w 162"/>
                <a:gd name="T15" fmla="*/ 29738729 h 92"/>
                <a:gd name="T16" fmla="*/ 795173493 w 162"/>
                <a:gd name="T17" fmla="*/ 208178818 h 92"/>
                <a:gd name="T18" fmla="*/ 589018113 w 162"/>
                <a:gd name="T19" fmla="*/ 148701359 h 92"/>
                <a:gd name="T20" fmla="*/ 485938504 w 162"/>
                <a:gd name="T21" fmla="*/ 490708316 h 92"/>
                <a:gd name="T22" fmla="*/ 176707352 w 162"/>
                <a:gd name="T23" fmla="*/ 401488271 h 92"/>
                <a:gd name="T24" fmla="*/ 161979501 w 162"/>
                <a:gd name="T25" fmla="*/ 713760355 h 92"/>
                <a:gd name="T26" fmla="*/ 220883231 w 162"/>
                <a:gd name="T27" fmla="*/ 431230857 h 92"/>
                <a:gd name="T28" fmla="*/ 530118220 w 162"/>
                <a:gd name="T29" fmla="*/ 609670946 h 92"/>
                <a:gd name="T30" fmla="*/ 618469977 w 162"/>
                <a:gd name="T31" fmla="*/ 237921404 h 92"/>
                <a:gd name="T32" fmla="*/ 839349371 w 162"/>
                <a:gd name="T33" fmla="*/ 356880177 h 92"/>
                <a:gd name="T34" fmla="*/ 971880845 w 162"/>
                <a:gd name="T35" fmla="*/ 118958774 h 92"/>
                <a:gd name="T36" fmla="*/ 1045508589 w 162"/>
                <a:gd name="T37" fmla="*/ 460969586 h 92"/>
                <a:gd name="T38" fmla="*/ 1487271214 w 162"/>
                <a:gd name="T39" fmla="*/ 208178818 h 92"/>
                <a:gd name="T40" fmla="*/ 1487271214 w 162"/>
                <a:gd name="T41" fmla="*/ 520450901 h 92"/>
                <a:gd name="T42" fmla="*/ 1973209718 w 162"/>
                <a:gd name="T43" fmla="*/ 550189631 h 92"/>
                <a:gd name="T44" fmla="*/ 1870133946 w 162"/>
                <a:gd name="T45" fmla="*/ 892200443 h 92"/>
                <a:gd name="T46" fmla="*/ 2147483646 w 162"/>
                <a:gd name="T47" fmla="*/ 892200443 h 92"/>
                <a:gd name="T48" fmla="*/ 2120465205 w 162"/>
                <a:gd name="T49" fmla="*/ 1130117991 h 92"/>
                <a:gd name="T50" fmla="*/ 2147483646 w 162"/>
                <a:gd name="T51" fmla="*/ 1219338035 h 92"/>
                <a:gd name="T52" fmla="*/ 2147483646 w 162"/>
                <a:gd name="T53" fmla="*/ 1323431300 h 92"/>
                <a:gd name="T54" fmla="*/ 2147483646 w 162"/>
                <a:gd name="T55" fmla="*/ 1368039394 h 92"/>
                <a:gd name="T56" fmla="*/ 2147483646 w 162"/>
                <a:gd name="T57" fmla="*/ 1219338035 h 92"/>
                <a:gd name="T58" fmla="*/ 2147483646 w 162"/>
                <a:gd name="T59" fmla="*/ 1100379261 h 9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47483646 w 250"/>
                <a:gd name="T1" fmla="*/ 1211630590 h 116"/>
                <a:gd name="T2" fmla="*/ 2147483646 w 250"/>
                <a:gd name="T3" fmla="*/ 724024657 h 116"/>
                <a:gd name="T4" fmla="*/ 2147483646 w 250"/>
                <a:gd name="T5" fmla="*/ 650143806 h 116"/>
                <a:gd name="T6" fmla="*/ 2147483646 w 250"/>
                <a:gd name="T7" fmla="*/ 295519562 h 116"/>
                <a:gd name="T8" fmla="*/ 2147483646 w 250"/>
                <a:gd name="T9" fmla="*/ 605815295 h 116"/>
                <a:gd name="T10" fmla="*/ 2147483646 w 250"/>
                <a:gd name="T11" fmla="*/ 44328511 h 116"/>
                <a:gd name="T12" fmla="*/ 1938822987 w 250"/>
                <a:gd name="T13" fmla="*/ 354624243 h 116"/>
                <a:gd name="T14" fmla="*/ 1376415438 w 250"/>
                <a:gd name="T15" fmla="*/ 103433192 h 116"/>
                <a:gd name="T16" fmla="*/ 1036012489 w 250"/>
                <a:gd name="T17" fmla="*/ 502385947 h 116"/>
                <a:gd name="T18" fmla="*/ 666009952 w 250"/>
                <a:gd name="T19" fmla="*/ 369400414 h 116"/>
                <a:gd name="T20" fmla="*/ 458805146 w 250"/>
                <a:gd name="T21" fmla="*/ 738800828 h 116"/>
                <a:gd name="T22" fmla="*/ 162801578 w 250"/>
                <a:gd name="T23" fmla="*/ 738800828 h 116"/>
                <a:gd name="T24" fmla="*/ 148001784 w 250"/>
                <a:gd name="T25" fmla="*/ 1019544220 h 116"/>
                <a:gd name="T26" fmla="*/ 192401165 w 250"/>
                <a:gd name="T27" fmla="*/ 975215709 h 116"/>
                <a:gd name="T28" fmla="*/ 207200959 w 250"/>
                <a:gd name="T29" fmla="*/ 812681679 h 116"/>
                <a:gd name="T30" fmla="*/ 532807962 w 250"/>
                <a:gd name="T31" fmla="*/ 842234020 h 116"/>
                <a:gd name="T32" fmla="*/ 695609539 w 250"/>
                <a:gd name="T33" fmla="*/ 487609776 h 116"/>
                <a:gd name="T34" fmla="*/ 1080411870 w 250"/>
                <a:gd name="T35" fmla="*/ 709248487 h 116"/>
                <a:gd name="T36" fmla="*/ 1346815851 w 250"/>
                <a:gd name="T37" fmla="*/ 221638711 h 116"/>
                <a:gd name="T38" fmla="*/ 1968422574 w 250"/>
                <a:gd name="T39" fmla="*/ 531934443 h 116"/>
                <a:gd name="T40" fmla="*/ 2147483646 w 250"/>
                <a:gd name="T41" fmla="*/ 177310200 h 116"/>
                <a:gd name="T42" fmla="*/ 2147483646 w 250"/>
                <a:gd name="T43" fmla="*/ 768353168 h 116"/>
                <a:gd name="T44" fmla="*/ 2147483646 w 250"/>
                <a:gd name="T45" fmla="*/ 413728925 h 116"/>
                <a:gd name="T46" fmla="*/ 2147483646 w 250"/>
                <a:gd name="T47" fmla="*/ 783129339 h 116"/>
                <a:gd name="T48" fmla="*/ 2147483646 w 250"/>
                <a:gd name="T49" fmla="*/ 812681679 h 116"/>
                <a:gd name="T50" fmla="*/ 2147483646 w 250"/>
                <a:gd name="T51" fmla="*/ 1329839952 h 116"/>
                <a:gd name="T52" fmla="*/ 2147483646 w 250"/>
                <a:gd name="T53" fmla="*/ 1329839952 h 116"/>
                <a:gd name="T54" fmla="*/ 2147483646 w 250"/>
                <a:gd name="T55" fmla="*/ 1714016536 h 116"/>
                <a:gd name="T56" fmla="*/ 2147483646 w 250"/>
                <a:gd name="T57" fmla="*/ 1315063782 h 116"/>
                <a:gd name="T58" fmla="*/ 2147483646 w 250"/>
                <a:gd name="T59" fmla="*/ 1211630590 h 11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1383160439 w 140"/>
                <a:gd name="T1" fmla="*/ 479144965 h 45"/>
                <a:gd name="T2" fmla="*/ 1191869641 w 140"/>
                <a:gd name="T3" fmla="*/ 44921412 h 45"/>
                <a:gd name="T4" fmla="*/ 956438648 w 140"/>
                <a:gd name="T5" fmla="*/ 224599323 h 45"/>
                <a:gd name="T6" fmla="*/ 735722332 w 140"/>
                <a:gd name="T7" fmla="*/ 0 h 45"/>
                <a:gd name="T8" fmla="*/ 382577761 w 140"/>
                <a:gd name="T9" fmla="*/ 404277234 h 45"/>
                <a:gd name="T10" fmla="*/ 0 w 140"/>
                <a:gd name="T11" fmla="*/ 254545642 h 45"/>
                <a:gd name="T12" fmla="*/ 412003279 w 140"/>
                <a:gd name="T13" fmla="*/ 509091283 h 45"/>
                <a:gd name="T14" fmla="*/ 706292979 w 140"/>
                <a:gd name="T15" fmla="*/ 59892637 h 45"/>
                <a:gd name="T16" fmla="*/ 927009295 w 140"/>
                <a:gd name="T17" fmla="*/ 329413373 h 45"/>
                <a:gd name="T18" fmla="*/ 1221298995 w 140"/>
                <a:gd name="T19" fmla="*/ 134760368 h 45"/>
                <a:gd name="T20" fmla="*/ 1339016409 w 140"/>
                <a:gd name="T21" fmla="*/ 568983920 h 45"/>
                <a:gd name="T22" fmla="*/ 1795163718 w 140"/>
                <a:gd name="T23" fmla="*/ 329413373 h 45"/>
                <a:gd name="T24" fmla="*/ 1854022425 w 140"/>
                <a:gd name="T25" fmla="*/ 658822876 h 45"/>
                <a:gd name="T26" fmla="*/ 1927595809 w 140"/>
                <a:gd name="T27" fmla="*/ 329413373 h 45"/>
                <a:gd name="T28" fmla="*/ 1383160439 w 140"/>
                <a:gd name="T29" fmla="*/ 479144965 h 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147483646 w 284"/>
                <a:gd name="T1" fmla="*/ 915826973 h 141"/>
                <a:gd name="T2" fmla="*/ 2147483646 w 284"/>
                <a:gd name="T3" fmla="*/ 901056934 h 141"/>
                <a:gd name="T4" fmla="*/ 2147483646 w 284"/>
                <a:gd name="T5" fmla="*/ 457913487 h 141"/>
                <a:gd name="T6" fmla="*/ 2147483646 w 284"/>
                <a:gd name="T7" fmla="*/ 605629250 h 141"/>
                <a:gd name="T8" fmla="*/ 2147483646 w 284"/>
                <a:gd name="T9" fmla="*/ 103401803 h 141"/>
                <a:gd name="T10" fmla="*/ 1995789044 w 284"/>
                <a:gd name="T11" fmla="*/ 443143448 h 141"/>
                <a:gd name="T12" fmla="*/ 1552278232 w 284"/>
                <a:gd name="T13" fmla="*/ 44313960 h 141"/>
                <a:gd name="T14" fmla="*/ 1227041839 w 284"/>
                <a:gd name="T15" fmla="*/ 738571132 h 141"/>
                <a:gd name="T16" fmla="*/ 739179561 w 284"/>
                <a:gd name="T17" fmla="*/ 354515527 h 141"/>
                <a:gd name="T18" fmla="*/ 680048118 w 284"/>
                <a:gd name="T19" fmla="*/ 782885092 h 141"/>
                <a:gd name="T20" fmla="*/ 325240237 w 284"/>
                <a:gd name="T21" fmla="*/ 901056934 h 141"/>
                <a:gd name="T22" fmla="*/ 635696653 w 284"/>
                <a:gd name="T23" fmla="*/ 1477142263 h 141"/>
                <a:gd name="T24" fmla="*/ 73919110 w 284"/>
                <a:gd name="T25" fmla="*/ 1595314105 h 141"/>
                <a:gd name="T26" fmla="*/ 473074612 w 284"/>
                <a:gd name="T27" fmla="*/ 2082771513 h 141"/>
                <a:gd name="T28" fmla="*/ 192185840 w 284"/>
                <a:gd name="T29" fmla="*/ 1610084144 h 141"/>
                <a:gd name="T30" fmla="*/ 827882493 w 284"/>
                <a:gd name="T31" fmla="*/ 1595314105 h 141"/>
                <a:gd name="T32" fmla="*/ 473074612 w 284"/>
                <a:gd name="T33" fmla="*/ 989684855 h 141"/>
                <a:gd name="T34" fmla="*/ 916585424 w 284"/>
                <a:gd name="T35" fmla="*/ 974914816 h 141"/>
                <a:gd name="T36" fmla="*/ 783531027 w 284"/>
                <a:gd name="T37" fmla="*/ 502227447 h 141"/>
                <a:gd name="T38" fmla="*/ 1330524748 w 284"/>
                <a:gd name="T39" fmla="*/ 945370895 h 141"/>
                <a:gd name="T40" fmla="*/ 1596629698 w 284"/>
                <a:gd name="T41" fmla="*/ 221569802 h 141"/>
                <a:gd name="T42" fmla="*/ 1981005223 w 284"/>
                <a:gd name="T43" fmla="*/ 649943211 h 141"/>
                <a:gd name="T44" fmla="*/ 2147483646 w 284"/>
                <a:gd name="T45" fmla="*/ 265887606 h 141"/>
                <a:gd name="T46" fmla="*/ 2147483646 w 284"/>
                <a:gd name="T47" fmla="*/ 856742974 h 141"/>
                <a:gd name="T48" fmla="*/ 2147483646 w 284"/>
                <a:gd name="T49" fmla="*/ 590855368 h 141"/>
                <a:gd name="T50" fmla="*/ 2147483646 w 284"/>
                <a:gd name="T51" fmla="*/ 1019228777 h 141"/>
                <a:gd name="T52" fmla="*/ 2147483646 w 284"/>
                <a:gd name="T53" fmla="*/ 974914816 h 141"/>
                <a:gd name="T54" fmla="*/ 2147483646 w 284"/>
                <a:gd name="T55" fmla="*/ 1181714579 h 141"/>
                <a:gd name="T56" fmla="*/ 2147483646 w 284"/>
                <a:gd name="T57" fmla="*/ 1240798579 h 141"/>
                <a:gd name="T58" fmla="*/ 2147483646 w 284"/>
                <a:gd name="T59" fmla="*/ 915826973 h 1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892914922 w 157"/>
                <a:gd name="T1" fmla="*/ 505090368 h 57"/>
                <a:gd name="T2" fmla="*/ 1493625867 w 157"/>
                <a:gd name="T3" fmla="*/ 0 h 57"/>
                <a:gd name="T4" fmla="*/ 1242225778 w 157"/>
                <a:gd name="T5" fmla="*/ 282257969 h 57"/>
                <a:gd name="T6" fmla="*/ 961245588 w 157"/>
                <a:gd name="T7" fmla="*/ 74276181 h 57"/>
                <a:gd name="T8" fmla="*/ 739417908 w 157"/>
                <a:gd name="T9" fmla="*/ 579370404 h 57"/>
                <a:gd name="T10" fmla="*/ 147885120 w 157"/>
                <a:gd name="T11" fmla="*/ 386246936 h 57"/>
                <a:gd name="T12" fmla="*/ 236613884 w 157"/>
                <a:gd name="T13" fmla="*/ 817057268 h 57"/>
                <a:gd name="T14" fmla="*/ 280980190 w 157"/>
                <a:gd name="T15" fmla="*/ 401101401 h 57"/>
                <a:gd name="T16" fmla="*/ 813360468 w 157"/>
                <a:gd name="T17" fmla="*/ 698213836 h 57"/>
                <a:gd name="T18" fmla="*/ 946455538 w 157"/>
                <a:gd name="T19" fmla="*/ 193123468 h 57"/>
                <a:gd name="T20" fmla="*/ 1286588237 w 157"/>
                <a:gd name="T21" fmla="*/ 401101401 h 57"/>
                <a:gd name="T22" fmla="*/ 1523202122 w 157"/>
                <a:gd name="T23" fmla="*/ 74276181 h 57"/>
                <a:gd name="T24" fmla="*/ 1863334821 w 157"/>
                <a:gd name="T25" fmla="*/ 623937654 h 57"/>
                <a:gd name="T26" fmla="*/ 2147483646 w 157"/>
                <a:gd name="T27" fmla="*/ 326825220 h 57"/>
                <a:gd name="T28" fmla="*/ 1892914922 w 157"/>
                <a:gd name="T29" fmla="*/ 505090368 h 5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-849371">
              <a:off x="4401465" y="4322999"/>
              <a:ext cx="623283" cy="358021"/>
            </a:xfrm>
            <a:custGeom>
              <a:avLst/>
              <a:gdLst>
                <a:gd name="T0" fmla="*/ 2147483646 w 162"/>
                <a:gd name="T1" fmla="*/ 1111508917 h 93"/>
                <a:gd name="T2" fmla="*/ 2147483646 w 162"/>
                <a:gd name="T3" fmla="*/ 859566074 h 93"/>
                <a:gd name="T4" fmla="*/ 2013165616 w 162"/>
                <a:gd name="T5" fmla="*/ 815106026 h 93"/>
                <a:gd name="T6" fmla="*/ 2027966663 w 162"/>
                <a:gd name="T7" fmla="*/ 489064385 h 93"/>
                <a:gd name="T8" fmla="*/ 1583889068 w 162"/>
                <a:gd name="T9" fmla="*/ 444604337 h 93"/>
                <a:gd name="T10" fmla="*/ 1524677183 w 162"/>
                <a:gd name="T11" fmla="*/ 148201446 h 93"/>
                <a:gd name="T12" fmla="*/ 1080595740 w 162"/>
                <a:gd name="T13" fmla="*/ 355684239 h 93"/>
                <a:gd name="T14" fmla="*/ 1006582808 w 162"/>
                <a:gd name="T15" fmla="*/ 59281348 h 93"/>
                <a:gd name="T16" fmla="*/ 814146105 w 162"/>
                <a:gd name="T17" fmla="*/ 222300243 h 93"/>
                <a:gd name="T18" fmla="*/ 592107308 w 162"/>
                <a:gd name="T19" fmla="*/ 163022745 h 93"/>
                <a:gd name="T20" fmla="*/ 488488433 w 162"/>
                <a:gd name="T21" fmla="*/ 518703135 h 93"/>
                <a:gd name="T22" fmla="*/ 177631808 w 162"/>
                <a:gd name="T23" fmla="*/ 414961738 h 93"/>
                <a:gd name="T24" fmla="*/ 162830760 w 162"/>
                <a:gd name="T25" fmla="*/ 726185928 h 93"/>
                <a:gd name="T26" fmla="*/ 222038798 w 162"/>
                <a:gd name="T27" fmla="*/ 459421786 h 93"/>
                <a:gd name="T28" fmla="*/ 532895423 w 162"/>
                <a:gd name="T29" fmla="*/ 622444531 h 93"/>
                <a:gd name="T30" fmla="*/ 621713250 w 162"/>
                <a:gd name="T31" fmla="*/ 251942842 h 93"/>
                <a:gd name="T32" fmla="*/ 843752048 w 162"/>
                <a:gd name="T33" fmla="*/ 355684239 h 93"/>
                <a:gd name="T34" fmla="*/ 976976865 w 162"/>
                <a:gd name="T35" fmla="*/ 133380146 h 93"/>
                <a:gd name="T36" fmla="*/ 1050989798 w 162"/>
                <a:gd name="T37" fmla="*/ 489064385 h 93"/>
                <a:gd name="T38" fmla="*/ 1480270193 w 162"/>
                <a:gd name="T39" fmla="*/ 237121543 h 93"/>
                <a:gd name="T40" fmla="*/ 1480270193 w 162"/>
                <a:gd name="T41" fmla="*/ 533524434 h 93"/>
                <a:gd name="T42" fmla="*/ 1983559673 w 162"/>
                <a:gd name="T43" fmla="*/ 563163183 h 93"/>
                <a:gd name="T44" fmla="*/ 1865139751 w 162"/>
                <a:gd name="T45" fmla="*/ 904026123 h 93"/>
                <a:gd name="T46" fmla="*/ 2147483646 w 162"/>
                <a:gd name="T47" fmla="*/ 904026123 h 93"/>
                <a:gd name="T48" fmla="*/ 2116784491 w 162"/>
                <a:gd name="T49" fmla="*/ 1141147666 h 93"/>
                <a:gd name="T50" fmla="*/ 2147483646 w 162"/>
                <a:gd name="T51" fmla="*/ 1244889063 h 93"/>
                <a:gd name="T52" fmla="*/ 2147483646 w 162"/>
                <a:gd name="T53" fmla="*/ 1348630460 h 93"/>
                <a:gd name="T54" fmla="*/ 2147483646 w 162"/>
                <a:gd name="T55" fmla="*/ 1378269209 h 93"/>
                <a:gd name="T56" fmla="*/ 2147483646 w 162"/>
                <a:gd name="T57" fmla="*/ 1230067763 h 93"/>
                <a:gd name="T58" fmla="*/ 2147483646 w 162"/>
                <a:gd name="T59" fmla="*/ 1111508917 h 9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0" name="Group 105"/>
          <p:cNvGrpSpPr>
            <a:grpSpLocks/>
          </p:cNvGrpSpPr>
          <p:nvPr/>
        </p:nvGrpSpPr>
        <p:grpSpPr bwMode="auto">
          <a:xfrm rot="-2611328">
            <a:off x="68263" y="188913"/>
            <a:ext cx="517525" cy="588962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938811445 w 493"/>
                <a:gd name="T1" fmla="*/ 2031882744 h 523"/>
                <a:gd name="T2" fmla="*/ 130996994 w 493"/>
                <a:gd name="T3" fmla="*/ 1438886769 h 523"/>
                <a:gd name="T4" fmla="*/ 497788161 w 493"/>
                <a:gd name="T5" fmla="*/ 1608937346 h 523"/>
                <a:gd name="T6" fmla="*/ 253261413 w 493"/>
                <a:gd name="T7" fmla="*/ 483989623 h 523"/>
                <a:gd name="T8" fmla="*/ 781614634 w 493"/>
                <a:gd name="T9" fmla="*/ 1033381386 h 523"/>
                <a:gd name="T10" fmla="*/ 1458432089 w 493"/>
                <a:gd name="T11" fmla="*/ 0 h 523"/>
                <a:gd name="T12" fmla="*/ 1406034545 w 493"/>
                <a:gd name="T13" fmla="*/ 1164189843 h 523"/>
                <a:gd name="T14" fmla="*/ 2147483646 w 493"/>
                <a:gd name="T15" fmla="*/ 815368682 h 523"/>
                <a:gd name="T16" fmla="*/ 1742260652 w 493"/>
                <a:gd name="T17" fmla="*/ 1613297350 h 523"/>
                <a:gd name="T18" fmla="*/ 2034819700 w 493"/>
                <a:gd name="T19" fmla="*/ 1547893121 h 523"/>
                <a:gd name="T20" fmla="*/ 938811445 w 493"/>
                <a:gd name="T21" fmla="*/ 2031882744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972227228 w 418"/>
                <a:gd name="T1" fmla="*/ 1842885772 h 424"/>
                <a:gd name="T2" fmla="*/ 1678509462 w 418"/>
                <a:gd name="T3" fmla="*/ 1563395195 h 424"/>
                <a:gd name="T4" fmla="*/ 1325367301 w 418"/>
                <a:gd name="T5" fmla="*/ 1572128230 h 424"/>
                <a:gd name="T6" fmla="*/ 1818021590 w 418"/>
                <a:gd name="T7" fmla="*/ 855937804 h 424"/>
                <a:gd name="T8" fmla="*/ 1111739356 w 418"/>
                <a:gd name="T9" fmla="*/ 1170362615 h 424"/>
                <a:gd name="T10" fmla="*/ 1185855173 w 418"/>
                <a:gd name="T11" fmla="*/ 0 h 424"/>
                <a:gd name="T12" fmla="*/ 653965187 w 418"/>
                <a:gd name="T13" fmla="*/ 1056820612 h 424"/>
                <a:gd name="T14" fmla="*/ 108993850 w 418"/>
                <a:gd name="T15" fmla="*/ 550246030 h 424"/>
                <a:gd name="T16" fmla="*/ 566770107 w 418"/>
                <a:gd name="T17" fmla="*/ 1593963954 h 424"/>
                <a:gd name="T18" fmla="*/ 130792620 w 418"/>
                <a:gd name="T19" fmla="*/ 1480421952 h 424"/>
                <a:gd name="T20" fmla="*/ 946068704 w 418"/>
                <a:gd name="T21" fmla="*/ 1851618808 h 424"/>
                <a:gd name="T22" fmla="*/ 972227228 w 418"/>
                <a:gd name="T23" fmla="*/ 1842885772 h 424"/>
                <a:gd name="T24" fmla="*/ 972227228 w 418"/>
                <a:gd name="T25" fmla="*/ 1842885772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31278821 w 69"/>
                <a:gd name="T1" fmla="*/ 1287732742 h 295"/>
                <a:gd name="T2" fmla="*/ 301098015 w 69"/>
                <a:gd name="T3" fmla="*/ 0 h 295"/>
                <a:gd name="T4" fmla="*/ 231278821 w 69"/>
                <a:gd name="T5" fmla="*/ 12877327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582707474 w 134"/>
                <a:gd name="T1" fmla="*/ 624709362 h 143"/>
                <a:gd name="T2" fmla="*/ 0 w 134"/>
                <a:gd name="T3" fmla="*/ 0 h 143"/>
                <a:gd name="T4" fmla="*/ 582707474 w 134"/>
                <a:gd name="T5" fmla="*/ 624709362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509113332 w 117"/>
                <a:gd name="T1" fmla="*/ 97036486 h 40"/>
                <a:gd name="T2" fmla="*/ 0 w 117"/>
                <a:gd name="T3" fmla="*/ 0 h 40"/>
                <a:gd name="T4" fmla="*/ 509113332 w 117"/>
                <a:gd name="T5" fmla="*/ 9703648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458701516 h 110"/>
                <a:gd name="T2" fmla="*/ 714100458 w 164"/>
                <a:gd name="T3" fmla="*/ 0 h 110"/>
                <a:gd name="T4" fmla="*/ 0 w 164"/>
                <a:gd name="T5" fmla="*/ 45870151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113233107 h 50"/>
                <a:gd name="T2" fmla="*/ 688559788 w 158"/>
                <a:gd name="T3" fmla="*/ 0 h 50"/>
                <a:gd name="T4" fmla="*/ 0 w 158"/>
                <a:gd name="T5" fmla="*/ 113233107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58501107 w 79"/>
                <a:gd name="T1" fmla="*/ 26271524 h 101"/>
                <a:gd name="T2" fmla="*/ 48195405 w 79"/>
                <a:gd name="T3" fmla="*/ 442240459 h 101"/>
                <a:gd name="T4" fmla="*/ 0 w 79"/>
                <a:gd name="T5" fmla="*/ 402832127 h 101"/>
                <a:gd name="T6" fmla="*/ 214688814 w 79"/>
                <a:gd name="T7" fmla="*/ 253960157 h 101"/>
                <a:gd name="T8" fmla="*/ 227831874 w 79"/>
                <a:gd name="T9" fmla="*/ 0 h 101"/>
                <a:gd name="T10" fmla="*/ 258501107 w 79"/>
                <a:gd name="T11" fmla="*/ 26271524 h 101"/>
                <a:gd name="T12" fmla="*/ 258501107 w 79"/>
                <a:gd name="T13" fmla="*/ 26271524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538" y="4664075"/>
            <a:ext cx="8902700" cy="2193925"/>
          </a:xfrm>
          <a:custGeom>
            <a:avLst/>
            <a:gdLst>
              <a:gd name="T0" fmla="*/ 5107485 w 8267700"/>
              <a:gd name="T1" fmla="*/ 352 h 2293105"/>
              <a:gd name="T2" fmla="*/ 8902700 w 8267700"/>
              <a:gd name="T3" fmla="*/ 536206 h 2293105"/>
              <a:gd name="T4" fmla="*/ 8902700 w 8267700"/>
              <a:gd name="T5" fmla="*/ 2193925 h 2293105"/>
              <a:gd name="T6" fmla="*/ 1256505 w 8267700"/>
              <a:gd name="T7" fmla="*/ 2193925 h 2293105"/>
              <a:gd name="T8" fmla="*/ 0 w 8267700"/>
              <a:gd name="T9" fmla="*/ 739283 h 2293105"/>
              <a:gd name="T10" fmla="*/ 5107485 w 8267700"/>
              <a:gd name="T11" fmla="*/ 352 h 229310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0" name="Group 115"/>
          <p:cNvGrpSpPr>
            <a:grpSpLocks/>
          </p:cNvGrpSpPr>
          <p:nvPr/>
        </p:nvGrpSpPr>
        <p:grpSpPr bwMode="auto">
          <a:xfrm>
            <a:off x="11434763" y="6350"/>
            <a:ext cx="677862" cy="71278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-1200454">
              <a:off x="11674805" y="635788"/>
              <a:ext cx="133527" cy="204269"/>
            </a:xfrm>
            <a:custGeom>
              <a:avLst/>
              <a:gdLst>
                <a:gd name="T0" fmla="*/ 143645843 w 64"/>
                <a:gd name="T1" fmla="*/ 17379540 h 98"/>
                <a:gd name="T2" fmla="*/ 52234093 w 64"/>
                <a:gd name="T3" fmla="*/ 421429875 h 98"/>
                <a:gd name="T4" fmla="*/ 0 w 64"/>
                <a:gd name="T5" fmla="*/ 399706492 h 98"/>
                <a:gd name="T6" fmla="*/ 152352221 w 64"/>
                <a:gd name="T7" fmla="*/ 221575587 h 98"/>
                <a:gd name="T8" fmla="*/ 104470273 w 64"/>
                <a:gd name="T9" fmla="*/ 0 h 98"/>
                <a:gd name="T10" fmla="*/ 143645843 w 64"/>
                <a:gd name="T11" fmla="*/ 17379540 h 98"/>
                <a:gd name="T12" fmla="*/ 143645843 w 64"/>
                <a:gd name="T13" fmla="*/ 17379540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-1200454">
              <a:off x="11231706" y="127529"/>
              <a:ext cx="679129" cy="644642"/>
            </a:xfrm>
            <a:custGeom>
              <a:avLst/>
              <a:gdLst>
                <a:gd name="T0" fmla="*/ 707380766 w 325"/>
                <a:gd name="T1" fmla="*/ 1310046062 h 309"/>
                <a:gd name="T2" fmla="*/ 1270664986 w 325"/>
                <a:gd name="T3" fmla="*/ 970565902 h 309"/>
                <a:gd name="T4" fmla="*/ 1327429723 w 325"/>
                <a:gd name="T5" fmla="*/ 661550814 h 309"/>
                <a:gd name="T6" fmla="*/ 1087268812 w 325"/>
                <a:gd name="T7" fmla="*/ 900929963 h 309"/>
                <a:gd name="T8" fmla="*/ 1170233300 w 325"/>
                <a:gd name="T9" fmla="*/ 252434714 h 309"/>
                <a:gd name="T10" fmla="*/ 1061071150 w 325"/>
                <a:gd name="T11" fmla="*/ 117512604 h 309"/>
                <a:gd name="T12" fmla="*/ 860209867 w 325"/>
                <a:gd name="T13" fmla="*/ 522276848 h 309"/>
                <a:gd name="T14" fmla="*/ 471587178 w 325"/>
                <a:gd name="T15" fmla="*/ 130570255 h 309"/>
                <a:gd name="T16" fmla="*/ 183394085 w 325"/>
                <a:gd name="T17" fmla="*/ 0 h 309"/>
                <a:gd name="T18" fmla="*/ 506519484 w 325"/>
                <a:gd name="T19" fmla="*/ 752950201 h 309"/>
                <a:gd name="T20" fmla="*/ 0 w 325"/>
                <a:gd name="T21" fmla="*/ 705075623 h 309"/>
                <a:gd name="T22" fmla="*/ 379890135 w 325"/>
                <a:gd name="T23" fmla="*/ 1118545664 h 309"/>
                <a:gd name="T24" fmla="*/ 200861283 w 325"/>
                <a:gd name="T25" fmla="*/ 1135953084 h 309"/>
                <a:gd name="T26" fmla="*/ 410455119 w 325"/>
                <a:gd name="T27" fmla="*/ 1305694207 h 309"/>
                <a:gd name="T28" fmla="*/ 685548336 w 325"/>
                <a:gd name="T29" fmla="*/ 1318751858 h 309"/>
                <a:gd name="T30" fmla="*/ 707380766 w 325"/>
                <a:gd name="T31" fmla="*/ 1310046062 h 309"/>
                <a:gd name="T32" fmla="*/ 707380766 w 325"/>
                <a:gd name="T33" fmla="*/ 1310046062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-1200454">
              <a:off x="11276592" y="184419"/>
              <a:ext cx="573899" cy="599543"/>
            </a:xfrm>
            <a:custGeom>
              <a:avLst/>
              <a:gdLst>
                <a:gd name="T0" fmla="*/ 749090539 w 275"/>
                <a:gd name="T1" fmla="*/ 1108435934 h 287"/>
                <a:gd name="T2" fmla="*/ 239535008 w 275"/>
                <a:gd name="T3" fmla="*/ 1086616329 h 287"/>
                <a:gd name="T4" fmla="*/ 470359273 w 275"/>
                <a:gd name="T5" fmla="*/ 1012429672 h 287"/>
                <a:gd name="T6" fmla="*/ 0 w 275"/>
                <a:gd name="T7" fmla="*/ 680771676 h 287"/>
                <a:gd name="T8" fmla="*/ 509555531 w 275"/>
                <a:gd name="T9" fmla="*/ 715683044 h 287"/>
                <a:gd name="T10" fmla="*/ 213402778 w 275"/>
                <a:gd name="T11" fmla="*/ 0 h 287"/>
                <a:gd name="T12" fmla="*/ 775220682 w 275"/>
                <a:gd name="T13" fmla="*/ 545490125 h 287"/>
                <a:gd name="T14" fmla="*/ 1010400319 w 275"/>
                <a:gd name="T15" fmla="*/ 109098025 h 287"/>
                <a:gd name="T16" fmla="*/ 949427202 w 275"/>
                <a:gd name="T17" fmla="*/ 859692437 h 287"/>
                <a:gd name="T18" fmla="*/ 1197672953 w 275"/>
                <a:gd name="T19" fmla="*/ 698227360 h 287"/>
                <a:gd name="T20" fmla="*/ 766509939 w 275"/>
                <a:gd name="T21" fmla="*/ 1108435934 h 287"/>
                <a:gd name="T22" fmla="*/ 749090539 w 275"/>
                <a:gd name="T23" fmla="*/ 1108435934 h 287"/>
                <a:gd name="T24" fmla="*/ 749090539 w 275"/>
                <a:gd name="T25" fmla="*/ 1108435934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-1200454">
              <a:off x="11486218" y="306755"/>
              <a:ext cx="188352" cy="380241"/>
            </a:xfrm>
            <a:custGeom>
              <a:avLst/>
              <a:gdLst>
                <a:gd name="T0" fmla="*/ 328485888 w 90"/>
                <a:gd name="T1" fmla="*/ 794413286 h 182"/>
                <a:gd name="T2" fmla="*/ 0 w 90"/>
                <a:gd name="T3" fmla="*/ 0 h 182"/>
                <a:gd name="T4" fmla="*/ 328485888 w 90"/>
                <a:gd name="T5" fmla="*/ 794413286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-1200454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518855473 h 119"/>
                <a:gd name="T2" fmla="*/ 224909557 w 54"/>
                <a:gd name="T3" fmla="*/ 0 h 119"/>
                <a:gd name="T4" fmla="*/ 0 w 54"/>
                <a:gd name="T5" fmla="*/ 518855473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-1200454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175997421 h 43"/>
                <a:gd name="T2" fmla="*/ 301098015 w 69"/>
                <a:gd name="T3" fmla="*/ 0 h 43"/>
                <a:gd name="T4" fmla="*/ 0 w 69"/>
                <a:gd name="T5" fmla="*/ 175997421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-1200454">
              <a:off x="11538078" y="665049"/>
              <a:ext cx="157402" cy="52173"/>
            </a:xfrm>
            <a:custGeom>
              <a:avLst/>
              <a:gdLst>
                <a:gd name="T0" fmla="*/ 330338528 w 75"/>
                <a:gd name="T1" fmla="*/ 0 h 25"/>
                <a:gd name="T2" fmla="*/ 0 w 75"/>
                <a:gd name="T3" fmla="*/ 100170073 h 25"/>
                <a:gd name="T4" fmla="*/ 33033852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-1200454">
              <a:off x="11385593" y="578185"/>
              <a:ext cx="265285" cy="98155"/>
            </a:xfrm>
            <a:custGeom>
              <a:avLst/>
              <a:gdLst>
                <a:gd name="T0" fmla="*/ 554142766 w 127"/>
                <a:gd name="T1" fmla="*/ 130842703 h 47"/>
                <a:gd name="T2" fmla="*/ 0 w 127"/>
                <a:gd name="T3" fmla="*/ 0 h 47"/>
                <a:gd name="T4" fmla="*/ 554142766 w 127"/>
                <a:gd name="T5" fmla="*/ 130842703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813" y="3006725"/>
            <a:ext cx="12188826" cy="3851275"/>
          </a:xfrm>
          <a:custGeom>
            <a:avLst/>
            <a:gdLst>
              <a:gd name="T0" fmla="*/ 282855 w 12188952"/>
              <a:gd name="T1" fmla="*/ 953 h 3850488"/>
              <a:gd name="T2" fmla="*/ 2374281 w 12188952"/>
              <a:gd name="T3" fmla="*/ 434291 h 3850488"/>
              <a:gd name="T4" fmla="*/ 7427571 w 12188952"/>
              <a:gd name="T5" fmla="*/ 3008784 h 3850488"/>
              <a:gd name="T6" fmla="*/ 12188826 w 12188952"/>
              <a:gd name="T7" fmla="*/ 2150380 h 3850488"/>
              <a:gd name="T8" fmla="*/ 12188826 w 12188952"/>
              <a:gd name="T9" fmla="*/ 3851275 h 3850488"/>
              <a:gd name="T10" fmla="*/ 0 w 12188952"/>
              <a:gd name="T11" fmla="*/ 3851275 h 3850488"/>
              <a:gd name="T12" fmla="*/ 0 w 12188952"/>
              <a:gd name="T13" fmla="*/ 2369 h 3850488"/>
              <a:gd name="T14" fmla="*/ 282855 w 12188952"/>
              <a:gd name="T15" fmla="*/ 953 h 38504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813" y="3324225"/>
            <a:ext cx="12188826" cy="3382963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88" y="854075"/>
            <a:ext cx="1881188" cy="23415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181 h 39"/>
                <a:gd name="T2" fmla="*/ 12 w 36"/>
                <a:gd name="T3" fmla="*/ 222 h 39"/>
                <a:gd name="T4" fmla="*/ 144 w 36"/>
                <a:gd name="T5" fmla="*/ 0 h 39"/>
                <a:gd name="T6" fmla="*/ 0 w 36"/>
                <a:gd name="T7" fmla="*/ 181 h 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208 w 49"/>
                <a:gd name="T1" fmla="*/ 94 h 31"/>
                <a:gd name="T2" fmla="*/ 73 w 49"/>
                <a:gd name="T3" fmla="*/ 127 h 31"/>
                <a:gd name="T4" fmla="*/ 28 w 49"/>
                <a:gd name="T5" fmla="*/ 73 h 31"/>
                <a:gd name="T6" fmla="*/ 0 w 49"/>
                <a:gd name="T7" fmla="*/ 111 h 31"/>
                <a:gd name="T8" fmla="*/ 78 w 49"/>
                <a:gd name="T9" fmla="*/ 172 h 31"/>
                <a:gd name="T10" fmla="*/ 241 w 49"/>
                <a:gd name="T11" fmla="*/ 111 h 31"/>
                <a:gd name="T12" fmla="*/ 275 w 49"/>
                <a:gd name="T13" fmla="*/ 0 h 31"/>
                <a:gd name="T14" fmla="*/ 208 w 49"/>
                <a:gd name="T15" fmla="*/ 94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73 w 30"/>
                <a:gd name="T1" fmla="*/ 28 h 10"/>
                <a:gd name="T2" fmla="*/ 33 w 30"/>
                <a:gd name="T3" fmla="*/ 0 h 10"/>
                <a:gd name="T4" fmla="*/ 0 w 30"/>
                <a:gd name="T5" fmla="*/ 5 h 10"/>
                <a:gd name="T6" fmla="*/ 73 w 30"/>
                <a:gd name="T7" fmla="*/ 53 h 10"/>
                <a:gd name="T8" fmla="*/ 168 w 30"/>
                <a:gd name="T9" fmla="*/ 5 h 10"/>
                <a:gd name="T10" fmla="*/ 73 w 30"/>
                <a:gd name="T11" fmla="*/ 28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61 w 99"/>
                <a:gd name="T1" fmla="*/ 50 h 84"/>
                <a:gd name="T2" fmla="*/ 106 w 99"/>
                <a:gd name="T3" fmla="*/ 167 h 84"/>
                <a:gd name="T4" fmla="*/ 286 w 99"/>
                <a:gd name="T5" fmla="*/ 160 h 84"/>
                <a:gd name="T6" fmla="*/ 303 w 99"/>
                <a:gd name="T7" fmla="*/ 299 h 84"/>
                <a:gd name="T8" fmla="*/ 418 w 99"/>
                <a:gd name="T9" fmla="*/ 283 h 84"/>
                <a:gd name="T10" fmla="*/ 425 w 99"/>
                <a:gd name="T11" fmla="*/ 384 h 84"/>
                <a:gd name="T12" fmla="*/ 503 w 99"/>
                <a:gd name="T13" fmla="*/ 405 h 84"/>
                <a:gd name="T14" fmla="*/ 492 w 99"/>
                <a:gd name="T15" fmla="*/ 455 h 84"/>
                <a:gd name="T16" fmla="*/ 496 w 99"/>
                <a:gd name="T17" fmla="*/ 467 h 84"/>
                <a:gd name="T18" fmla="*/ 520 w 99"/>
                <a:gd name="T19" fmla="*/ 401 h 84"/>
                <a:gd name="T20" fmla="*/ 447 w 99"/>
                <a:gd name="T21" fmla="*/ 368 h 84"/>
                <a:gd name="T22" fmla="*/ 435 w 99"/>
                <a:gd name="T23" fmla="*/ 266 h 84"/>
                <a:gd name="T24" fmla="*/ 336 w 99"/>
                <a:gd name="T25" fmla="*/ 250 h 84"/>
                <a:gd name="T26" fmla="*/ 291 w 99"/>
                <a:gd name="T27" fmla="*/ 127 h 84"/>
                <a:gd name="T28" fmla="*/ 123 w 99"/>
                <a:gd name="T29" fmla="*/ 134 h 84"/>
                <a:gd name="T30" fmla="*/ 66 w 99"/>
                <a:gd name="T31" fmla="*/ 17 h 84"/>
                <a:gd name="T32" fmla="*/ 0 w 99"/>
                <a:gd name="T33" fmla="*/ 21 h 84"/>
                <a:gd name="T34" fmla="*/ 0 w 99"/>
                <a:gd name="T35" fmla="*/ 61 h 84"/>
                <a:gd name="T36" fmla="*/ 61 w 99"/>
                <a:gd name="T37" fmla="*/ 50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213 w 38"/>
                <a:gd name="T1" fmla="*/ 37 h 9"/>
                <a:gd name="T2" fmla="*/ 57 w 38"/>
                <a:gd name="T3" fmla="*/ 0 h 9"/>
                <a:gd name="T4" fmla="*/ 5 w 38"/>
                <a:gd name="T5" fmla="*/ 0 h 9"/>
                <a:gd name="T6" fmla="*/ 0 w 38"/>
                <a:gd name="T7" fmla="*/ 54 h 9"/>
                <a:gd name="T8" fmla="*/ 213 w 38"/>
                <a:gd name="T9" fmla="*/ 3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3736 w 677"/>
                <a:gd name="T1" fmla="*/ 976 h 648"/>
                <a:gd name="T2" fmla="*/ 2708 w 677"/>
                <a:gd name="T3" fmla="*/ 496 h 648"/>
                <a:gd name="T4" fmla="*/ 2127 w 677"/>
                <a:gd name="T5" fmla="*/ 201 h 648"/>
                <a:gd name="T6" fmla="*/ 1716 w 677"/>
                <a:gd name="T7" fmla="*/ 0 h 648"/>
                <a:gd name="T8" fmla="*/ 1156 w 677"/>
                <a:gd name="T9" fmla="*/ 246 h 648"/>
                <a:gd name="T10" fmla="*/ 1090 w 677"/>
                <a:gd name="T11" fmla="*/ 274 h 648"/>
                <a:gd name="T12" fmla="*/ 1090 w 677"/>
                <a:gd name="T13" fmla="*/ 284 h 648"/>
                <a:gd name="T14" fmla="*/ 558 w 677"/>
                <a:gd name="T15" fmla="*/ 525 h 648"/>
                <a:gd name="T16" fmla="*/ 0 w 677"/>
                <a:gd name="T17" fmla="*/ 782 h 648"/>
                <a:gd name="T18" fmla="*/ 0 w 677"/>
                <a:gd name="T19" fmla="*/ 3584 h 648"/>
                <a:gd name="T20" fmla="*/ 458 w 677"/>
                <a:gd name="T21" fmla="*/ 3572 h 648"/>
                <a:gd name="T22" fmla="*/ 1123 w 677"/>
                <a:gd name="T23" fmla="*/ 3596 h 648"/>
                <a:gd name="T24" fmla="*/ 1319 w 677"/>
                <a:gd name="T25" fmla="*/ 3596 h 648"/>
                <a:gd name="T26" fmla="*/ 2274 w 677"/>
                <a:gd name="T27" fmla="*/ 3596 h 648"/>
                <a:gd name="T28" fmla="*/ 2541 w 677"/>
                <a:gd name="T29" fmla="*/ 3617 h 648"/>
                <a:gd name="T30" fmla="*/ 3061 w 677"/>
                <a:gd name="T31" fmla="*/ 3561 h 648"/>
                <a:gd name="T32" fmla="*/ 3531 w 677"/>
                <a:gd name="T33" fmla="*/ 3589 h 648"/>
                <a:gd name="T34" fmla="*/ 3781 w 677"/>
                <a:gd name="T35" fmla="*/ 995 h 648"/>
                <a:gd name="T36" fmla="*/ 3736 w 677"/>
                <a:gd name="T37" fmla="*/ 976 h 648"/>
                <a:gd name="T38" fmla="*/ 3736 w 677"/>
                <a:gd name="T39" fmla="*/ 976 h 6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1323 w 237"/>
                <a:gd name="T1" fmla="*/ 41 h 7"/>
                <a:gd name="T2" fmla="*/ 1278 w 237"/>
                <a:gd name="T3" fmla="*/ 17 h 7"/>
                <a:gd name="T4" fmla="*/ 721 w 237"/>
                <a:gd name="T5" fmla="*/ 5 h 7"/>
                <a:gd name="T6" fmla="*/ 73 w 237"/>
                <a:gd name="T7" fmla="*/ 0 h 7"/>
                <a:gd name="T8" fmla="*/ 66 w 237"/>
                <a:gd name="T9" fmla="*/ 0 h 7"/>
                <a:gd name="T10" fmla="*/ 66 w 237"/>
                <a:gd name="T11" fmla="*/ 12 h 7"/>
                <a:gd name="T12" fmla="*/ 0 w 237"/>
                <a:gd name="T13" fmla="*/ 36 h 7"/>
                <a:gd name="T14" fmla="*/ 144 w 237"/>
                <a:gd name="T15" fmla="*/ 36 h 7"/>
                <a:gd name="T16" fmla="*/ 1323 w 237"/>
                <a:gd name="T17" fmla="*/ 4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3712 w 694"/>
                <a:gd name="T1" fmla="*/ 1271 h 614"/>
                <a:gd name="T2" fmla="*/ 3200 w 694"/>
                <a:gd name="T3" fmla="*/ 1027 h 614"/>
                <a:gd name="T4" fmla="*/ 3211 w 694"/>
                <a:gd name="T5" fmla="*/ 664 h 614"/>
                <a:gd name="T6" fmla="*/ 3441 w 694"/>
                <a:gd name="T7" fmla="*/ 529 h 614"/>
                <a:gd name="T8" fmla="*/ 2826 w 694"/>
                <a:gd name="T9" fmla="*/ 246 h 614"/>
                <a:gd name="T10" fmla="*/ 1614 w 694"/>
                <a:gd name="T11" fmla="*/ 222 h 614"/>
                <a:gd name="T12" fmla="*/ 1652 w 694"/>
                <a:gd name="T13" fmla="*/ 257 h 614"/>
                <a:gd name="T14" fmla="*/ 1016 w 694"/>
                <a:gd name="T15" fmla="*/ 496 h 614"/>
                <a:gd name="T16" fmla="*/ 0 w 694"/>
                <a:gd name="T17" fmla="*/ 536 h 614"/>
                <a:gd name="T18" fmla="*/ 1876 w 694"/>
                <a:gd name="T19" fmla="*/ 541 h 614"/>
                <a:gd name="T20" fmla="*/ 156 w 694"/>
                <a:gd name="T21" fmla="*/ 675 h 614"/>
                <a:gd name="T22" fmla="*/ 0 w 694"/>
                <a:gd name="T23" fmla="*/ 1020 h 614"/>
                <a:gd name="T24" fmla="*/ 163 w 694"/>
                <a:gd name="T25" fmla="*/ 1311 h 614"/>
                <a:gd name="T26" fmla="*/ 168 w 694"/>
                <a:gd name="T27" fmla="*/ 1672 h 614"/>
                <a:gd name="T28" fmla="*/ 2630 w 694"/>
                <a:gd name="T29" fmla="*/ 1672 h 614"/>
                <a:gd name="T30" fmla="*/ 598 w 694"/>
                <a:gd name="T31" fmla="*/ 2097 h 614"/>
                <a:gd name="T32" fmla="*/ 163 w 694"/>
                <a:gd name="T33" fmla="*/ 2364 h 614"/>
                <a:gd name="T34" fmla="*/ 0 w 694"/>
                <a:gd name="T35" fmla="*/ 2633 h 614"/>
                <a:gd name="T36" fmla="*/ 749 w 694"/>
                <a:gd name="T37" fmla="*/ 2879 h 614"/>
                <a:gd name="T38" fmla="*/ 1073 w 694"/>
                <a:gd name="T39" fmla="*/ 3273 h 614"/>
                <a:gd name="T40" fmla="*/ 2351 w 694"/>
                <a:gd name="T41" fmla="*/ 3363 h 614"/>
                <a:gd name="T42" fmla="*/ 1664 w 694"/>
                <a:gd name="T43" fmla="*/ 1060 h 614"/>
                <a:gd name="T44" fmla="*/ 1106 w 694"/>
                <a:gd name="T45" fmla="*/ 1049 h 614"/>
                <a:gd name="T46" fmla="*/ 1524 w 694"/>
                <a:gd name="T47" fmla="*/ 1552 h 614"/>
                <a:gd name="T48" fmla="*/ 1999 w 694"/>
                <a:gd name="T49" fmla="*/ 1306 h 614"/>
                <a:gd name="T50" fmla="*/ 1999 w 694"/>
                <a:gd name="T51" fmla="*/ 1065 h 614"/>
                <a:gd name="T52" fmla="*/ 1094 w 694"/>
                <a:gd name="T53" fmla="*/ 782 h 614"/>
                <a:gd name="T54" fmla="*/ 1855 w 694"/>
                <a:gd name="T55" fmla="*/ 782 h 614"/>
                <a:gd name="T56" fmla="*/ 2228 w 694"/>
                <a:gd name="T57" fmla="*/ 1032 h 614"/>
                <a:gd name="T58" fmla="*/ 614 w 694"/>
                <a:gd name="T59" fmla="*/ 2319 h 614"/>
                <a:gd name="T60" fmla="*/ 1066 w 694"/>
                <a:gd name="T61" fmla="*/ 2850 h 614"/>
                <a:gd name="T62" fmla="*/ 1073 w 694"/>
                <a:gd name="T63" fmla="*/ 3122 h 614"/>
                <a:gd name="T64" fmla="*/ 1737 w 694"/>
                <a:gd name="T65" fmla="*/ 2326 h 614"/>
                <a:gd name="T66" fmla="*/ 2228 w 694"/>
                <a:gd name="T67" fmla="*/ 2081 h 614"/>
                <a:gd name="T68" fmla="*/ 1134 w 694"/>
                <a:gd name="T69" fmla="*/ 2605 h 614"/>
                <a:gd name="T70" fmla="*/ 1737 w 694"/>
                <a:gd name="T71" fmla="*/ 2850 h 614"/>
                <a:gd name="T72" fmla="*/ 2240 w 694"/>
                <a:gd name="T73" fmla="*/ 3129 h 614"/>
                <a:gd name="T74" fmla="*/ 1664 w 694"/>
                <a:gd name="T75" fmla="*/ 3162 h 614"/>
                <a:gd name="T76" fmla="*/ 2725 w 694"/>
                <a:gd name="T77" fmla="*/ 2364 h 614"/>
                <a:gd name="T78" fmla="*/ 2311 w 694"/>
                <a:gd name="T79" fmla="*/ 2359 h 614"/>
                <a:gd name="T80" fmla="*/ 3556 w 694"/>
                <a:gd name="T81" fmla="*/ 2850 h 614"/>
                <a:gd name="T82" fmla="*/ 3535 w 694"/>
                <a:gd name="T83" fmla="*/ 3157 h 614"/>
                <a:gd name="T84" fmla="*/ 3077 w 694"/>
                <a:gd name="T85" fmla="*/ 3162 h 614"/>
                <a:gd name="T86" fmla="*/ 2396 w 694"/>
                <a:gd name="T87" fmla="*/ 2888 h 614"/>
                <a:gd name="T88" fmla="*/ 2318 w 694"/>
                <a:gd name="T89" fmla="*/ 2643 h 614"/>
                <a:gd name="T90" fmla="*/ 2732 w 694"/>
                <a:gd name="T91" fmla="*/ 2364 h 614"/>
                <a:gd name="T92" fmla="*/ 3663 w 694"/>
                <a:gd name="T93" fmla="*/ 1790 h 614"/>
                <a:gd name="T94" fmla="*/ 3634 w 694"/>
                <a:gd name="T95" fmla="*/ 2102 h 614"/>
                <a:gd name="T96" fmla="*/ 2306 w 694"/>
                <a:gd name="T97" fmla="*/ 2114 h 614"/>
                <a:gd name="T98" fmla="*/ 3634 w 694"/>
                <a:gd name="T99" fmla="*/ 2097 h 614"/>
                <a:gd name="T100" fmla="*/ 3249 w 694"/>
                <a:gd name="T101" fmla="*/ 2069 h 614"/>
                <a:gd name="T102" fmla="*/ 1016 w 694"/>
                <a:gd name="T103" fmla="*/ 2069 h 614"/>
                <a:gd name="T104" fmla="*/ 3552 w 694"/>
                <a:gd name="T105" fmla="*/ 1840 h 614"/>
                <a:gd name="T106" fmla="*/ 3178 w 694"/>
                <a:gd name="T107" fmla="*/ 1663 h 614"/>
                <a:gd name="T108" fmla="*/ 3691 w 694"/>
                <a:gd name="T109" fmla="*/ 1540 h 614"/>
                <a:gd name="T110" fmla="*/ 3708 w 694"/>
                <a:gd name="T111" fmla="*/ 1315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111 w 25"/>
                <a:gd name="T1" fmla="*/ 90 h 24"/>
                <a:gd name="T2" fmla="*/ 83 w 25"/>
                <a:gd name="T3" fmla="*/ 0 h 24"/>
                <a:gd name="T4" fmla="*/ 0 w 25"/>
                <a:gd name="T5" fmla="*/ 50 h 24"/>
                <a:gd name="T6" fmla="*/ 33 w 25"/>
                <a:gd name="T7" fmla="*/ 135 h 24"/>
                <a:gd name="T8" fmla="*/ 111 w 25"/>
                <a:gd name="T9" fmla="*/ 90 h 24"/>
                <a:gd name="T10" fmla="*/ 111 w 25"/>
                <a:gd name="T11" fmla="*/ 9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480 w 116"/>
                <a:gd name="T1" fmla="*/ 201 h 128"/>
                <a:gd name="T2" fmla="*/ 196 w 116"/>
                <a:gd name="T3" fmla="*/ 61 h 128"/>
                <a:gd name="T4" fmla="*/ 40 w 116"/>
                <a:gd name="T5" fmla="*/ 328 h 128"/>
                <a:gd name="T6" fmla="*/ 172 w 116"/>
                <a:gd name="T7" fmla="*/ 517 h 128"/>
                <a:gd name="T8" fmla="*/ 57 w 116"/>
                <a:gd name="T9" fmla="*/ 668 h 128"/>
                <a:gd name="T10" fmla="*/ 647 w 116"/>
                <a:gd name="T11" fmla="*/ 467 h 128"/>
                <a:gd name="T12" fmla="*/ 480 w 116"/>
                <a:gd name="T13" fmla="*/ 422 h 128"/>
                <a:gd name="T14" fmla="*/ 480 w 116"/>
                <a:gd name="T15" fmla="*/ 201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586 w 105"/>
                <a:gd name="T1" fmla="*/ 0 h 46"/>
                <a:gd name="T2" fmla="*/ 274 w 105"/>
                <a:gd name="T3" fmla="*/ 62 h 46"/>
                <a:gd name="T4" fmla="*/ 0 w 105"/>
                <a:gd name="T5" fmla="*/ 185 h 46"/>
                <a:gd name="T6" fmla="*/ 312 w 105"/>
                <a:gd name="T7" fmla="*/ 201 h 46"/>
                <a:gd name="T8" fmla="*/ 586 w 105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49 h 16"/>
                <a:gd name="T2" fmla="*/ 148 w 29"/>
                <a:gd name="T3" fmla="*/ 5 h 16"/>
                <a:gd name="T4" fmla="*/ 94 w 29"/>
                <a:gd name="T5" fmla="*/ 86 h 16"/>
                <a:gd name="T6" fmla="*/ 0 w 29"/>
                <a:gd name="T7" fmla="*/ 49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8"/>
              <a:ext cx="34" cy="577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189 w 208"/>
                <a:gd name="T1" fmla="*/ 0 h 5"/>
                <a:gd name="T2" fmla="*/ 0 w 208"/>
                <a:gd name="T3" fmla="*/ 0 h 5"/>
                <a:gd name="T4" fmla="*/ 0 w 208"/>
                <a:gd name="T5" fmla="*/ 29 h 5"/>
                <a:gd name="T6" fmla="*/ 201 w 208"/>
                <a:gd name="T7" fmla="*/ 29 h 5"/>
                <a:gd name="T8" fmla="*/ 1159 w 208"/>
                <a:gd name="T9" fmla="*/ 24 h 5"/>
                <a:gd name="T10" fmla="*/ 1159 w 208"/>
                <a:gd name="T11" fmla="*/ 0 h 5"/>
                <a:gd name="T12" fmla="*/ 1143 w 208"/>
                <a:gd name="T13" fmla="*/ 0 h 5"/>
                <a:gd name="T14" fmla="*/ 189 w 208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500" y="4545013"/>
            <a:ext cx="1873250" cy="2324100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1189 w 399"/>
                <a:gd name="T1" fmla="*/ 2151 h 390"/>
                <a:gd name="T2" fmla="*/ 2061 w 399"/>
                <a:gd name="T3" fmla="*/ 1106 h 390"/>
                <a:gd name="T4" fmla="*/ 352 w 399"/>
                <a:gd name="T5" fmla="*/ 655 h 390"/>
                <a:gd name="T6" fmla="*/ 1189 w 399"/>
                <a:gd name="T7" fmla="*/ 215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765 w 238"/>
                <a:gd name="T1" fmla="*/ 765 h 334"/>
                <a:gd name="T2" fmla="*/ 1327 w 238"/>
                <a:gd name="T3" fmla="*/ 676 h 334"/>
                <a:gd name="T4" fmla="*/ 753 w 238"/>
                <a:gd name="T5" fmla="*/ 635 h 334"/>
                <a:gd name="T6" fmla="*/ 1327 w 238"/>
                <a:gd name="T7" fmla="*/ 302 h 334"/>
                <a:gd name="T8" fmla="*/ 730 w 238"/>
                <a:gd name="T9" fmla="*/ 468 h 334"/>
                <a:gd name="T10" fmla="*/ 730 w 238"/>
                <a:gd name="T11" fmla="*/ 468 h 334"/>
                <a:gd name="T12" fmla="*/ 992 w 238"/>
                <a:gd name="T13" fmla="*/ 33 h 334"/>
                <a:gd name="T14" fmla="*/ 704 w 238"/>
                <a:gd name="T15" fmla="*/ 345 h 334"/>
                <a:gd name="T16" fmla="*/ 512 w 238"/>
                <a:gd name="T17" fmla="*/ 0 h 334"/>
                <a:gd name="T18" fmla="*/ 659 w 238"/>
                <a:gd name="T19" fmla="*/ 475 h 334"/>
                <a:gd name="T20" fmla="*/ 664 w 238"/>
                <a:gd name="T21" fmla="*/ 496 h 334"/>
                <a:gd name="T22" fmla="*/ 123 w 238"/>
                <a:gd name="T23" fmla="*/ 156 h 334"/>
                <a:gd name="T24" fmla="*/ 607 w 238"/>
                <a:gd name="T25" fmla="*/ 652 h 334"/>
                <a:gd name="T26" fmla="*/ 0 w 238"/>
                <a:gd name="T27" fmla="*/ 565 h 334"/>
                <a:gd name="T28" fmla="*/ 619 w 238"/>
                <a:gd name="T29" fmla="*/ 787 h 334"/>
                <a:gd name="T30" fmla="*/ 597 w 238"/>
                <a:gd name="T31" fmla="*/ 1864 h 334"/>
                <a:gd name="T32" fmla="*/ 730 w 238"/>
                <a:gd name="T33" fmla="*/ 1864 h 334"/>
                <a:gd name="T34" fmla="*/ 765 w 238"/>
                <a:gd name="T35" fmla="*/ 765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823 w 252"/>
                <a:gd name="T1" fmla="*/ 95 h 81"/>
                <a:gd name="T2" fmla="*/ 946 w 252"/>
                <a:gd name="T3" fmla="*/ 422 h 81"/>
                <a:gd name="T4" fmla="*/ 1213 w 252"/>
                <a:gd name="T5" fmla="*/ 192 h 81"/>
                <a:gd name="T6" fmla="*/ 1287 w 252"/>
                <a:gd name="T7" fmla="*/ 443 h 81"/>
                <a:gd name="T8" fmla="*/ 1303 w 252"/>
                <a:gd name="T9" fmla="*/ 173 h 81"/>
                <a:gd name="T10" fmla="*/ 963 w 252"/>
                <a:gd name="T11" fmla="*/ 337 h 81"/>
                <a:gd name="T12" fmla="*/ 788 w 252"/>
                <a:gd name="T13" fmla="*/ 21 h 81"/>
                <a:gd name="T14" fmla="*/ 643 w 252"/>
                <a:gd name="T15" fmla="*/ 180 h 81"/>
                <a:gd name="T16" fmla="*/ 475 w 252"/>
                <a:gd name="T17" fmla="*/ 12 h 81"/>
                <a:gd name="T18" fmla="*/ 274 w 252"/>
                <a:gd name="T19" fmla="*/ 360 h 81"/>
                <a:gd name="T20" fmla="*/ 0 w 252"/>
                <a:gd name="T21" fmla="*/ 282 h 81"/>
                <a:gd name="T22" fmla="*/ 312 w 252"/>
                <a:gd name="T23" fmla="*/ 434 h 81"/>
                <a:gd name="T24" fmla="*/ 459 w 252"/>
                <a:gd name="T25" fmla="*/ 62 h 81"/>
                <a:gd name="T26" fmla="*/ 639 w 252"/>
                <a:gd name="T27" fmla="*/ 258 h 81"/>
                <a:gd name="T28" fmla="*/ 823 w 252"/>
                <a:gd name="T29" fmla="*/ 95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515 w 129"/>
                <a:gd name="T1" fmla="*/ 1433 h 280"/>
                <a:gd name="T2" fmla="*/ 497 w 129"/>
                <a:gd name="T3" fmla="*/ 1225 h 280"/>
                <a:gd name="T4" fmla="*/ 279 w 129"/>
                <a:gd name="T5" fmla="*/ 1303 h 280"/>
                <a:gd name="T6" fmla="*/ 357 w 129"/>
                <a:gd name="T7" fmla="*/ 1036 h 280"/>
                <a:gd name="T8" fmla="*/ 168 w 129"/>
                <a:gd name="T9" fmla="*/ 1025 h 280"/>
                <a:gd name="T10" fmla="*/ 251 w 129"/>
                <a:gd name="T11" fmla="*/ 814 h 280"/>
                <a:gd name="T12" fmla="*/ 61 w 129"/>
                <a:gd name="T13" fmla="*/ 741 h 280"/>
                <a:gd name="T14" fmla="*/ 267 w 129"/>
                <a:gd name="T15" fmla="*/ 581 h 280"/>
                <a:gd name="T16" fmla="*/ 90 w 129"/>
                <a:gd name="T17" fmla="*/ 458 h 280"/>
                <a:gd name="T18" fmla="*/ 251 w 129"/>
                <a:gd name="T19" fmla="*/ 356 h 280"/>
                <a:gd name="T20" fmla="*/ 156 w 129"/>
                <a:gd name="T21" fmla="*/ 196 h 280"/>
                <a:gd name="T22" fmla="*/ 262 w 129"/>
                <a:gd name="T23" fmla="*/ 83 h 280"/>
                <a:gd name="T24" fmla="*/ 402 w 129"/>
                <a:gd name="T25" fmla="*/ 45 h 280"/>
                <a:gd name="T26" fmla="*/ 128 w 129"/>
                <a:gd name="T27" fmla="*/ 139 h 280"/>
                <a:gd name="T28" fmla="*/ 196 w 129"/>
                <a:gd name="T29" fmla="*/ 345 h 280"/>
                <a:gd name="T30" fmla="*/ 45 w 129"/>
                <a:gd name="T31" fmla="*/ 467 h 280"/>
                <a:gd name="T32" fmla="*/ 189 w 129"/>
                <a:gd name="T33" fmla="*/ 590 h 280"/>
                <a:gd name="T34" fmla="*/ 5 w 129"/>
                <a:gd name="T35" fmla="*/ 781 h 280"/>
                <a:gd name="T36" fmla="*/ 189 w 129"/>
                <a:gd name="T37" fmla="*/ 859 h 280"/>
                <a:gd name="T38" fmla="*/ 123 w 129"/>
                <a:gd name="T39" fmla="*/ 1041 h 280"/>
                <a:gd name="T40" fmla="*/ 296 w 129"/>
                <a:gd name="T41" fmla="*/ 1060 h 280"/>
                <a:gd name="T42" fmla="*/ 229 w 129"/>
                <a:gd name="T43" fmla="*/ 1320 h 280"/>
                <a:gd name="T44" fmla="*/ 447 w 129"/>
                <a:gd name="T45" fmla="*/ 1287 h 280"/>
                <a:gd name="T46" fmla="*/ 558 w 129"/>
                <a:gd name="T47" fmla="*/ 1520 h 280"/>
                <a:gd name="T48" fmla="*/ 721 w 129"/>
                <a:gd name="T49" fmla="*/ 1388 h 280"/>
                <a:gd name="T50" fmla="*/ 515 w 129"/>
                <a:gd name="T51" fmla="*/ 1433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909 w 166"/>
                <a:gd name="T1" fmla="*/ 626 h 282"/>
                <a:gd name="T2" fmla="*/ 770 w 166"/>
                <a:gd name="T3" fmla="*/ 463 h 282"/>
                <a:gd name="T4" fmla="*/ 864 w 166"/>
                <a:gd name="T5" fmla="*/ 312 h 282"/>
                <a:gd name="T6" fmla="*/ 730 w 166"/>
                <a:gd name="T7" fmla="*/ 205 h 282"/>
                <a:gd name="T8" fmla="*/ 758 w 166"/>
                <a:gd name="T9" fmla="*/ 73 h 282"/>
                <a:gd name="T10" fmla="*/ 635 w 166"/>
                <a:gd name="T11" fmla="*/ 61 h 282"/>
                <a:gd name="T12" fmla="*/ 652 w 166"/>
                <a:gd name="T13" fmla="*/ 78 h 282"/>
                <a:gd name="T14" fmla="*/ 730 w 166"/>
                <a:gd name="T15" fmla="*/ 94 h 282"/>
                <a:gd name="T16" fmla="*/ 680 w 166"/>
                <a:gd name="T17" fmla="*/ 234 h 282"/>
                <a:gd name="T18" fmla="*/ 815 w 166"/>
                <a:gd name="T19" fmla="*/ 319 h 282"/>
                <a:gd name="T20" fmla="*/ 675 w 166"/>
                <a:gd name="T21" fmla="*/ 479 h 282"/>
                <a:gd name="T22" fmla="*/ 860 w 166"/>
                <a:gd name="T23" fmla="*/ 607 h 282"/>
                <a:gd name="T24" fmla="*/ 652 w 166"/>
                <a:gd name="T25" fmla="*/ 860 h 282"/>
                <a:gd name="T26" fmla="*/ 775 w 166"/>
                <a:gd name="T27" fmla="*/ 1016 h 282"/>
                <a:gd name="T28" fmla="*/ 491 w 166"/>
                <a:gd name="T29" fmla="*/ 1093 h 282"/>
                <a:gd name="T30" fmla="*/ 586 w 166"/>
                <a:gd name="T31" fmla="*/ 1315 h 282"/>
                <a:gd name="T32" fmla="*/ 442 w 166"/>
                <a:gd name="T33" fmla="*/ 1254 h 282"/>
                <a:gd name="T34" fmla="*/ 390 w 166"/>
                <a:gd name="T35" fmla="*/ 1417 h 282"/>
                <a:gd name="T36" fmla="*/ 201 w 166"/>
                <a:gd name="T37" fmla="*/ 1271 h 282"/>
                <a:gd name="T38" fmla="*/ 139 w 166"/>
                <a:gd name="T39" fmla="*/ 1511 h 282"/>
                <a:gd name="T40" fmla="*/ 0 w 166"/>
                <a:gd name="T41" fmla="*/ 1389 h 282"/>
                <a:gd name="T42" fmla="*/ 135 w 166"/>
                <a:gd name="T43" fmla="*/ 1552 h 282"/>
                <a:gd name="T44" fmla="*/ 234 w 166"/>
                <a:gd name="T45" fmla="*/ 1344 h 282"/>
                <a:gd name="T46" fmla="*/ 413 w 166"/>
                <a:gd name="T47" fmla="*/ 1478 h 282"/>
                <a:gd name="T48" fmla="*/ 484 w 166"/>
                <a:gd name="T49" fmla="*/ 1344 h 282"/>
                <a:gd name="T50" fmla="*/ 642 w 166"/>
                <a:gd name="T51" fmla="*/ 1339 h 282"/>
                <a:gd name="T52" fmla="*/ 553 w 166"/>
                <a:gd name="T53" fmla="*/ 1138 h 282"/>
                <a:gd name="T54" fmla="*/ 831 w 166"/>
                <a:gd name="T55" fmla="*/ 1037 h 282"/>
                <a:gd name="T56" fmla="*/ 730 w 166"/>
                <a:gd name="T57" fmla="*/ 860 h 282"/>
                <a:gd name="T58" fmla="*/ 909 w 166"/>
                <a:gd name="T59" fmla="*/ 62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400" y="5011738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69 h 37"/>
                <a:gd name="T2" fmla="*/ 545 w 100"/>
                <a:gd name="T3" fmla="*/ 209 h 37"/>
                <a:gd name="T4" fmla="*/ 557 w 100"/>
                <a:gd name="T5" fmla="*/ 140 h 37"/>
                <a:gd name="T6" fmla="*/ 21 w 100"/>
                <a:gd name="T7" fmla="*/ 0 h 37"/>
                <a:gd name="T8" fmla="*/ 0 w 100"/>
                <a:gd name="T9" fmla="*/ 69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1184 w 399"/>
                <a:gd name="T1" fmla="*/ 2151 h 390"/>
                <a:gd name="T2" fmla="*/ 2056 w 399"/>
                <a:gd name="T3" fmla="*/ 1106 h 390"/>
                <a:gd name="T4" fmla="*/ 347 w 399"/>
                <a:gd name="T5" fmla="*/ 655 h 390"/>
                <a:gd name="T6" fmla="*/ 1184 w 399"/>
                <a:gd name="T7" fmla="*/ 215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758 w 239"/>
                <a:gd name="T1" fmla="*/ 765 h 334"/>
                <a:gd name="T2" fmla="*/ 1326 w 239"/>
                <a:gd name="T3" fmla="*/ 676 h 334"/>
                <a:gd name="T4" fmla="*/ 758 w 239"/>
                <a:gd name="T5" fmla="*/ 635 h 334"/>
                <a:gd name="T6" fmla="*/ 1331 w 239"/>
                <a:gd name="T7" fmla="*/ 302 h 334"/>
                <a:gd name="T8" fmla="*/ 741 w 239"/>
                <a:gd name="T9" fmla="*/ 468 h 334"/>
                <a:gd name="T10" fmla="*/ 741 w 239"/>
                <a:gd name="T11" fmla="*/ 468 h 334"/>
                <a:gd name="T12" fmla="*/ 991 w 239"/>
                <a:gd name="T13" fmla="*/ 33 h 334"/>
                <a:gd name="T14" fmla="*/ 708 w 239"/>
                <a:gd name="T15" fmla="*/ 345 h 334"/>
                <a:gd name="T16" fmla="*/ 512 w 239"/>
                <a:gd name="T17" fmla="*/ 0 h 334"/>
                <a:gd name="T18" fmla="*/ 663 w 239"/>
                <a:gd name="T19" fmla="*/ 475 h 334"/>
                <a:gd name="T20" fmla="*/ 663 w 239"/>
                <a:gd name="T21" fmla="*/ 496 h 334"/>
                <a:gd name="T22" fmla="*/ 118 w 239"/>
                <a:gd name="T23" fmla="*/ 156 h 334"/>
                <a:gd name="T24" fmla="*/ 602 w 239"/>
                <a:gd name="T25" fmla="*/ 652 h 334"/>
                <a:gd name="T26" fmla="*/ 0 w 239"/>
                <a:gd name="T27" fmla="*/ 565 h 334"/>
                <a:gd name="T28" fmla="*/ 614 w 239"/>
                <a:gd name="T29" fmla="*/ 787 h 334"/>
                <a:gd name="T30" fmla="*/ 590 w 239"/>
                <a:gd name="T31" fmla="*/ 1864 h 334"/>
                <a:gd name="T32" fmla="*/ 724 w 239"/>
                <a:gd name="T33" fmla="*/ 1864 h 334"/>
                <a:gd name="T34" fmla="*/ 758 w 239"/>
                <a:gd name="T35" fmla="*/ 765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094 w 251"/>
                <a:gd name="T1" fmla="*/ 434 h 81"/>
                <a:gd name="T2" fmla="*/ 1401 w 251"/>
                <a:gd name="T3" fmla="*/ 282 h 81"/>
                <a:gd name="T4" fmla="*/ 1134 w 251"/>
                <a:gd name="T5" fmla="*/ 360 h 81"/>
                <a:gd name="T6" fmla="*/ 938 w 251"/>
                <a:gd name="T7" fmla="*/ 12 h 81"/>
                <a:gd name="T8" fmla="*/ 758 w 251"/>
                <a:gd name="T9" fmla="*/ 180 h 81"/>
                <a:gd name="T10" fmla="*/ 619 w 251"/>
                <a:gd name="T11" fmla="*/ 21 h 81"/>
                <a:gd name="T12" fmla="*/ 442 w 251"/>
                <a:gd name="T13" fmla="*/ 337 h 81"/>
                <a:gd name="T14" fmla="*/ 106 w 251"/>
                <a:gd name="T15" fmla="*/ 173 h 81"/>
                <a:gd name="T16" fmla="*/ 123 w 251"/>
                <a:gd name="T17" fmla="*/ 443 h 81"/>
                <a:gd name="T18" fmla="*/ 189 w 251"/>
                <a:gd name="T19" fmla="*/ 192 h 81"/>
                <a:gd name="T20" fmla="*/ 463 w 251"/>
                <a:gd name="T21" fmla="*/ 422 h 81"/>
                <a:gd name="T22" fmla="*/ 591 w 251"/>
                <a:gd name="T23" fmla="*/ 95 h 81"/>
                <a:gd name="T24" fmla="*/ 770 w 251"/>
                <a:gd name="T25" fmla="*/ 258 h 81"/>
                <a:gd name="T26" fmla="*/ 954 w 251"/>
                <a:gd name="T27" fmla="*/ 62 h 81"/>
                <a:gd name="T28" fmla="*/ 1094 w 251"/>
                <a:gd name="T29" fmla="*/ 434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529 w 130"/>
                <a:gd name="T1" fmla="*/ 590 h 280"/>
                <a:gd name="T2" fmla="*/ 680 w 130"/>
                <a:gd name="T3" fmla="*/ 467 h 280"/>
                <a:gd name="T4" fmla="*/ 524 w 130"/>
                <a:gd name="T5" fmla="*/ 345 h 280"/>
                <a:gd name="T6" fmla="*/ 597 w 130"/>
                <a:gd name="T7" fmla="*/ 139 h 280"/>
                <a:gd name="T8" fmla="*/ 312 w 130"/>
                <a:gd name="T9" fmla="*/ 45 h 280"/>
                <a:gd name="T10" fmla="*/ 451 w 130"/>
                <a:gd name="T11" fmla="*/ 83 h 280"/>
                <a:gd name="T12" fmla="*/ 564 w 130"/>
                <a:gd name="T13" fmla="*/ 196 h 280"/>
                <a:gd name="T14" fmla="*/ 463 w 130"/>
                <a:gd name="T15" fmla="*/ 356 h 280"/>
                <a:gd name="T16" fmla="*/ 631 w 130"/>
                <a:gd name="T17" fmla="*/ 458 h 280"/>
                <a:gd name="T18" fmla="*/ 446 w 130"/>
                <a:gd name="T19" fmla="*/ 581 h 280"/>
                <a:gd name="T20" fmla="*/ 664 w 130"/>
                <a:gd name="T21" fmla="*/ 741 h 280"/>
                <a:gd name="T22" fmla="*/ 468 w 130"/>
                <a:gd name="T23" fmla="*/ 814 h 280"/>
                <a:gd name="T24" fmla="*/ 553 w 130"/>
                <a:gd name="T25" fmla="*/ 1025 h 280"/>
                <a:gd name="T26" fmla="*/ 364 w 130"/>
                <a:gd name="T27" fmla="*/ 1036 h 280"/>
                <a:gd name="T28" fmla="*/ 442 w 130"/>
                <a:gd name="T29" fmla="*/ 1303 h 280"/>
                <a:gd name="T30" fmla="*/ 229 w 130"/>
                <a:gd name="T31" fmla="*/ 1225 h 280"/>
                <a:gd name="T32" fmla="*/ 205 w 130"/>
                <a:gd name="T33" fmla="*/ 1433 h 280"/>
                <a:gd name="T34" fmla="*/ 0 w 130"/>
                <a:gd name="T35" fmla="*/ 1388 h 280"/>
                <a:gd name="T36" fmla="*/ 161 w 130"/>
                <a:gd name="T37" fmla="*/ 1520 h 280"/>
                <a:gd name="T38" fmla="*/ 274 w 130"/>
                <a:gd name="T39" fmla="*/ 1287 h 280"/>
                <a:gd name="T40" fmla="*/ 496 w 130"/>
                <a:gd name="T41" fmla="*/ 1320 h 280"/>
                <a:gd name="T42" fmla="*/ 423 w 130"/>
                <a:gd name="T43" fmla="*/ 1060 h 280"/>
                <a:gd name="T44" fmla="*/ 597 w 130"/>
                <a:gd name="T45" fmla="*/ 1041 h 280"/>
                <a:gd name="T46" fmla="*/ 529 w 130"/>
                <a:gd name="T47" fmla="*/ 859 h 280"/>
                <a:gd name="T48" fmla="*/ 713 w 130"/>
                <a:gd name="T49" fmla="*/ 781 h 280"/>
                <a:gd name="T50" fmla="*/ 529 w 130"/>
                <a:gd name="T51" fmla="*/ 59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783 w 165"/>
                <a:gd name="T1" fmla="*/ 1511 h 282"/>
                <a:gd name="T2" fmla="*/ 721 w 165"/>
                <a:gd name="T3" fmla="*/ 1271 h 282"/>
                <a:gd name="T4" fmla="*/ 533 w 165"/>
                <a:gd name="T5" fmla="*/ 1417 h 282"/>
                <a:gd name="T6" fmla="*/ 483 w 165"/>
                <a:gd name="T7" fmla="*/ 1254 h 282"/>
                <a:gd name="T8" fmla="*/ 332 w 165"/>
                <a:gd name="T9" fmla="*/ 1315 h 282"/>
                <a:gd name="T10" fmla="*/ 439 w 165"/>
                <a:gd name="T11" fmla="*/ 1093 h 282"/>
                <a:gd name="T12" fmla="*/ 151 w 165"/>
                <a:gd name="T13" fmla="*/ 1016 h 282"/>
                <a:gd name="T14" fmla="*/ 273 w 165"/>
                <a:gd name="T15" fmla="*/ 860 h 282"/>
                <a:gd name="T16" fmla="*/ 66 w 165"/>
                <a:gd name="T17" fmla="*/ 607 h 282"/>
                <a:gd name="T18" fmla="*/ 250 w 165"/>
                <a:gd name="T19" fmla="*/ 479 h 282"/>
                <a:gd name="T20" fmla="*/ 106 w 165"/>
                <a:gd name="T21" fmla="*/ 319 h 282"/>
                <a:gd name="T22" fmla="*/ 245 w 165"/>
                <a:gd name="T23" fmla="*/ 234 h 282"/>
                <a:gd name="T24" fmla="*/ 196 w 165"/>
                <a:gd name="T25" fmla="*/ 94 h 282"/>
                <a:gd name="T26" fmla="*/ 273 w 165"/>
                <a:gd name="T27" fmla="*/ 78 h 282"/>
                <a:gd name="T28" fmla="*/ 283 w 165"/>
                <a:gd name="T29" fmla="*/ 61 h 282"/>
                <a:gd name="T30" fmla="*/ 160 w 165"/>
                <a:gd name="T31" fmla="*/ 73 h 282"/>
                <a:gd name="T32" fmla="*/ 196 w 165"/>
                <a:gd name="T33" fmla="*/ 205 h 282"/>
                <a:gd name="T34" fmla="*/ 61 w 165"/>
                <a:gd name="T35" fmla="*/ 312 h 282"/>
                <a:gd name="T36" fmla="*/ 151 w 165"/>
                <a:gd name="T37" fmla="*/ 463 h 282"/>
                <a:gd name="T38" fmla="*/ 17 w 165"/>
                <a:gd name="T39" fmla="*/ 626 h 282"/>
                <a:gd name="T40" fmla="*/ 196 w 165"/>
                <a:gd name="T41" fmla="*/ 860 h 282"/>
                <a:gd name="T42" fmla="*/ 94 w 165"/>
                <a:gd name="T43" fmla="*/ 1037 h 282"/>
                <a:gd name="T44" fmla="*/ 372 w 165"/>
                <a:gd name="T45" fmla="*/ 1138 h 282"/>
                <a:gd name="T46" fmla="*/ 278 w 165"/>
                <a:gd name="T47" fmla="*/ 1339 h 282"/>
                <a:gd name="T48" fmla="*/ 439 w 165"/>
                <a:gd name="T49" fmla="*/ 1344 h 282"/>
                <a:gd name="T50" fmla="*/ 512 w 165"/>
                <a:gd name="T51" fmla="*/ 1478 h 282"/>
                <a:gd name="T52" fmla="*/ 688 w 165"/>
                <a:gd name="T53" fmla="*/ 1344 h 282"/>
                <a:gd name="T54" fmla="*/ 790 w 165"/>
                <a:gd name="T55" fmla="*/ 1552 h 282"/>
                <a:gd name="T56" fmla="*/ 917 w 165"/>
                <a:gd name="T57" fmla="*/ 1389 h 282"/>
                <a:gd name="T58" fmla="*/ 783 w 165"/>
                <a:gd name="T59" fmla="*/ 1511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" name="Group 159"/>
          <p:cNvGrpSpPr>
            <a:grpSpLocks/>
          </p:cNvGrpSpPr>
          <p:nvPr/>
        </p:nvGrpSpPr>
        <p:grpSpPr bwMode="auto">
          <a:xfrm>
            <a:off x="-22225" y="4349750"/>
            <a:ext cx="1697038" cy="2519363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>
                <a:gd name="T0" fmla="*/ 734626 w 1615212"/>
                <a:gd name="T1" fmla="*/ 2038 h 1820141"/>
                <a:gd name="T2" fmla="*/ 1589496 w 1615212"/>
                <a:gd name="T3" fmla="*/ 780177 h 1820141"/>
                <a:gd name="T4" fmla="*/ 724226 w 1615212"/>
                <a:gd name="T5" fmla="*/ 1817696 h 1820141"/>
                <a:gd name="T6" fmla="*/ 0 w 1615212"/>
                <a:gd name="T7" fmla="*/ 1572499 h 1820141"/>
                <a:gd name="T8" fmla="*/ 0 w 1615212"/>
                <a:gd name="T9" fmla="*/ 211270 h 1820141"/>
                <a:gd name="T10" fmla="*/ 734626 w 1615212"/>
                <a:gd name="T11" fmla="*/ 2038 h 1820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2147483646 w 238"/>
                <a:gd name="T1" fmla="*/ 2147483646 h 334"/>
                <a:gd name="T2" fmla="*/ 2147483646 w 238"/>
                <a:gd name="T3" fmla="*/ 2147483646 h 334"/>
                <a:gd name="T4" fmla="*/ 2147483646 w 238"/>
                <a:gd name="T5" fmla="*/ 2147483646 h 334"/>
                <a:gd name="T6" fmla="*/ 2147483646 w 238"/>
                <a:gd name="T7" fmla="*/ 1659705985 h 334"/>
                <a:gd name="T8" fmla="*/ 2147483646 w 238"/>
                <a:gd name="T9" fmla="*/ 2147483646 h 334"/>
                <a:gd name="T10" fmla="*/ 2147483646 w 238"/>
                <a:gd name="T11" fmla="*/ 2147483646 h 334"/>
                <a:gd name="T12" fmla="*/ 2147483646 w 238"/>
                <a:gd name="T13" fmla="*/ 184413624 h 334"/>
                <a:gd name="T14" fmla="*/ 2147483646 w 238"/>
                <a:gd name="T15" fmla="*/ 1905585274 h 334"/>
                <a:gd name="T16" fmla="*/ 2147483646 w 238"/>
                <a:gd name="T17" fmla="*/ 0 h 334"/>
                <a:gd name="T18" fmla="*/ 2147483646 w 238"/>
                <a:gd name="T19" fmla="*/ 2147483646 h 334"/>
                <a:gd name="T20" fmla="*/ 2147483646 w 238"/>
                <a:gd name="T21" fmla="*/ 2147483646 h 334"/>
                <a:gd name="T22" fmla="*/ 675645387 w 238"/>
                <a:gd name="T23" fmla="*/ 860585825 h 334"/>
                <a:gd name="T24" fmla="*/ 2147483646 w 238"/>
                <a:gd name="T25" fmla="*/ 2147483646 h 334"/>
                <a:gd name="T26" fmla="*/ 0 w 238"/>
                <a:gd name="T27" fmla="*/ 2147483646 h 334"/>
                <a:gd name="T28" fmla="*/ 2147483646 w 238"/>
                <a:gd name="T29" fmla="*/ 2147483646 h 334"/>
                <a:gd name="T30" fmla="*/ 2147483646 w 238"/>
                <a:gd name="T31" fmla="*/ 2147483646 h 334"/>
                <a:gd name="T32" fmla="*/ 2147483646 w 238"/>
                <a:gd name="T33" fmla="*/ 2147483646 h 334"/>
                <a:gd name="T34" fmla="*/ 2147483646 w 238"/>
                <a:gd name="T35" fmla="*/ 2147483646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2147483646 w 252"/>
                <a:gd name="T1" fmla="*/ 526087072 h 81"/>
                <a:gd name="T2" fmla="*/ 2147483646 w 252"/>
                <a:gd name="T3" fmla="*/ 2147483646 h 81"/>
                <a:gd name="T4" fmla="*/ 2147483646 w 252"/>
                <a:gd name="T5" fmla="*/ 1052174145 h 81"/>
                <a:gd name="T6" fmla="*/ 2147483646 w 252"/>
                <a:gd name="T7" fmla="*/ 2147483646 h 81"/>
                <a:gd name="T8" fmla="*/ 2147483646 w 252"/>
                <a:gd name="T9" fmla="*/ 959334268 h 81"/>
                <a:gd name="T10" fmla="*/ 2147483646 w 252"/>
                <a:gd name="T11" fmla="*/ 1856775285 h 81"/>
                <a:gd name="T12" fmla="*/ 2147483646 w 252"/>
                <a:gd name="T13" fmla="*/ 123786502 h 81"/>
                <a:gd name="T14" fmla="*/ 2147483646 w 252"/>
                <a:gd name="T15" fmla="*/ 990280893 h 81"/>
                <a:gd name="T16" fmla="*/ 2147483646 w 252"/>
                <a:gd name="T17" fmla="*/ 61893251 h 81"/>
                <a:gd name="T18" fmla="*/ 1509609264 w 252"/>
                <a:gd name="T19" fmla="*/ 1980561787 h 81"/>
                <a:gd name="T20" fmla="*/ 0 w 252"/>
                <a:gd name="T21" fmla="*/ 1547314591 h 81"/>
                <a:gd name="T22" fmla="*/ 1725263765 w 252"/>
                <a:gd name="T23" fmla="*/ 2147483646 h 81"/>
                <a:gd name="T24" fmla="*/ 2147483646 w 252"/>
                <a:gd name="T25" fmla="*/ 340407319 h 81"/>
                <a:gd name="T26" fmla="*/ 2147483646 w 252"/>
                <a:gd name="T27" fmla="*/ 1423528089 h 81"/>
                <a:gd name="T28" fmla="*/ 2147483646 w 252"/>
                <a:gd name="T29" fmla="*/ 526087072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2147483646 w 166"/>
                <a:gd name="T1" fmla="*/ 2147483646 h 282"/>
                <a:gd name="T2" fmla="*/ 2147483646 w 166"/>
                <a:gd name="T3" fmla="*/ 2147483646 h 282"/>
                <a:gd name="T4" fmla="*/ 2147483646 w 166"/>
                <a:gd name="T5" fmla="*/ 1720338580 h 282"/>
                <a:gd name="T6" fmla="*/ 2147483646 w 166"/>
                <a:gd name="T7" fmla="*/ 1136653365 h 282"/>
                <a:gd name="T8" fmla="*/ 2147483646 w 166"/>
                <a:gd name="T9" fmla="*/ 399366194 h 282"/>
                <a:gd name="T10" fmla="*/ 2147483646 w 166"/>
                <a:gd name="T11" fmla="*/ 337926520 h 282"/>
                <a:gd name="T12" fmla="*/ 2147483646 w 166"/>
                <a:gd name="T13" fmla="*/ 430083259 h 282"/>
                <a:gd name="T14" fmla="*/ 2147483646 w 166"/>
                <a:gd name="T15" fmla="*/ 522245541 h 282"/>
                <a:gd name="T16" fmla="*/ 2147483646 w 166"/>
                <a:gd name="T17" fmla="*/ 1290255321 h 282"/>
                <a:gd name="T18" fmla="*/ 2147483646 w 166"/>
                <a:gd name="T19" fmla="*/ 1751061188 h 282"/>
                <a:gd name="T20" fmla="*/ 2147483646 w 166"/>
                <a:gd name="T21" fmla="*/ 2147483646 h 282"/>
                <a:gd name="T22" fmla="*/ 2147483646 w 166"/>
                <a:gd name="T23" fmla="*/ 2147483646 h 282"/>
                <a:gd name="T24" fmla="*/ 2147483646 w 166"/>
                <a:gd name="T25" fmla="*/ 2147483646 h 282"/>
                <a:gd name="T26" fmla="*/ 2147483646 w 166"/>
                <a:gd name="T27" fmla="*/ 2147483646 h 282"/>
                <a:gd name="T28" fmla="*/ 2147483646 w 166"/>
                <a:gd name="T29" fmla="*/ 2147483646 h 282"/>
                <a:gd name="T30" fmla="*/ 2147483646 w 166"/>
                <a:gd name="T31" fmla="*/ 2147483646 h 282"/>
                <a:gd name="T32" fmla="*/ 2147483646 w 166"/>
                <a:gd name="T33" fmla="*/ 2147483646 h 282"/>
                <a:gd name="T34" fmla="*/ 2147483646 w 166"/>
                <a:gd name="T35" fmla="*/ 2147483646 h 282"/>
                <a:gd name="T36" fmla="*/ 1105694302 w 166"/>
                <a:gd name="T37" fmla="*/ 2147483646 h 282"/>
                <a:gd name="T38" fmla="*/ 767843265 w 166"/>
                <a:gd name="T39" fmla="*/ 2147483646 h 282"/>
                <a:gd name="T40" fmla="*/ 0 w 166"/>
                <a:gd name="T41" fmla="*/ 2147483646 h 282"/>
                <a:gd name="T42" fmla="*/ 737129535 w 166"/>
                <a:gd name="T43" fmla="*/ 2147483646 h 282"/>
                <a:gd name="T44" fmla="*/ 1289976686 w 166"/>
                <a:gd name="T45" fmla="*/ 2147483646 h 282"/>
                <a:gd name="T46" fmla="*/ 2147483646 w 166"/>
                <a:gd name="T47" fmla="*/ 2147483646 h 282"/>
                <a:gd name="T48" fmla="*/ 2147483646 w 166"/>
                <a:gd name="T49" fmla="*/ 2147483646 h 282"/>
                <a:gd name="T50" fmla="*/ 2147483646 w 166"/>
                <a:gd name="T51" fmla="*/ 2147483646 h 282"/>
                <a:gd name="T52" fmla="*/ 2147483646 w 166"/>
                <a:gd name="T53" fmla="*/ 2147483646 h 282"/>
                <a:gd name="T54" fmla="*/ 2147483646 w 166"/>
                <a:gd name="T55" fmla="*/ 2147483646 h 282"/>
                <a:gd name="T56" fmla="*/ 2147483646 w 166"/>
                <a:gd name="T57" fmla="*/ 2147483646 h 282"/>
                <a:gd name="T58" fmla="*/ 2147483646 w 166"/>
                <a:gd name="T59" fmla="*/ 2147483646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475" y="4572000"/>
            <a:ext cx="1851025" cy="2297113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69 h 37"/>
                <a:gd name="T2" fmla="*/ 545 w 100"/>
                <a:gd name="T3" fmla="*/ 209 h 37"/>
                <a:gd name="T4" fmla="*/ 557 w 100"/>
                <a:gd name="T5" fmla="*/ 140 h 37"/>
                <a:gd name="T6" fmla="*/ 21 w 100"/>
                <a:gd name="T7" fmla="*/ 0 h 37"/>
                <a:gd name="T8" fmla="*/ 0 w 100"/>
                <a:gd name="T9" fmla="*/ 69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1184 w 399"/>
                <a:gd name="T1" fmla="*/ 2151 h 390"/>
                <a:gd name="T2" fmla="*/ 2056 w 399"/>
                <a:gd name="T3" fmla="*/ 1106 h 390"/>
                <a:gd name="T4" fmla="*/ 347 w 399"/>
                <a:gd name="T5" fmla="*/ 655 h 390"/>
                <a:gd name="T6" fmla="*/ 1184 w 399"/>
                <a:gd name="T7" fmla="*/ 2151 h 3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758 w 239"/>
                <a:gd name="T1" fmla="*/ 765 h 334"/>
                <a:gd name="T2" fmla="*/ 1326 w 239"/>
                <a:gd name="T3" fmla="*/ 676 h 334"/>
                <a:gd name="T4" fmla="*/ 758 w 239"/>
                <a:gd name="T5" fmla="*/ 635 h 334"/>
                <a:gd name="T6" fmla="*/ 1331 w 239"/>
                <a:gd name="T7" fmla="*/ 302 h 334"/>
                <a:gd name="T8" fmla="*/ 741 w 239"/>
                <a:gd name="T9" fmla="*/ 468 h 334"/>
                <a:gd name="T10" fmla="*/ 741 w 239"/>
                <a:gd name="T11" fmla="*/ 468 h 334"/>
                <a:gd name="T12" fmla="*/ 991 w 239"/>
                <a:gd name="T13" fmla="*/ 33 h 334"/>
                <a:gd name="T14" fmla="*/ 708 w 239"/>
                <a:gd name="T15" fmla="*/ 345 h 334"/>
                <a:gd name="T16" fmla="*/ 512 w 239"/>
                <a:gd name="T17" fmla="*/ 0 h 334"/>
                <a:gd name="T18" fmla="*/ 663 w 239"/>
                <a:gd name="T19" fmla="*/ 475 h 334"/>
                <a:gd name="T20" fmla="*/ 663 w 239"/>
                <a:gd name="T21" fmla="*/ 496 h 334"/>
                <a:gd name="T22" fmla="*/ 118 w 239"/>
                <a:gd name="T23" fmla="*/ 156 h 334"/>
                <a:gd name="T24" fmla="*/ 602 w 239"/>
                <a:gd name="T25" fmla="*/ 652 h 334"/>
                <a:gd name="T26" fmla="*/ 0 w 239"/>
                <a:gd name="T27" fmla="*/ 565 h 334"/>
                <a:gd name="T28" fmla="*/ 614 w 239"/>
                <a:gd name="T29" fmla="*/ 787 h 334"/>
                <a:gd name="T30" fmla="*/ 590 w 239"/>
                <a:gd name="T31" fmla="*/ 1864 h 334"/>
                <a:gd name="T32" fmla="*/ 724 w 239"/>
                <a:gd name="T33" fmla="*/ 1864 h 334"/>
                <a:gd name="T34" fmla="*/ 758 w 239"/>
                <a:gd name="T35" fmla="*/ 765 h 3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094 w 251"/>
                <a:gd name="T1" fmla="*/ 434 h 81"/>
                <a:gd name="T2" fmla="*/ 1401 w 251"/>
                <a:gd name="T3" fmla="*/ 282 h 81"/>
                <a:gd name="T4" fmla="*/ 1134 w 251"/>
                <a:gd name="T5" fmla="*/ 360 h 81"/>
                <a:gd name="T6" fmla="*/ 938 w 251"/>
                <a:gd name="T7" fmla="*/ 12 h 81"/>
                <a:gd name="T8" fmla="*/ 758 w 251"/>
                <a:gd name="T9" fmla="*/ 180 h 81"/>
                <a:gd name="T10" fmla="*/ 619 w 251"/>
                <a:gd name="T11" fmla="*/ 21 h 81"/>
                <a:gd name="T12" fmla="*/ 442 w 251"/>
                <a:gd name="T13" fmla="*/ 337 h 81"/>
                <a:gd name="T14" fmla="*/ 106 w 251"/>
                <a:gd name="T15" fmla="*/ 173 h 81"/>
                <a:gd name="T16" fmla="*/ 123 w 251"/>
                <a:gd name="T17" fmla="*/ 443 h 81"/>
                <a:gd name="T18" fmla="*/ 189 w 251"/>
                <a:gd name="T19" fmla="*/ 192 h 81"/>
                <a:gd name="T20" fmla="*/ 463 w 251"/>
                <a:gd name="T21" fmla="*/ 422 h 81"/>
                <a:gd name="T22" fmla="*/ 591 w 251"/>
                <a:gd name="T23" fmla="*/ 95 h 81"/>
                <a:gd name="T24" fmla="*/ 770 w 251"/>
                <a:gd name="T25" fmla="*/ 258 h 81"/>
                <a:gd name="T26" fmla="*/ 954 w 251"/>
                <a:gd name="T27" fmla="*/ 62 h 81"/>
                <a:gd name="T28" fmla="*/ 1094 w 251"/>
                <a:gd name="T29" fmla="*/ 434 h 8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529 w 130"/>
                <a:gd name="T1" fmla="*/ 590 h 280"/>
                <a:gd name="T2" fmla="*/ 680 w 130"/>
                <a:gd name="T3" fmla="*/ 467 h 280"/>
                <a:gd name="T4" fmla="*/ 524 w 130"/>
                <a:gd name="T5" fmla="*/ 345 h 280"/>
                <a:gd name="T6" fmla="*/ 597 w 130"/>
                <a:gd name="T7" fmla="*/ 139 h 280"/>
                <a:gd name="T8" fmla="*/ 312 w 130"/>
                <a:gd name="T9" fmla="*/ 45 h 280"/>
                <a:gd name="T10" fmla="*/ 451 w 130"/>
                <a:gd name="T11" fmla="*/ 83 h 280"/>
                <a:gd name="T12" fmla="*/ 564 w 130"/>
                <a:gd name="T13" fmla="*/ 196 h 280"/>
                <a:gd name="T14" fmla="*/ 463 w 130"/>
                <a:gd name="T15" fmla="*/ 356 h 280"/>
                <a:gd name="T16" fmla="*/ 631 w 130"/>
                <a:gd name="T17" fmla="*/ 458 h 280"/>
                <a:gd name="T18" fmla="*/ 446 w 130"/>
                <a:gd name="T19" fmla="*/ 581 h 280"/>
                <a:gd name="T20" fmla="*/ 664 w 130"/>
                <a:gd name="T21" fmla="*/ 741 h 280"/>
                <a:gd name="T22" fmla="*/ 468 w 130"/>
                <a:gd name="T23" fmla="*/ 814 h 280"/>
                <a:gd name="T24" fmla="*/ 553 w 130"/>
                <a:gd name="T25" fmla="*/ 1025 h 280"/>
                <a:gd name="T26" fmla="*/ 364 w 130"/>
                <a:gd name="T27" fmla="*/ 1036 h 280"/>
                <a:gd name="T28" fmla="*/ 442 w 130"/>
                <a:gd name="T29" fmla="*/ 1303 h 280"/>
                <a:gd name="T30" fmla="*/ 229 w 130"/>
                <a:gd name="T31" fmla="*/ 1225 h 280"/>
                <a:gd name="T32" fmla="*/ 205 w 130"/>
                <a:gd name="T33" fmla="*/ 1433 h 280"/>
                <a:gd name="T34" fmla="*/ 0 w 130"/>
                <a:gd name="T35" fmla="*/ 1388 h 280"/>
                <a:gd name="T36" fmla="*/ 161 w 130"/>
                <a:gd name="T37" fmla="*/ 1520 h 280"/>
                <a:gd name="T38" fmla="*/ 274 w 130"/>
                <a:gd name="T39" fmla="*/ 1287 h 280"/>
                <a:gd name="T40" fmla="*/ 496 w 130"/>
                <a:gd name="T41" fmla="*/ 1320 h 280"/>
                <a:gd name="T42" fmla="*/ 423 w 130"/>
                <a:gd name="T43" fmla="*/ 1060 h 280"/>
                <a:gd name="T44" fmla="*/ 597 w 130"/>
                <a:gd name="T45" fmla="*/ 1041 h 280"/>
                <a:gd name="T46" fmla="*/ 529 w 130"/>
                <a:gd name="T47" fmla="*/ 859 h 280"/>
                <a:gd name="T48" fmla="*/ 713 w 130"/>
                <a:gd name="T49" fmla="*/ 781 h 280"/>
                <a:gd name="T50" fmla="*/ 529 w 130"/>
                <a:gd name="T51" fmla="*/ 59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783 w 165"/>
                <a:gd name="T1" fmla="*/ 1511 h 282"/>
                <a:gd name="T2" fmla="*/ 721 w 165"/>
                <a:gd name="T3" fmla="*/ 1271 h 282"/>
                <a:gd name="T4" fmla="*/ 533 w 165"/>
                <a:gd name="T5" fmla="*/ 1417 h 282"/>
                <a:gd name="T6" fmla="*/ 483 w 165"/>
                <a:gd name="T7" fmla="*/ 1254 h 282"/>
                <a:gd name="T8" fmla="*/ 332 w 165"/>
                <a:gd name="T9" fmla="*/ 1315 h 282"/>
                <a:gd name="T10" fmla="*/ 439 w 165"/>
                <a:gd name="T11" fmla="*/ 1093 h 282"/>
                <a:gd name="T12" fmla="*/ 151 w 165"/>
                <a:gd name="T13" fmla="*/ 1016 h 282"/>
                <a:gd name="T14" fmla="*/ 273 w 165"/>
                <a:gd name="T15" fmla="*/ 860 h 282"/>
                <a:gd name="T16" fmla="*/ 66 w 165"/>
                <a:gd name="T17" fmla="*/ 607 h 282"/>
                <a:gd name="T18" fmla="*/ 250 w 165"/>
                <a:gd name="T19" fmla="*/ 479 h 282"/>
                <a:gd name="T20" fmla="*/ 106 w 165"/>
                <a:gd name="T21" fmla="*/ 319 h 282"/>
                <a:gd name="T22" fmla="*/ 245 w 165"/>
                <a:gd name="T23" fmla="*/ 234 h 282"/>
                <a:gd name="T24" fmla="*/ 196 w 165"/>
                <a:gd name="T25" fmla="*/ 94 h 282"/>
                <a:gd name="T26" fmla="*/ 273 w 165"/>
                <a:gd name="T27" fmla="*/ 78 h 282"/>
                <a:gd name="T28" fmla="*/ 283 w 165"/>
                <a:gd name="T29" fmla="*/ 61 h 282"/>
                <a:gd name="T30" fmla="*/ 160 w 165"/>
                <a:gd name="T31" fmla="*/ 73 h 282"/>
                <a:gd name="T32" fmla="*/ 196 w 165"/>
                <a:gd name="T33" fmla="*/ 205 h 282"/>
                <a:gd name="T34" fmla="*/ 61 w 165"/>
                <a:gd name="T35" fmla="*/ 312 h 282"/>
                <a:gd name="T36" fmla="*/ 151 w 165"/>
                <a:gd name="T37" fmla="*/ 463 h 282"/>
                <a:gd name="T38" fmla="*/ 17 w 165"/>
                <a:gd name="T39" fmla="*/ 626 h 282"/>
                <a:gd name="T40" fmla="*/ 196 w 165"/>
                <a:gd name="T41" fmla="*/ 860 h 282"/>
                <a:gd name="T42" fmla="*/ 94 w 165"/>
                <a:gd name="T43" fmla="*/ 1037 h 282"/>
                <a:gd name="T44" fmla="*/ 372 w 165"/>
                <a:gd name="T45" fmla="*/ 1138 h 282"/>
                <a:gd name="T46" fmla="*/ 278 w 165"/>
                <a:gd name="T47" fmla="*/ 1339 h 282"/>
                <a:gd name="T48" fmla="*/ 439 w 165"/>
                <a:gd name="T49" fmla="*/ 1344 h 282"/>
                <a:gd name="T50" fmla="*/ 512 w 165"/>
                <a:gd name="T51" fmla="*/ 1478 h 282"/>
                <a:gd name="T52" fmla="*/ 688 w 165"/>
                <a:gd name="T53" fmla="*/ 1344 h 282"/>
                <a:gd name="T54" fmla="*/ 790 w 165"/>
                <a:gd name="T55" fmla="*/ 1552 h 282"/>
                <a:gd name="T56" fmla="*/ 917 w 165"/>
                <a:gd name="T57" fmla="*/ 1389 h 282"/>
                <a:gd name="T58" fmla="*/ 783 w 165"/>
                <a:gd name="T59" fmla="*/ 1511 h 2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6" name="Group 171"/>
          <p:cNvGrpSpPr>
            <a:grpSpLocks/>
          </p:cNvGrpSpPr>
          <p:nvPr/>
        </p:nvGrpSpPr>
        <p:grpSpPr bwMode="auto">
          <a:xfrm rot="1576354">
            <a:off x="11125200" y="2895600"/>
            <a:ext cx="1030288" cy="1169988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-1200454">
              <a:off x="11036616" y="1071278"/>
              <a:ext cx="1030189" cy="1092089"/>
            </a:xfrm>
            <a:custGeom>
              <a:avLst/>
              <a:gdLst>
                <a:gd name="T0" fmla="*/ 938811445 w 493"/>
                <a:gd name="T1" fmla="*/ 2031882744 h 523"/>
                <a:gd name="T2" fmla="*/ 130996994 w 493"/>
                <a:gd name="T3" fmla="*/ 1438886769 h 523"/>
                <a:gd name="T4" fmla="*/ 497788161 w 493"/>
                <a:gd name="T5" fmla="*/ 1608937346 h 523"/>
                <a:gd name="T6" fmla="*/ 253261413 w 493"/>
                <a:gd name="T7" fmla="*/ 483989623 h 523"/>
                <a:gd name="T8" fmla="*/ 781614634 w 493"/>
                <a:gd name="T9" fmla="*/ 1033381386 h 523"/>
                <a:gd name="T10" fmla="*/ 1458432089 w 493"/>
                <a:gd name="T11" fmla="*/ 0 h 523"/>
                <a:gd name="T12" fmla="*/ 1406034545 w 493"/>
                <a:gd name="T13" fmla="*/ 1164189843 h 523"/>
                <a:gd name="T14" fmla="*/ 2147483646 w 493"/>
                <a:gd name="T15" fmla="*/ 815368682 h 523"/>
                <a:gd name="T16" fmla="*/ 1742260652 w 493"/>
                <a:gd name="T17" fmla="*/ 1613297350 h 523"/>
                <a:gd name="T18" fmla="*/ 2034819700 w 493"/>
                <a:gd name="T19" fmla="*/ 1547893121 h 523"/>
                <a:gd name="T20" fmla="*/ 938811445 w 493"/>
                <a:gd name="T21" fmla="*/ 2031882744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-1200454">
              <a:off x="11111902" y="1136486"/>
              <a:ext cx="872786" cy="886051"/>
            </a:xfrm>
            <a:custGeom>
              <a:avLst/>
              <a:gdLst>
                <a:gd name="T0" fmla="*/ 972227228 w 418"/>
                <a:gd name="T1" fmla="*/ 1842885772 h 424"/>
                <a:gd name="T2" fmla="*/ 1678509462 w 418"/>
                <a:gd name="T3" fmla="*/ 1563395195 h 424"/>
                <a:gd name="T4" fmla="*/ 1325367301 w 418"/>
                <a:gd name="T5" fmla="*/ 1572128230 h 424"/>
                <a:gd name="T6" fmla="*/ 1818021590 w 418"/>
                <a:gd name="T7" fmla="*/ 855937804 h 424"/>
                <a:gd name="T8" fmla="*/ 1111739356 w 418"/>
                <a:gd name="T9" fmla="*/ 1170362615 h 424"/>
                <a:gd name="T10" fmla="*/ 1185855173 w 418"/>
                <a:gd name="T11" fmla="*/ 0 h 424"/>
                <a:gd name="T12" fmla="*/ 653965187 w 418"/>
                <a:gd name="T13" fmla="*/ 1056820612 h 424"/>
                <a:gd name="T14" fmla="*/ 108993850 w 418"/>
                <a:gd name="T15" fmla="*/ 550246030 h 424"/>
                <a:gd name="T16" fmla="*/ 566770107 w 418"/>
                <a:gd name="T17" fmla="*/ 1593963954 h 424"/>
                <a:gd name="T18" fmla="*/ 130792620 w 418"/>
                <a:gd name="T19" fmla="*/ 1480421952 h 424"/>
                <a:gd name="T20" fmla="*/ 946068704 w 418"/>
                <a:gd name="T21" fmla="*/ 1851618808 h 424"/>
                <a:gd name="T22" fmla="*/ 972227228 w 418"/>
                <a:gd name="T23" fmla="*/ 1842885772 h 424"/>
                <a:gd name="T24" fmla="*/ 972227228 w 418"/>
                <a:gd name="T25" fmla="*/ 1842885772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-1200454">
              <a:off x="11487828" y="1372986"/>
              <a:ext cx="144138" cy="616345"/>
            </a:xfrm>
            <a:custGeom>
              <a:avLst/>
              <a:gdLst>
                <a:gd name="T0" fmla="*/ 231278821 w 69"/>
                <a:gd name="T1" fmla="*/ 1287732742 h 295"/>
                <a:gd name="T2" fmla="*/ 301098015 w 69"/>
                <a:gd name="T3" fmla="*/ 0 h 295"/>
                <a:gd name="T4" fmla="*/ 231278821 w 69"/>
                <a:gd name="T5" fmla="*/ 12877327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-1200454">
              <a:off x="11275423" y="1608421"/>
              <a:ext cx="279433" cy="298887"/>
            </a:xfrm>
            <a:custGeom>
              <a:avLst/>
              <a:gdLst>
                <a:gd name="T0" fmla="*/ 582707474 w 134"/>
                <a:gd name="T1" fmla="*/ 624709362 h 143"/>
                <a:gd name="T2" fmla="*/ 0 w 134"/>
                <a:gd name="T3" fmla="*/ 0 h 143"/>
                <a:gd name="T4" fmla="*/ 582707474 w 134"/>
                <a:gd name="T5" fmla="*/ 624709362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-1200454">
              <a:off x="11408949" y="1946124"/>
              <a:ext cx="244062" cy="84007"/>
            </a:xfrm>
            <a:custGeom>
              <a:avLst/>
              <a:gdLst>
                <a:gd name="T0" fmla="*/ 509113332 w 117"/>
                <a:gd name="T1" fmla="*/ 97036486 h 40"/>
                <a:gd name="T2" fmla="*/ 0 w 117"/>
                <a:gd name="T3" fmla="*/ 0 h 40"/>
                <a:gd name="T4" fmla="*/ 509113332 w 117"/>
                <a:gd name="T5" fmla="*/ 97036486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-1200454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458701516 h 110"/>
                <a:gd name="T2" fmla="*/ 714100458 w 164"/>
                <a:gd name="T3" fmla="*/ 0 h 110"/>
                <a:gd name="T4" fmla="*/ 0 w 164"/>
                <a:gd name="T5" fmla="*/ 45870151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-1200454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113233107 h 50"/>
                <a:gd name="T2" fmla="*/ 688559788 w 158"/>
                <a:gd name="T3" fmla="*/ 0 h 50"/>
                <a:gd name="T4" fmla="*/ 0 w 158"/>
                <a:gd name="T5" fmla="*/ 113233107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-1200454">
              <a:off x="11582576" y="2030249"/>
              <a:ext cx="165361" cy="211344"/>
            </a:xfrm>
            <a:custGeom>
              <a:avLst/>
              <a:gdLst>
                <a:gd name="T0" fmla="*/ 258501107 w 79"/>
                <a:gd name="T1" fmla="*/ 26271524 h 101"/>
                <a:gd name="T2" fmla="*/ 48195405 w 79"/>
                <a:gd name="T3" fmla="*/ 442240459 h 101"/>
                <a:gd name="T4" fmla="*/ 0 w 79"/>
                <a:gd name="T5" fmla="*/ 402832127 h 101"/>
                <a:gd name="T6" fmla="*/ 214688814 w 79"/>
                <a:gd name="T7" fmla="*/ 253960157 h 101"/>
                <a:gd name="T8" fmla="*/ 227831874 w 79"/>
                <a:gd name="T9" fmla="*/ 0 h 101"/>
                <a:gd name="T10" fmla="*/ 258501107 w 79"/>
                <a:gd name="T11" fmla="*/ 26271524 h 101"/>
                <a:gd name="T12" fmla="*/ 258501107 w 79"/>
                <a:gd name="T13" fmla="*/ 26271524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3363" y="5351463"/>
            <a:ext cx="349250" cy="223837"/>
          </a:xfrm>
          <a:custGeom>
            <a:avLst/>
            <a:gdLst>
              <a:gd name="T0" fmla="*/ 0 w 93"/>
              <a:gd name="T1" fmla="*/ 139174385 h 60"/>
              <a:gd name="T2" fmla="*/ 1226949048 w 93"/>
              <a:gd name="T3" fmla="*/ 835050043 h 60"/>
              <a:gd name="T4" fmla="*/ 1311565188 w 93"/>
              <a:gd name="T5" fmla="*/ 681956727 h 60"/>
              <a:gd name="T6" fmla="*/ 84616140 w 93"/>
              <a:gd name="T7" fmla="*/ 0 h 60"/>
              <a:gd name="T8" fmla="*/ 0 w 93"/>
              <a:gd name="T9" fmla="*/ 139174385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-28575" y="3533775"/>
            <a:ext cx="12139613" cy="3030538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grpSp>
        <p:nvGrpSpPr>
          <p:cNvPr id="117" name="Group 182"/>
          <p:cNvGrpSpPr>
            <a:grpSpLocks/>
          </p:cNvGrpSpPr>
          <p:nvPr/>
        </p:nvGrpSpPr>
        <p:grpSpPr bwMode="auto">
          <a:xfrm rot="198573">
            <a:off x="1198563" y="2684463"/>
            <a:ext cx="2155825" cy="168592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264605339 h 141"/>
                <a:gd name="T2" fmla="*/ 2147483646 w 157"/>
                <a:gd name="T3" fmla="*/ 281140376 h 141"/>
                <a:gd name="T4" fmla="*/ 2147483646 w 157"/>
                <a:gd name="T5" fmla="*/ 2147483646 h 141"/>
                <a:gd name="T6" fmla="*/ 1639112704 w 157"/>
                <a:gd name="T7" fmla="*/ 2147483646 h 141"/>
                <a:gd name="T8" fmla="*/ 331134702 w 157"/>
                <a:gd name="T9" fmla="*/ 1223792066 h 141"/>
                <a:gd name="T10" fmla="*/ 0 w 157"/>
                <a:gd name="T11" fmla="*/ 264605339 h 141"/>
                <a:gd name="T12" fmla="*/ 0 w 157"/>
                <a:gd name="T13" fmla="*/ 264605339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148805584 w 451"/>
                <a:gd name="T1" fmla="*/ 1090307482 h 283"/>
                <a:gd name="T2" fmla="*/ 2147483646 w 451"/>
                <a:gd name="T3" fmla="*/ 479073761 h 283"/>
                <a:gd name="T4" fmla="*/ 2147483646 w 451"/>
                <a:gd name="T5" fmla="*/ 2147483646 h 283"/>
                <a:gd name="T6" fmla="*/ 2147483646 w 451"/>
                <a:gd name="T7" fmla="*/ 2147483646 h 283"/>
                <a:gd name="T8" fmla="*/ 2147483646 w 451"/>
                <a:gd name="T9" fmla="*/ 2147483646 h 283"/>
                <a:gd name="T10" fmla="*/ 2147483646 w 451"/>
                <a:gd name="T11" fmla="*/ 2147483646 h 283"/>
                <a:gd name="T12" fmla="*/ 2147483646 w 451"/>
                <a:gd name="T13" fmla="*/ 2147483646 h 283"/>
                <a:gd name="T14" fmla="*/ 1289630775 w 451"/>
                <a:gd name="T15" fmla="*/ 2147483646 h 283"/>
                <a:gd name="T16" fmla="*/ 297607102 w 451"/>
                <a:gd name="T17" fmla="*/ 2147483646 h 283"/>
                <a:gd name="T18" fmla="*/ 148805584 w 451"/>
                <a:gd name="T19" fmla="*/ 1090307482 h 2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1190118209 w 72"/>
                <a:gd name="T1" fmla="*/ 1805565997 h 110"/>
                <a:gd name="T2" fmla="*/ 132234905 w 72"/>
                <a:gd name="T3" fmla="*/ 1822130860 h 110"/>
                <a:gd name="T4" fmla="*/ 0 w 72"/>
                <a:gd name="T5" fmla="*/ 182213493 h 110"/>
                <a:gd name="T6" fmla="*/ 909117512 w 72"/>
                <a:gd name="T7" fmla="*/ 265037808 h 110"/>
                <a:gd name="T8" fmla="*/ 1190118209 w 72"/>
                <a:gd name="T9" fmla="*/ 180556599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147483646 w 272"/>
                <a:gd name="T1" fmla="*/ 0 h 122"/>
                <a:gd name="T2" fmla="*/ 2147483646 w 272"/>
                <a:gd name="T3" fmla="*/ 1619261631 h 122"/>
                <a:gd name="T4" fmla="*/ 132144546 w 272"/>
                <a:gd name="T5" fmla="*/ 2015817242 h 122"/>
                <a:gd name="T6" fmla="*/ 165178651 w 272"/>
                <a:gd name="T7" fmla="*/ 512217156 h 122"/>
                <a:gd name="T8" fmla="*/ 2147483646 w 272"/>
                <a:gd name="T9" fmla="*/ 0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14825711 h 255"/>
                <a:gd name="T2" fmla="*/ 35580097 w 26"/>
                <a:gd name="T3" fmla="*/ 729390540 h 255"/>
                <a:gd name="T4" fmla="*/ 77090496 w 26"/>
                <a:gd name="T5" fmla="*/ 756075098 h 255"/>
                <a:gd name="T6" fmla="*/ 47440703 w 26"/>
                <a:gd name="T7" fmla="*/ 0 h 255"/>
                <a:gd name="T8" fmla="*/ 0 w 26"/>
                <a:gd name="T9" fmla="*/ 14825711 h 255"/>
                <a:gd name="T10" fmla="*/ 0 w 26"/>
                <a:gd name="T11" fmla="*/ 14825711 h 255"/>
                <a:gd name="T12" fmla="*/ 0 w 26"/>
                <a:gd name="T13" fmla="*/ 14825711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14825739 h 253"/>
                <a:gd name="T2" fmla="*/ 20754218 w 23"/>
                <a:gd name="T3" fmla="*/ 729393660 h 253"/>
                <a:gd name="T4" fmla="*/ 68194644 w 23"/>
                <a:gd name="T5" fmla="*/ 750147974 h 253"/>
                <a:gd name="T6" fmla="*/ 47440426 w 23"/>
                <a:gd name="T7" fmla="*/ 0 h 253"/>
                <a:gd name="T8" fmla="*/ 0 w 23"/>
                <a:gd name="T9" fmla="*/ 14825739 h 253"/>
                <a:gd name="T10" fmla="*/ 0 w 23"/>
                <a:gd name="T11" fmla="*/ 14825739 h 253"/>
                <a:gd name="T12" fmla="*/ 0 w 23"/>
                <a:gd name="T13" fmla="*/ 14825739 h 25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11860569 h 255"/>
                <a:gd name="T2" fmla="*/ 26684642 w 26"/>
                <a:gd name="T3" fmla="*/ 735320824 h 255"/>
                <a:gd name="T4" fmla="*/ 77090496 w 26"/>
                <a:gd name="T5" fmla="*/ 756075098 h 255"/>
                <a:gd name="T6" fmla="*/ 47440703 w 26"/>
                <a:gd name="T7" fmla="*/ 0 h 255"/>
                <a:gd name="T8" fmla="*/ 0 w 26"/>
                <a:gd name="T9" fmla="*/ 11860569 h 255"/>
                <a:gd name="T10" fmla="*/ 0 w 26"/>
                <a:gd name="T11" fmla="*/ 11860569 h 255"/>
                <a:gd name="T12" fmla="*/ 0 w 26"/>
                <a:gd name="T13" fmla="*/ 11860569 h 2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743615979 w 121"/>
                <a:gd name="T1" fmla="*/ 542822963 h 121"/>
                <a:gd name="T2" fmla="*/ 1447529252 w 121"/>
                <a:gd name="T3" fmla="*/ 1743615979 h 121"/>
                <a:gd name="T4" fmla="*/ 246736235 w 121"/>
                <a:gd name="T5" fmla="*/ 1447529252 h 121"/>
                <a:gd name="T6" fmla="*/ 542822963 w 121"/>
                <a:gd name="T7" fmla="*/ 246736235 h 121"/>
                <a:gd name="T8" fmla="*/ 1743615979 w 121"/>
                <a:gd name="T9" fmla="*/ 542822963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755871765 w 121"/>
                <a:gd name="T1" fmla="*/ 561784067 h 122"/>
                <a:gd name="T2" fmla="*/ 1457704170 w 121"/>
                <a:gd name="T3" fmla="*/ 1767970494 h 122"/>
                <a:gd name="T4" fmla="*/ 248472995 w 121"/>
                <a:gd name="T5" fmla="*/ 1454033175 h 122"/>
                <a:gd name="T6" fmla="*/ 546640590 w 121"/>
                <a:gd name="T7" fmla="*/ 247846749 h 122"/>
                <a:gd name="T8" fmla="*/ 1755871765 w 121"/>
                <a:gd name="T9" fmla="*/ 561784067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8895436 w 149"/>
                <a:gd name="T1" fmla="*/ 53371668 h 18"/>
                <a:gd name="T2" fmla="*/ 441785989 w 149"/>
                <a:gd name="T3" fmla="*/ 26686695 h 18"/>
                <a:gd name="T4" fmla="*/ 426960262 w 149"/>
                <a:gd name="T5" fmla="*/ 0 h 18"/>
                <a:gd name="T6" fmla="*/ 0 w 149"/>
                <a:gd name="T7" fmla="*/ 32615350 h 18"/>
                <a:gd name="T8" fmla="*/ 8895436 w 149"/>
                <a:gd name="T9" fmla="*/ 53371668 h 18"/>
                <a:gd name="T10" fmla="*/ 8895436 w 149"/>
                <a:gd name="T11" fmla="*/ 53371668 h 18"/>
                <a:gd name="T12" fmla="*/ 8895436 w 149"/>
                <a:gd name="T13" fmla="*/ 5337166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14825740 w 152"/>
                <a:gd name="T1" fmla="*/ 56333508 h 19"/>
                <a:gd name="T2" fmla="*/ 450681841 w 152"/>
                <a:gd name="T3" fmla="*/ 26684203 h 19"/>
                <a:gd name="T4" fmla="*/ 441786397 w 152"/>
                <a:gd name="T5" fmla="*/ 0 h 19"/>
                <a:gd name="T6" fmla="*/ 0 w 152"/>
                <a:gd name="T7" fmla="*/ 35579511 h 19"/>
                <a:gd name="T8" fmla="*/ 14825740 w 152"/>
                <a:gd name="T9" fmla="*/ 56333508 h 19"/>
                <a:gd name="T10" fmla="*/ 14825740 w 152"/>
                <a:gd name="T11" fmla="*/ 56333508 h 19"/>
                <a:gd name="T12" fmla="*/ 14825740 w 152"/>
                <a:gd name="T13" fmla="*/ 56333508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14825739 w 139"/>
                <a:gd name="T1" fmla="*/ 47441100 h 16"/>
                <a:gd name="T2" fmla="*/ 412136593 w 139"/>
                <a:gd name="T3" fmla="*/ 26684865 h 16"/>
                <a:gd name="T4" fmla="*/ 406206297 w 139"/>
                <a:gd name="T5" fmla="*/ 0 h 16"/>
                <a:gd name="T6" fmla="*/ 0 w 139"/>
                <a:gd name="T7" fmla="*/ 26684865 h 16"/>
                <a:gd name="T8" fmla="*/ 14825739 w 139"/>
                <a:gd name="T9" fmla="*/ 47441100 h 16"/>
                <a:gd name="T10" fmla="*/ 14825739 w 139"/>
                <a:gd name="T11" fmla="*/ 47441100 h 16"/>
                <a:gd name="T12" fmla="*/ 14825739 w 139"/>
                <a:gd name="T13" fmla="*/ 4744110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14825703 w 156"/>
                <a:gd name="T1" fmla="*/ 62264076 h 21"/>
                <a:gd name="T2" fmla="*/ 462539533 w 156"/>
                <a:gd name="T3" fmla="*/ 35579718 h 21"/>
                <a:gd name="T4" fmla="*/ 456609252 w 156"/>
                <a:gd name="T5" fmla="*/ 0 h 21"/>
                <a:gd name="T6" fmla="*/ 0 w 156"/>
                <a:gd name="T7" fmla="*/ 41509958 h 21"/>
                <a:gd name="T8" fmla="*/ 14825703 w 156"/>
                <a:gd name="T9" fmla="*/ 62264076 h 21"/>
                <a:gd name="T10" fmla="*/ 14825703 w 156"/>
                <a:gd name="T11" fmla="*/ 62264076 h 21"/>
                <a:gd name="T12" fmla="*/ 14825703 w 156"/>
                <a:gd name="T13" fmla="*/ 6226407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50406384 w 17"/>
                <a:gd name="T1" fmla="*/ 678985301 h 234"/>
                <a:gd name="T2" fmla="*/ 26684922 w 17"/>
                <a:gd name="T3" fmla="*/ 0 h 234"/>
                <a:gd name="T4" fmla="*/ 0 w 17"/>
                <a:gd name="T5" fmla="*/ 5930288 h 234"/>
                <a:gd name="T6" fmla="*/ 26684922 w 17"/>
                <a:gd name="T7" fmla="*/ 693811022 h 234"/>
                <a:gd name="T8" fmla="*/ 50406384 w 17"/>
                <a:gd name="T9" fmla="*/ 678985301 h 234"/>
                <a:gd name="T10" fmla="*/ 50406384 w 17"/>
                <a:gd name="T11" fmla="*/ 678985301 h 234"/>
                <a:gd name="T12" fmla="*/ 50406384 w 17"/>
                <a:gd name="T13" fmla="*/ 678985301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56333508 w 19"/>
                <a:gd name="T1" fmla="*/ 678985301 h 234"/>
                <a:gd name="T2" fmla="*/ 35579511 w 19"/>
                <a:gd name="T3" fmla="*/ 0 h 234"/>
                <a:gd name="T4" fmla="*/ 0 w 19"/>
                <a:gd name="T5" fmla="*/ 5930288 h 234"/>
                <a:gd name="T6" fmla="*/ 35579511 w 19"/>
                <a:gd name="T7" fmla="*/ 693811022 h 234"/>
                <a:gd name="T8" fmla="*/ 56333508 w 19"/>
                <a:gd name="T9" fmla="*/ 678985301 h 234"/>
                <a:gd name="T10" fmla="*/ 56333508 w 19"/>
                <a:gd name="T11" fmla="*/ 678985301 h 234"/>
                <a:gd name="T12" fmla="*/ 56333508 w 19"/>
                <a:gd name="T13" fmla="*/ 678985301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56333508 w 19"/>
                <a:gd name="T1" fmla="*/ 684915589 h 234"/>
                <a:gd name="T2" fmla="*/ 26684203 w 19"/>
                <a:gd name="T3" fmla="*/ 0 h 234"/>
                <a:gd name="T4" fmla="*/ 0 w 19"/>
                <a:gd name="T5" fmla="*/ 14825721 h 234"/>
                <a:gd name="T6" fmla="*/ 32614408 w 19"/>
                <a:gd name="T7" fmla="*/ 693811022 h 234"/>
                <a:gd name="T8" fmla="*/ 56333508 w 19"/>
                <a:gd name="T9" fmla="*/ 684915589 h 234"/>
                <a:gd name="T10" fmla="*/ 56333508 w 19"/>
                <a:gd name="T11" fmla="*/ 684915589 h 234"/>
                <a:gd name="T12" fmla="*/ 56333508 w 19"/>
                <a:gd name="T13" fmla="*/ 684915589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56333508 w 19"/>
                <a:gd name="T1" fmla="*/ 678985301 h 234"/>
                <a:gd name="T2" fmla="*/ 32614408 w 19"/>
                <a:gd name="T3" fmla="*/ 0 h 234"/>
                <a:gd name="T4" fmla="*/ 0 w 19"/>
                <a:gd name="T5" fmla="*/ 0 h 234"/>
                <a:gd name="T6" fmla="*/ 32614408 w 19"/>
                <a:gd name="T7" fmla="*/ 693811022 h 234"/>
                <a:gd name="T8" fmla="*/ 56333508 w 19"/>
                <a:gd name="T9" fmla="*/ 678985301 h 234"/>
                <a:gd name="T10" fmla="*/ 56333508 w 19"/>
                <a:gd name="T11" fmla="*/ 678985301 h 234"/>
                <a:gd name="T12" fmla="*/ 56333508 w 19"/>
                <a:gd name="T13" fmla="*/ 678985301 h 2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11860576 w 160"/>
                <a:gd name="T1" fmla="*/ 62264076 h 21"/>
                <a:gd name="T2" fmla="*/ 474400669 w 160"/>
                <a:gd name="T3" fmla="*/ 26684358 h 21"/>
                <a:gd name="T4" fmla="*/ 453646382 w 160"/>
                <a:gd name="T5" fmla="*/ 0 h 21"/>
                <a:gd name="T6" fmla="*/ 0 w 160"/>
                <a:gd name="T7" fmla="*/ 32614598 h 21"/>
                <a:gd name="T8" fmla="*/ 11860576 w 160"/>
                <a:gd name="T9" fmla="*/ 62264076 h 21"/>
                <a:gd name="T10" fmla="*/ 11860576 w 160"/>
                <a:gd name="T11" fmla="*/ 62264076 h 21"/>
                <a:gd name="T12" fmla="*/ 11860576 w 160"/>
                <a:gd name="T13" fmla="*/ 62264076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133426718 h 92"/>
                <a:gd name="T2" fmla="*/ 2093293459 w 713"/>
                <a:gd name="T3" fmla="*/ 0 h 92"/>
                <a:gd name="T4" fmla="*/ 2114047745 w 713"/>
                <a:gd name="T5" fmla="*/ 174937138 h 92"/>
                <a:gd name="T6" fmla="*/ 0 w 713"/>
                <a:gd name="T7" fmla="*/ 272782021 h 92"/>
                <a:gd name="T8" fmla="*/ 0 w 713"/>
                <a:gd name="T9" fmla="*/ 133426718 h 92"/>
                <a:gd name="T10" fmla="*/ 0 w 713"/>
                <a:gd name="T11" fmla="*/ 133426718 h 92"/>
                <a:gd name="T12" fmla="*/ 0 w 713"/>
                <a:gd name="T13" fmla="*/ 133426718 h 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47440487 h 59"/>
                <a:gd name="T2" fmla="*/ 1322392630 w 458"/>
                <a:gd name="T3" fmla="*/ 0 h 59"/>
                <a:gd name="T4" fmla="*/ 1357972647 w 458"/>
                <a:gd name="T5" fmla="*/ 148250016 h 59"/>
                <a:gd name="T6" fmla="*/ 20754292 w 458"/>
                <a:gd name="T7" fmla="*/ 174934536 h 59"/>
                <a:gd name="T8" fmla="*/ 0 w 458"/>
                <a:gd name="T9" fmla="*/ 47440487 h 59"/>
                <a:gd name="T10" fmla="*/ 0 w 458"/>
                <a:gd name="T11" fmla="*/ 47440487 h 59"/>
                <a:gd name="T12" fmla="*/ 0 w 458"/>
                <a:gd name="T13" fmla="*/ 4744048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112669810 h 45"/>
                <a:gd name="T2" fmla="*/ 2087360189 w 704"/>
                <a:gd name="T3" fmla="*/ 0 h 45"/>
                <a:gd name="T4" fmla="*/ 2087360189 w 704"/>
                <a:gd name="T5" fmla="*/ 35579849 h 45"/>
                <a:gd name="T6" fmla="*/ 0 w 704"/>
                <a:gd name="T7" fmla="*/ 133424004 h 45"/>
                <a:gd name="T8" fmla="*/ 0 w 704"/>
                <a:gd name="T9" fmla="*/ 112669810 h 45"/>
                <a:gd name="T10" fmla="*/ 0 w 704"/>
                <a:gd name="T11" fmla="*/ 112669810 h 45"/>
                <a:gd name="T12" fmla="*/ 0 w 704"/>
                <a:gd name="T13" fmla="*/ 112669810 h 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97754347 w 179"/>
                <a:gd name="T1" fmla="*/ 2147483646 h 215"/>
                <a:gd name="T2" fmla="*/ 32959058 w 179"/>
                <a:gd name="T3" fmla="*/ 1473216481 h 215"/>
                <a:gd name="T4" fmla="*/ 148313730 w 179"/>
                <a:gd name="T5" fmla="*/ 480038294 h 215"/>
                <a:gd name="T6" fmla="*/ 1796266622 w 179"/>
                <a:gd name="T7" fmla="*/ 99317005 h 215"/>
                <a:gd name="T8" fmla="*/ 2147483646 w 179"/>
                <a:gd name="T9" fmla="*/ 0 h 215"/>
                <a:gd name="T10" fmla="*/ 741576771 w 179"/>
                <a:gd name="T11" fmla="*/ 413822889 h 215"/>
                <a:gd name="T12" fmla="*/ 197754347 w 179"/>
                <a:gd name="T13" fmla="*/ 695223104 h 215"/>
                <a:gd name="T14" fmla="*/ 197754347 w 179"/>
                <a:gd name="T15" fmla="*/ 2147483646 h 2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29649705 w 451"/>
                <a:gd name="T1" fmla="*/ 35579718 h 21"/>
                <a:gd name="T2" fmla="*/ 1337215659 w 451"/>
                <a:gd name="T3" fmla="*/ 0 h 21"/>
                <a:gd name="T4" fmla="*/ 1337215659 w 451"/>
                <a:gd name="T5" fmla="*/ 29649478 h 21"/>
                <a:gd name="T6" fmla="*/ 0 w 451"/>
                <a:gd name="T7" fmla="*/ 62264076 h 21"/>
                <a:gd name="T8" fmla="*/ 29649705 w 451"/>
                <a:gd name="T9" fmla="*/ 35579718 h 21"/>
                <a:gd name="T10" fmla="*/ 29649705 w 451"/>
                <a:gd name="T11" fmla="*/ 35579718 h 21"/>
                <a:gd name="T12" fmla="*/ 29649705 w 451"/>
                <a:gd name="T13" fmla="*/ 35579718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391382360 w 165"/>
                <a:gd name="T1" fmla="*/ 0 h 565"/>
                <a:gd name="T2" fmla="*/ 453647031 w 165"/>
                <a:gd name="T3" fmla="*/ 770901228 h 565"/>
                <a:gd name="T4" fmla="*/ 489227089 w 165"/>
                <a:gd name="T5" fmla="*/ 1645577324 h 565"/>
                <a:gd name="T6" fmla="*/ 453647031 w 165"/>
                <a:gd name="T7" fmla="*/ 1660401321 h 565"/>
                <a:gd name="T8" fmla="*/ 412136676 w 165"/>
                <a:gd name="T9" fmla="*/ 791655513 h 565"/>
                <a:gd name="T10" fmla="*/ 349872005 w 165"/>
                <a:gd name="T11" fmla="*/ 56334288 h 565"/>
                <a:gd name="T12" fmla="*/ 41510355 w 165"/>
                <a:gd name="T13" fmla="*/ 77090295 h 565"/>
                <a:gd name="T14" fmla="*/ 139355084 w 165"/>
                <a:gd name="T15" fmla="*/ 1669296752 h 565"/>
                <a:gd name="T16" fmla="*/ 97844729 w 165"/>
                <a:gd name="T17" fmla="*/ 1675227040 h 565"/>
                <a:gd name="T18" fmla="*/ 0 w 165"/>
                <a:gd name="T19" fmla="*/ 35580004 h 565"/>
                <a:gd name="T20" fmla="*/ 391382360 w 165"/>
                <a:gd name="T21" fmla="*/ 0 h 565"/>
                <a:gd name="T22" fmla="*/ 391382360 w 165"/>
                <a:gd name="T23" fmla="*/ 0 h 565"/>
                <a:gd name="T24" fmla="*/ 391382360 w 165"/>
                <a:gd name="T25" fmla="*/ 0 h 5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115873778 h 113"/>
                <a:gd name="T2" fmla="*/ 975236997 w 108"/>
                <a:gd name="T3" fmla="*/ 66212425 h 113"/>
                <a:gd name="T4" fmla="*/ 1619884699 w 108"/>
                <a:gd name="T5" fmla="*/ 744908092 h 113"/>
                <a:gd name="T6" fmla="*/ 1702531007 w 108"/>
                <a:gd name="T7" fmla="*/ 1853992660 h 113"/>
                <a:gd name="T8" fmla="*/ 1322353114 w 108"/>
                <a:gd name="T9" fmla="*/ 297964051 h 113"/>
                <a:gd name="T10" fmla="*/ 0 w 108"/>
                <a:gd name="T11" fmla="*/ 115873778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49897228 w 38"/>
                <a:gd name="T1" fmla="*/ 0 h 36"/>
                <a:gd name="T2" fmla="*/ 149687605 w 38"/>
                <a:gd name="T3" fmla="*/ 413235602 h 36"/>
                <a:gd name="T4" fmla="*/ 632016598 w 38"/>
                <a:gd name="T5" fmla="*/ 562001395 h 36"/>
                <a:gd name="T6" fmla="*/ 465697943 w 38"/>
                <a:gd name="T7" fmla="*/ 132234905 h 36"/>
                <a:gd name="T8" fmla="*/ 49897228 w 38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457404553 w 121"/>
                <a:gd name="T1" fmla="*/ 146344719 h 122"/>
                <a:gd name="T2" fmla="*/ 379730553 w 121"/>
                <a:gd name="T3" fmla="*/ 460552572 h 122"/>
                <a:gd name="T4" fmla="*/ 64726256 w 121"/>
                <a:gd name="T5" fmla="*/ 378771395 h 122"/>
                <a:gd name="T6" fmla="*/ 142400256 w 121"/>
                <a:gd name="T7" fmla="*/ 64563542 h 122"/>
                <a:gd name="T8" fmla="*/ 457404553 w 121"/>
                <a:gd name="T9" fmla="*/ 146344719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457404553 w 121"/>
                <a:gd name="T1" fmla="*/ 146344719 h 122"/>
                <a:gd name="T2" fmla="*/ 379730553 w 121"/>
                <a:gd name="T3" fmla="*/ 460552572 h 122"/>
                <a:gd name="T4" fmla="*/ 64726256 w 121"/>
                <a:gd name="T5" fmla="*/ 378771395 h 122"/>
                <a:gd name="T6" fmla="*/ 142400256 w 121"/>
                <a:gd name="T7" fmla="*/ 64563542 h 122"/>
                <a:gd name="T8" fmla="*/ 457404553 w 121"/>
                <a:gd name="T9" fmla="*/ 146344719 h 1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813" y="4138613"/>
            <a:ext cx="3022600" cy="2719387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21 w 20"/>
                <a:gd name="T1" fmla="*/ 90 h 16"/>
                <a:gd name="T2" fmla="*/ 110 w 20"/>
                <a:gd name="T3" fmla="*/ 45 h 16"/>
                <a:gd name="T4" fmla="*/ 110 w 20"/>
                <a:gd name="T5" fmla="*/ 0 h 16"/>
                <a:gd name="T6" fmla="*/ 0 w 20"/>
                <a:gd name="T7" fmla="*/ 57 h 16"/>
                <a:gd name="T8" fmla="*/ 21 w 20"/>
                <a:gd name="T9" fmla="*/ 9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1216 w 283"/>
                <a:gd name="T1" fmla="*/ 106 h 352"/>
                <a:gd name="T2" fmla="*/ 913 w 283"/>
                <a:gd name="T3" fmla="*/ 295 h 352"/>
                <a:gd name="T4" fmla="*/ 111 w 283"/>
                <a:gd name="T5" fmla="*/ 791 h 352"/>
                <a:gd name="T6" fmla="*/ 111 w 283"/>
                <a:gd name="T7" fmla="*/ 1483 h 352"/>
                <a:gd name="T8" fmla="*/ 512 w 283"/>
                <a:gd name="T9" fmla="*/ 1789 h 352"/>
                <a:gd name="T10" fmla="*/ 736 w 283"/>
                <a:gd name="T11" fmla="*/ 1827 h 352"/>
                <a:gd name="T12" fmla="*/ 970 w 283"/>
                <a:gd name="T13" fmla="*/ 1917 h 352"/>
                <a:gd name="T14" fmla="*/ 1454 w 283"/>
                <a:gd name="T15" fmla="*/ 1896 h 352"/>
                <a:gd name="T16" fmla="*/ 1560 w 283"/>
                <a:gd name="T17" fmla="*/ 781 h 352"/>
                <a:gd name="T18" fmla="*/ 1216 w 283"/>
                <a:gd name="T19" fmla="*/ 106 h 3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458 w 116"/>
                <a:gd name="T1" fmla="*/ 156 h 84"/>
                <a:gd name="T2" fmla="*/ 406 w 116"/>
                <a:gd name="T3" fmla="*/ 12 h 84"/>
                <a:gd name="T4" fmla="*/ 222 w 116"/>
                <a:gd name="T5" fmla="*/ 0 h 84"/>
                <a:gd name="T6" fmla="*/ 262 w 116"/>
                <a:gd name="T7" fmla="*/ 90 h 84"/>
                <a:gd name="T8" fmla="*/ 163 w 116"/>
                <a:gd name="T9" fmla="*/ 225 h 84"/>
                <a:gd name="T10" fmla="*/ 0 w 116"/>
                <a:gd name="T11" fmla="*/ 360 h 84"/>
                <a:gd name="T12" fmla="*/ 574 w 116"/>
                <a:gd name="T13" fmla="*/ 471 h 84"/>
                <a:gd name="T14" fmla="*/ 598 w 116"/>
                <a:gd name="T15" fmla="*/ 353 h 84"/>
                <a:gd name="T16" fmla="*/ 458 w 116"/>
                <a:gd name="T17" fmla="*/ 156 h 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1131 w 286"/>
                <a:gd name="T1" fmla="*/ 184 h 250"/>
                <a:gd name="T2" fmla="*/ 630 w 286"/>
                <a:gd name="T3" fmla="*/ 118 h 250"/>
                <a:gd name="T4" fmla="*/ 21 w 286"/>
                <a:gd name="T5" fmla="*/ 614 h 250"/>
                <a:gd name="T6" fmla="*/ 406 w 286"/>
                <a:gd name="T7" fmla="*/ 1274 h 250"/>
                <a:gd name="T8" fmla="*/ 1008 w 286"/>
                <a:gd name="T9" fmla="*/ 1298 h 250"/>
                <a:gd name="T10" fmla="*/ 1131 w 286"/>
                <a:gd name="T11" fmla="*/ 184 h 2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291 w 88"/>
                <a:gd name="T1" fmla="*/ 139 h 208"/>
                <a:gd name="T2" fmla="*/ 492 w 88"/>
                <a:gd name="T3" fmla="*/ 0 h 208"/>
                <a:gd name="T4" fmla="*/ 45 w 88"/>
                <a:gd name="T5" fmla="*/ 397 h 208"/>
                <a:gd name="T6" fmla="*/ 95 w 88"/>
                <a:gd name="T7" fmla="*/ 1041 h 208"/>
                <a:gd name="T8" fmla="*/ 319 w 88"/>
                <a:gd name="T9" fmla="*/ 1131 h 208"/>
                <a:gd name="T10" fmla="*/ 340 w 88"/>
                <a:gd name="T11" fmla="*/ 1065 h 208"/>
                <a:gd name="T12" fmla="*/ 95 w 88"/>
                <a:gd name="T13" fmla="*/ 692 h 208"/>
                <a:gd name="T14" fmla="*/ 291 w 88"/>
                <a:gd name="T15" fmla="*/ 139 h 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197 w 35"/>
                <a:gd name="T1" fmla="*/ 0 h 176"/>
                <a:gd name="T2" fmla="*/ 5 w 35"/>
                <a:gd name="T3" fmla="*/ 429 h 176"/>
                <a:gd name="T4" fmla="*/ 50 w 35"/>
                <a:gd name="T5" fmla="*/ 979 h 176"/>
                <a:gd name="T6" fmla="*/ 119 w 35"/>
                <a:gd name="T7" fmla="*/ 962 h 176"/>
                <a:gd name="T8" fmla="*/ 95 w 35"/>
                <a:gd name="T9" fmla="*/ 467 h 176"/>
                <a:gd name="T10" fmla="*/ 197 w 35"/>
                <a:gd name="T11" fmla="*/ 0 h 1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1905 w 399"/>
                <a:gd name="T1" fmla="*/ 591 h 497"/>
                <a:gd name="T2" fmla="*/ 1504 w 399"/>
                <a:gd name="T3" fmla="*/ 128 h 497"/>
                <a:gd name="T4" fmla="*/ 1032 w 399"/>
                <a:gd name="T5" fmla="*/ 312 h 497"/>
                <a:gd name="T6" fmla="*/ 569 w 399"/>
                <a:gd name="T7" fmla="*/ 541 h 497"/>
                <a:gd name="T8" fmla="*/ 0 w 399"/>
                <a:gd name="T9" fmla="*/ 1691 h 497"/>
                <a:gd name="T10" fmla="*/ 212 w 399"/>
                <a:gd name="T11" fmla="*/ 2348 h 497"/>
                <a:gd name="T12" fmla="*/ 668 w 399"/>
                <a:gd name="T13" fmla="*/ 2561 h 497"/>
                <a:gd name="T14" fmla="*/ 1171 w 399"/>
                <a:gd name="T15" fmla="*/ 2745 h 497"/>
                <a:gd name="T16" fmla="*/ 1712 w 399"/>
                <a:gd name="T17" fmla="*/ 2639 h 497"/>
                <a:gd name="T18" fmla="*/ 2007 w 399"/>
                <a:gd name="T19" fmla="*/ 2662 h 497"/>
                <a:gd name="T20" fmla="*/ 2224 w 399"/>
                <a:gd name="T21" fmla="*/ 2331 h 497"/>
                <a:gd name="T22" fmla="*/ 2224 w 399"/>
                <a:gd name="T23" fmla="*/ 758 h 497"/>
                <a:gd name="T24" fmla="*/ 1905 w 399"/>
                <a:gd name="T25" fmla="*/ 591 h 4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1520 w 380"/>
                <a:gd name="T1" fmla="*/ 196 h 414"/>
                <a:gd name="T2" fmla="*/ 787 w 380"/>
                <a:gd name="T3" fmla="*/ 180 h 414"/>
                <a:gd name="T4" fmla="*/ 45 w 380"/>
                <a:gd name="T5" fmla="*/ 1139 h 414"/>
                <a:gd name="T6" fmla="*/ 591 w 380"/>
                <a:gd name="T7" fmla="*/ 1982 h 414"/>
                <a:gd name="T8" fmla="*/ 1602 w 380"/>
                <a:gd name="T9" fmla="*/ 2020 h 414"/>
                <a:gd name="T10" fmla="*/ 2122 w 380"/>
                <a:gd name="T11" fmla="*/ 1602 h 414"/>
                <a:gd name="T12" fmla="*/ 2122 w 380"/>
                <a:gd name="T13" fmla="*/ 553 h 414"/>
                <a:gd name="T14" fmla="*/ 1520 w 380"/>
                <a:gd name="T15" fmla="*/ 196 h 4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336 w 137"/>
                <a:gd name="T1" fmla="*/ 201 h 319"/>
                <a:gd name="T2" fmla="*/ 61 w 137"/>
                <a:gd name="T3" fmla="*/ 1279 h 319"/>
                <a:gd name="T4" fmla="*/ 426 w 137"/>
                <a:gd name="T5" fmla="*/ 1777 h 319"/>
                <a:gd name="T6" fmla="*/ 537 w 137"/>
                <a:gd name="T7" fmla="*/ 1770 h 319"/>
                <a:gd name="T8" fmla="*/ 123 w 137"/>
                <a:gd name="T9" fmla="*/ 955 h 319"/>
                <a:gd name="T10" fmla="*/ 537 w 137"/>
                <a:gd name="T11" fmla="*/ 111 h 319"/>
                <a:gd name="T12" fmla="*/ 766 w 137"/>
                <a:gd name="T13" fmla="*/ 0 h 319"/>
                <a:gd name="T14" fmla="*/ 336 w 137"/>
                <a:gd name="T15" fmla="*/ 201 h 3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78 w 86"/>
                <a:gd name="T1" fmla="*/ 536 h 278"/>
                <a:gd name="T2" fmla="*/ 111 w 86"/>
                <a:gd name="T3" fmla="*/ 1418 h 278"/>
                <a:gd name="T4" fmla="*/ 234 w 86"/>
                <a:gd name="T5" fmla="*/ 1553 h 278"/>
                <a:gd name="T6" fmla="*/ 127 w 86"/>
                <a:gd name="T7" fmla="*/ 610 h 278"/>
                <a:gd name="T8" fmla="*/ 479 w 86"/>
                <a:gd name="T9" fmla="*/ 0 h 278"/>
                <a:gd name="T10" fmla="*/ 78 w 86"/>
                <a:gd name="T11" fmla="*/ 536 h 2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73 w 56"/>
                <a:gd name="T1" fmla="*/ 0 h 293"/>
                <a:gd name="T2" fmla="*/ 233 w 56"/>
                <a:gd name="T3" fmla="*/ 520 h 293"/>
                <a:gd name="T4" fmla="*/ 0 w 56"/>
                <a:gd name="T5" fmla="*/ 1634 h 293"/>
                <a:gd name="T6" fmla="*/ 78 w 56"/>
                <a:gd name="T7" fmla="*/ 1601 h 293"/>
                <a:gd name="T8" fmla="*/ 311 w 56"/>
                <a:gd name="T9" fmla="*/ 503 h 293"/>
                <a:gd name="T10" fmla="*/ 73 w 56"/>
                <a:gd name="T11" fmla="*/ 0 h 2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496 w 152"/>
                <a:gd name="T1" fmla="*/ 0 h 97"/>
                <a:gd name="T2" fmla="*/ 357 w 152"/>
                <a:gd name="T3" fmla="*/ 0 h 97"/>
                <a:gd name="T4" fmla="*/ 368 w 152"/>
                <a:gd name="T5" fmla="*/ 139 h 97"/>
                <a:gd name="T6" fmla="*/ 161 w 152"/>
                <a:gd name="T7" fmla="*/ 234 h 97"/>
                <a:gd name="T8" fmla="*/ 0 w 152"/>
                <a:gd name="T9" fmla="*/ 434 h 97"/>
                <a:gd name="T10" fmla="*/ 831 w 152"/>
                <a:gd name="T11" fmla="*/ 418 h 97"/>
                <a:gd name="T12" fmla="*/ 496 w 152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306 w 129"/>
                <a:gd name="T1" fmla="*/ 0 h 108"/>
                <a:gd name="T2" fmla="*/ 483 w 129"/>
                <a:gd name="T3" fmla="*/ 257 h 108"/>
                <a:gd name="T4" fmla="*/ 462 w 129"/>
                <a:gd name="T5" fmla="*/ 463 h 108"/>
                <a:gd name="T6" fmla="*/ 0 w 129"/>
                <a:gd name="T7" fmla="*/ 479 h 108"/>
                <a:gd name="T8" fmla="*/ 561 w 129"/>
                <a:gd name="T9" fmla="*/ 536 h 108"/>
                <a:gd name="T10" fmla="*/ 582 w 129"/>
                <a:gd name="T11" fmla="*/ 250 h 108"/>
                <a:gd name="T12" fmla="*/ 306 w 129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4489 w 805"/>
                <a:gd name="T1" fmla="*/ 1204 h 533"/>
                <a:gd name="T2" fmla="*/ 4244 w 805"/>
                <a:gd name="T3" fmla="*/ 1187 h 533"/>
                <a:gd name="T4" fmla="*/ 3297 w 805"/>
                <a:gd name="T5" fmla="*/ 725 h 533"/>
                <a:gd name="T6" fmla="*/ 3068 w 805"/>
                <a:gd name="T7" fmla="*/ 50 h 533"/>
                <a:gd name="T8" fmla="*/ 2482 w 805"/>
                <a:gd name="T9" fmla="*/ 229 h 533"/>
                <a:gd name="T10" fmla="*/ 2565 w 805"/>
                <a:gd name="T11" fmla="*/ 659 h 533"/>
                <a:gd name="T12" fmla="*/ 1896 w 805"/>
                <a:gd name="T13" fmla="*/ 736 h 533"/>
                <a:gd name="T14" fmla="*/ 1561 w 805"/>
                <a:gd name="T15" fmla="*/ 942 h 533"/>
                <a:gd name="T16" fmla="*/ 886 w 805"/>
                <a:gd name="T17" fmla="*/ 1114 h 533"/>
                <a:gd name="T18" fmla="*/ 17 w 805"/>
                <a:gd name="T19" fmla="*/ 2485 h 533"/>
                <a:gd name="T20" fmla="*/ 0 w 805"/>
                <a:gd name="T21" fmla="*/ 2969 h 533"/>
                <a:gd name="T22" fmla="*/ 4489 w 805"/>
                <a:gd name="T23" fmla="*/ 2969 h 533"/>
                <a:gd name="T24" fmla="*/ 4489 w 805"/>
                <a:gd name="T25" fmla="*/ 1204 h 533"/>
                <a:gd name="T26" fmla="*/ 4489 w 805"/>
                <a:gd name="T27" fmla="*/ 1204 h 5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4473 w 802"/>
                <a:gd name="T1" fmla="*/ 635 h 393"/>
                <a:gd name="T2" fmla="*/ 4104 w 802"/>
                <a:gd name="T3" fmla="*/ 562 h 393"/>
                <a:gd name="T4" fmla="*/ 2163 w 802"/>
                <a:gd name="T5" fmla="*/ 172 h 393"/>
                <a:gd name="T6" fmla="*/ 1410 w 802"/>
                <a:gd name="T7" fmla="*/ 307 h 393"/>
                <a:gd name="T8" fmla="*/ 128 w 802"/>
                <a:gd name="T9" fmla="*/ 2191 h 393"/>
                <a:gd name="T10" fmla="*/ 4473 w 802"/>
                <a:gd name="T11" fmla="*/ 2191 h 393"/>
                <a:gd name="T12" fmla="*/ 4473 w 802"/>
                <a:gd name="T13" fmla="*/ 635 h 393"/>
                <a:gd name="T14" fmla="*/ 4473 w 802"/>
                <a:gd name="T15" fmla="*/ 635 h 3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2028 w 449"/>
                <a:gd name="T1" fmla="*/ 815 h 249"/>
                <a:gd name="T2" fmla="*/ 1516 w 449"/>
                <a:gd name="T3" fmla="*/ 725 h 249"/>
                <a:gd name="T4" fmla="*/ 1365 w 449"/>
                <a:gd name="T5" fmla="*/ 33 h 249"/>
                <a:gd name="T6" fmla="*/ 987 w 449"/>
                <a:gd name="T7" fmla="*/ 151 h 249"/>
                <a:gd name="T8" fmla="*/ 1053 w 449"/>
                <a:gd name="T9" fmla="*/ 713 h 249"/>
                <a:gd name="T10" fmla="*/ 0 w 449"/>
                <a:gd name="T11" fmla="*/ 1037 h 249"/>
                <a:gd name="T12" fmla="*/ 562 w 449"/>
                <a:gd name="T13" fmla="*/ 921 h 249"/>
                <a:gd name="T14" fmla="*/ 335 w 449"/>
                <a:gd name="T15" fmla="*/ 1237 h 249"/>
                <a:gd name="T16" fmla="*/ 1086 w 449"/>
                <a:gd name="T17" fmla="*/ 1053 h 249"/>
                <a:gd name="T18" fmla="*/ 1823 w 449"/>
                <a:gd name="T19" fmla="*/ 1389 h 249"/>
                <a:gd name="T20" fmla="*/ 1844 w 449"/>
                <a:gd name="T21" fmla="*/ 992 h 249"/>
                <a:gd name="T22" fmla="*/ 2502 w 449"/>
                <a:gd name="T23" fmla="*/ 1233 h 249"/>
                <a:gd name="T24" fmla="*/ 2028 w 449"/>
                <a:gd name="T25" fmla="*/ 815 h 2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251 w 214"/>
                <a:gd name="T1" fmla="*/ 897 h 322"/>
                <a:gd name="T2" fmla="*/ 1196 w 214"/>
                <a:gd name="T3" fmla="*/ 94 h 322"/>
                <a:gd name="T4" fmla="*/ 402 w 214"/>
                <a:gd name="T5" fmla="*/ 418 h 322"/>
                <a:gd name="T6" fmla="*/ 0 w 214"/>
                <a:gd name="T7" fmla="*/ 1621 h 322"/>
                <a:gd name="T8" fmla="*/ 0 w 214"/>
                <a:gd name="T9" fmla="*/ 1794 h 322"/>
                <a:gd name="T10" fmla="*/ 118 w 214"/>
                <a:gd name="T11" fmla="*/ 1794 h 322"/>
                <a:gd name="T12" fmla="*/ 251 w 214"/>
                <a:gd name="T13" fmla="*/ 897 h 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134 w 39"/>
                <a:gd name="T3" fmla="*/ 418 h 140"/>
                <a:gd name="T4" fmla="*/ 139 w 39"/>
                <a:gd name="T5" fmla="*/ 783 h 140"/>
                <a:gd name="T6" fmla="*/ 177 w 39"/>
                <a:gd name="T7" fmla="*/ 409 h 140"/>
                <a:gd name="T8" fmla="*/ 0 w 39"/>
                <a:gd name="T9" fmla="*/ 0 h 1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663 w 192"/>
                <a:gd name="T1" fmla="*/ 5 h 63"/>
                <a:gd name="T2" fmla="*/ 0 w 192"/>
                <a:gd name="T3" fmla="*/ 352 h 63"/>
                <a:gd name="T4" fmla="*/ 585 w 192"/>
                <a:gd name="T5" fmla="*/ 61 h 63"/>
                <a:gd name="T6" fmla="*/ 1069 w 192"/>
                <a:gd name="T7" fmla="*/ 66 h 63"/>
                <a:gd name="T8" fmla="*/ 663 w 192"/>
                <a:gd name="T9" fmla="*/ 5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258 w 109"/>
                <a:gd name="T1" fmla="*/ 651 h 250"/>
                <a:gd name="T2" fmla="*/ 611 w 109"/>
                <a:gd name="T3" fmla="*/ 0 h 250"/>
                <a:gd name="T4" fmla="*/ 140 w 109"/>
                <a:gd name="T5" fmla="*/ 356 h 250"/>
                <a:gd name="T6" fmla="*/ 0 w 109"/>
                <a:gd name="T7" fmla="*/ 1220 h 250"/>
                <a:gd name="T8" fmla="*/ 5 w 109"/>
                <a:gd name="T9" fmla="*/ 1392 h 250"/>
                <a:gd name="T10" fmla="*/ 225 w 109"/>
                <a:gd name="T11" fmla="*/ 1392 h 250"/>
                <a:gd name="T12" fmla="*/ 258 w 109"/>
                <a:gd name="T13" fmla="*/ 651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172 w 137"/>
                <a:gd name="T1" fmla="*/ 712 h 257"/>
                <a:gd name="T2" fmla="*/ 762 w 137"/>
                <a:gd name="T3" fmla="*/ 0 h 257"/>
                <a:gd name="T4" fmla="*/ 61 w 137"/>
                <a:gd name="T5" fmla="*/ 729 h 257"/>
                <a:gd name="T6" fmla="*/ 28 w 137"/>
                <a:gd name="T7" fmla="*/ 1429 h 257"/>
                <a:gd name="T8" fmla="*/ 127 w 137"/>
                <a:gd name="T9" fmla="*/ 1429 h 257"/>
                <a:gd name="T10" fmla="*/ 172 w 137"/>
                <a:gd name="T11" fmla="*/ 712 h 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586 w 105"/>
                <a:gd name="T1" fmla="*/ 962 h 235"/>
                <a:gd name="T2" fmla="*/ 463 w 105"/>
                <a:gd name="T3" fmla="*/ 356 h 235"/>
                <a:gd name="T4" fmla="*/ 0 w 105"/>
                <a:gd name="T5" fmla="*/ 0 h 235"/>
                <a:gd name="T6" fmla="*/ 345 w 105"/>
                <a:gd name="T7" fmla="*/ 651 h 235"/>
                <a:gd name="T8" fmla="*/ 385 w 105"/>
                <a:gd name="T9" fmla="*/ 1306 h 235"/>
                <a:gd name="T10" fmla="*/ 586 w 105"/>
                <a:gd name="T11" fmla="*/ 1306 h 235"/>
                <a:gd name="T12" fmla="*/ 586 w 105"/>
                <a:gd name="T13" fmla="*/ 962 h 235"/>
                <a:gd name="T14" fmla="*/ 586 w 105"/>
                <a:gd name="T15" fmla="*/ 962 h 2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664 w 119"/>
                <a:gd name="T1" fmla="*/ 585 h 242"/>
                <a:gd name="T2" fmla="*/ 0 w 119"/>
                <a:gd name="T3" fmla="*/ 0 h 242"/>
                <a:gd name="T4" fmla="*/ 597 w 119"/>
                <a:gd name="T5" fmla="*/ 717 h 242"/>
                <a:gd name="T6" fmla="*/ 642 w 119"/>
                <a:gd name="T7" fmla="*/ 1347 h 242"/>
                <a:gd name="T8" fmla="*/ 664 w 119"/>
                <a:gd name="T9" fmla="*/ 1347 h 242"/>
                <a:gd name="T10" fmla="*/ 664 w 119"/>
                <a:gd name="T11" fmla="*/ 585 h 242"/>
                <a:gd name="T12" fmla="*/ 664 w 119"/>
                <a:gd name="T13" fmla="*/ 585 h 2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45 h 106"/>
                <a:gd name="T2" fmla="*/ 62 w 21"/>
                <a:gd name="T3" fmla="*/ 308 h 106"/>
                <a:gd name="T4" fmla="*/ 57 w 21"/>
                <a:gd name="T5" fmla="*/ 583 h 106"/>
                <a:gd name="T6" fmla="*/ 102 w 21"/>
                <a:gd name="T7" fmla="*/ 594 h 106"/>
                <a:gd name="T8" fmla="*/ 119 w 21"/>
                <a:gd name="T9" fmla="*/ 296 h 106"/>
                <a:gd name="T10" fmla="*/ 33 w 21"/>
                <a:gd name="T11" fmla="*/ 0 h 106"/>
                <a:gd name="T12" fmla="*/ 0 w 21"/>
                <a:gd name="T13" fmla="*/ 45 h 106"/>
                <a:gd name="T14" fmla="*/ 0 w 21"/>
                <a:gd name="T15" fmla="*/ 45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150" y="2338388"/>
            <a:ext cx="484188" cy="536575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84 w 64"/>
                <a:gd name="T1" fmla="*/ 21 h 98"/>
                <a:gd name="T2" fmla="*/ 66 w 64"/>
                <a:gd name="T3" fmla="*/ 540 h 98"/>
                <a:gd name="T4" fmla="*/ 0 w 64"/>
                <a:gd name="T5" fmla="*/ 512 h 98"/>
                <a:gd name="T6" fmla="*/ 196 w 64"/>
                <a:gd name="T7" fmla="*/ 283 h 98"/>
                <a:gd name="T8" fmla="*/ 134 w 64"/>
                <a:gd name="T9" fmla="*/ 0 h 98"/>
                <a:gd name="T10" fmla="*/ 184 w 64"/>
                <a:gd name="T11" fmla="*/ 21 h 98"/>
                <a:gd name="T12" fmla="*/ 184 w 64"/>
                <a:gd name="T13" fmla="*/ 21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905 w 325"/>
                <a:gd name="T1" fmla="*/ 1675 h 309"/>
                <a:gd name="T2" fmla="*/ 1626 w 325"/>
                <a:gd name="T3" fmla="*/ 1241 h 309"/>
                <a:gd name="T4" fmla="*/ 1697 w 325"/>
                <a:gd name="T5" fmla="*/ 847 h 309"/>
                <a:gd name="T6" fmla="*/ 1389 w 325"/>
                <a:gd name="T7" fmla="*/ 1151 h 309"/>
                <a:gd name="T8" fmla="*/ 1496 w 325"/>
                <a:gd name="T9" fmla="*/ 323 h 309"/>
                <a:gd name="T10" fmla="*/ 1356 w 325"/>
                <a:gd name="T11" fmla="*/ 151 h 309"/>
                <a:gd name="T12" fmla="*/ 1101 w 325"/>
                <a:gd name="T13" fmla="*/ 668 h 309"/>
                <a:gd name="T14" fmla="*/ 603 w 325"/>
                <a:gd name="T15" fmla="*/ 168 h 309"/>
                <a:gd name="T16" fmla="*/ 234 w 325"/>
                <a:gd name="T17" fmla="*/ 0 h 309"/>
                <a:gd name="T18" fmla="*/ 647 w 325"/>
                <a:gd name="T19" fmla="*/ 963 h 309"/>
                <a:gd name="T20" fmla="*/ 0 w 325"/>
                <a:gd name="T21" fmla="*/ 901 h 309"/>
                <a:gd name="T22" fmla="*/ 487 w 325"/>
                <a:gd name="T23" fmla="*/ 1430 h 309"/>
                <a:gd name="T24" fmla="*/ 258 w 325"/>
                <a:gd name="T25" fmla="*/ 1453 h 309"/>
                <a:gd name="T26" fmla="*/ 525 w 325"/>
                <a:gd name="T27" fmla="*/ 1670 h 309"/>
                <a:gd name="T28" fmla="*/ 877 w 325"/>
                <a:gd name="T29" fmla="*/ 1687 h 309"/>
                <a:gd name="T30" fmla="*/ 905 w 325"/>
                <a:gd name="T31" fmla="*/ 1675 h 309"/>
                <a:gd name="T32" fmla="*/ 905 w 325"/>
                <a:gd name="T33" fmla="*/ 1675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962 w 275"/>
                <a:gd name="T1" fmla="*/ 1413 h 287"/>
                <a:gd name="T2" fmla="*/ 307 w 275"/>
                <a:gd name="T3" fmla="*/ 1385 h 287"/>
                <a:gd name="T4" fmla="*/ 603 w 275"/>
                <a:gd name="T5" fmla="*/ 1290 h 287"/>
                <a:gd name="T6" fmla="*/ 0 w 275"/>
                <a:gd name="T7" fmla="*/ 868 h 287"/>
                <a:gd name="T8" fmla="*/ 655 w 275"/>
                <a:gd name="T9" fmla="*/ 913 h 287"/>
                <a:gd name="T10" fmla="*/ 274 w 275"/>
                <a:gd name="T11" fmla="*/ 0 h 287"/>
                <a:gd name="T12" fmla="*/ 995 w 275"/>
                <a:gd name="T13" fmla="*/ 696 h 287"/>
                <a:gd name="T14" fmla="*/ 1295 w 275"/>
                <a:gd name="T15" fmla="*/ 139 h 287"/>
                <a:gd name="T16" fmla="*/ 1217 w 275"/>
                <a:gd name="T17" fmla="*/ 1097 h 287"/>
                <a:gd name="T18" fmla="*/ 1536 w 275"/>
                <a:gd name="T19" fmla="*/ 889 h 287"/>
                <a:gd name="T20" fmla="*/ 983 w 275"/>
                <a:gd name="T21" fmla="*/ 1413 h 287"/>
                <a:gd name="T22" fmla="*/ 962 w 275"/>
                <a:gd name="T23" fmla="*/ 1413 h 287"/>
                <a:gd name="T24" fmla="*/ 962 w 275"/>
                <a:gd name="T25" fmla="*/ 1413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417 w 90"/>
                <a:gd name="T1" fmla="*/ 1011 h 182"/>
                <a:gd name="T2" fmla="*/ 0 w 90"/>
                <a:gd name="T3" fmla="*/ 0 h 182"/>
                <a:gd name="T4" fmla="*/ 417 w 90"/>
                <a:gd name="T5" fmla="*/ 101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664 h 119"/>
                <a:gd name="T2" fmla="*/ 292 w 54"/>
                <a:gd name="T3" fmla="*/ 0 h 119"/>
                <a:gd name="T4" fmla="*/ 0 w 54"/>
                <a:gd name="T5" fmla="*/ 664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221 h 43"/>
                <a:gd name="T2" fmla="*/ 385 w 69"/>
                <a:gd name="T3" fmla="*/ 0 h 43"/>
                <a:gd name="T4" fmla="*/ 0 w 69"/>
                <a:gd name="T5" fmla="*/ 221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418 w 75"/>
                <a:gd name="T1" fmla="*/ 0 h 25"/>
                <a:gd name="T2" fmla="*/ 0 w 75"/>
                <a:gd name="T3" fmla="*/ 127 h 25"/>
                <a:gd name="T4" fmla="*/ 41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709 w 127"/>
                <a:gd name="T1" fmla="*/ 168 h 47"/>
                <a:gd name="T2" fmla="*/ 0 w 127"/>
                <a:gd name="T3" fmla="*/ 0 h 47"/>
                <a:gd name="T4" fmla="*/ 709 w 127"/>
                <a:gd name="T5" fmla="*/ 16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7411964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44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83733" y="1024133"/>
            <a:ext cx="57504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83733" y="3596451"/>
            <a:ext cx="575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6880333" y="4900451"/>
            <a:ext cx="29572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567117" y="565597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241034" y="5110757"/>
            <a:ext cx="1364191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385801" y="5875402"/>
            <a:ext cx="1155108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468267" y="82434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1429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"/>
          <p:cNvGrpSpPr/>
          <p:nvPr/>
        </p:nvGrpSpPr>
        <p:grpSpPr>
          <a:xfrm>
            <a:off x="-1655474" y="-2990426"/>
            <a:ext cx="14716516" cy="5315204"/>
            <a:chOff x="-1241606" y="-2242820"/>
            <a:chExt cx="11037387" cy="3986403"/>
          </a:xfrm>
        </p:grpSpPr>
        <p:sp>
          <p:nvSpPr>
            <p:cNvPr id="34" name="Google Shape;34;p6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6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250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6482909" y="-2614044"/>
            <a:ext cx="20546709" cy="18538487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450400" y="1085567"/>
            <a:ext cx="6649600" cy="46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73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3423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617199" y="1192767"/>
            <a:ext cx="4482800" cy="91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6617167" y="2256033"/>
            <a:ext cx="4482800" cy="3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903156" y="3630504"/>
            <a:ext cx="6724827" cy="456047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14642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734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1799977">
            <a:off x="-4811355" y="-125806"/>
            <a:ext cx="17375995" cy="1178361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927839" y="5119872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1332201" y="2507285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4837735" y="250443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8343263" y="250729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926475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4423007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9462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439099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7887348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05588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899910" flipH="1">
            <a:off x="-2390104" y="-2865320"/>
            <a:ext cx="8527152" cy="578272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8030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8"/>
          <p:cNvGrpSpPr/>
          <p:nvPr/>
        </p:nvGrpSpPr>
        <p:grpSpPr>
          <a:xfrm>
            <a:off x="-728255" y="-1737234"/>
            <a:ext cx="18671888" cy="13550575"/>
            <a:chOff x="-546191" y="-1302926"/>
            <a:chExt cx="14003916" cy="10162931"/>
          </a:xfrm>
        </p:grpSpPr>
        <p:sp>
          <p:nvSpPr>
            <p:cNvPr id="112" name="Google Shape;112;p18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4628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0"/>
          <p:cNvGrpSpPr/>
          <p:nvPr/>
        </p:nvGrpSpPr>
        <p:grpSpPr>
          <a:xfrm>
            <a:off x="-1105270" y="-1111170"/>
            <a:ext cx="14037111" cy="8279503"/>
            <a:chOff x="-828953" y="-833378"/>
            <a:chExt cx="10527833" cy="6209627"/>
          </a:xfrm>
        </p:grpSpPr>
        <p:sp>
          <p:nvSpPr>
            <p:cNvPr id="123" name="Google Shape;123;p20"/>
            <p:cNvSpPr/>
            <p:nvPr/>
          </p:nvSpPr>
          <p:spPr>
            <a:xfrm rot="-9900135" flipH="1">
              <a:off x="-665877" y="-561626"/>
              <a:ext cx="2306104" cy="156389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 rot="-130391" flipH="1">
              <a:off x="8089994" y="4116397"/>
              <a:ext cx="1586104" cy="1230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991500" y="2465833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991500" y="2970672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/>
          </p:nvPr>
        </p:nvSpPr>
        <p:spPr>
          <a:xfrm>
            <a:off x="991500" y="440611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3"/>
          </p:nvPr>
        </p:nvSpPr>
        <p:spPr>
          <a:xfrm>
            <a:off x="991500" y="4908268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4"/>
          </p:nvPr>
        </p:nvSpPr>
        <p:spPr>
          <a:xfrm>
            <a:off x="8465600" y="2465800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8465600" y="2970675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6"/>
          </p:nvPr>
        </p:nvSpPr>
        <p:spPr>
          <a:xfrm>
            <a:off x="8465600" y="440610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7"/>
          </p:nvPr>
        </p:nvSpPr>
        <p:spPr>
          <a:xfrm>
            <a:off x="8465600" y="4908264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8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2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EC7051-071F-4825-B255-C73BE76E8A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A423A0-D25E-4ADD-BF36-2A19ADEB53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62588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 rot="7200027">
            <a:off x="-1153731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92000" y="2457867"/>
            <a:ext cx="445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092000" y="3972996"/>
            <a:ext cx="44540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94587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3496499" y="-9961143"/>
            <a:ext cx="18784248" cy="2029544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029200" y="1924884"/>
            <a:ext cx="61336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3357300" y="3780300"/>
            <a:ext cx="54772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3750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5255736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6664633" y="2457833"/>
            <a:ext cx="4435200" cy="14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664633" y="3972987"/>
            <a:ext cx="44352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691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9780661" y="-469273"/>
            <a:ext cx="3682273" cy="249715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32"/>
          <p:cNvSpPr/>
          <p:nvPr/>
        </p:nvSpPr>
        <p:spPr>
          <a:xfrm rot="899937">
            <a:off x="-3510479" y="2404113"/>
            <a:ext cx="8379193" cy="56823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8036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912613" y="-2139956"/>
            <a:ext cx="15635993" cy="14818507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4952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9/27/2022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8106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5093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83733" y="1024133"/>
            <a:ext cx="57504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83733" y="3596451"/>
            <a:ext cx="575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6880333" y="4900451"/>
            <a:ext cx="29572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567117" y="565597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241034" y="5110757"/>
            <a:ext cx="1364191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385801" y="5875402"/>
            <a:ext cx="1155108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468267" y="82434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0887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"/>
          <p:cNvGrpSpPr/>
          <p:nvPr/>
        </p:nvGrpSpPr>
        <p:grpSpPr>
          <a:xfrm>
            <a:off x="-1655474" y="-2990426"/>
            <a:ext cx="14716516" cy="5315204"/>
            <a:chOff x="-1241606" y="-2242820"/>
            <a:chExt cx="11037387" cy="3986403"/>
          </a:xfrm>
        </p:grpSpPr>
        <p:sp>
          <p:nvSpPr>
            <p:cNvPr id="34" name="Google Shape;34;p6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6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363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456E3-DD19-47D6-BD57-C4F7B63C1EC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9D5831-CD28-40DC-8C4F-BA1F79570F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53271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6482909" y="-2614044"/>
            <a:ext cx="20546709" cy="18538487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450400" y="1085567"/>
            <a:ext cx="6649600" cy="46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73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95377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617199" y="1192767"/>
            <a:ext cx="4482800" cy="91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6617167" y="2256033"/>
            <a:ext cx="4482800" cy="3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903156" y="3630504"/>
            <a:ext cx="6724827" cy="456047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4099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2440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1799977">
            <a:off x="-4811355" y="-125806"/>
            <a:ext cx="17375995" cy="1178361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927839" y="5119872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1332201" y="2507285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4837735" y="250443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8343263" y="250729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926475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4423007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9462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439099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7887348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9744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899910" flipH="1">
            <a:off x="-2390104" y="-2865320"/>
            <a:ext cx="8527152" cy="578272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1460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8"/>
          <p:cNvGrpSpPr/>
          <p:nvPr/>
        </p:nvGrpSpPr>
        <p:grpSpPr>
          <a:xfrm>
            <a:off x="-728255" y="-1737234"/>
            <a:ext cx="18671888" cy="13550575"/>
            <a:chOff x="-546191" y="-1302926"/>
            <a:chExt cx="14003916" cy="10162931"/>
          </a:xfrm>
        </p:grpSpPr>
        <p:sp>
          <p:nvSpPr>
            <p:cNvPr id="112" name="Google Shape;112;p18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1422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0"/>
          <p:cNvGrpSpPr/>
          <p:nvPr/>
        </p:nvGrpSpPr>
        <p:grpSpPr>
          <a:xfrm>
            <a:off x="-1105270" y="-1111170"/>
            <a:ext cx="14037111" cy="8279503"/>
            <a:chOff x="-828953" y="-833378"/>
            <a:chExt cx="10527833" cy="6209627"/>
          </a:xfrm>
        </p:grpSpPr>
        <p:sp>
          <p:nvSpPr>
            <p:cNvPr id="123" name="Google Shape;123;p20"/>
            <p:cNvSpPr/>
            <p:nvPr/>
          </p:nvSpPr>
          <p:spPr>
            <a:xfrm rot="-9900135" flipH="1">
              <a:off x="-665877" y="-561626"/>
              <a:ext cx="2306104" cy="156389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 rot="-130391" flipH="1">
              <a:off x="8089994" y="4116397"/>
              <a:ext cx="1586104" cy="1230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991500" y="2465833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991500" y="2970672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/>
          </p:nvPr>
        </p:nvSpPr>
        <p:spPr>
          <a:xfrm>
            <a:off x="991500" y="440611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3"/>
          </p:nvPr>
        </p:nvSpPr>
        <p:spPr>
          <a:xfrm>
            <a:off x="991500" y="4908268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4"/>
          </p:nvPr>
        </p:nvSpPr>
        <p:spPr>
          <a:xfrm>
            <a:off x="8465600" y="2465800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8465600" y="2970675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6"/>
          </p:nvPr>
        </p:nvSpPr>
        <p:spPr>
          <a:xfrm>
            <a:off x="8465600" y="440610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7"/>
          </p:nvPr>
        </p:nvSpPr>
        <p:spPr>
          <a:xfrm>
            <a:off x="8465600" y="4908264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8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10206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 rot="7200027">
            <a:off x="-1153731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92000" y="2457867"/>
            <a:ext cx="445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092000" y="3972996"/>
            <a:ext cx="44540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80530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3496499" y="-9961143"/>
            <a:ext cx="18784248" cy="2029544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029200" y="1924884"/>
            <a:ext cx="61336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3357300" y="3780300"/>
            <a:ext cx="54772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0632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5255736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6664633" y="2457833"/>
            <a:ext cx="4435200" cy="14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664633" y="3972987"/>
            <a:ext cx="44352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6382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17CEB-C62D-4321-9208-05779FBD6C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14434D-E597-4F34-85FA-B8B72BAA20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730643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9780661" y="-469273"/>
            <a:ext cx="3682273" cy="249715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32"/>
          <p:cNvSpPr/>
          <p:nvPr/>
        </p:nvSpPr>
        <p:spPr>
          <a:xfrm rot="899937">
            <a:off x="-3510479" y="2404113"/>
            <a:ext cx="8379193" cy="56823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8935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912613" y="-2139956"/>
            <a:ext cx="15635993" cy="14818507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6963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9/27/2022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14846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6515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1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83733" y="1024133"/>
            <a:ext cx="57504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83733" y="3596451"/>
            <a:ext cx="575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6880333" y="4900451"/>
            <a:ext cx="29572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567117" y="565597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241034" y="5110757"/>
            <a:ext cx="1364191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385801" y="5875402"/>
            <a:ext cx="1155108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468267" y="82434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03976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6"/>
          <p:cNvGrpSpPr/>
          <p:nvPr/>
        </p:nvGrpSpPr>
        <p:grpSpPr>
          <a:xfrm>
            <a:off x="-1655474" y="-2990426"/>
            <a:ext cx="14716516" cy="5315204"/>
            <a:chOff x="-1241606" y="-2242820"/>
            <a:chExt cx="11037387" cy="3986403"/>
          </a:xfrm>
        </p:grpSpPr>
        <p:sp>
          <p:nvSpPr>
            <p:cNvPr id="34" name="Google Shape;34;p6"/>
            <p:cNvSpPr/>
            <p:nvPr/>
          </p:nvSpPr>
          <p:spPr>
            <a:xfrm rot="-9899943" flipH="1">
              <a:off x="-959665" y="-1429645"/>
              <a:ext cx="3986381" cy="2703382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6"/>
            <p:cNvSpPr/>
            <p:nvPr/>
          </p:nvSpPr>
          <p:spPr>
            <a:xfrm rot="-5400000" flipH="1">
              <a:off x="6450881" y="-1601317"/>
              <a:ext cx="3986403" cy="270339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8251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8"/>
          <p:cNvGrpSpPr/>
          <p:nvPr/>
        </p:nvGrpSpPr>
        <p:grpSpPr>
          <a:xfrm>
            <a:off x="-6482909" y="-2614044"/>
            <a:ext cx="20546709" cy="18538487"/>
            <a:chOff x="-4862182" y="-1960533"/>
            <a:chExt cx="15410032" cy="13903865"/>
          </a:xfrm>
        </p:grpSpPr>
        <p:sp>
          <p:nvSpPr>
            <p:cNvPr id="44" name="Google Shape;44;p8"/>
            <p:cNvSpPr/>
            <p:nvPr/>
          </p:nvSpPr>
          <p:spPr>
            <a:xfrm rot="1800135" flipH="1">
              <a:off x="-3550807" y="655522"/>
              <a:ext cx="12787283" cy="867175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rot="-5400000" flipH="1">
              <a:off x="7279860" y="-479531"/>
              <a:ext cx="2584992" cy="1753024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rot="-9900048" flipH="1">
              <a:off x="-2399316" y="-1196416"/>
              <a:ext cx="4699671" cy="318689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450400" y="1085567"/>
            <a:ext cx="6649600" cy="468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None/>
              <a:defRPr sz="173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573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617199" y="1192767"/>
            <a:ext cx="4482800" cy="91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6617167" y="2256033"/>
            <a:ext cx="4482800" cy="3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51" name="Google Shape;51;p9"/>
          <p:cNvSpPr/>
          <p:nvPr/>
        </p:nvSpPr>
        <p:spPr>
          <a:xfrm rot="-900031">
            <a:off x="-2903156" y="3630504"/>
            <a:ext cx="6724827" cy="4560472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6231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94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7C65A0-2E22-45B6-B8D0-609141E236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B2761D-5995-4D1C-BF80-50C4A2322C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89516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 rot="-1799977">
            <a:off x="-4811355" y="-125806"/>
            <a:ext cx="17375995" cy="1178361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"/>
          </p:nvPr>
        </p:nvSpPr>
        <p:spPr>
          <a:xfrm>
            <a:off x="7927839" y="5119872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hasCustomPrompt="1"/>
          </p:nvPr>
        </p:nvSpPr>
        <p:spPr>
          <a:xfrm>
            <a:off x="1332201" y="2507285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 hasCustomPrompt="1"/>
          </p:nvPr>
        </p:nvSpPr>
        <p:spPr>
          <a:xfrm>
            <a:off x="4837735" y="250443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 hasCustomPrompt="1"/>
          </p:nvPr>
        </p:nvSpPr>
        <p:spPr>
          <a:xfrm>
            <a:off x="8343263" y="2507293"/>
            <a:ext cx="24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4"/>
          </p:nvPr>
        </p:nvSpPr>
        <p:spPr>
          <a:xfrm>
            <a:off x="926475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4423007" y="5128400"/>
            <a:ext cx="3345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7"/>
          </p:nvPr>
        </p:nvSpPr>
        <p:spPr>
          <a:xfrm>
            <a:off x="89462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4390991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9"/>
          </p:nvPr>
        </p:nvSpPr>
        <p:spPr>
          <a:xfrm>
            <a:off x="7887348" y="4074767"/>
            <a:ext cx="3409600" cy="11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3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0693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 rot="899910" flipH="1">
            <a:off x="-2390104" y="-2865320"/>
            <a:ext cx="8527152" cy="578272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2262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8"/>
          <p:cNvGrpSpPr/>
          <p:nvPr/>
        </p:nvGrpSpPr>
        <p:grpSpPr>
          <a:xfrm>
            <a:off x="-728255" y="-1737234"/>
            <a:ext cx="18671888" cy="13550575"/>
            <a:chOff x="-546191" y="-1302926"/>
            <a:chExt cx="14003916" cy="10162931"/>
          </a:xfrm>
        </p:grpSpPr>
        <p:sp>
          <p:nvSpPr>
            <p:cNvPr id="112" name="Google Shape;112;p18"/>
            <p:cNvSpPr/>
            <p:nvPr/>
          </p:nvSpPr>
          <p:spPr>
            <a:xfrm rot="5400000">
              <a:off x="-1115179" y="-733938"/>
              <a:ext cx="3535782" cy="2397807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 rot="899874" flipH="1">
              <a:off x="3973065" y="1808878"/>
              <a:ext cx="8858247" cy="600726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22729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0"/>
          <p:cNvGrpSpPr/>
          <p:nvPr/>
        </p:nvGrpSpPr>
        <p:grpSpPr>
          <a:xfrm>
            <a:off x="-1105270" y="-1111170"/>
            <a:ext cx="14037111" cy="8279503"/>
            <a:chOff x="-828953" y="-833378"/>
            <a:chExt cx="10527833" cy="6209627"/>
          </a:xfrm>
        </p:grpSpPr>
        <p:sp>
          <p:nvSpPr>
            <p:cNvPr id="123" name="Google Shape;123;p20"/>
            <p:cNvSpPr/>
            <p:nvPr/>
          </p:nvSpPr>
          <p:spPr>
            <a:xfrm rot="-9900135" flipH="1">
              <a:off x="-665877" y="-561626"/>
              <a:ext cx="2306104" cy="1563895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0"/>
            <p:cNvSpPr/>
            <p:nvPr/>
          </p:nvSpPr>
          <p:spPr>
            <a:xfrm rot="-130391" flipH="1">
              <a:off x="8089994" y="4116397"/>
              <a:ext cx="1586104" cy="123022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991500" y="2465833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991500" y="2970672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2"/>
          </p:nvPr>
        </p:nvSpPr>
        <p:spPr>
          <a:xfrm>
            <a:off x="991500" y="440611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3"/>
          </p:nvPr>
        </p:nvSpPr>
        <p:spPr>
          <a:xfrm>
            <a:off x="991500" y="4908268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 idx="4"/>
          </p:nvPr>
        </p:nvSpPr>
        <p:spPr>
          <a:xfrm>
            <a:off x="8465600" y="2465800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8465600" y="2970675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title" idx="6"/>
          </p:nvPr>
        </p:nvSpPr>
        <p:spPr>
          <a:xfrm>
            <a:off x="8465600" y="4406105"/>
            <a:ext cx="2734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0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500"/>
              <a:buNone/>
              <a:defRPr sz="33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7"/>
          </p:nvPr>
        </p:nvSpPr>
        <p:spPr>
          <a:xfrm>
            <a:off x="8465600" y="4908264"/>
            <a:ext cx="27348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8"/>
          </p:nvPr>
        </p:nvSpPr>
        <p:spPr>
          <a:xfrm>
            <a:off x="1092000" y="918599"/>
            <a:ext cx="10008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41020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 rot="7200027">
            <a:off x="-1153731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92000" y="2457867"/>
            <a:ext cx="445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subTitle" idx="1"/>
          </p:nvPr>
        </p:nvSpPr>
        <p:spPr>
          <a:xfrm>
            <a:off x="1092000" y="3972996"/>
            <a:ext cx="44540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9058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28"/>
          <p:cNvGrpSpPr/>
          <p:nvPr/>
        </p:nvGrpSpPr>
        <p:grpSpPr>
          <a:xfrm>
            <a:off x="-3496499" y="-9961143"/>
            <a:ext cx="18784248" cy="20295441"/>
            <a:chOff x="-2622374" y="-7470858"/>
            <a:chExt cx="14088186" cy="15221581"/>
          </a:xfrm>
        </p:grpSpPr>
        <p:sp>
          <p:nvSpPr>
            <p:cNvPr id="196" name="Google Shape;196;p28"/>
            <p:cNvSpPr/>
            <p:nvPr/>
          </p:nvSpPr>
          <p:spPr>
            <a:xfrm rot="6299984">
              <a:off x="-3092208" y="-4943866"/>
              <a:ext cx="10908930" cy="7397940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 rot="-6299937">
              <a:off x="5452112" y="2033205"/>
              <a:ext cx="6284395" cy="4261791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029200" y="1924884"/>
            <a:ext cx="6133600" cy="19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1"/>
          </p:nvPr>
        </p:nvSpPr>
        <p:spPr>
          <a:xfrm>
            <a:off x="3357300" y="3780300"/>
            <a:ext cx="54772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24215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/>
          <p:nvPr/>
        </p:nvSpPr>
        <p:spPr>
          <a:xfrm rot="-7200027" flipH="1">
            <a:off x="5255736" y="-2735874"/>
            <a:ext cx="7845555" cy="5320113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6664633" y="2457833"/>
            <a:ext cx="4435200" cy="141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6664633" y="3972987"/>
            <a:ext cx="4435200" cy="1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77495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/>
          <p:nvPr/>
        </p:nvSpPr>
        <p:spPr>
          <a:xfrm rot="-9899867">
            <a:off x="9780661" y="-469273"/>
            <a:ext cx="3682273" cy="2497151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32"/>
          <p:cNvSpPr/>
          <p:nvPr/>
        </p:nvSpPr>
        <p:spPr>
          <a:xfrm rot="899937">
            <a:off x="-3510479" y="2404113"/>
            <a:ext cx="8379193" cy="5682388"/>
          </a:xfrm>
          <a:custGeom>
            <a:avLst/>
            <a:gdLst/>
            <a:ahLst/>
            <a:cxnLst/>
            <a:rect l="l" t="t" r="r" b="b"/>
            <a:pathLst>
              <a:path w="124653" h="84534" extrusionOk="0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3623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33"/>
          <p:cNvGrpSpPr/>
          <p:nvPr/>
        </p:nvGrpSpPr>
        <p:grpSpPr>
          <a:xfrm>
            <a:off x="-1912613" y="-2139956"/>
            <a:ext cx="15635993" cy="14818507"/>
            <a:chOff x="-1434460" y="-1604967"/>
            <a:chExt cx="11726995" cy="11113880"/>
          </a:xfrm>
        </p:grpSpPr>
        <p:sp>
          <p:nvSpPr>
            <p:cNvPr id="219" name="Google Shape;219;p33"/>
            <p:cNvSpPr/>
            <p:nvPr/>
          </p:nvSpPr>
          <p:spPr>
            <a:xfrm rot="-9899867">
              <a:off x="7335495" y="-351955"/>
              <a:ext cx="2761705" cy="1872863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 rot="4500077">
              <a:off x="-1638361" y="-508487"/>
              <a:ext cx="4733536" cy="3210069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 rot="-2700000">
              <a:off x="2916718" y="3408392"/>
              <a:ext cx="6542854" cy="4437066"/>
            </a:xfrm>
            <a:custGeom>
              <a:avLst/>
              <a:gdLst/>
              <a:ahLst/>
              <a:cxnLst/>
              <a:rect l="l" t="t" r="r" b="b"/>
              <a:pathLst>
                <a:path w="124653" h="84534" extrusionOk="0">
                  <a:moveTo>
                    <a:pt x="38538" y="0"/>
                  </a:moveTo>
                  <a:cubicBezTo>
                    <a:pt x="31277" y="0"/>
                    <a:pt x="23914" y="1651"/>
                    <a:pt x="17782" y="5121"/>
                  </a:cubicBezTo>
                  <a:cubicBezTo>
                    <a:pt x="5137" y="12295"/>
                    <a:pt x="0" y="25881"/>
                    <a:pt x="2797" y="37401"/>
                  </a:cubicBezTo>
                  <a:cubicBezTo>
                    <a:pt x="5654" y="48891"/>
                    <a:pt x="15168" y="58374"/>
                    <a:pt x="26444" y="65548"/>
                  </a:cubicBezTo>
                  <a:cubicBezTo>
                    <a:pt x="40974" y="74788"/>
                    <a:pt x="58694" y="80806"/>
                    <a:pt x="77509" y="83025"/>
                  </a:cubicBezTo>
                  <a:cubicBezTo>
                    <a:pt x="82402" y="83614"/>
                    <a:pt x="89834" y="84534"/>
                    <a:pt x="97300" y="84534"/>
                  </a:cubicBezTo>
                  <a:cubicBezTo>
                    <a:pt x="108339" y="84534"/>
                    <a:pt x="119455" y="82522"/>
                    <a:pt x="122556" y="74454"/>
                  </a:cubicBezTo>
                  <a:cubicBezTo>
                    <a:pt x="124653" y="69013"/>
                    <a:pt x="119911" y="63694"/>
                    <a:pt x="114136" y="60836"/>
                  </a:cubicBezTo>
                  <a:cubicBezTo>
                    <a:pt x="108361" y="58010"/>
                    <a:pt x="101491" y="56551"/>
                    <a:pt x="96051" y="53329"/>
                  </a:cubicBezTo>
                  <a:cubicBezTo>
                    <a:pt x="84014" y="46064"/>
                    <a:pt x="82433" y="32265"/>
                    <a:pt x="76172" y="21261"/>
                  </a:cubicBezTo>
                  <a:cubicBezTo>
                    <a:pt x="71400" y="12781"/>
                    <a:pt x="63193" y="5516"/>
                    <a:pt x="52311" y="2082"/>
                  </a:cubicBezTo>
                  <a:cubicBezTo>
                    <a:pt x="48014" y="710"/>
                    <a:pt x="43298" y="0"/>
                    <a:pt x="38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6501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559C6F32-809B-4A83-821D-D07C0E8E5FD3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9/27/2022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1219170">
              <a:buClr>
                <a:srgbClr val="000000"/>
              </a:buClr>
            </a:pPr>
            <a:fld id="{8D247BC8-A6CA-494E-BB60-552F2E01048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612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2"/>
          <p:cNvSpPr>
            <a:spLocks/>
          </p:cNvSpPr>
          <p:nvPr/>
        </p:nvSpPr>
        <p:spPr bwMode="auto">
          <a:xfrm>
            <a:off x="8643938" y="3889375"/>
            <a:ext cx="212725" cy="1000125"/>
          </a:xfrm>
          <a:custGeom>
            <a:avLst/>
            <a:gdLst>
              <a:gd name="T0" fmla="*/ 184229347 w 112"/>
              <a:gd name="T1" fmla="*/ 1769459250 h 525"/>
              <a:gd name="T2" fmla="*/ 184229347 w 112"/>
              <a:gd name="T3" fmla="*/ 1558722435 h 525"/>
              <a:gd name="T4" fmla="*/ 10837579 w 112"/>
              <a:gd name="T5" fmla="*/ 1246251000 h 525"/>
              <a:gd name="T6" fmla="*/ 184229347 w 112"/>
              <a:gd name="T7" fmla="*/ 1489689045 h 525"/>
              <a:gd name="T8" fmla="*/ 184229347 w 112"/>
              <a:gd name="T9" fmla="*/ 1217184510 h 525"/>
              <a:gd name="T10" fmla="*/ 10837579 w 112"/>
              <a:gd name="T11" fmla="*/ 904713075 h 525"/>
              <a:gd name="T12" fmla="*/ 180618720 w 112"/>
              <a:gd name="T13" fmla="*/ 1140883545 h 525"/>
              <a:gd name="T14" fmla="*/ 180618720 w 112"/>
              <a:gd name="T15" fmla="*/ 777544800 h 525"/>
              <a:gd name="T16" fmla="*/ 25285785 w 112"/>
              <a:gd name="T17" fmla="*/ 475973775 h 525"/>
              <a:gd name="T18" fmla="*/ 180618720 w 112"/>
              <a:gd name="T19" fmla="*/ 664909770 h 525"/>
              <a:gd name="T20" fmla="*/ 180618720 w 112"/>
              <a:gd name="T21" fmla="*/ 425106465 h 525"/>
              <a:gd name="T22" fmla="*/ 18062632 w 112"/>
              <a:gd name="T23" fmla="*/ 119902605 h 525"/>
              <a:gd name="T24" fmla="*/ 180618720 w 112"/>
              <a:gd name="T25" fmla="*/ 319737105 h 525"/>
              <a:gd name="T26" fmla="*/ 180618720 w 112"/>
              <a:gd name="T27" fmla="*/ 203469240 h 525"/>
              <a:gd name="T28" fmla="*/ 209517031 w 112"/>
              <a:gd name="T29" fmla="*/ 203469240 h 525"/>
              <a:gd name="T30" fmla="*/ 372073119 w 112"/>
              <a:gd name="T31" fmla="*/ 0 h 525"/>
              <a:gd name="T32" fmla="*/ 213129557 w 112"/>
              <a:gd name="T33" fmla="*/ 305203860 h 525"/>
              <a:gd name="T34" fmla="*/ 213129557 w 112"/>
              <a:gd name="T35" fmla="*/ 588608805 h 525"/>
              <a:gd name="T36" fmla="*/ 382910698 w 112"/>
              <a:gd name="T37" fmla="*/ 337905090 h 525"/>
              <a:gd name="T38" fmla="*/ 213129557 w 112"/>
              <a:gd name="T39" fmla="*/ 650376525 h 525"/>
              <a:gd name="T40" fmla="*/ 213129557 w 112"/>
              <a:gd name="T41" fmla="*/ 959213220 h 525"/>
              <a:gd name="T42" fmla="*/ 379298172 w 112"/>
              <a:gd name="T43" fmla="*/ 741210735 h 525"/>
              <a:gd name="T44" fmla="*/ 213129557 w 112"/>
              <a:gd name="T45" fmla="*/ 1053682170 h 525"/>
              <a:gd name="T46" fmla="*/ 213129557 w 112"/>
              <a:gd name="T47" fmla="*/ 1347985620 h 525"/>
              <a:gd name="T48" fmla="*/ 379298172 w 112"/>
              <a:gd name="T49" fmla="*/ 1137250710 h 525"/>
              <a:gd name="T50" fmla="*/ 213129557 w 112"/>
              <a:gd name="T51" fmla="*/ 1442454570 h 525"/>
              <a:gd name="T52" fmla="*/ 216742084 w 112"/>
              <a:gd name="T53" fmla="*/ 1787625330 h 525"/>
              <a:gd name="T54" fmla="*/ 390133851 w 112"/>
              <a:gd name="T55" fmla="*/ 1507855125 h 525"/>
              <a:gd name="T56" fmla="*/ 216742084 w 112"/>
              <a:gd name="T57" fmla="*/ 1823959395 h 525"/>
              <a:gd name="T58" fmla="*/ 216742084 w 112"/>
              <a:gd name="T59" fmla="*/ 1907527935 h 525"/>
              <a:gd name="T60" fmla="*/ 184229347 w 112"/>
              <a:gd name="T61" fmla="*/ 1907527935 h 525"/>
              <a:gd name="T62" fmla="*/ 184229347 w 112"/>
              <a:gd name="T63" fmla="*/ 1882094280 h 525"/>
              <a:gd name="T64" fmla="*/ 25285785 w 112"/>
              <a:gd name="T65" fmla="*/ 1576890420 h 525"/>
              <a:gd name="T66" fmla="*/ 184229347 w 112"/>
              <a:gd name="T67" fmla="*/ 1769459250 h 5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50"/>
          <p:cNvSpPr>
            <a:spLocks/>
          </p:cNvSpPr>
          <p:nvPr/>
        </p:nvSpPr>
        <p:spPr bwMode="auto">
          <a:xfrm>
            <a:off x="6780213" y="4191000"/>
            <a:ext cx="5410200" cy="2667000"/>
          </a:xfrm>
          <a:custGeom>
            <a:avLst/>
            <a:gdLst>
              <a:gd name="T0" fmla="*/ 4881886 w 5150129"/>
              <a:gd name="T1" fmla="*/ 1108 h 2763306"/>
              <a:gd name="T2" fmla="*/ 5410200 w 5150129"/>
              <a:gd name="T3" fmla="*/ 13390 h 2763306"/>
              <a:gd name="T4" fmla="*/ 5410200 w 5150129"/>
              <a:gd name="T5" fmla="*/ 2667000 h 2763306"/>
              <a:gd name="T6" fmla="*/ 3851290 w 5150129"/>
              <a:gd name="T7" fmla="*/ 2667000 h 2763306"/>
              <a:gd name="T8" fmla="*/ 0 w 5150129"/>
              <a:gd name="T9" fmla="*/ 1653096 h 2763306"/>
              <a:gd name="T10" fmla="*/ 4881886 w 5150129"/>
              <a:gd name="T11" fmla="*/ 1108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1"/>
          <p:cNvSpPr>
            <a:spLocks/>
          </p:cNvSpPr>
          <p:nvPr/>
        </p:nvSpPr>
        <p:spPr bwMode="auto">
          <a:xfrm>
            <a:off x="0" y="4572000"/>
            <a:ext cx="11415713" cy="2286000"/>
          </a:xfrm>
          <a:custGeom>
            <a:avLst/>
            <a:gdLst>
              <a:gd name="T0" fmla="*/ 3184192 w 12079179"/>
              <a:gd name="T1" fmla="*/ 1009 h 2245075"/>
              <a:gd name="T2" fmla="*/ 11415713 w 12079179"/>
              <a:gd name="T3" fmla="*/ 2286000 h 2245075"/>
              <a:gd name="T4" fmla="*/ 0 w 12079179"/>
              <a:gd name="T5" fmla="*/ 2286000 h 2245075"/>
              <a:gd name="T6" fmla="*/ 0 w 12079179"/>
              <a:gd name="T7" fmla="*/ 512909 h 2245075"/>
              <a:gd name="T8" fmla="*/ 3184192 w 12079179"/>
              <a:gd name="T9" fmla="*/ 1009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69"/>
          <p:cNvGrpSpPr>
            <a:grpSpLocks noChangeAspect="1"/>
          </p:cNvGrpSpPr>
          <p:nvPr/>
        </p:nvGrpSpPr>
        <p:grpSpPr bwMode="auto">
          <a:xfrm flipH="1">
            <a:off x="9732963" y="958850"/>
            <a:ext cx="1400175" cy="4002088"/>
            <a:chOff x="3220" y="236"/>
            <a:chExt cx="1347" cy="3848"/>
          </a:xfrm>
        </p:grpSpPr>
        <p:sp>
          <p:nvSpPr>
            <p:cNvPr id="7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365 w 68"/>
                <a:gd name="T1" fmla="*/ 586 h 105"/>
                <a:gd name="T2" fmla="*/ 28 w 68"/>
                <a:gd name="T3" fmla="*/ 0 h 105"/>
                <a:gd name="T4" fmla="*/ 365 w 68"/>
                <a:gd name="T5" fmla="*/ 58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21 w 68"/>
                <a:gd name="T1" fmla="*/ 593 h 107"/>
                <a:gd name="T2" fmla="*/ 360 w 68"/>
                <a:gd name="T3" fmla="*/ 0 h 107"/>
                <a:gd name="T4" fmla="*/ 21 w 68"/>
                <a:gd name="T5" fmla="*/ 59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21 w 68"/>
                <a:gd name="T1" fmla="*/ 594 h 106"/>
                <a:gd name="T2" fmla="*/ 360 w 68"/>
                <a:gd name="T3" fmla="*/ 0 h 106"/>
                <a:gd name="T4" fmla="*/ 21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365 w 68"/>
                <a:gd name="T1" fmla="*/ 590 h 106"/>
                <a:gd name="T2" fmla="*/ 28 w 68"/>
                <a:gd name="T3" fmla="*/ 0 h 106"/>
                <a:gd name="T4" fmla="*/ 365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365 w 68"/>
                <a:gd name="T1" fmla="*/ 594 h 106"/>
                <a:gd name="T2" fmla="*/ 28 w 68"/>
                <a:gd name="T3" fmla="*/ 0 h 106"/>
                <a:gd name="T4" fmla="*/ 365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288 w 53"/>
                <a:gd name="T1" fmla="*/ 459 h 82"/>
                <a:gd name="T2" fmla="*/ 24 w 53"/>
                <a:gd name="T3" fmla="*/ 0 h 82"/>
                <a:gd name="T4" fmla="*/ 288 w 53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17 w 52"/>
                <a:gd name="T1" fmla="*/ 459 h 82"/>
                <a:gd name="T2" fmla="*/ 274 w 52"/>
                <a:gd name="T3" fmla="*/ 0 h 82"/>
                <a:gd name="T4" fmla="*/ 17 w 52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17 w 52"/>
                <a:gd name="T1" fmla="*/ 454 h 82"/>
                <a:gd name="T2" fmla="*/ 274 w 52"/>
                <a:gd name="T3" fmla="*/ 0 h 82"/>
                <a:gd name="T4" fmla="*/ 17 w 52"/>
                <a:gd name="T5" fmla="*/ 454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283 w 112"/>
                <a:gd name="T1" fmla="*/ 2721 h 525"/>
                <a:gd name="T2" fmla="*/ 283 w 112"/>
                <a:gd name="T3" fmla="*/ 2397 h 525"/>
                <a:gd name="T4" fmla="*/ 17 w 112"/>
                <a:gd name="T5" fmla="*/ 1917 h 525"/>
                <a:gd name="T6" fmla="*/ 283 w 112"/>
                <a:gd name="T7" fmla="*/ 2291 h 525"/>
                <a:gd name="T8" fmla="*/ 283 w 112"/>
                <a:gd name="T9" fmla="*/ 1872 h 525"/>
                <a:gd name="T10" fmla="*/ 17 w 112"/>
                <a:gd name="T11" fmla="*/ 1392 h 525"/>
                <a:gd name="T12" fmla="*/ 278 w 112"/>
                <a:gd name="T13" fmla="*/ 1754 h 525"/>
                <a:gd name="T14" fmla="*/ 278 w 112"/>
                <a:gd name="T15" fmla="*/ 1196 h 525"/>
                <a:gd name="T16" fmla="*/ 40 w 112"/>
                <a:gd name="T17" fmla="*/ 733 h 525"/>
                <a:gd name="T18" fmla="*/ 278 w 112"/>
                <a:gd name="T19" fmla="*/ 1024 h 525"/>
                <a:gd name="T20" fmla="*/ 278 w 112"/>
                <a:gd name="T21" fmla="*/ 655 h 525"/>
                <a:gd name="T22" fmla="*/ 28 w 112"/>
                <a:gd name="T23" fmla="*/ 184 h 525"/>
                <a:gd name="T24" fmla="*/ 278 w 112"/>
                <a:gd name="T25" fmla="*/ 492 h 525"/>
                <a:gd name="T26" fmla="*/ 278 w 112"/>
                <a:gd name="T27" fmla="*/ 312 h 525"/>
                <a:gd name="T28" fmla="*/ 323 w 112"/>
                <a:gd name="T29" fmla="*/ 312 h 525"/>
                <a:gd name="T30" fmla="*/ 573 w 112"/>
                <a:gd name="T31" fmla="*/ 0 h 525"/>
                <a:gd name="T32" fmla="*/ 328 w 112"/>
                <a:gd name="T33" fmla="*/ 470 h 525"/>
                <a:gd name="T34" fmla="*/ 328 w 112"/>
                <a:gd name="T35" fmla="*/ 905 h 525"/>
                <a:gd name="T36" fmla="*/ 589 w 112"/>
                <a:gd name="T37" fmla="*/ 520 h 525"/>
                <a:gd name="T38" fmla="*/ 328 w 112"/>
                <a:gd name="T39" fmla="*/ 1000 h 525"/>
                <a:gd name="T40" fmla="*/ 328 w 112"/>
                <a:gd name="T41" fmla="*/ 1475 h 525"/>
                <a:gd name="T42" fmla="*/ 585 w 112"/>
                <a:gd name="T43" fmla="*/ 1139 h 525"/>
                <a:gd name="T44" fmla="*/ 328 w 112"/>
                <a:gd name="T45" fmla="*/ 1622 h 525"/>
                <a:gd name="T46" fmla="*/ 328 w 112"/>
                <a:gd name="T47" fmla="*/ 2073 h 525"/>
                <a:gd name="T48" fmla="*/ 585 w 112"/>
                <a:gd name="T49" fmla="*/ 1749 h 525"/>
                <a:gd name="T50" fmla="*/ 328 w 112"/>
                <a:gd name="T51" fmla="*/ 2217 h 525"/>
                <a:gd name="T52" fmla="*/ 332 w 112"/>
                <a:gd name="T53" fmla="*/ 2749 h 525"/>
                <a:gd name="T54" fmla="*/ 601 w 112"/>
                <a:gd name="T55" fmla="*/ 2319 h 525"/>
                <a:gd name="T56" fmla="*/ 332 w 112"/>
                <a:gd name="T57" fmla="*/ 2806 h 525"/>
                <a:gd name="T58" fmla="*/ 332 w 112"/>
                <a:gd name="T59" fmla="*/ 2933 h 525"/>
                <a:gd name="T60" fmla="*/ 283 w 112"/>
                <a:gd name="T61" fmla="*/ 2933 h 525"/>
                <a:gd name="T62" fmla="*/ 283 w 112"/>
                <a:gd name="T63" fmla="*/ 2893 h 525"/>
                <a:gd name="T64" fmla="*/ 40 w 112"/>
                <a:gd name="T65" fmla="*/ 2425 h 525"/>
                <a:gd name="T66" fmla="*/ 283 w 112"/>
                <a:gd name="T67" fmla="*/ 2721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480 w 160"/>
                <a:gd name="T1" fmla="*/ 3912 h 756"/>
                <a:gd name="T2" fmla="*/ 480 w 160"/>
                <a:gd name="T3" fmla="*/ 3444 h 756"/>
                <a:gd name="T4" fmla="*/ 865 w 160"/>
                <a:gd name="T5" fmla="*/ 2752 h 756"/>
                <a:gd name="T6" fmla="*/ 480 w 160"/>
                <a:gd name="T7" fmla="*/ 3286 h 756"/>
                <a:gd name="T8" fmla="*/ 480 w 160"/>
                <a:gd name="T9" fmla="*/ 2684 h 756"/>
                <a:gd name="T10" fmla="*/ 865 w 160"/>
                <a:gd name="T11" fmla="*/ 1999 h 756"/>
                <a:gd name="T12" fmla="*/ 491 w 160"/>
                <a:gd name="T13" fmla="*/ 2523 h 756"/>
                <a:gd name="T14" fmla="*/ 491 w 160"/>
                <a:gd name="T15" fmla="*/ 1725 h 756"/>
                <a:gd name="T16" fmla="*/ 836 w 160"/>
                <a:gd name="T17" fmla="*/ 1056 h 756"/>
                <a:gd name="T18" fmla="*/ 491 w 160"/>
                <a:gd name="T19" fmla="*/ 1467 h 756"/>
                <a:gd name="T20" fmla="*/ 491 w 160"/>
                <a:gd name="T21" fmla="*/ 943 h 756"/>
                <a:gd name="T22" fmla="*/ 848 w 160"/>
                <a:gd name="T23" fmla="*/ 262 h 756"/>
                <a:gd name="T24" fmla="*/ 491 w 160"/>
                <a:gd name="T25" fmla="*/ 709 h 756"/>
                <a:gd name="T26" fmla="*/ 425 w 160"/>
                <a:gd name="T27" fmla="*/ 451 h 756"/>
                <a:gd name="T28" fmla="*/ 73 w 160"/>
                <a:gd name="T29" fmla="*/ 0 h 756"/>
                <a:gd name="T30" fmla="*/ 418 w 160"/>
                <a:gd name="T31" fmla="*/ 676 h 756"/>
                <a:gd name="T32" fmla="*/ 418 w 160"/>
                <a:gd name="T33" fmla="*/ 1306 h 756"/>
                <a:gd name="T34" fmla="*/ 40 w 160"/>
                <a:gd name="T35" fmla="*/ 742 h 756"/>
                <a:gd name="T36" fmla="*/ 418 w 160"/>
                <a:gd name="T37" fmla="*/ 1441 h 756"/>
                <a:gd name="T38" fmla="*/ 418 w 160"/>
                <a:gd name="T39" fmla="*/ 2121 h 756"/>
                <a:gd name="T40" fmla="*/ 57 w 160"/>
                <a:gd name="T41" fmla="*/ 1635 h 756"/>
                <a:gd name="T42" fmla="*/ 418 w 160"/>
                <a:gd name="T43" fmla="*/ 2327 h 756"/>
                <a:gd name="T44" fmla="*/ 418 w 160"/>
                <a:gd name="T45" fmla="*/ 2974 h 756"/>
                <a:gd name="T46" fmla="*/ 57 w 160"/>
                <a:gd name="T47" fmla="*/ 2511 h 756"/>
                <a:gd name="T48" fmla="*/ 418 w 160"/>
                <a:gd name="T49" fmla="*/ 3192 h 756"/>
                <a:gd name="T50" fmla="*/ 413 w 160"/>
                <a:gd name="T51" fmla="*/ 3945 h 756"/>
                <a:gd name="T52" fmla="*/ 28 w 160"/>
                <a:gd name="T53" fmla="*/ 3331 h 756"/>
                <a:gd name="T54" fmla="*/ 413 w 160"/>
                <a:gd name="T55" fmla="*/ 4023 h 756"/>
                <a:gd name="T56" fmla="*/ 413 w 160"/>
                <a:gd name="T57" fmla="*/ 4219 h 756"/>
                <a:gd name="T58" fmla="*/ 480 w 160"/>
                <a:gd name="T59" fmla="*/ 4219 h 756"/>
                <a:gd name="T60" fmla="*/ 480 w 160"/>
                <a:gd name="T61" fmla="*/ 4163 h 756"/>
                <a:gd name="T62" fmla="*/ 836 w 160"/>
                <a:gd name="T63" fmla="*/ 3489 h 756"/>
                <a:gd name="T64" fmla="*/ 480 w 160"/>
                <a:gd name="T65" fmla="*/ 3912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803 w 152"/>
                <a:gd name="T1" fmla="*/ 1323 h 237"/>
                <a:gd name="T2" fmla="*/ 61 w 152"/>
                <a:gd name="T3" fmla="*/ 0 h 237"/>
                <a:gd name="T4" fmla="*/ 803 w 152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627 w 129"/>
                <a:gd name="T1" fmla="*/ 1101 h 220"/>
                <a:gd name="T2" fmla="*/ 603 w 129"/>
                <a:gd name="T3" fmla="*/ 1061 h 220"/>
                <a:gd name="T4" fmla="*/ 558 w 129"/>
                <a:gd name="T5" fmla="*/ 995 h 220"/>
                <a:gd name="T6" fmla="*/ 537 w 129"/>
                <a:gd name="T7" fmla="*/ 967 h 220"/>
                <a:gd name="T8" fmla="*/ 492 w 129"/>
                <a:gd name="T9" fmla="*/ 882 h 220"/>
                <a:gd name="T10" fmla="*/ 487 w 129"/>
                <a:gd name="T11" fmla="*/ 860 h 220"/>
                <a:gd name="T12" fmla="*/ 459 w 129"/>
                <a:gd name="T13" fmla="*/ 815 h 220"/>
                <a:gd name="T14" fmla="*/ 435 w 129"/>
                <a:gd name="T15" fmla="*/ 778 h 220"/>
                <a:gd name="T16" fmla="*/ 426 w 129"/>
                <a:gd name="T17" fmla="*/ 754 h 220"/>
                <a:gd name="T18" fmla="*/ 414 w 129"/>
                <a:gd name="T19" fmla="*/ 737 h 220"/>
                <a:gd name="T20" fmla="*/ 381 w 129"/>
                <a:gd name="T21" fmla="*/ 693 h 220"/>
                <a:gd name="T22" fmla="*/ 369 w 129"/>
                <a:gd name="T23" fmla="*/ 676 h 220"/>
                <a:gd name="T24" fmla="*/ 352 w 129"/>
                <a:gd name="T25" fmla="*/ 643 h 220"/>
                <a:gd name="T26" fmla="*/ 336 w 129"/>
                <a:gd name="T27" fmla="*/ 615 h 220"/>
                <a:gd name="T28" fmla="*/ 307 w 129"/>
                <a:gd name="T29" fmla="*/ 574 h 220"/>
                <a:gd name="T30" fmla="*/ 286 w 129"/>
                <a:gd name="T31" fmla="*/ 532 h 220"/>
                <a:gd name="T32" fmla="*/ 274 w 129"/>
                <a:gd name="T33" fmla="*/ 513 h 220"/>
                <a:gd name="T34" fmla="*/ 267 w 129"/>
                <a:gd name="T35" fmla="*/ 492 h 220"/>
                <a:gd name="T36" fmla="*/ 258 w 129"/>
                <a:gd name="T37" fmla="*/ 480 h 220"/>
                <a:gd name="T38" fmla="*/ 251 w 129"/>
                <a:gd name="T39" fmla="*/ 475 h 220"/>
                <a:gd name="T40" fmla="*/ 241 w 129"/>
                <a:gd name="T41" fmla="*/ 451 h 220"/>
                <a:gd name="T42" fmla="*/ 201 w 129"/>
                <a:gd name="T43" fmla="*/ 390 h 220"/>
                <a:gd name="T44" fmla="*/ 189 w 129"/>
                <a:gd name="T45" fmla="*/ 369 h 220"/>
                <a:gd name="T46" fmla="*/ 173 w 129"/>
                <a:gd name="T47" fmla="*/ 340 h 220"/>
                <a:gd name="T48" fmla="*/ 151 w 129"/>
                <a:gd name="T49" fmla="*/ 295 h 220"/>
                <a:gd name="T50" fmla="*/ 151 w 129"/>
                <a:gd name="T51" fmla="*/ 274 h 220"/>
                <a:gd name="T52" fmla="*/ 128 w 129"/>
                <a:gd name="T53" fmla="*/ 262 h 220"/>
                <a:gd name="T54" fmla="*/ 111 w 129"/>
                <a:gd name="T55" fmla="*/ 251 h 220"/>
                <a:gd name="T56" fmla="*/ 102 w 129"/>
                <a:gd name="T57" fmla="*/ 225 h 220"/>
                <a:gd name="T58" fmla="*/ 95 w 129"/>
                <a:gd name="T59" fmla="*/ 225 h 220"/>
                <a:gd name="T60" fmla="*/ 90 w 129"/>
                <a:gd name="T61" fmla="*/ 213 h 220"/>
                <a:gd name="T62" fmla="*/ 90 w 129"/>
                <a:gd name="T63" fmla="*/ 184 h 220"/>
                <a:gd name="T64" fmla="*/ 66 w 129"/>
                <a:gd name="T65" fmla="*/ 173 h 220"/>
                <a:gd name="T66" fmla="*/ 66 w 129"/>
                <a:gd name="T67" fmla="*/ 163 h 220"/>
                <a:gd name="T68" fmla="*/ 50 w 129"/>
                <a:gd name="T69" fmla="*/ 144 h 220"/>
                <a:gd name="T70" fmla="*/ 45 w 129"/>
                <a:gd name="T71" fmla="*/ 128 h 220"/>
                <a:gd name="T72" fmla="*/ 57 w 129"/>
                <a:gd name="T73" fmla="*/ 128 h 220"/>
                <a:gd name="T74" fmla="*/ 33 w 129"/>
                <a:gd name="T75" fmla="*/ 102 h 220"/>
                <a:gd name="T76" fmla="*/ 17 w 129"/>
                <a:gd name="T77" fmla="*/ 45 h 220"/>
                <a:gd name="T78" fmla="*/ 12 w 129"/>
                <a:gd name="T79" fmla="*/ 33 h 220"/>
                <a:gd name="T80" fmla="*/ 0 w 129"/>
                <a:gd name="T81" fmla="*/ 0 h 220"/>
                <a:gd name="T82" fmla="*/ 12 w 129"/>
                <a:gd name="T83" fmla="*/ 17 h 220"/>
                <a:gd name="T84" fmla="*/ 17 w 129"/>
                <a:gd name="T85" fmla="*/ 40 h 220"/>
                <a:gd name="T86" fmla="*/ 61 w 129"/>
                <a:gd name="T87" fmla="*/ 90 h 220"/>
                <a:gd name="T88" fmla="*/ 118 w 129"/>
                <a:gd name="T89" fmla="*/ 180 h 220"/>
                <a:gd name="T90" fmla="*/ 173 w 129"/>
                <a:gd name="T91" fmla="*/ 267 h 220"/>
                <a:gd name="T92" fmla="*/ 218 w 129"/>
                <a:gd name="T93" fmla="*/ 340 h 220"/>
                <a:gd name="T94" fmla="*/ 258 w 129"/>
                <a:gd name="T95" fmla="*/ 409 h 220"/>
                <a:gd name="T96" fmla="*/ 319 w 129"/>
                <a:gd name="T97" fmla="*/ 525 h 220"/>
                <a:gd name="T98" fmla="*/ 352 w 129"/>
                <a:gd name="T99" fmla="*/ 586 h 220"/>
                <a:gd name="T100" fmla="*/ 392 w 129"/>
                <a:gd name="T101" fmla="*/ 671 h 220"/>
                <a:gd name="T102" fmla="*/ 565 w 129"/>
                <a:gd name="T103" fmla="*/ 934 h 220"/>
                <a:gd name="T104" fmla="*/ 598 w 129"/>
                <a:gd name="T105" fmla="*/ 1005 h 220"/>
                <a:gd name="T106" fmla="*/ 700 w 129"/>
                <a:gd name="T107" fmla="*/ 121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341 w 98"/>
                <a:gd name="T1" fmla="*/ 21 h 188"/>
                <a:gd name="T2" fmla="*/ 78 w 98"/>
                <a:gd name="T3" fmla="*/ 1049 h 188"/>
                <a:gd name="T4" fmla="*/ 443 w 98"/>
                <a:gd name="T5" fmla="*/ 647 h 188"/>
                <a:gd name="T6" fmla="*/ 341 w 98"/>
                <a:gd name="T7" fmla="*/ 21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99 w 50"/>
                <a:gd name="T1" fmla="*/ 0 h 157"/>
                <a:gd name="T2" fmla="*/ 0 w 50"/>
                <a:gd name="T3" fmla="*/ 877 h 157"/>
                <a:gd name="T4" fmla="*/ 201 w 50"/>
                <a:gd name="T5" fmla="*/ 619 h 157"/>
                <a:gd name="T6" fmla="*/ 99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372 w 107"/>
                <a:gd name="T1" fmla="*/ 21 h 211"/>
                <a:gd name="T2" fmla="*/ 89 w 107"/>
                <a:gd name="T3" fmla="*/ 1175 h 211"/>
                <a:gd name="T4" fmla="*/ 483 w 107"/>
                <a:gd name="T5" fmla="*/ 725 h 211"/>
                <a:gd name="T6" fmla="*/ 372 w 107"/>
                <a:gd name="T7" fmla="*/ 21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07 w 54"/>
                <a:gd name="T1" fmla="*/ 0 h 176"/>
                <a:gd name="T2" fmla="*/ 0 w 54"/>
                <a:gd name="T3" fmla="*/ 983 h 176"/>
                <a:gd name="T4" fmla="*/ 213 w 54"/>
                <a:gd name="T5" fmla="*/ 697 h 176"/>
                <a:gd name="T6" fmla="*/ 1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380 w 108"/>
                <a:gd name="T1" fmla="*/ 17 h 211"/>
                <a:gd name="T2" fmla="*/ 83 w 108"/>
                <a:gd name="T3" fmla="*/ 1175 h 211"/>
                <a:gd name="T4" fmla="*/ 484 w 108"/>
                <a:gd name="T5" fmla="*/ 725 h 211"/>
                <a:gd name="T6" fmla="*/ 380 w 108"/>
                <a:gd name="T7" fmla="*/ 17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111 w 54"/>
                <a:gd name="T1" fmla="*/ 0 h 176"/>
                <a:gd name="T2" fmla="*/ 0 w 54"/>
                <a:gd name="T3" fmla="*/ 983 h 176"/>
                <a:gd name="T4" fmla="*/ 218 w 54"/>
                <a:gd name="T5" fmla="*/ 704 h 176"/>
                <a:gd name="T6" fmla="*/ 111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222 w 108"/>
                <a:gd name="T1" fmla="*/ 17 h 210"/>
                <a:gd name="T2" fmla="*/ 512 w 108"/>
                <a:gd name="T3" fmla="*/ 1172 h 210"/>
                <a:gd name="T4" fmla="*/ 123 w 108"/>
                <a:gd name="T5" fmla="*/ 713 h 210"/>
                <a:gd name="T6" fmla="*/ 222 w 108"/>
                <a:gd name="T7" fmla="*/ 17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93 w 54"/>
                <a:gd name="T1" fmla="*/ 0 h 177"/>
                <a:gd name="T2" fmla="*/ 299 w 54"/>
                <a:gd name="T3" fmla="*/ 987 h 177"/>
                <a:gd name="T4" fmla="*/ 94 w 54"/>
                <a:gd name="T5" fmla="*/ 692 h 177"/>
                <a:gd name="T6" fmla="*/ 193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795 w 151"/>
                <a:gd name="T1" fmla="*/ 1323 h 237"/>
                <a:gd name="T2" fmla="*/ 57 w 151"/>
                <a:gd name="T3" fmla="*/ 0 h 237"/>
                <a:gd name="T4" fmla="*/ 795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40 w 151"/>
                <a:gd name="T1" fmla="*/ 1323 h 237"/>
                <a:gd name="T2" fmla="*/ 783 w 151"/>
                <a:gd name="T3" fmla="*/ 0 h 237"/>
                <a:gd name="T4" fmla="*/ 40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45 w 151"/>
                <a:gd name="T1" fmla="*/ 1327 h 238"/>
                <a:gd name="T2" fmla="*/ 778 w 151"/>
                <a:gd name="T3" fmla="*/ 0 h 238"/>
                <a:gd name="T4" fmla="*/ 45 w 151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40 w 149"/>
                <a:gd name="T1" fmla="*/ 1327 h 238"/>
                <a:gd name="T2" fmla="*/ 782 w 149"/>
                <a:gd name="T3" fmla="*/ 0 h 238"/>
                <a:gd name="T4" fmla="*/ 40 w 149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804 w 151"/>
                <a:gd name="T1" fmla="*/ 1311 h 235"/>
                <a:gd name="T2" fmla="*/ 61 w 151"/>
                <a:gd name="T3" fmla="*/ 0 h 235"/>
                <a:gd name="T4" fmla="*/ 804 w 151"/>
                <a:gd name="T5" fmla="*/ 1311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33 w 150"/>
                <a:gd name="T1" fmla="*/ 1319 h 236"/>
                <a:gd name="T2" fmla="*/ 783 w 150"/>
                <a:gd name="T3" fmla="*/ 0 h 236"/>
                <a:gd name="T4" fmla="*/ 33 w 150"/>
                <a:gd name="T5" fmla="*/ 131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804 w 151"/>
                <a:gd name="T1" fmla="*/ 1323 h 237"/>
                <a:gd name="T2" fmla="*/ 61 w 151"/>
                <a:gd name="T3" fmla="*/ 0 h 237"/>
                <a:gd name="T4" fmla="*/ 804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803 w 152"/>
                <a:gd name="T1" fmla="*/ 1327 h 238"/>
                <a:gd name="T2" fmla="*/ 61 w 152"/>
                <a:gd name="T3" fmla="*/ 0 h 238"/>
                <a:gd name="T4" fmla="*/ 803 w 152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33 w 136"/>
                <a:gd name="T1" fmla="*/ 1184 h 212"/>
                <a:gd name="T2" fmla="*/ 701 w 136"/>
                <a:gd name="T3" fmla="*/ 0 h 212"/>
                <a:gd name="T4" fmla="*/ 33 w 136"/>
                <a:gd name="T5" fmla="*/ 1184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73 w 127"/>
                <a:gd name="T1" fmla="*/ 1152 h 233"/>
                <a:gd name="T2" fmla="*/ 94 w 127"/>
                <a:gd name="T3" fmla="*/ 1114 h 233"/>
                <a:gd name="T4" fmla="*/ 128 w 127"/>
                <a:gd name="T5" fmla="*/ 1033 h 233"/>
                <a:gd name="T6" fmla="*/ 144 w 127"/>
                <a:gd name="T7" fmla="*/ 1000 h 233"/>
                <a:gd name="T8" fmla="*/ 196 w 127"/>
                <a:gd name="T9" fmla="*/ 929 h 233"/>
                <a:gd name="T10" fmla="*/ 206 w 127"/>
                <a:gd name="T11" fmla="*/ 894 h 233"/>
                <a:gd name="T12" fmla="*/ 234 w 127"/>
                <a:gd name="T13" fmla="*/ 849 h 233"/>
                <a:gd name="T14" fmla="*/ 257 w 127"/>
                <a:gd name="T15" fmla="*/ 811 h 233"/>
                <a:gd name="T16" fmla="*/ 274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5 h 233"/>
                <a:gd name="T26" fmla="*/ 352 w 127"/>
                <a:gd name="T27" fmla="*/ 631 h 233"/>
                <a:gd name="T28" fmla="*/ 369 w 127"/>
                <a:gd name="T29" fmla="*/ 594 h 233"/>
                <a:gd name="T30" fmla="*/ 397 w 127"/>
                <a:gd name="T31" fmla="*/ 549 h 233"/>
                <a:gd name="T32" fmla="*/ 402 w 127"/>
                <a:gd name="T33" fmla="*/ 525 h 233"/>
                <a:gd name="T34" fmla="*/ 418 w 127"/>
                <a:gd name="T35" fmla="*/ 508 h 233"/>
                <a:gd name="T36" fmla="*/ 425 w 127"/>
                <a:gd name="T37" fmla="*/ 487 h 233"/>
                <a:gd name="T38" fmla="*/ 425 w 127"/>
                <a:gd name="T39" fmla="*/ 480 h 233"/>
                <a:gd name="T40" fmla="*/ 442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86 h 233"/>
                <a:gd name="T52" fmla="*/ 553 w 127"/>
                <a:gd name="T53" fmla="*/ 258 h 233"/>
                <a:gd name="T54" fmla="*/ 553 w 127"/>
                <a:gd name="T55" fmla="*/ 241 h 233"/>
                <a:gd name="T56" fmla="*/ 569 w 127"/>
                <a:gd name="T57" fmla="*/ 213 h 233"/>
                <a:gd name="T58" fmla="*/ 569 w 127"/>
                <a:gd name="T59" fmla="*/ 206 h 233"/>
                <a:gd name="T60" fmla="*/ 574 w 127"/>
                <a:gd name="T61" fmla="*/ 196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19 w 127"/>
                <a:gd name="T71" fmla="*/ 106 h 233"/>
                <a:gd name="T72" fmla="*/ 626 w 127"/>
                <a:gd name="T73" fmla="*/ 128 h 233"/>
                <a:gd name="T74" fmla="*/ 647 w 127"/>
                <a:gd name="T75" fmla="*/ 90 h 233"/>
                <a:gd name="T76" fmla="*/ 680 w 127"/>
                <a:gd name="T77" fmla="*/ 45 h 233"/>
                <a:gd name="T78" fmla="*/ 692 w 127"/>
                <a:gd name="T79" fmla="*/ 33 h 233"/>
                <a:gd name="T80" fmla="*/ 709 w 127"/>
                <a:gd name="T81" fmla="*/ 0 h 233"/>
                <a:gd name="T82" fmla="*/ 709 w 127"/>
                <a:gd name="T83" fmla="*/ 17 h 233"/>
                <a:gd name="T84" fmla="*/ 687 w 127"/>
                <a:gd name="T85" fmla="*/ 45 h 233"/>
                <a:gd name="T86" fmla="*/ 664 w 127"/>
                <a:gd name="T87" fmla="*/ 102 h 233"/>
                <a:gd name="T88" fmla="*/ 614 w 127"/>
                <a:gd name="T89" fmla="*/ 196 h 233"/>
                <a:gd name="T90" fmla="*/ 565 w 127"/>
                <a:gd name="T91" fmla="*/ 303 h 233"/>
                <a:gd name="T92" fmla="*/ 520 w 127"/>
                <a:gd name="T93" fmla="*/ 385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31 h 233"/>
                <a:gd name="T100" fmla="*/ 324 w 127"/>
                <a:gd name="T101" fmla="*/ 709 h 233"/>
                <a:gd name="T102" fmla="*/ 184 w 127"/>
                <a:gd name="T103" fmla="*/ 1000 h 233"/>
                <a:gd name="T104" fmla="*/ 144 w 127"/>
                <a:gd name="T105" fmla="*/ 1078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73 w 127"/>
                <a:gd name="T1" fmla="*/ 1147 h 233"/>
                <a:gd name="T2" fmla="*/ 94 w 127"/>
                <a:gd name="T3" fmla="*/ 1109 h 233"/>
                <a:gd name="T4" fmla="*/ 128 w 127"/>
                <a:gd name="T5" fmla="*/ 1024 h 233"/>
                <a:gd name="T6" fmla="*/ 144 w 127"/>
                <a:gd name="T7" fmla="*/ 998 h 233"/>
                <a:gd name="T8" fmla="*/ 201 w 127"/>
                <a:gd name="T9" fmla="*/ 918 h 233"/>
                <a:gd name="T10" fmla="*/ 206 w 127"/>
                <a:gd name="T11" fmla="*/ 892 h 233"/>
                <a:gd name="T12" fmla="*/ 234 w 127"/>
                <a:gd name="T13" fmla="*/ 840 h 233"/>
                <a:gd name="T14" fmla="*/ 257 w 127"/>
                <a:gd name="T15" fmla="*/ 803 h 233"/>
                <a:gd name="T16" fmla="*/ 274 w 127"/>
                <a:gd name="T17" fmla="*/ 779 h 233"/>
                <a:gd name="T18" fmla="*/ 279 w 127"/>
                <a:gd name="T19" fmla="*/ 762 h 233"/>
                <a:gd name="T20" fmla="*/ 302 w 127"/>
                <a:gd name="T21" fmla="*/ 713 h 233"/>
                <a:gd name="T22" fmla="*/ 319 w 127"/>
                <a:gd name="T23" fmla="*/ 692 h 233"/>
                <a:gd name="T24" fmla="*/ 324 w 127"/>
                <a:gd name="T25" fmla="*/ 659 h 233"/>
                <a:gd name="T26" fmla="*/ 352 w 127"/>
                <a:gd name="T27" fmla="*/ 623 h 233"/>
                <a:gd name="T28" fmla="*/ 369 w 127"/>
                <a:gd name="T29" fmla="*/ 590 h 233"/>
                <a:gd name="T30" fmla="*/ 397 w 127"/>
                <a:gd name="T31" fmla="*/ 541 h 233"/>
                <a:gd name="T32" fmla="*/ 406 w 127"/>
                <a:gd name="T33" fmla="*/ 519 h 233"/>
                <a:gd name="T34" fmla="*/ 418 w 127"/>
                <a:gd name="T35" fmla="*/ 500 h 233"/>
                <a:gd name="T36" fmla="*/ 425 w 127"/>
                <a:gd name="T37" fmla="*/ 491 h 233"/>
                <a:gd name="T38" fmla="*/ 430 w 127"/>
                <a:gd name="T39" fmla="*/ 474 h 233"/>
                <a:gd name="T40" fmla="*/ 442 w 127"/>
                <a:gd name="T41" fmla="*/ 458 h 233"/>
                <a:gd name="T42" fmla="*/ 475 w 127"/>
                <a:gd name="T43" fmla="*/ 389 h 233"/>
                <a:gd name="T44" fmla="*/ 491 w 127"/>
                <a:gd name="T45" fmla="*/ 361 h 233"/>
                <a:gd name="T46" fmla="*/ 508 w 127"/>
                <a:gd name="T47" fmla="*/ 345 h 233"/>
                <a:gd name="T48" fmla="*/ 529 w 127"/>
                <a:gd name="T49" fmla="*/ 290 h 233"/>
                <a:gd name="T50" fmla="*/ 546 w 127"/>
                <a:gd name="T51" fmla="*/ 283 h 233"/>
                <a:gd name="T52" fmla="*/ 553 w 127"/>
                <a:gd name="T53" fmla="*/ 257 h 233"/>
                <a:gd name="T54" fmla="*/ 553 w 127"/>
                <a:gd name="T55" fmla="*/ 234 h 233"/>
                <a:gd name="T56" fmla="*/ 569 w 127"/>
                <a:gd name="T57" fmla="*/ 212 h 233"/>
                <a:gd name="T58" fmla="*/ 569 w 127"/>
                <a:gd name="T59" fmla="*/ 201 h 233"/>
                <a:gd name="T60" fmla="*/ 581 w 127"/>
                <a:gd name="T61" fmla="*/ 196 h 233"/>
                <a:gd name="T62" fmla="*/ 598 w 127"/>
                <a:gd name="T63" fmla="*/ 179 h 233"/>
                <a:gd name="T64" fmla="*/ 602 w 127"/>
                <a:gd name="T65" fmla="*/ 156 h 233"/>
                <a:gd name="T66" fmla="*/ 607 w 127"/>
                <a:gd name="T67" fmla="*/ 151 h 233"/>
                <a:gd name="T68" fmla="*/ 614 w 127"/>
                <a:gd name="T69" fmla="*/ 123 h 233"/>
                <a:gd name="T70" fmla="*/ 619 w 127"/>
                <a:gd name="T71" fmla="*/ 106 h 233"/>
                <a:gd name="T72" fmla="*/ 626 w 127"/>
                <a:gd name="T73" fmla="*/ 118 h 233"/>
                <a:gd name="T74" fmla="*/ 647 w 127"/>
                <a:gd name="T75" fmla="*/ 83 h 233"/>
                <a:gd name="T76" fmla="*/ 687 w 127"/>
                <a:gd name="T77" fmla="*/ 45 h 233"/>
                <a:gd name="T78" fmla="*/ 697 w 127"/>
                <a:gd name="T79" fmla="*/ 33 h 233"/>
                <a:gd name="T80" fmla="*/ 709 w 127"/>
                <a:gd name="T81" fmla="*/ 0 h 233"/>
                <a:gd name="T82" fmla="*/ 709 w 127"/>
                <a:gd name="T83" fmla="*/ 12 h 233"/>
                <a:gd name="T84" fmla="*/ 692 w 127"/>
                <a:gd name="T85" fmla="*/ 45 h 233"/>
                <a:gd name="T86" fmla="*/ 664 w 127"/>
                <a:gd name="T87" fmla="*/ 99 h 233"/>
                <a:gd name="T88" fmla="*/ 619 w 127"/>
                <a:gd name="T89" fmla="*/ 196 h 233"/>
                <a:gd name="T90" fmla="*/ 565 w 127"/>
                <a:gd name="T91" fmla="*/ 300 h 233"/>
                <a:gd name="T92" fmla="*/ 520 w 127"/>
                <a:gd name="T93" fmla="*/ 380 h 233"/>
                <a:gd name="T94" fmla="*/ 491 w 127"/>
                <a:gd name="T95" fmla="*/ 446 h 233"/>
                <a:gd name="T96" fmla="*/ 418 w 127"/>
                <a:gd name="T97" fmla="*/ 562 h 233"/>
                <a:gd name="T98" fmla="*/ 380 w 127"/>
                <a:gd name="T99" fmla="*/ 623 h 233"/>
                <a:gd name="T100" fmla="*/ 324 w 127"/>
                <a:gd name="T101" fmla="*/ 713 h 233"/>
                <a:gd name="T102" fmla="*/ 180 w 127"/>
                <a:gd name="T103" fmla="*/ 998 h 233"/>
                <a:gd name="T104" fmla="*/ 144 w 127"/>
                <a:gd name="T105" fmla="*/ 1069 h 233"/>
                <a:gd name="T106" fmla="*/ 5 w 127"/>
                <a:gd name="T107" fmla="*/ 1277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66 w 114"/>
                <a:gd name="T1" fmla="*/ 1024 h 209"/>
                <a:gd name="T2" fmla="*/ 90 w 114"/>
                <a:gd name="T3" fmla="*/ 991 h 209"/>
                <a:gd name="T4" fmla="*/ 118 w 114"/>
                <a:gd name="T5" fmla="*/ 918 h 209"/>
                <a:gd name="T6" fmla="*/ 127 w 114"/>
                <a:gd name="T7" fmla="*/ 889 h 209"/>
                <a:gd name="T8" fmla="*/ 172 w 114"/>
                <a:gd name="T9" fmla="*/ 819 h 209"/>
                <a:gd name="T10" fmla="*/ 189 w 114"/>
                <a:gd name="T11" fmla="*/ 802 h 209"/>
                <a:gd name="T12" fmla="*/ 205 w 114"/>
                <a:gd name="T13" fmla="*/ 757 h 209"/>
                <a:gd name="T14" fmla="*/ 234 w 114"/>
                <a:gd name="T15" fmla="*/ 717 h 209"/>
                <a:gd name="T16" fmla="*/ 238 w 114"/>
                <a:gd name="T17" fmla="*/ 701 h 209"/>
                <a:gd name="T18" fmla="*/ 245 w 114"/>
                <a:gd name="T19" fmla="*/ 679 h 209"/>
                <a:gd name="T20" fmla="*/ 267 w 114"/>
                <a:gd name="T21" fmla="*/ 635 h 209"/>
                <a:gd name="T22" fmla="*/ 278 w 114"/>
                <a:gd name="T23" fmla="*/ 618 h 209"/>
                <a:gd name="T24" fmla="*/ 290 w 114"/>
                <a:gd name="T25" fmla="*/ 590 h 209"/>
                <a:gd name="T26" fmla="*/ 311 w 114"/>
                <a:gd name="T27" fmla="*/ 561 h 209"/>
                <a:gd name="T28" fmla="*/ 328 w 114"/>
                <a:gd name="T29" fmla="*/ 524 h 209"/>
                <a:gd name="T30" fmla="*/ 352 w 114"/>
                <a:gd name="T31" fmla="*/ 484 h 209"/>
                <a:gd name="T32" fmla="*/ 356 w 114"/>
                <a:gd name="T33" fmla="*/ 467 h 209"/>
                <a:gd name="T34" fmla="*/ 378 w 114"/>
                <a:gd name="T35" fmla="*/ 451 h 209"/>
                <a:gd name="T36" fmla="*/ 385 w 114"/>
                <a:gd name="T37" fmla="*/ 434 h 209"/>
                <a:gd name="T38" fmla="*/ 385 w 114"/>
                <a:gd name="T39" fmla="*/ 429 h 209"/>
                <a:gd name="T40" fmla="*/ 389 w 114"/>
                <a:gd name="T41" fmla="*/ 406 h 209"/>
                <a:gd name="T42" fmla="*/ 422 w 114"/>
                <a:gd name="T43" fmla="*/ 351 h 209"/>
                <a:gd name="T44" fmla="*/ 434 w 114"/>
                <a:gd name="T45" fmla="*/ 328 h 209"/>
                <a:gd name="T46" fmla="*/ 446 w 114"/>
                <a:gd name="T47" fmla="*/ 307 h 209"/>
                <a:gd name="T48" fmla="*/ 474 w 114"/>
                <a:gd name="T49" fmla="*/ 257 h 209"/>
                <a:gd name="T50" fmla="*/ 491 w 114"/>
                <a:gd name="T51" fmla="*/ 257 h 209"/>
                <a:gd name="T52" fmla="*/ 491 w 114"/>
                <a:gd name="T53" fmla="*/ 229 h 209"/>
                <a:gd name="T54" fmla="*/ 491 w 114"/>
                <a:gd name="T55" fmla="*/ 212 h 209"/>
                <a:gd name="T56" fmla="*/ 500 w 114"/>
                <a:gd name="T57" fmla="*/ 196 h 209"/>
                <a:gd name="T58" fmla="*/ 500 w 114"/>
                <a:gd name="T59" fmla="*/ 177 h 209"/>
                <a:gd name="T60" fmla="*/ 512 w 114"/>
                <a:gd name="T61" fmla="*/ 172 h 209"/>
                <a:gd name="T62" fmla="*/ 536 w 114"/>
                <a:gd name="T63" fmla="*/ 160 h 209"/>
                <a:gd name="T64" fmla="*/ 536 w 114"/>
                <a:gd name="T65" fmla="*/ 144 h 209"/>
                <a:gd name="T66" fmla="*/ 540 w 114"/>
                <a:gd name="T67" fmla="*/ 127 h 209"/>
                <a:gd name="T68" fmla="*/ 545 w 114"/>
                <a:gd name="T69" fmla="*/ 111 h 209"/>
                <a:gd name="T70" fmla="*/ 557 w 114"/>
                <a:gd name="T71" fmla="*/ 99 h 209"/>
                <a:gd name="T72" fmla="*/ 562 w 114"/>
                <a:gd name="T73" fmla="*/ 106 h 209"/>
                <a:gd name="T74" fmla="*/ 573 w 114"/>
                <a:gd name="T75" fmla="*/ 73 h 209"/>
                <a:gd name="T76" fmla="*/ 606 w 114"/>
                <a:gd name="T77" fmla="*/ 45 h 209"/>
                <a:gd name="T78" fmla="*/ 618 w 114"/>
                <a:gd name="T79" fmla="*/ 28 h 209"/>
                <a:gd name="T80" fmla="*/ 635 w 114"/>
                <a:gd name="T81" fmla="*/ 0 h 209"/>
                <a:gd name="T82" fmla="*/ 635 w 114"/>
                <a:gd name="T83" fmla="*/ 17 h 209"/>
                <a:gd name="T84" fmla="*/ 606 w 114"/>
                <a:gd name="T85" fmla="*/ 33 h 209"/>
                <a:gd name="T86" fmla="*/ 595 w 114"/>
                <a:gd name="T87" fmla="*/ 94 h 209"/>
                <a:gd name="T88" fmla="*/ 552 w 114"/>
                <a:gd name="T89" fmla="*/ 177 h 209"/>
                <a:gd name="T90" fmla="*/ 500 w 114"/>
                <a:gd name="T91" fmla="*/ 267 h 209"/>
                <a:gd name="T92" fmla="*/ 462 w 114"/>
                <a:gd name="T93" fmla="*/ 344 h 209"/>
                <a:gd name="T94" fmla="*/ 439 w 114"/>
                <a:gd name="T95" fmla="*/ 401 h 209"/>
                <a:gd name="T96" fmla="*/ 378 w 114"/>
                <a:gd name="T97" fmla="*/ 512 h 209"/>
                <a:gd name="T98" fmla="*/ 340 w 114"/>
                <a:gd name="T99" fmla="*/ 561 h 209"/>
                <a:gd name="T100" fmla="*/ 295 w 114"/>
                <a:gd name="T101" fmla="*/ 635 h 209"/>
                <a:gd name="T102" fmla="*/ 168 w 114"/>
                <a:gd name="T103" fmla="*/ 889 h 209"/>
                <a:gd name="T104" fmla="*/ 127 w 114"/>
                <a:gd name="T105" fmla="*/ 962 h 209"/>
                <a:gd name="T106" fmla="*/ 5 w 114"/>
                <a:gd name="T107" fmla="*/ 1142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659 w 135"/>
                <a:gd name="T1" fmla="*/ 1119 h 224"/>
                <a:gd name="T2" fmla="*/ 631 w 135"/>
                <a:gd name="T3" fmla="*/ 1081 h 224"/>
                <a:gd name="T4" fmla="*/ 581 w 135"/>
                <a:gd name="T5" fmla="*/ 1008 h 224"/>
                <a:gd name="T6" fmla="*/ 569 w 135"/>
                <a:gd name="T7" fmla="*/ 984 h 224"/>
                <a:gd name="T8" fmla="*/ 520 w 135"/>
                <a:gd name="T9" fmla="*/ 897 h 224"/>
                <a:gd name="T10" fmla="*/ 508 w 135"/>
                <a:gd name="T11" fmla="*/ 873 h 224"/>
                <a:gd name="T12" fmla="*/ 480 w 135"/>
                <a:gd name="T13" fmla="*/ 835 h 224"/>
                <a:gd name="T14" fmla="*/ 458 w 135"/>
                <a:gd name="T15" fmla="*/ 790 h 224"/>
                <a:gd name="T16" fmla="*/ 442 w 135"/>
                <a:gd name="T17" fmla="*/ 767 h 224"/>
                <a:gd name="T18" fmla="*/ 430 w 135"/>
                <a:gd name="T19" fmla="*/ 750 h 224"/>
                <a:gd name="T20" fmla="*/ 406 w 135"/>
                <a:gd name="T21" fmla="*/ 705 h 224"/>
                <a:gd name="T22" fmla="*/ 385 w 135"/>
                <a:gd name="T23" fmla="*/ 689 h 224"/>
                <a:gd name="T24" fmla="*/ 369 w 135"/>
                <a:gd name="T25" fmla="*/ 660 h 224"/>
                <a:gd name="T26" fmla="*/ 352 w 135"/>
                <a:gd name="T27" fmla="*/ 627 h 224"/>
                <a:gd name="T28" fmla="*/ 328 w 135"/>
                <a:gd name="T29" fmla="*/ 594 h 224"/>
                <a:gd name="T30" fmla="*/ 307 w 135"/>
                <a:gd name="T31" fmla="*/ 544 h 224"/>
                <a:gd name="T32" fmla="*/ 291 w 135"/>
                <a:gd name="T33" fmla="*/ 521 h 224"/>
                <a:gd name="T34" fmla="*/ 286 w 135"/>
                <a:gd name="T35" fmla="*/ 504 h 224"/>
                <a:gd name="T36" fmla="*/ 267 w 135"/>
                <a:gd name="T37" fmla="*/ 487 h 224"/>
                <a:gd name="T38" fmla="*/ 262 w 135"/>
                <a:gd name="T39" fmla="*/ 480 h 224"/>
                <a:gd name="T40" fmla="*/ 258 w 135"/>
                <a:gd name="T41" fmla="*/ 459 h 224"/>
                <a:gd name="T42" fmla="*/ 217 w 135"/>
                <a:gd name="T43" fmla="*/ 397 h 224"/>
                <a:gd name="T44" fmla="*/ 201 w 135"/>
                <a:gd name="T45" fmla="*/ 369 h 224"/>
                <a:gd name="T46" fmla="*/ 184 w 135"/>
                <a:gd name="T47" fmla="*/ 353 h 224"/>
                <a:gd name="T48" fmla="*/ 156 w 135"/>
                <a:gd name="T49" fmla="*/ 296 h 224"/>
                <a:gd name="T50" fmla="*/ 163 w 135"/>
                <a:gd name="T51" fmla="*/ 279 h 224"/>
                <a:gd name="T52" fmla="*/ 139 w 135"/>
                <a:gd name="T53" fmla="*/ 263 h 224"/>
                <a:gd name="T54" fmla="*/ 123 w 135"/>
                <a:gd name="T55" fmla="*/ 251 h 224"/>
                <a:gd name="T56" fmla="*/ 111 w 135"/>
                <a:gd name="T57" fmla="*/ 225 h 224"/>
                <a:gd name="T58" fmla="*/ 106 w 135"/>
                <a:gd name="T59" fmla="*/ 218 h 224"/>
                <a:gd name="T60" fmla="*/ 106 w 135"/>
                <a:gd name="T61" fmla="*/ 213 h 224"/>
                <a:gd name="T62" fmla="*/ 95 w 135"/>
                <a:gd name="T63" fmla="*/ 189 h 224"/>
                <a:gd name="T64" fmla="*/ 73 w 135"/>
                <a:gd name="T65" fmla="*/ 173 h 224"/>
                <a:gd name="T66" fmla="*/ 73 w 135"/>
                <a:gd name="T67" fmla="*/ 163 h 224"/>
                <a:gd name="T68" fmla="*/ 61 w 135"/>
                <a:gd name="T69" fmla="*/ 147 h 224"/>
                <a:gd name="T70" fmla="*/ 45 w 135"/>
                <a:gd name="T71" fmla="*/ 128 h 224"/>
                <a:gd name="T72" fmla="*/ 66 w 135"/>
                <a:gd name="T73" fmla="*/ 128 h 224"/>
                <a:gd name="T74" fmla="*/ 33 w 135"/>
                <a:gd name="T75" fmla="*/ 106 h 224"/>
                <a:gd name="T76" fmla="*/ 28 w 135"/>
                <a:gd name="T77" fmla="*/ 50 h 224"/>
                <a:gd name="T78" fmla="*/ 21 w 135"/>
                <a:gd name="T79" fmla="*/ 28 h 224"/>
                <a:gd name="T80" fmla="*/ 0 w 135"/>
                <a:gd name="T81" fmla="*/ 0 h 224"/>
                <a:gd name="T82" fmla="*/ 17 w 135"/>
                <a:gd name="T83" fmla="*/ 12 h 224"/>
                <a:gd name="T84" fmla="*/ 28 w 135"/>
                <a:gd name="T85" fmla="*/ 45 h 224"/>
                <a:gd name="T86" fmla="*/ 66 w 135"/>
                <a:gd name="T87" fmla="*/ 95 h 224"/>
                <a:gd name="T88" fmla="*/ 123 w 135"/>
                <a:gd name="T89" fmla="*/ 180 h 224"/>
                <a:gd name="T90" fmla="*/ 180 w 135"/>
                <a:gd name="T91" fmla="*/ 274 h 224"/>
                <a:gd name="T92" fmla="*/ 229 w 135"/>
                <a:gd name="T93" fmla="*/ 353 h 224"/>
                <a:gd name="T94" fmla="*/ 267 w 135"/>
                <a:gd name="T95" fmla="*/ 409 h 224"/>
                <a:gd name="T96" fmla="*/ 328 w 135"/>
                <a:gd name="T97" fmla="*/ 525 h 224"/>
                <a:gd name="T98" fmla="*/ 369 w 135"/>
                <a:gd name="T99" fmla="*/ 599 h 224"/>
                <a:gd name="T100" fmla="*/ 414 w 135"/>
                <a:gd name="T101" fmla="*/ 677 h 224"/>
                <a:gd name="T102" fmla="*/ 586 w 135"/>
                <a:gd name="T103" fmla="*/ 951 h 224"/>
                <a:gd name="T104" fmla="*/ 626 w 135"/>
                <a:gd name="T105" fmla="*/ 1020 h 224"/>
                <a:gd name="T106" fmla="*/ 733 w 135"/>
                <a:gd name="T107" fmla="*/ 1242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659 w 135"/>
                <a:gd name="T1" fmla="*/ 1105 h 224"/>
                <a:gd name="T2" fmla="*/ 636 w 135"/>
                <a:gd name="T3" fmla="*/ 1077 h 224"/>
                <a:gd name="T4" fmla="*/ 581 w 135"/>
                <a:gd name="T5" fmla="*/ 1004 h 224"/>
                <a:gd name="T6" fmla="*/ 569 w 135"/>
                <a:gd name="T7" fmla="*/ 982 h 224"/>
                <a:gd name="T8" fmla="*/ 520 w 135"/>
                <a:gd name="T9" fmla="*/ 893 h 224"/>
                <a:gd name="T10" fmla="*/ 508 w 135"/>
                <a:gd name="T11" fmla="*/ 864 h 224"/>
                <a:gd name="T12" fmla="*/ 480 w 135"/>
                <a:gd name="T13" fmla="*/ 827 h 224"/>
                <a:gd name="T14" fmla="*/ 458 w 135"/>
                <a:gd name="T15" fmla="*/ 786 h 224"/>
                <a:gd name="T16" fmla="*/ 447 w 135"/>
                <a:gd name="T17" fmla="*/ 765 h 224"/>
                <a:gd name="T18" fmla="*/ 435 w 135"/>
                <a:gd name="T19" fmla="*/ 746 h 224"/>
                <a:gd name="T20" fmla="*/ 402 w 135"/>
                <a:gd name="T21" fmla="*/ 704 h 224"/>
                <a:gd name="T22" fmla="*/ 390 w 135"/>
                <a:gd name="T23" fmla="*/ 680 h 224"/>
                <a:gd name="T24" fmla="*/ 364 w 135"/>
                <a:gd name="T25" fmla="*/ 652 h 224"/>
                <a:gd name="T26" fmla="*/ 352 w 135"/>
                <a:gd name="T27" fmla="*/ 619 h 224"/>
                <a:gd name="T28" fmla="*/ 324 w 135"/>
                <a:gd name="T29" fmla="*/ 586 h 224"/>
                <a:gd name="T30" fmla="*/ 307 w 135"/>
                <a:gd name="T31" fmla="*/ 541 h 224"/>
                <a:gd name="T32" fmla="*/ 291 w 135"/>
                <a:gd name="T33" fmla="*/ 524 h 224"/>
                <a:gd name="T34" fmla="*/ 286 w 135"/>
                <a:gd name="T35" fmla="*/ 503 h 224"/>
                <a:gd name="T36" fmla="*/ 267 w 135"/>
                <a:gd name="T37" fmla="*/ 484 h 224"/>
                <a:gd name="T38" fmla="*/ 262 w 135"/>
                <a:gd name="T39" fmla="*/ 479 h 224"/>
                <a:gd name="T40" fmla="*/ 250 w 135"/>
                <a:gd name="T41" fmla="*/ 458 h 224"/>
                <a:gd name="T42" fmla="*/ 213 w 135"/>
                <a:gd name="T43" fmla="*/ 390 h 224"/>
                <a:gd name="T44" fmla="*/ 201 w 135"/>
                <a:gd name="T45" fmla="*/ 373 h 224"/>
                <a:gd name="T46" fmla="*/ 189 w 135"/>
                <a:gd name="T47" fmla="*/ 352 h 224"/>
                <a:gd name="T48" fmla="*/ 156 w 135"/>
                <a:gd name="T49" fmla="*/ 295 h 224"/>
                <a:gd name="T50" fmla="*/ 163 w 135"/>
                <a:gd name="T51" fmla="*/ 279 h 224"/>
                <a:gd name="T52" fmla="*/ 139 w 135"/>
                <a:gd name="T53" fmla="*/ 262 h 224"/>
                <a:gd name="T54" fmla="*/ 123 w 135"/>
                <a:gd name="T55" fmla="*/ 250 h 224"/>
                <a:gd name="T56" fmla="*/ 111 w 135"/>
                <a:gd name="T57" fmla="*/ 229 h 224"/>
                <a:gd name="T58" fmla="*/ 102 w 135"/>
                <a:gd name="T59" fmla="*/ 222 h 224"/>
                <a:gd name="T60" fmla="*/ 102 w 135"/>
                <a:gd name="T61" fmla="*/ 205 h 224"/>
                <a:gd name="T62" fmla="*/ 95 w 135"/>
                <a:gd name="T63" fmla="*/ 189 h 224"/>
                <a:gd name="T64" fmla="*/ 73 w 135"/>
                <a:gd name="T65" fmla="*/ 172 h 224"/>
                <a:gd name="T66" fmla="*/ 73 w 135"/>
                <a:gd name="T67" fmla="*/ 161 h 224"/>
                <a:gd name="T68" fmla="*/ 57 w 135"/>
                <a:gd name="T69" fmla="*/ 144 h 224"/>
                <a:gd name="T70" fmla="*/ 50 w 135"/>
                <a:gd name="T71" fmla="*/ 128 h 224"/>
                <a:gd name="T72" fmla="*/ 61 w 135"/>
                <a:gd name="T73" fmla="*/ 128 h 224"/>
                <a:gd name="T74" fmla="*/ 40 w 135"/>
                <a:gd name="T75" fmla="*/ 102 h 224"/>
                <a:gd name="T76" fmla="*/ 21 w 135"/>
                <a:gd name="T77" fmla="*/ 50 h 224"/>
                <a:gd name="T78" fmla="*/ 21 w 135"/>
                <a:gd name="T79" fmla="*/ 33 h 224"/>
                <a:gd name="T80" fmla="*/ 0 w 135"/>
                <a:gd name="T81" fmla="*/ 0 h 224"/>
                <a:gd name="T82" fmla="*/ 17 w 135"/>
                <a:gd name="T83" fmla="*/ 12 h 224"/>
                <a:gd name="T84" fmla="*/ 21 w 135"/>
                <a:gd name="T85" fmla="*/ 45 h 224"/>
                <a:gd name="T86" fmla="*/ 61 w 135"/>
                <a:gd name="T87" fmla="*/ 90 h 224"/>
                <a:gd name="T88" fmla="*/ 123 w 135"/>
                <a:gd name="T89" fmla="*/ 179 h 224"/>
                <a:gd name="T90" fmla="*/ 180 w 135"/>
                <a:gd name="T91" fmla="*/ 279 h 224"/>
                <a:gd name="T92" fmla="*/ 229 w 135"/>
                <a:gd name="T93" fmla="*/ 352 h 224"/>
                <a:gd name="T94" fmla="*/ 267 w 135"/>
                <a:gd name="T95" fmla="*/ 406 h 224"/>
                <a:gd name="T96" fmla="*/ 336 w 135"/>
                <a:gd name="T97" fmla="*/ 529 h 224"/>
                <a:gd name="T98" fmla="*/ 369 w 135"/>
                <a:gd name="T99" fmla="*/ 597 h 224"/>
                <a:gd name="T100" fmla="*/ 414 w 135"/>
                <a:gd name="T101" fmla="*/ 680 h 224"/>
                <a:gd name="T102" fmla="*/ 586 w 135"/>
                <a:gd name="T103" fmla="*/ 942 h 224"/>
                <a:gd name="T104" fmla="*/ 626 w 135"/>
                <a:gd name="T105" fmla="*/ 1015 h 224"/>
                <a:gd name="T106" fmla="*/ 733 w 135"/>
                <a:gd name="T107" fmla="*/ 1237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627 w 129"/>
                <a:gd name="T1" fmla="*/ 1086 h 219"/>
                <a:gd name="T2" fmla="*/ 610 w 129"/>
                <a:gd name="T3" fmla="*/ 1048 h 219"/>
                <a:gd name="T4" fmla="*/ 558 w 129"/>
                <a:gd name="T5" fmla="*/ 980 h 219"/>
                <a:gd name="T6" fmla="*/ 537 w 129"/>
                <a:gd name="T7" fmla="*/ 958 h 219"/>
                <a:gd name="T8" fmla="*/ 497 w 129"/>
                <a:gd name="T9" fmla="*/ 876 h 219"/>
                <a:gd name="T10" fmla="*/ 480 w 129"/>
                <a:gd name="T11" fmla="*/ 852 h 219"/>
                <a:gd name="T12" fmla="*/ 459 w 129"/>
                <a:gd name="T13" fmla="*/ 807 h 219"/>
                <a:gd name="T14" fmla="*/ 430 w 129"/>
                <a:gd name="T15" fmla="*/ 770 h 219"/>
                <a:gd name="T16" fmla="*/ 426 w 129"/>
                <a:gd name="T17" fmla="*/ 746 h 219"/>
                <a:gd name="T18" fmla="*/ 414 w 129"/>
                <a:gd name="T19" fmla="*/ 737 h 219"/>
                <a:gd name="T20" fmla="*/ 381 w 129"/>
                <a:gd name="T21" fmla="*/ 692 h 219"/>
                <a:gd name="T22" fmla="*/ 369 w 129"/>
                <a:gd name="T23" fmla="*/ 663 h 219"/>
                <a:gd name="T24" fmla="*/ 348 w 129"/>
                <a:gd name="T25" fmla="*/ 640 h 219"/>
                <a:gd name="T26" fmla="*/ 329 w 129"/>
                <a:gd name="T27" fmla="*/ 607 h 219"/>
                <a:gd name="T28" fmla="*/ 312 w 129"/>
                <a:gd name="T29" fmla="*/ 569 h 219"/>
                <a:gd name="T30" fmla="*/ 286 w 129"/>
                <a:gd name="T31" fmla="*/ 519 h 219"/>
                <a:gd name="T32" fmla="*/ 274 w 129"/>
                <a:gd name="T33" fmla="*/ 508 h 219"/>
                <a:gd name="T34" fmla="*/ 267 w 129"/>
                <a:gd name="T35" fmla="*/ 484 h 219"/>
                <a:gd name="T36" fmla="*/ 258 w 129"/>
                <a:gd name="T37" fmla="*/ 475 h 219"/>
                <a:gd name="T38" fmla="*/ 251 w 129"/>
                <a:gd name="T39" fmla="*/ 467 h 219"/>
                <a:gd name="T40" fmla="*/ 234 w 129"/>
                <a:gd name="T41" fmla="*/ 446 h 219"/>
                <a:gd name="T42" fmla="*/ 201 w 129"/>
                <a:gd name="T43" fmla="*/ 385 h 219"/>
                <a:gd name="T44" fmla="*/ 184 w 129"/>
                <a:gd name="T45" fmla="*/ 361 h 219"/>
                <a:gd name="T46" fmla="*/ 173 w 129"/>
                <a:gd name="T47" fmla="*/ 340 h 219"/>
                <a:gd name="T48" fmla="*/ 151 w 129"/>
                <a:gd name="T49" fmla="*/ 290 h 219"/>
                <a:gd name="T50" fmla="*/ 151 w 129"/>
                <a:gd name="T51" fmla="*/ 267 h 219"/>
                <a:gd name="T52" fmla="*/ 123 w 129"/>
                <a:gd name="T53" fmla="*/ 262 h 219"/>
                <a:gd name="T54" fmla="*/ 111 w 129"/>
                <a:gd name="T55" fmla="*/ 250 h 219"/>
                <a:gd name="T56" fmla="*/ 102 w 129"/>
                <a:gd name="T57" fmla="*/ 222 h 219"/>
                <a:gd name="T58" fmla="*/ 90 w 129"/>
                <a:gd name="T59" fmla="*/ 217 h 219"/>
                <a:gd name="T60" fmla="*/ 90 w 129"/>
                <a:gd name="T61" fmla="*/ 205 h 219"/>
                <a:gd name="T62" fmla="*/ 90 w 129"/>
                <a:gd name="T63" fmla="*/ 184 h 219"/>
                <a:gd name="T64" fmla="*/ 66 w 129"/>
                <a:gd name="T65" fmla="*/ 168 h 219"/>
                <a:gd name="T66" fmla="*/ 66 w 129"/>
                <a:gd name="T67" fmla="*/ 156 h 219"/>
                <a:gd name="T68" fmla="*/ 50 w 129"/>
                <a:gd name="T69" fmla="*/ 144 h 219"/>
                <a:gd name="T70" fmla="*/ 40 w 129"/>
                <a:gd name="T71" fmla="*/ 123 h 219"/>
                <a:gd name="T72" fmla="*/ 57 w 129"/>
                <a:gd name="T73" fmla="*/ 123 h 219"/>
                <a:gd name="T74" fmla="*/ 28 w 129"/>
                <a:gd name="T75" fmla="*/ 99 h 219"/>
                <a:gd name="T76" fmla="*/ 17 w 129"/>
                <a:gd name="T77" fmla="*/ 45 h 219"/>
                <a:gd name="T78" fmla="*/ 17 w 129"/>
                <a:gd name="T79" fmla="*/ 28 h 219"/>
                <a:gd name="T80" fmla="*/ 0 w 129"/>
                <a:gd name="T81" fmla="*/ 0 h 219"/>
                <a:gd name="T82" fmla="*/ 12 w 129"/>
                <a:gd name="T83" fmla="*/ 5 h 219"/>
                <a:gd name="T84" fmla="*/ 17 w 129"/>
                <a:gd name="T85" fmla="*/ 40 h 219"/>
                <a:gd name="T86" fmla="*/ 57 w 129"/>
                <a:gd name="T87" fmla="*/ 90 h 219"/>
                <a:gd name="T88" fmla="*/ 111 w 129"/>
                <a:gd name="T89" fmla="*/ 172 h 219"/>
                <a:gd name="T90" fmla="*/ 168 w 129"/>
                <a:gd name="T91" fmla="*/ 262 h 219"/>
                <a:gd name="T92" fmla="*/ 218 w 129"/>
                <a:gd name="T93" fmla="*/ 340 h 219"/>
                <a:gd name="T94" fmla="*/ 251 w 129"/>
                <a:gd name="T95" fmla="*/ 401 h 219"/>
                <a:gd name="T96" fmla="*/ 319 w 129"/>
                <a:gd name="T97" fmla="*/ 519 h 219"/>
                <a:gd name="T98" fmla="*/ 352 w 129"/>
                <a:gd name="T99" fmla="*/ 585 h 219"/>
                <a:gd name="T100" fmla="*/ 392 w 129"/>
                <a:gd name="T101" fmla="*/ 663 h 219"/>
                <a:gd name="T102" fmla="*/ 558 w 129"/>
                <a:gd name="T103" fmla="*/ 921 h 219"/>
                <a:gd name="T104" fmla="*/ 603 w 129"/>
                <a:gd name="T105" fmla="*/ 999 h 219"/>
                <a:gd name="T106" fmla="*/ 705 w 129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644 w 131"/>
                <a:gd name="T1" fmla="*/ 1086 h 219"/>
                <a:gd name="T2" fmla="*/ 622 w 131"/>
                <a:gd name="T3" fmla="*/ 1053 h 219"/>
                <a:gd name="T4" fmla="*/ 570 w 131"/>
                <a:gd name="T5" fmla="*/ 980 h 219"/>
                <a:gd name="T6" fmla="*/ 561 w 131"/>
                <a:gd name="T7" fmla="*/ 958 h 219"/>
                <a:gd name="T8" fmla="*/ 516 w 131"/>
                <a:gd name="T9" fmla="*/ 876 h 219"/>
                <a:gd name="T10" fmla="*/ 499 w 131"/>
                <a:gd name="T11" fmla="*/ 852 h 219"/>
                <a:gd name="T12" fmla="*/ 471 w 131"/>
                <a:gd name="T13" fmla="*/ 814 h 219"/>
                <a:gd name="T14" fmla="*/ 447 w 131"/>
                <a:gd name="T15" fmla="*/ 774 h 219"/>
                <a:gd name="T16" fmla="*/ 438 w 131"/>
                <a:gd name="T17" fmla="*/ 746 h 219"/>
                <a:gd name="T18" fmla="*/ 419 w 131"/>
                <a:gd name="T19" fmla="*/ 729 h 219"/>
                <a:gd name="T20" fmla="*/ 393 w 131"/>
                <a:gd name="T21" fmla="*/ 692 h 219"/>
                <a:gd name="T22" fmla="*/ 381 w 131"/>
                <a:gd name="T23" fmla="*/ 668 h 219"/>
                <a:gd name="T24" fmla="*/ 364 w 131"/>
                <a:gd name="T25" fmla="*/ 640 h 219"/>
                <a:gd name="T26" fmla="*/ 341 w 131"/>
                <a:gd name="T27" fmla="*/ 607 h 219"/>
                <a:gd name="T28" fmla="*/ 324 w 131"/>
                <a:gd name="T29" fmla="*/ 574 h 219"/>
                <a:gd name="T30" fmla="*/ 296 w 131"/>
                <a:gd name="T31" fmla="*/ 524 h 219"/>
                <a:gd name="T32" fmla="*/ 286 w 131"/>
                <a:gd name="T33" fmla="*/ 512 h 219"/>
                <a:gd name="T34" fmla="*/ 279 w 131"/>
                <a:gd name="T35" fmla="*/ 484 h 219"/>
                <a:gd name="T36" fmla="*/ 270 w 131"/>
                <a:gd name="T37" fmla="*/ 479 h 219"/>
                <a:gd name="T38" fmla="*/ 263 w 131"/>
                <a:gd name="T39" fmla="*/ 467 h 219"/>
                <a:gd name="T40" fmla="*/ 246 w 131"/>
                <a:gd name="T41" fmla="*/ 446 h 219"/>
                <a:gd name="T42" fmla="*/ 213 w 131"/>
                <a:gd name="T43" fmla="*/ 385 h 219"/>
                <a:gd name="T44" fmla="*/ 196 w 131"/>
                <a:gd name="T45" fmla="*/ 368 h 219"/>
                <a:gd name="T46" fmla="*/ 185 w 131"/>
                <a:gd name="T47" fmla="*/ 340 h 219"/>
                <a:gd name="T48" fmla="*/ 156 w 131"/>
                <a:gd name="T49" fmla="*/ 290 h 219"/>
                <a:gd name="T50" fmla="*/ 156 w 131"/>
                <a:gd name="T51" fmla="*/ 274 h 219"/>
                <a:gd name="T52" fmla="*/ 140 w 131"/>
                <a:gd name="T53" fmla="*/ 262 h 219"/>
                <a:gd name="T54" fmla="*/ 123 w 131"/>
                <a:gd name="T55" fmla="*/ 250 h 219"/>
                <a:gd name="T56" fmla="*/ 111 w 131"/>
                <a:gd name="T57" fmla="*/ 222 h 219"/>
                <a:gd name="T58" fmla="*/ 102 w 131"/>
                <a:gd name="T59" fmla="*/ 222 h 219"/>
                <a:gd name="T60" fmla="*/ 102 w 131"/>
                <a:gd name="T61" fmla="*/ 212 h 219"/>
                <a:gd name="T62" fmla="*/ 95 w 131"/>
                <a:gd name="T63" fmla="*/ 184 h 219"/>
                <a:gd name="T64" fmla="*/ 78 w 131"/>
                <a:gd name="T65" fmla="*/ 172 h 219"/>
                <a:gd name="T66" fmla="*/ 73 w 131"/>
                <a:gd name="T67" fmla="*/ 156 h 219"/>
                <a:gd name="T68" fmla="*/ 66 w 131"/>
                <a:gd name="T69" fmla="*/ 144 h 219"/>
                <a:gd name="T70" fmla="*/ 50 w 131"/>
                <a:gd name="T71" fmla="*/ 123 h 219"/>
                <a:gd name="T72" fmla="*/ 66 w 131"/>
                <a:gd name="T73" fmla="*/ 127 h 219"/>
                <a:gd name="T74" fmla="*/ 40 w 131"/>
                <a:gd name="T75" fmla="*/ 99 h 219"/>
                <a:gd name="T76" fmla="*/ 28 w 131"/>
                <a:gd name="T77" fmla="*/ 45 h 219"/>
                <a:gd name="T78" fmla="*/ 21 w 131"/>
                <a:gd name="T79" fmla="*/ 33 h 219"/>
                <a:gd name="T80" fmla="*/ 0 w 131"/>
                <a:gd name="T81" fmla="*/ 0 h 219"/>
                <a:gd name="T82" fmla="*/ 17 w 131"/>
                <a:gd name="T83" fmla="*/ 12 h 219"/>
                <a:gd name="T84" fmla="*/ 28 w 131"/>
                <a:gd name="T85" fmla="*/ 40 h 219"/>
                <a:gd name="T86" fmla="*/ 73 w 131"/>
                <a:gd name="T87" fmla="*/ 90 h 219"/>
                <a:gd name="T88" fmla="*/ 123 w 131"/>
                <a:gd name="T89" fmla="*/ 172 h 219"/>
                <a:gd name="T90" fmla="*/ 185 w 131"/>
                <a:gd name="T91" fmla="*/ 267 h 219"/>
                <a:gd name="T92" fmla="*/ 230 w 131"/>
                <a:gd name="T93" fmla="*/ 340 h 219"/>
                <a:gd name="T94" fmla="*/ 270 w 131"/>
                <a:gd name="T95" fmla="*/ 397 h 219"/>
                <a:gd name="T96" fmla="*/ 331 w 131"/>
                <a:gd name="T97" fmla="*/ 519 h 219"/>
                <a:gd name="T98" fmla="*/ 364 w 131"/>
                <a:gd name="T99" fmla="*/ 585 h 219"/>
                <a:gd name="T100" fmla="*/ 409 w 131"/>
                <a:gd name="T101" fmla="*/ 668 h 219"/>
                <a:gd name="T102" fmla="*/ 577 w 131"/>
                <a:gd name="T103" fmla="*/ 925 h 219"/>
                <a:gd name="T104" fmla="*/ 615 w 131"/>
                <a:gd name="T105" fmla="*/ 992 h 219"/>
                <a:gd name="T106" fmla="*/ 717 w 131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94 w 127"/>
                <a:gd name="T3" fmla="*/ 1114 h 233"/>
                <a:gd name="T4" fmla="*/ 128 w 127"/>
                <a:gd name="T5" fmla="*/ 1033 h 233"/>
                <a:gd name="T6" fmla="*/ 151 w 127"/>
                <a:gd name="T7" fmla="*/ 1000 h 233"/>
                <a:gd name="T8" fmla="*/ 196 w 127"/>
                <a:gd name="T9" fmla="*/ 922 h 233"/>
                <a:gd name="T10" fmla="*/ 213 w 127"/>
                <a:gd name="T11" fmla="*/ 894 h 233"/>
                <a:gd name="T12" fmla="*/ 229 w 127"/>
                <a:gd name="T13" fmla="*/ 849 h 233"/>
                <a:gd name="T14" fmla="*/ 257 w 127"/>
                <a:gd name="T15" fmla="*/ 811 h 233"/>
                <a:gd name="T16" fmla="*/ 267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0 h 233"/>
                <a:gd name="T26" fmla="*/ 345 w 127"/>
                <a:gd name="T27" fmla="*/ 627 h 233"/>
                <a:gd name="T28" fmla="*/ 369 w 127"/>
                <a:gd name="T29" fmla="*/ 586 h 233"/>
                <a:gd name="T30" fmla="*/ 397 w 127"/>
                <a:gd name="T31" fmla="*/ 549 h 233"/>
                <a:gd name="T32" fmla="*/ 406 w 127"/>
                <a:gd name="T33" fmla="*/ 520 h 233"/>
                <a:gd name="T34" fmla="*/ 413 w 127"/>
                <a:gd name="T35" fmla="*/ 508 h 233"/>
                <a:gd name="T36" fmla="*/ 425 w 127"/>
                <a:gd name="T37" fmla="*/ 487 h 233"/>
                <a:gd name="T38" fmla="*/ 425 w 127"/>
                <a:gd name="T39" fmla="*/ 475 h 233"/>
                <a:gd name="T40" fmla="*/ 435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79 h 233"/>
                <a:gd name="T52" fmla="*/ 553 w 127"/>
                <a:gd name="T53" fmla="*/ 258 h 233"/>
                <a:gd name="T54" fmla="*/ 553 w 127"/>
                <a:gd name="T55" fmla="*/ 241 h 233"/>
                <a:gd name="T56" fmla="*/ 565 w 127"/>
                <a:gd name="T57" fmla="*/ 213 h 233"/>
                <a:gd name="T58" fmla="*/ 565 w 127"/>
                <a:gd name="T59" fmla="*/ 206 h 233"/>
                <a:gd name="T60" fmla="*/ 574 w 127"/>
                <a:gd name="T61" fmla="*/ 196 h 233"/>
                <a:gd name="T62" fmla="*/ 598 w 127"/>
                <a:gd name="T63" fmla="*/ 173 h 233"/>
                <a:gd name="T64" fmla="*/ 598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26 w 127"/>
                <a:gd name="T71" fmla="*/ 106 h 233"/>
                <a:gd name="T72" fmla="*/ 631 w 127"/>
                <a:gd name="T73" fmla="*/ 123 h 233"/>
                <a:gd name="T74" fmla="*/ 643 w 127"/>
                <a:gd name="T75" fmla="*/ 83 h 233"/>
                <a:gd name="T76" fmla="*/ 676 w 127"/>
                <a:gd name="T77" fmla="*/ 45 h 233"/>
                <a:gd name="T78" fmla="*/ 692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80 w 127"/>
                <a:gd name="T85" fmla="*/ 45 h 233"/>
                <a:gd name="T86" fmla="*/ 664 w 127"/>
                <a:gd name="T87" fmla="*/ 102 h 233"/>
                <a:gd name="T88" fmla="*/ 619 w 127"/>
                <a:gd name="T89" fmla="*/ 201 h 233"/>
                <a:gd name="T90" fmla="*/ 565 w 127"/>
                <a:gd name="T91" fmla="*/ 303 h 233"/>
                <a:gd name="T92" fmla="*/ 524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27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6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102 w 127"/>
                <a:gd name="T3" fmla="*/ 1114 h 233"/>
                <a:gd name="T4" fmla="*/ 139 w 127"/>
                <a:gd name="T5" fmla="*/ 1029 h 233"/>
                <a:gd name="T6" fmla="*/ 144 w 127"/>
                <a:gd name="T7" fmla="*/ 1000 h 233"/>
                <a:gd name="T8" fmla="*/ 201 w 127"/>
                <a:gd name="T9" fmla="*/ 922 h 233"/>
                <a:gd name="T10" fmla="*/ 217 w 127"/>
                <a:gd name="T11" fmla="*/ 894 h 233"/>
                <a:gd name="T12" fmla="*/ 241 w 127"/>
                <a:gd name="T13" fmla="*/ 844 h 233"/>
                <a:gd name="T14" fmla="*/ 257 w 127"/>
                <a:gd name="T15" fmla="*/ 811 h 233"/>
                <a:gd name="T16" fmla="*/ 279 w 127"/>
                <a:gd name="T17" fmla="*/ 783 h 233"/>
                <a:gd name="T18" fmla="*/ 283 w 127"/>
                <a:gd name="T19" fmla="*/ 766 h 233"/>
                <a:gd name="T20" fmla="*/ 302 w 127"/>
                <a:gd name="T21" fmla="*/ 717 h 233"/>
                <a:gd name="T22" fmla="*/ 319 w 127"/>
                <a:gd name="T23" fmla="*/ 688 h 233"/>
                <a:gd name="T24" fmla="*/ 328 w 127"/>
                <a:gd name="T25" fmla="*/ 665 h 233"/>
                <a:gd name="T26" fmla="*/ 352 w 127"/>
                <a:gd name="T27" fmla="*/ 631 h 233"/>
                <a:gd name="T28" fmla="*/ 369 w 127"/>
                <a:gd name="T29" fmla="*/ 586 h 233"/>
                <a:gd name="T30" fmla="*/ 402 w 127"/>
                <a:gd name="T31" fmla="*/ 542 h 233"/>
                <a:gd name="T32" fmla="*/ 406 w 127"/>
                <a:gd name="T33" fmla="*/ 520 h 233"/>
                <a:gd name="T34" fmla="*/ 418 w 127"/>
                <a:gd name="T35" fmla="*/ 508 h 233"/>
                <a:gd name="T36" fmla="*/ 430 w 127"/>
                <a:gd name="T37" fmla="*/ 480 h 233"/>
                <a:gd name="T38" fmla="*/ 435 w 127"/>
                <a:gd name="T39" fmla="*/ 480 h 233"/>
                <a:gd name="T40" fmla="*/ 446 w 127"/>
                <a:gd name="T41" fmla="*/ 459 h 233"/>
                <a:gd name="T42" fmla="*/ 487 w 127"/>
                <a:gd name="T43" fmla="*/ 393 h 233"/>
                <a:gd name="T44" fmla="*/ 491 w 127"/>
                <a:gd name="T45" fmla="*/ 364 h 233"/>
                <a:gd name="T46" fmla="*/ 508 w 127"/>
                <a:gd name="T47" fmla="*/ 341 h 233"/>
                <a:gd name="T48" fmla="*/ 536 w 127"/>
                <a:gd name="T49" fmla="*/ 291 h 233"/>
                <a:gd name="T50" fmla="*/ 553 w 127"/>
                <a:gd name="T51" fmla="*/ 279 h 233"/>
                <a:gd name="T52" fmla="*/ 557 w 127"/>
                <a:gd name="T53" fmla="*/ 258 h 233"/>
                <a:gd name="T54" fmla="*/ 557 w 127"/>
                <a:gd name="T55" fmla="*/ 234 h 233"/>
                <a:gd name="T56" fmla="*/ 569 w 127"/>
                <a:gd name="T57" fmla="*/ 213 h 233"/>
                <a:gd name="T58" fmla="*/ 569 w 127"/>
                <a:gd name="T59" fmla="*/ 206 h 233"/>
                <a:gd name="T60" fmla="*/ 586 w 127"/>
                <a:gd name="T61" fmla="*/ 189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0 h 233"/>
                <a:gd name="T68" fmla="*/ 614 w 127"/>
                <a:gd name="T69" fmla="*/ 128 h 233"/>
                <a:gd name="T70" fmla="*/ 626 w 127"/>
                <a:gd name="T71" fmla="*/ 106 h 233"/>
                <a:gd name="T72" fmla="*/ 635 w 127"/>
                <a:gd name="T73" fmla="*/ 123 h 233"/>
                <a:gd name="T74" fmla="*/ 647 w 127"/>
                <a:gd name="T75" fmla="*/ 83 h 233"/>
                <a:gd name="T76" fmla="*/ 687 w 127"/>
                <a:gd name="T77" fmla="*/ 40 h 233"/>
                <a:gd name="T78" fmla="*/ 697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92 w 127"/>
                <a:gd name="T85" fmla="*/ 40 h 233"/>
                <a:gd name="T86" fmla="*/ 669 w 127"/>
                <a:gd name="T87" fmla="*/ 102 h 233"/>
                <a:gd name="T88" fmla="*/ 619 w 127"/>
                <a:gd name="T89" fmla="*/ 196 h 233"/>
                <a:gd name="T90" fmla="*/ 565 w 127"/>
                <a:gd name="T91" fmla="*/ 303 h 233"/>
                <a:gd name="T92" fmla="*/ 520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5 w 127"/>
                <a:gd name="T99" fmla="*/ 631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21 w 29"/>
                <a:gd name="T1" fmla="*/ 0 h 1244"/>
                <a:gd name="T2" fmla="*/ 49 w 29"/>
                <a:gd name="T3" fmla="*/ 3436 h 1244"/>
                <a:gd name="T4" fmla="*/ 0 w 29"/>
                <a:gd name="T5" fmla="*/ 6939 h 1244"/>
                <a:gd name="T6" fmla="*/ 143 w 29"/>
                <a:gd name="T7" fmla="*/ 6939 h 1244"/>
                <a:gd name="T8" fmla="*/ 94 w 29"/>
                <a:gd name="T9" fmla="*/ 5026 h 1244"/>
                <a:gd name="T10" fmla="*/ 159 w 29"/>
                <a:gd name="T11" fmla="*/ 1578 h 1244"/>
                <a:gd name="T12" fmla="*/ 110 w 29"/>
                <a:gd name="T13" fmla="*/ 0 h 1244"/>
                <a:gd name="T14" fmla="*/ 21 w 29"/>
                <a:gd name="T15" fmla="*/ 0 h 1244"/>
                <a:gd name="T16" fmla="*/ 21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168 w 82"/>
                <a:gd name="T1" fmla="*/ 28 h 163"/>
                <a:gd name="T2" fmla="*/ 386 w 82"/>
                <a:gd name="T3" fmla="*/ 909 h 163"/>
                <a:gd name="T4" fmla="*/ 83 w 82"/>
                <a:gd name="T5" fmla="*/ 565 h 163"/>
                <a:gd name="T6" fmla="*/ 168 w 82"/>
                <a:gd name="T7" fmla="*/ 28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157 w 43"/>
                <a:gd name="T1" fmla="*/ 0 h 135"/>
                <a:gd name="T2" fmla="*/ 242 w 43"/>
                <a:gd name="T3" fmla="*/ 749 h 135"/>
                <a:gd name="T4" fmla="*/ 74 w 43"/>
                <a:gd name="T5" fmla="*/ 532 h 135"/>
                <a:gd name="T6" fmla="*/ 157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96 w 93"/>
                <a:gd name="T1" fmla="*/ 21 h 180"/>
                <a:gd name="T2" fmla="*/ 447 w 93"/>
                <a:gd name="T3" fmla="*/ 1008 h 180"/>
                <a:gd name="T4" fmla="*/ 102 w 93"/>
                <a:gd name="T5" fmla="*/ 611 h 180"/>
                <a:gd name="T6" fmla="*/ 196 w 93"/>
                <a:gd name="T7" fmla="*/ 21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172 w 47"/>
                <a:gd name="T1" fmla="*/ 0 h 152"/>
                <a:gd name="T2" fmla="*/ 262 w 47"/>
                <a:gd name="T3" fmla="*/ 848 h 152"/>
                <a:gd name="T4" fmla="*/ 78 w 47"/>
                <a:gd name="T5" fmla="*/ 598 h 152"/>
                <a:gd name="T6" fmla="*/ 172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96 w 94"/>
                <a:gd name="T1" fmla="*/ 28 h 181"/>
                <a:gd name="T2" fmla="*/ 442 w 94"/>
                <a:gd name="T3" fmla="*/ 1012 h 181"/>
                <a:gd name="T4" fmla="*/ 106 w 94"/>
                <a:gd name="T5" fmla="*/ 627 h 181"/>
                <a:gd name="T6" fmla="*/ 196 w 94"/>
                <a:gd name="T7" fmla="*/ 28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155 w 45"/>
                <a:gd name="T1" fmla="*/ 0 h 150"/>
                <a:gd name="T2" fmla="*/ 250 w 45"/>
                <a:gd name="T3" fmla="*/ 835 h 150"/>
                <a:gd name="T4" fmla="*/ 73 w 45"/>
                <a:gd name="T5" fmla="*/ 597 h 150"/>
                <a:gd name="T6" fmla="*/ 15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320 w 92"/>
                <a:gd name="T1" fmla="*/ 28 h 183"/>
                <a:gd name="T2" fmla="*/ 73 w 92"/>
                <a:gd name="T3" fmla="*/ 1025 h 183"/>
                <a:gd name="T4" fmla="*/ 405 w 92"/>
                <a:gd name="T5" fmla="*/ 622 h 183"/>
                <a:gd name="T6" fmla="*/ 320 w 92"/>
                <a:gd name="T7" fmla="*/ 2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94 w 47"/>
                <a:gd name="T1" fmla="*/ 0 h 150"/>
                <a:gd name="T2" fmla="*/ 0 w 47"/>
                <a:gd name="T3" fmla="*/ 840 h 150"/>
                <a:gd name="T4" fmla="*/ 184 w 47"/>
                <a:gd name="T5" fmla="*/ 594 h 150"/>
                <a:gd name="T6" fmla="*/ 9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33 w 129"/>
                <a:gd name="T1" fmla="*/ 1134 h 204"/>
                <a:gd name="T2" fmla="*/ 667 w 129"/>
                <a:gd name="T3" fmla="*/ 0 h 204"/>
                <a:gd name="T4" fmla="*/ 33 w 129"/>
                <a:gd name="T5" fmla="*/ 1134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688 w 129"/>
                <a:gd name="T1" fmla="*/ 1126 h 202"/>
                <a:gd name="T2" fmla="*/ 57 w 129"/>
                <a:gd name="T3" fmla="*/ 0 h 202"/>
                <a:gd name="T4" fmla="*/ 688 w 129"/>
                <a:gd name="T5" fmla="*/ 1126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33 w 129"/>
                <a:gd name="T1" fmla="*/ 1130 h 203"/>
                <a:gd name="T2" fmla="*/ 671 w 129"/>
                <a:gd name="T3" fmla="*/ 0 h 203"/>
                <a:gd name="T4" fmla="*/ 33 w 129"/>
                <a:gd name="T5" fmla="*/ 113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688 w 129"/>
                <a:gd name="T1" fmla="*/ 1123 h 201"/>
                <a:gd name="T2" fmla="*/ 49 w 129"/>
                <a:gd name="T3" fmla="*/ 0 h 201"/>
                <a:gd name="T4" fmla="*/ 688 w 129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693 w 129"/>
                <a:gd name="T1" fmla="*/ 1139 h 204"/>
                <a:gd name="T2" fmla="*/ 50 w 129"/>
                <a:gd name="T3" fmla="*/ 0 h 204"/>
                <a:gd name="T4" fmla="*/ 69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33 w 129"/>
                <a:gd name="T1" fmla="*/ 1139 h 204"/>
                <a:gd name="T2" fmla="*/ 667 w 129"/>
                <a:gd name="T3" fmla="*/ 0 h 204"/>
                <a:gd name="T4" fmla="*/ 3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681 w 129"/>
                <a:gd name="T1" fmla="*/ 1143 h 205"/>
                <a:gd name="T2" fmla="*/ 45 w 129"/>
                <a:gd name="T3" fmla="*/ 0 h 205"/>
                <a:gd name="T4" fmla="*/ 681 w 129"/>
                <a:gd name="T5" fmla="*/ 1143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33 w 129"/>
                <a:gd name="T1" fmla="*/ 1131 h 202"/>
                <a:gd name="T2" fmla="*/ 667 w 129"/>
                <a:gd name="T3" fmla="*/ 0 h 202"/>
                <a:gd name="T4" fmla="*/ 33 w 129"/>
                <a:gd name="T5" fmla="*/ 1131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40 w 130"/>
                <a:gd name="T1" fmla="*/ 1123 h 201"/>
                <a:gd name="T2" fmla="*/ 668 w 130"/>
                <a:gd name="T3" fmla="*/ 0 h 201"/>
                <a:gd name="T4" fmla="*/ 40 w 130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626 w 116"/>
                <a:gd name="T1" fmla="*/ 1012 h 181"/>
                <a:gd name="T2" fmla="*/ 45 w 116"/>
                <a:gd name="T3" fmla="*/ 0 h 181"/>
                <a:gd name="T4" fmla="*/ 626 w 116"/>
                <a:gd name="T5" fmla="*/ 1012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541 w 110"/>
                <a:gd name="T1" fmla="*/ 979 h 201"/>
                <a:gd name="T2" fmla="*/ 520 w 110"/>
                <a:gd name="T3" fmla="*/ 941 h 201"/>
                <a:gd name="T4" fmla="*/ 496 w 110"/>
                <a:gd name="T5" fmla="*/ 868 h 201"/>
                <a:gd name="T6" fmla="*/ 492 w 110"/>
                <a:gd name="T7" fmla="*/ 851 h 201"/>
                <a:gd name="T8" fmla="*/ 442 w 110"/>
                <a:gd name="T9" fmla="*/ 778 h 201"/>
                <a:gd name="T10" fmla="*/ 425 w 110"/>
                <a:gd name="T11" fmla="*/ 757 h 201"/>
                <a:gd name="T12" fmla="*/ 409 w 110"/>
                <a:gd name="T13" fmla="*/ 712 h 201"/>
                <a:gd name="T14" fmla="*/ 397 w 110"/>
                <a:gd name="T15" fmla="*/ 684 h 201"/>
                <a:gd name="T16" fmla="*/ 381 w 110"/>
                <a:gd name="T17" fmla="*/ 667 h 201"/>
                <a:gd name="T18" fmla="*/ 381 w 110"/>
                <a:gd name="T19" fmla="*/ 646 h 201"/>
                <a:gd name="T20" fmla="*/ 357 w 110"/>
                <a:gd name="T21" fmla="*/ 601 h 201"/>
                <a:gd name="T22" fmla="*/ 347 w 110"/>
                <a:gd name="T23" fmla="*/ 578 h 201"/>
                <a:gd name="T24" fmla="*/ 336 w 110"/>
                <a:gd name="T25" fmla="*/ 549 h 201"/>
                <a:gd name="T26" fmla="*/ 324 w 110"/>
                <a:gd name="T27" fmla="*/ 528 h 201"/>
                <a:gd name="T28" fmla="*/ 307 w 110"/>
                <a:gd name="T29" fmla="*/ 495 h 201"/>
                <a:gd name="T30" fmla="*/ 274 w 110"/>
                <a:gd name="T31" fmla="*/ 455 h 201"/>
                <a:gd name="T32" fmla="*/ 274 w 110"/>
                <a:gd name="T33" fmla="*/ 446 h 201"/>
                <a:gd name="T34" fmla="*/ 258 w 110"/>
                <a:gd name="T35" fmla="*/ 422 h 201"/>
                <a:gd name="T36" fmla="*/ 251 w 110"/>
                <a:gd name="T37" fmla="*/ 406 h 201"/>
                <a:gd name="T38" fmla="*/ 251 w 110"/>
                <a:gd name="T39" fmla="*/ 401 h 201"/>
                <a:gd name="T40" fmla="*/ 241 w 110"/>
                <a:gd name="T41" fmla="*/ 384 h 201"/>
                <a:gd name="T42" fmla="*/ 206 w 110"/>
                <a:gd name="T43" fmla="*/ 328 h 201"/>
                <a:gd name="T44" fmla="*/ 201 w 110"/>
                <a:gd name="T45" fmla="*/ 307 h 201"/>
                <a:gd name="T46" fmla="*/ 184 w 110"/>
                <a:gd name="T47" fmla="*/ 283 h 201"/>
                <a:gd name="T48" fmla="*/ 163 w 110"/>
                <a:gd name="T49" fmla="*/ 238 h 201"/>
                <a:gd name="T50" fmla="*/ 151 w 110"/>
                <a:gd name="T51" fmla="*/ 233 h 201"/>
                <a:gd name="T52" fmla="*/ 151 w 110"/>
                <a:gd name="T53" fmla="*/ 217 h 201"/>
                <a:gd name="T54" fmla="*/ 156 w 110"/>
                <a:gd name="T55" fmla="*/ 189 h 201"/>
                <a:gd name="T56" fmla="*/ 135 w 110"/>
                <a:gd name="T57" fmla="*/ 172 h 201"/>
                <a:gd name="T58" fmla="*/ 135 w 110"/>
                <a:gd name="T59" fmla="*/ 160 h 201"/>
                <a:gd name="T60" fmla="*/ 128 w 110"/>
                <a:gd name="T61" fmla="*/ 160 h 201"/>
                <a:gd name="T62" fmla="*/ 106 w 110"/>
                <a:gd name="T63" fmla="*/ 144 h 201"/>
                <a:gd name="T64" fmla="*/ 111 w 110"/>
                <a:gd name="T65" fmla="*/ 118 h 201"/>
                <a:gd name="T66" fmla="*/ 95 w 110"/>
                <a:gd name="T67" fmla="*/ 118 h 201"/>
                <a:gd name="T68" fmla="*/ 95 w 110"/>
                <a:gd name="T69" fmla="*/ 94 h 201"/>
                <a:gd name="T70" fmla="*/ 90 w 110"/>
                <a:gd name="T71" fmla="*/ 78 h 201"/>
                <a:gd name="T72" fmla="*/ 83 w 110"/>
                <a:gd name="T73" fmla="*/ 94 h 201"/>
                <a:gd name="T74" fmla="*/ 73 w 110"/>
                <a:gd name="T75" fmla="*/ 61 h 201"/>
                <a:gd name="T76" fmla="*/ 21 w 110"/>
                <a:gd name="T77" fmla="*/ 28 h 201"/>
                <a:gd name="T78" fmla="*/ 17 w 110"/>
                <a:gd name="T79" fmla="*/ 21 h 201"/>
                <a:gd name="T80" fmla="*/ 0 w 110"/>
                <a:gd name="T81" fmla="*/ 0 h 201"/>
                <a:gd name="T82" fmla="*/ 0 w 110"/>
                <a:gd name="T83" fmla="*/ 17 h 201"/>
                <a:gd name="T84" fmla="*/ 21 w 110"/>
                <a:gd name="T85" fmla="*/ 28 h 201"/>
                <a:gd name="T86" fmla="*/ 33 w 110"/>
                <a:gd name="T87" fmla="*/ 90 h 201"/>
                <a:gd name="T88" fmla="*/ 73 w 110"/>
                <a:gd name="T89" fmla="*/ 167 h 201"/>
                <a:gd name="T90" fmla="*/ 111 w 110"/>
                <a:gd name="T91" fmla="*/ 255 h 201"/>
                <a:gd name="T92" fmla="*/ 156 w 110"/>
                <a:gd name="T93" fmla="*/ 328 h 201"/>
                <a:gd name="T94" fmla="*/ 180 w 110"/>
                <a:gd name="T95" fmla="*/ 384 h 201"/>
                <a:gd name="T96" fmla="*/ 241 w 110"/>
                <a:gd name="T97" fmla="*/ 483 h 201"/>
                <a:gd name="T98" fmla="*/ 274 w 110"/>
                <a:gd name="T99" fmla="*/ 540 h 201"/>
                <a:gd name="T100" fmla="*/ 324 w 110"/>
                <a:gd name="T101" fmla="*/ 611 h 201"/>
                <a:gd name="T102" fmla="*/ 430 w 110"/>
                <a:gd name="T103" fmla="*/ 856 h 201"/>
                <a:gd name="T104" fmla="*/ 475 w 110"/>
                <a:gd name="T105" fmla="*/ 922 h 201"/>
                <a:gd name="T106" fmla="*/ 610 w 110"/>
                <a:gd name="T107" fmla="*/ 108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533 w 109"/>
                <a:gd name="T1" fmla="*/ 991 h 202"/>
                <a:gd name="T2" fmla="*/ 523 w 109"/>
                <a:gd name="T3" fmla="*/ 963 h 202"/>
                <a:gd name="T4" fmla="*/ 488 w 109"/>
                <a:gd name="T5" fmla="*/ 885 h 202"/>
                <a:gd name="T6" fmla="*/ 483 w 109"/>
                <a:gd name="T7" fmla="*/ 868 h 202"/>
                <a:gd name="T8" fmla="*/ 439 w 109"/>
                <a:gd name="T9" fmla="*/ 800 h 202"/>
                <a:gd name="T10" fmla="*/ 417 w 109"/>
                <a:gd name="T11" fmla="*/ 774 h 202"/>
                <a:gd name="T12" fmla="*/ 406 w 109"/>
                <a:gd name="T13" fmla="*/ 734 h 202"/>
                <a:gd name="T14" fmla="*/ 389 w 109"/>
                <a:gd name="T15" fmla="*/ 693 h 202"/>
                <a:gd name="T16" fmla="*/ 377 w 109"/>
                <a:gd name="T17" fmla="*/ 684 h 202"/>
                <a:gd name="T18" fmla="*/ 377 w 109"/>
                <a:gd name="T19" fmla="*/ 660 h 202"/>
                <a:gd name="T20" fmla="*/ 361 w 109"/>
                <a:gd name="T21" fmla="*/ 615 h 202"/>
                <a:gd name="T22" fmla="*/ 340 w 109"/>
                <a:gd name="T23" fmla="*/ 594 h 202"/>
                <a:gd name="T24" fmla="*/ 332 w 109"/>
                <a:gd name="T25" fmla="*/ 570 h 202"/>
                <a:gd name="T26" fmla="*/ 316 w 109"/>
                <a:gd name="T27" fmla="*/ 544 h 202"/>
                <a:gd name="T28" fmla="*/ 307 w 109"/>
                <a:gd name="T29" fmla="*/ 509 h 202"/>
                <a:gd name="T30" fmla="*/ 266 w 109"/>
                <a:gd name="T31" fmla="*/ 471 h 202"/>
                <a:gd name="T32" fmla="*/ 266 w 109"/>
                <a:gd name="T33" fmla="*/ 447 h 202"/>
                <a:gd name="T34" fmla="*/ 255 w 109"/>
                <a:gd name="T35" fmla="*/ 443 h 202"/>
                <a:gd name="T36" fmla="*/ 245 w 109"/>
                <a:gd name="T37" fmla="*/ 426 h 202"/>
                <a:gd name="T38" fmla="*/ 245 w 109"/>
                <a:gd name="T39" fmla="*/ 419 h 202"/>
                <a:gd name="T40" fmla="*/ 238 w 109"/>
                <a:gd name="T41" fmla="*/ 393 h 202"/>
                <a:gd name="T42" fmla="*/ 212 w 109"/>
                <a:gd name="T43" fmla="*/ 341 h 202"/>
                <a:gd name="T44" fmla="*/ 205 w 109"/>
                <a:gd name="T45" fmla="*/ 319 h 202"/>
                <a:gd name="T46" fmla="*/ 184 w 109"/>
                <a:gd name="T47" fmla="*/ 296 h 202"/>
                <a:gd name="T48" fmla="*/ 160 w 109"/>
                <a:gd name="T49" fmla="*/ 251 h 202"/>
                <a:gd name="T50" fmla="*/ 144 w 109"/>
                <a:gd name="T51" fmla="*/ 246 h 202"/>
                <a:gd name="T52" fmla="*/ 144 w 109"/>
                <a:gd name="T53" fmla="*/ 225 h 202"/>
                <a:gd name="T54" fmla="*/ 151 w 109"/>
                <a:gd name="T55" fmla="*/ 208 h 202"/>
                <a:gd name="T56" fmla="*/ 139 w 109"/>
                <a:gd name="T57" fmla="*/ 185 h 202"/>
                <a:gd name="T58" fmla="*/ 139 w 109"/>
                <a:gd name="T59" fmla="*/ 168 h 202"/>
                <a:gd name="T60" fmla="*/ 134 w 109"/>
                <a:gd name="T61" fmla="*/ 163 h 202"/>
                <a:gd name="T62" fmla="*/ 99 w 109"/>
                <a:gd name="T63" fmla="*/ 156 h 202"/>
                <a:gd name="T64" fmla="*/ 99 w 109"/>
                <a:gd name="T65" fmla="*/ 135 h 202"/>
                <a:gd name="T66" fmla="*/ 94 w 109"/>
                <a:gd name="T67" fmla="*/ 128 h 202"/>
                <a:gd name="T68" fmla="*/ 94 w 109"/>
                <a:gd name="T69" fmla="*/ 111 h 202"/>
                <a:gd name="T70" fmla="*/ 90 w 109"/>
                <a:gd name="T71" fmla="*/ 90 h 202"/>
                <a:gd name="T72" fmla="*/ 73 w 109"/>
                <a:gd name="T73" fmla="*/ 111 h 202"/>
                <a:gd name="T74" fmla="*/ 73 w 109"/>
                <a:gd name="T75" fmla="*/ 73 h 202"/>
                <a:gd name="T76" fmla="*/ 21 w 109"/>
                <a:gd name="T77" fmla="*/ 45 h 202"/>
                <a:gd name="T78" fmla="*/ 17 w 109"/>
                <a:gd name="T79" fmla="*/ 40 h 202"/>
                <a:gd name="T80" fmla="*/ 0 w 109"/>
                <a:gd name="T81" fmla="*/ 0 h 202"/>
                <a:gd name="T82" fmla="*/ 0 w 109"/>
                <a:gd name="T83" fmla="*/ 17 h 202"/>
                <a:gd name="T84" fmla="*/ 21 w 109"/>
                <a:gd name="T85" fmla="*/ 45 h 202"/>
                <a:gd name="T86" fmla="*/ 28 w 109"/>
                <a:gd name="T87" fmla="*/ 95 h 202"/>
                <a:gd name="T88" fmla="*/ 73 w 109"/>
                <a:gd name="T89" fmla="*/ 185 h 202"/>
                <a:gd name="T90" fmla="*/ 111 w 109"/>
                <a:gd name="T91" fmla="*/ 274 h 202"/>
                <a:gd name="T92" fmla="*/ 151 w 109"/>
                <a:gd name="T93" fmla="*/ 348 h 202"/>
                <a:gd name="T94" fmla="*/ 172 w 109"/>
                <a:gd name="T95" fmla="*/ 393 h 202"/>
                <a:gd name="T96" fmla="*/ 238 w 109"/>
                <a:gd name="T97" fmla="*/ 499 h 202"/>
                <a:gd name="T98" fmla="*/ 266 w 109"/>
                <a:gd name="T99" fmla="*/ 549 h 202"/>
                <a:gd name="T100" fmla="*/ 316 w 109"/>
                <a:gd name="T101" fmla="*/ 622 h 202"/>
                <a:gd name="T102" fmla="*/ 434 w 109"/>
                <a:gd name="T103" fmla="*/ 873 h 202"/>
                <a:gd name="T104" fmla="*/ 472 w 109"/>
                <a:gd name="T105" fmla="*/ 942 h 202"/>
                <a:gd name="T106" fmla="*/ 601 w 109"/>
                <a:gd name="T107" fmla="*/ 1110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479 w 97"/>
                <a:gd name="T1" fmla="*/ 873 h 178"/>
                <a:gd name="T2" fmla="*/ 463 w 97"/>
                <a:gd name="T3" fmla="*/ 844 h 178"/>
                <a:gd name="T4" fmla="*/ 446 w 97"/>
                <a:gd name="T5" fmla="*/ 778 h 178"/>
                <a:gd name="T6" fmla="*/ 430 w 97"/>
                <a:gd name="T7" fmla="*/ 766 h 178"/>
                <a:gd name="T8" fmla="*/ 390 w 97"/>
                <a:gd name="T9" fmla="*/ 700 h 178"/>
                <a:gd name="T10" fmla="*/ 385 w 97"/>
                <a:gd name="T11" fmla="*/ 676 h 178"/>
                <a:gd name="T12" fmla="*/ 361 w 97"/>
                <a:gd name="T13" fmla="*/ 639 h 178"/>
                <a:gd name="T14" fmla="*/ 345 w 97"/>
                <a:gd name="T15" fmla="*/ 610 h 178"/>
                <a:gd name="T16" fmla="*/ 335 w 97"/>
                <a:gd name="T17" fmla="*/ 598 h 178"/>
                <a:gd name="T18" fmla="*/ 335 w 97"/>
                <a:gd name="T19" fmla="*/ 577 h 178"/>
                <a:gd name="T20" fmla="*/ 319 w 97"/>
                <a:gd name="T21" fmla="*/ 537 h 178"/>
                <a:gd name="T22" fmla="*/ 312 w 97"/>
                <a:gd name="T23" fmla="*/ 525 h 178"/>
                <a:gd name="T24" fmla="*/ 300 w 97"/>
                <a:gd name="T25" fmla="*/ 492 h 178"/>
                <a:gd name="T26" fmla="*/ 279 w 97"/>
                <a:gd name="T27" fmla="*/ 475 h 178"/>
                <a:gd name="T28" fmla="*/ 267 w 97"/>
                <a:gd name="T29" fmla="*/ 442 h 178"/>
                <a:gd name="T30" fmla="*/ 246 w 97"/>
                <a:gd name="T31" fmla="*/ 409 h 178"/>
                <a:gd name="T32" fmla="*/ 241 w 97"/>
                <a:gd name="T33" fmla="*/ 393 h 178"/>
                <a:gd name="T34" fmla="*/ 229 w 97"/>
                <a:gd name="T35" fmla="*/ 381 h 178"/>
                <a:gd name="T36" fmla="*/ 222 w 97"/>
                <a:gd name="T37" fmla="*/ 364 h 178"/>
                <a:gd name="T38" fmla="*/ 222 w 97"/>
                <a:gd name="T39" fmla="*/ 364 h 178"/>
                <a:gd name="T40" fmla="*/ 217 w 97"/>
                <a:gd name="T41" fmla="*/ 336 h 178"/>
                <a:gd name="T42" fmla="*/ 184 w 97"/>
                <a:gd name="T43" fmla="*/ 291 h 178"/>
                <a:gd name="T44" fmla="*/ 172 w 97"/>
                <a:gd name="T45" fmla="*/ 270 h 178"/>
                <a:gd name="T46" fmla="*/ 168 w 97"/>
                <a:gd name="T47" fmla="*/ 258 h 178"/>
                <a:gd name="T48" fmla="*/ 144 w 97"/>
                <a:gd name="T49" fmla="*/ 218 h 178"/>
                <a:gd name="T50" fmla="*/ 123 w 97"/>
                <a:gd name="T51" fmla="*/ 213 h 178"/>
                <a:gd name="T52" fmla="*/ 135 w 97"/>
                <a:gd name="T53" fmla="*/ 189 h 178"/>
                <a:gd name="T54" fmla="*/ 135 w 97"/>
                <a:gd name="T55" fmla="*/ 168 h 178"/>
                <a:gd name="T56" fmla="*/ 111 w 97"/>
                <a:gd name="T57" fmla="*/ 151 h 178"/>
                <a:gd name="T58" fmla="*/ 123 w 97"/>
                <a:gd name="T59" fmla="*/ 144 h 178"/>
                <a:gd name="T60" fmla="*/ 111 w 97"/>
                <a:gd name="T61" fmla="*/ 140 h 178"/>
                <a:gd name="T62" fmla="*/ 94 w 97"/>
                <a:gd name="T63" fmla="*/ 123 h 178"/>
                <a:gd name="T64" fmla="*/ 94 w 97"/>
                <a:gd name="T65" fmla="*/ 102 h 178"/>
                <a:gd name="T66" fmla="*/ 83 w 97"/>
                <a:gd name="T67" fmla="*/ 102 h 178"/>
                <a:gd name="T68" fmla="*/ 83 w 97"/>
                <a:gd name="T69" fmla="*/ 90 h 178"/>
                <a:gd name="T70" fmla="*/ 78 w 97"/>
                <a:gd name="T71" fmla="*/ 73 h 178"/>
                <a:gd name="T72" fmla="*/ 73 w 97"/>
                <a:gd name="T73" fmla="*/ 90 h 178"/>
                <a:gd name="T74" fmla="*/ 61 w 97"/>
                <a:gd name="T75" fmla="*/ 57 h 178"/>
                <a:gd name="T76" fmla="*/ 17 w 97"/>
                <a:gd name="T77" fmla="*/ 28 h 178"/>
                <a:gd name="T78" fmla="*/ 12 w 97"/>
                <a:gd name="T79" fmla="*/ 21 h 178"/>
                <a:gd name="T80" fmla="*/ 0 w 97"/>
                <a:gd name="T81" fmla="*/ 0 h 178"/>
                <a:gd name="T82" fmla="*/ 0 w 97"/>
                <a:gd name="T83" fmla="*/ 5 h 178"/>
                <a:gd name="T84" fmla="*/ 12 w 97"/>
                <a:gd name="T85" fmla="*/ 28 h 178"/>
                <a:gd name="T86" fmla="*/ 28 w 97"/>
                <a:gd name="T87" fmla="*/ 78 h 178"/>
                <a:gd name="T88" fmla="*/ 61 w 97"/>
                <a:gd name="T89" fmla="*/ 151 h 178"/>
                <a:gd name="T90" fmla="*/ 99 w 97"/>
                <a:gd name="T91" fmla="*/ 234 h 178"/>
                <a:gd name="T92" fmla="*/ 135 w 97"/>
                <a:gd name="T93" fmla="*/ 296 h 178"/>
                <a:gd name="T94" fmla="*/ 151 w 97"/>
                <a:gd name="T95" fmla="*/ 341 h 178"/>
                <a:gd name="T96" fmla="*/ 201 w 97"/>
                <a:gd name="T97" fmla="*/ 435 h 178"/>
                <a:gd name="T98" fmla="*/ 241 w 97"/>
                <a:gd name="T99" fmla="*/ 480 h 178"/>
                <a:gd name="T100" fmla="*/ 274 w 97"/>
                <a:gd name="T101" fmla="*/ 549 h 178"/>
                <a:gd name="T102" fmla="*/ 385 w 97"/>
                <a:gd name="T103" fmla="*/ 771 h 178"/>
                <a:gd name="T104" fmla="*/ 413 w 97"/>
                <a:gd name="T105" fmla="*/ 828 h 178"/>
                <a:gd name="T106" fmla="*/ 536 w 97"/>
                <a:gd name="T107" fmla="*/ 98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90 w 117"/>
                <a:gd name="T1" fmla="*/ 950 h 190"/>
                <a:gd name="T2" fmla="*/ 106 w 117"/>
                <a:gd name="T3" fmla="*/ 913 h 190"/>
                <a:gd name="T4" fmla="*/ 156 w 117"/>
                <a:gd name="T5" fmla="*/ 856 h 190"/>
                <a:gd name="T6" fmla="*/ 167 w 117"/>
                <a:gd name="T7" fmla="*/ 835 h 190"/>
                <a:gd name="T8" fmla="*/ 212 w 117"/>
                <a:gd name="T9" fmla="*/ 762 h 190"/>
                <a:gd name="T10" fmla="*/ 222 w 117"/>
                <a:gd name="T11" fmla="*/ 745 h 190"/>
                <a:gd name="T12" fmla="*/ 250 w 117"/>
                <a:gd name="T13" fmla="*/ 700 h 190"/>
                <a:gd name="T14" fmla="*/ 262 w 117"/>
                <a:gd name="T15" fmla="*/ 672 h 190"/>
                <a:gd name="T16" fmla="*/ 274 w 117"/>
                <a:gd name="T17" fmla="*/ 651 h 190"/>
                <a:gd name="T18" fmla="*/ 295 w 117"/>
                <a:gd name="T19" fmla="*/ 646 h 190"/>
                <a:gd name="T20" fmla="*/ 316 w 117"/>
                <a:gd name="T21" fmla="*/ 611 h 190"/>
                <a:gd name="T22" fmla="*/ 328 w 117"/>
                <a:gd name="T23" fmla="*/ 589 h 190"/>
                <a:gd name="T24" fmla="*/ 344 w 117"/>
                <a:gd name="T25" fmla="*/ 568 h 190"/>
                <a:gd name="T26" fmla="*/ 351 w 117"/>
                <a:gd name="T27" fmla="*/ 540 h 190"/>
                <a:gd name="T28" fmla="*/ 377 w 117"/>
                <a:gd name="T29" fmla="*/ 507 h 190"/>
                <a:gd name="T30" fmla="*/ 394 w 117"/>
                <a:gd name="T31" fmla="*/ 467 h 190"/>
                <a:gd name="T32" fmla="*/ 413 w 117"/>
                <a:gd name="T33" fmla="*/ 450 h 190"/>
                <a:gd name="T34" fmla="*/ 413 w 117"/>
                <a:gd name="T35" fmla="*/ 434 h 190"/>
                <a:gd name="T36" fmla="*/ 422 w 117"/>
                <a:gd name="T37" fmla="*/ 422 h 190"/>
                <a:gd name="T38" fmla="*/ 439 w 117"/>
                <a:gd name="T39" fmla="*/ 422 h 190"/>
                <a:gd name="T40" fmla="*/ 446 w 117"/>
                <a:gd name="T41" fmla="*/ 389 h 190"/>
                <a:gd name="T42" fmla="*/ 474 w 117"/>
                <a:gd name="T43" fmla="*/ 351 h 190"/>
                <a:gd name="T44" fmla="*/ 491 w 117"/>
                <a:gd name="T45" fmla="*/ 316 h 190"/>
                <a:gd name="T46" fmla="*/ 495 w 117"/>
                <a:gd name="T47" fmla="*/ 307 h 190"/>
                <a:gd name="T48" fmla="*/ 524 w 117"/>
                <a:gd name="T49" fmla="*/ 262 h 190"/>
                <a:gd name="T50" fmla="*/ 517 w 117"/>
                <a:gd name="T51" fmla="*/ 238 h 190"/>
                <a:gd name="T52" fmla="*/ 540 w 117"/>
                <a:gd name="T53" fmla="*/ 233 h 190"/>
                <a:gd name="T54" fmla="*/ 561 w 117"/>
                <a:gd name="T55" fmla="*/ 229 h 190"/>
                <a:gd name="T56" fmla="*/ 569 w 117"/>
                <a:gd name="T57" fmla="*/ 205 h 190"/>
                <a:gd name="T58" fmla="*/ 585 w 117"/>
                <a:gd name="T59" fmla="*/ 205 h 190"/>
                <a:gd name="T60" fmla="*/ 585 w 117"/>
                <a:gd name="T61" fmla="*/ 196 h 190"/>
                <a:gd name="T62" fmla="*/ 585 w 117"/>
                <a:gd name="T63" fmla="*/ 167 h 190"/>
                <a:gd name="T64" fmla="*/ 594 w 117"/>
                <a:gd name="T65" fmla="*/ 156 h 190"/>
                <a:gd name="T66" fmla="*/ 594 w 117"/>
                <a:gd name="T67" fmla="*/ 144 h 190"/>
                <a:gd name="T68" fmla="*/ 611 w 117"/>
                <a:gd name="T69" fmla="*/ 139 h 190"/>
                <a:gd name="T70" fmla="*/ 618 w 117"/>
                <a:gd name="T71" fmla="*/ 123 h 190"/>
                <a:gd name="T72" fmla="*/ 606 w 117"/>
                <a:gd name="T73" fmla="*/ 118 h 190"/>
                <a:gd name="T74" fmla="*/ 630 w 117"/>
                <a:gd name="T75" fmla="*/ 94 h 190"/>
                <a:gd name="T76" fmla="*/ 630 w 117"/>
                <a:gd name="T77" fmla="*/ 45 h 190"/>
                <a:gd name="T78" fmla="*/ 635 w 117"/>
                <a:gd name="T79" fmla="*/ 40 h 190"/>
                <a:gd name="T80" fmla="*/ 651 w 117"/>
                <a:gd name="T81" fmla="*/ 0 h 190"/>
                <a:gd name="T82" fmla="*/ 635 w 117"/>
                <a:gd name="T83" fmla="*/ 5 h 190"/>
                <a:gd name="T84" fmla="*/ 630 w 117"/>
                <a:gd name="T85" fmla="*/ 45 h 190"/>
                <a:gd name="T86" fmla="*/ 590 w 117"/>
                <a:gd name="T87" fmla="*/ 73 h 190"/>
                <a:gd name="T88" fmla="*/ 540 w 117"/>
                <a:gd name="T89" fmla="*/ 144 h 190"/>
                <a:gd name="T90" fmla="*/ 484 w 117"/>
                <a:gd name="T91" fmla="*/ 229 h 190"/>
                <a:gd name="T92" fmla="*/ 446 w 117"/>
                <a:gd name="T93" fmla="*/ 299 h 190"/>
                <a:gd name="T94" fmla="*/ 413 w 117"/>
                <a:gd name="T95" fmla="*/ 351 h 190"/>
                <a:gd name="T96" fmla="*/ 351 w 117"/>
                <a:gd name="T97" fmla="*/ 450 h 190"/>
                <a:gd name="T98" fmla="*/ 328 w 117"/>
                <a:gd name="T99" fmla="*/ 507 h 190"/>
                <a:gd name="T100" fmla="*/ 295 w 117"/>
                <a:gd name="T101" fmla="*/ 578 h 190"/>
                <a:gd name="T102" fmla="*/ 139 w 117"/>
                <a:gd name="T103" fmla="*/ 795 h 190"/>
                <a:gd name="T104" fmla="*/ 106 w 117"/>
                <a:gd name="T105" fmla="*/ 856 h 190"/>
                <a:gd name="T106" fmla="*/ 21 w 117"/>
                <a:gd name="T107" fmla="*/ 1052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90 w 116"/>
                <a:gd name="T1" fmla="*/ 950 h 190"/>
                <a:gd name="T2" fmla="*/ 102 w 116"/>
                <a:gd name="T3" fmla="*/ 917 h 190"/>
                <a:gd name="T4" fmla="*/ 151 w 116"/>
                <a:gd name="T5" fmla="*/ 860 h 190"/>
                <a:gd name="T6" fmla="*/ 168 w 116"/>
                <a:gd name="T7" fmla="*/ 837 h 190"/>
                <a:gd name="T8" fmla="*/ 201 w 116"/>
                <a:gd name="T9" fmla="*/ 766 h 190"/>
                <a:gd name="T10" fmla="*/ 217 w 116"/>
                <a:gd name="T11" fmla="*/ 749 h 190"/>
                <a:gd name="T12" fmla="*/ 246 w 116"/>
                <a:gd name="T13" fmla="*/ 709 h 190"/>
                <a:gd name="T14" fmla="*/ 262 w 116"/>
                <a:gd name="T15" fmla="*/ 676 h 190"/>
                <a:gd name="T16" fmla="*/ 267 w 116"/>
                <a:gd name="T17" fmla="*/ 652 h 190"/>
                <a:gd name="T18" fmla="*/ 283 w 116"/>
                <a:gd name="T19" fmla="*/ 643 h 190"/>
                <a:gd name="T20" fmla="*/ 312 w 116"/>
                <a:gd name="T21" fmla="*/ 614 h 190"/>
                <a:gd name="T22" fmla="*/ 328 w 116"/>
                <a:gd name="T23" fmla="*/ 591 h 190"/>
                <a:gd name="T24" fmla="*/ 340 w 116"/>
                <a:gd name="T25" fmla="*/ 570 h 190"/>
                <a:gd name="T26" fmla="*/ 352 w 116"/>
                <a:gd name="T27" fmla="*/ 536 h 190"/>
                <a:gd name="T28" fmla="*/ 368 w 116"/>
                <a:gd name="T29" fmla="*/ 508 h 190"/>
                <a:gd name="T30" fmla="*/ 390 w 116"/>
                <a:gd name="T31" fmla="*/ 463 h 190"/>
                <a:gd name="T32" fmla="*/ 406 w 116"/>
                <a:gd name="T33" fmla="*/ 451 h 190"/>
                <a:gd name="T34" fmla="*/ 406 w 116"/>
                <a:gd name="T35" fmla="*/ 435 h 190"/>
                <a:gd name="T36" fmla="*/ 425 w 116"/>
                <a:gd name="T37" fmla="*/ 414 h 190"/>
                <a:gd name="T38" fmla="*/ 430 w 116"/>
                <a:gd name="T39" fmla="*/ 414 h 190"/>
                <a:gd name="T40" fmla="*/ 435 w 116"/>
                <a:gd name="T41" fmla="*/ 390 h 190"/>
                <a:gd name="T42" fmla="*/ 475 w 116"/>
                <a:gd name="T43" fmla="*/ 352 h 190"/>
                <a:gd name="T44" fmla="*/ 487 w 116"/>
                <a:gd name="T45" fmla="*/ 319 h 190"/>
                <a:gd name="T46" fmla="*/ 496 w 116"/>
                <a:gd name="T47" fmla="*/ 307 h 190"/>
                <a:gd name="T48" fmla="*/ 520 w 116"/>
                <a:gd name="T49" fmla="*/ 258 h 190"/>
                <a:gd name="T50" fmla="*/ 508 w 116"/>
                <a:gd name="T51" fmla="*/ 241 h 190"/>
                <a:gd name="T52" fmla="*/ 529 w 116"/>
                <a:gd name="T53" fmla="*/ 234 h 190"/>
                <a:gd name="T54" fmla="*/ 557 w 116"/>
                <a:gd name="T55" fmla="*/ 225 h 190"/>
                <a:gd name="T56" fmla="*/ 569 w 116"/>
                <a:gd name="T57" fmla="*/ 201 h 190"/>
                <a:gd name="T58" fmla="*/ 574 w 116"/>
                <a:gd name="T59" fmla="*/ 201 h 190"/>
                <a:gd name="T60" fmla="*/ 574 w 116"/>
                <a:gd name="T61" fmla="*/ 196 h 190"/>
                <a:gd name="T62" fmla="*/ 574 w 116"/>
                <a:gd name="T63" fmla="*/ 168 h 190"/>
                <a:gd name="T64" fmla="*/ 591 w 116"/>
                <a:gd name="T65" fmla="*/ 151 h 190"/>
                <a:gd name="T66" fmla="*/ 591 w 116"/>
                <a:gd name="T67" fmla="*/ 144 h 190"/>
                <a:gd name="T68" fmla="*/ 602 w 116"/>
                <a:gd name="T69" fmla="*/ 139 h 190"/>
                <a:gd name="T70" fmla="*/ 614 w 116"/>
                <a:gd name="T71" fmla="*/ 123 h 190"/>
                <a:gd name="T72" fmla="*/ 598 w 116"/>
                <a:gd name="T73" fmla="*/ 106 h 190"/>
                <a:gd name="T74" fmla="*/ 619 w 116"/>
                <a:gd name="T75" fmla="*/ 95 h 190"/>
                <a:gd name="T76" fmla="*/ 619 w 116"/>
                <a:gd name="T77" fmla="*/ 45 h 190"/>
                <a:gd name="T78" fmla="*/ 631 w 116"/>
                <a:gd name="T79" fmla="*/ 28 h 190"/>
                <a:gd name="T80" fmla="*/ 647 w 116"/>
                <a:gd name="T81" fmla="*/ 0 h 190"/>
                <a:gd name="T82" fmla="*/ 631 w 116"/>
                <a:gd name="T83" fmla="*/ 5 h 190"/>
                <a:gd name="T84" fmla="*/ 619 w 116"/>
                <a:gd name="T85" fmla="*/ 45 h 190"/>
                <a:gd name="T86" fmla="*/ 581 w 116"/>
                <a:gd name="T87" fmla="*/ 73 h 190"/>
                <a:gd name="T88" fmla="*/ 529 w 116"/>
                <a:gd name="T89" fmla="*/ 144 h 190"/>
                <a:gd name="T90" fmla="*/ 480 w 116"/>
                <a:gd name="T91" fmla="*/ 225 h 190"/>
                <a:gd name="T92" fmla="*/ 435 w 116"/>
                <a:gd name="T93" fmla="*/ 295 h 190"/>
                <a:gd name="T94" fmla="*/ 406 w 116"/>
                <a:gd name="T95" fmla="*/ 352 h 190"/>
                <a:gd name="T96" fmla="*/ 352 w 116"/>
                <a:gd name="T97" fmla="*/ 451 h 190"/>
                <a:gd name="T98" fmla="*/ 319 w 116"/>
                <a:gd name="T99" fmla="*/ 508 h 190"/>
                <a:gd name="T100" fmla="*/ 283 w 116"/>
                <a:gd name="T101" fmla="*/ 581 h 190"/>
                <a:gd name="T102" fmla="*/ 139 w 116"/>
                <a:gd name="T103" fmla="*/ 794 h 190"/>
                <a:gd name="T104" fmla="*/ 102 w 116"/>
                <a:gd name="T105" fmla="*/ 860 h 190"/>
                <a:gd name="T106" fmla="*/ 21 w 116"/>
                <a:gd name="T107" fmla="*/ 105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94 w 115"/>
                <a:gd name="T1" fmla="*/ 929 h 187"/>
                <a:gd name="T2" fmla="*/ 106 w 115"/>
                <a:gd name="T3" fmla="*/ 896 h 187"/>
                <a:gd name="T4" fmla="*/ 160 w 115"/>
                <a:gd name="T5" fmla="*/ 844 h 187"/>
                <a:gd name="T6" fmla="*/ 172 w 115"/>
                <a:gd name="T7" fmla="*/ 823 h 187"/>
                <a:gd name="T8" fmla="*/ 200 w 115"/>
                <a:gd name="T9" fmla="*/ 750 h 187"/>
                <a:gd name="T10" fmla="*/ 217 w 115"/>
                <a:gd name="T11" fmla="*/ 729 h 187"/>
                <a:gd name="T12" fmla="*/ 245 w 115"/>
                <a:gd name="T13" fmla="*/ 696 h 187"/>
                <a:gd name="T14" fmla="*/ 262 w 115"/>
                <a:gd name="T15" fmla="*/ 663 h 187"/>
                <a:gd name="T16" fmla="*/ 266 w 115"/>
                <a:gd name="T17" fmla="*/ 639 h 187"/>
                <a:gd name="T18" fmla="*/ 283 w 115"/>
                <a:gd name="T19" fmla="*/ 634 h 187"/>
                <a:gd name="T20" fmla="*/ 311 w 115"/>
                <a:gd name="T21" fmla="*/ 590 h 187"/>
                <a:gd name="T22" fmla="*/ 328 w 115"/>
                <a:gd name="T23" fmla="*/ 573 h 187"/>
                <a:gd name="T24" fmla="*/ 339 w 115"/>
                <a:gd name="T25" fmla="*/ 549 h 187"/>
                <a:gd name="T26" fmla="*/ 344 w 115"/>
                <a:gd name="T27" fmla="*/ 524 h 187"/>
                <a:gd name="T28" fmla="*/ 377 w 115"/>
                <a:gd name="T29" fmla="*/ 495 h 187"/>
                <a:gd name="T30" fmla="*/ 389 w 115"/>
                <a:gd name="T31" fmla="*/ 450 h 187"/>
                <a:gd name="T32" fmla="*/ 405 w 115"/>
                <a:gd name="T33" fmla="*/ 434 h 187"/>
                <a:gd name="T34" fmla="*/ 405 w 115"/>
                <a:gd name="T35" fmla="*/ 422 h 187"/>
                <a:gd name="T36" fmla="*/ 422 w 115"/>
                <a:gd name="T37" fmla="*/ 417 h 187"/>
                <a:gd name="T38" fmla="*/ 422 w 115"/>
                <a:gd name="T39" fmla="*/ 406 h 187"/>
                <a:gd name="T40" fmla="*/ 438 w 115"/>
                <a:gd name="T41" fmla="*/ 384 h 187"/>
                <a:gd name="T42" fmla="*/ 471 w 115"/>
                <a:gd name="T43" fmla="*/ 333 h 187"/>
                <a:gd name="T44" fmla="*/ 478 w 115"/>
                <a:gd name="T45" fmla="*/ 311 h 187"/>
                <a:gd name="T46" fmla="*/ 483 w 115"/>
                <a:gd name="T47" fmla="*/ 290 h 187"/>
                <a:gd name="T48" fmla="*/ 511 w 115"/>
                <a:gd name="T49" fmla="*/ 255 h 187"/>
                <a:gd name="T50" fmla="*/ 511 w 115"/>
                <a:gd name="T51" fmla="*/ 233 h 187"/>
                <a:gd name="T52" fmla="*/ 528 w 115"/>
                <a:gd name="T53" fmla="*/ 229 h 187"/>
                <a:gd name="T54" fmla="*/ 549 w 115"/>
                <a:gd name="T55" fmla="*/ 217 h 187"/>
                <a:gd name="T56" fmla="*/ 556 w 115"/>
                <a:gd name="T57" fmla="*/ 196 h 187"/>
                <a:gd name="T58" fmla="*/ 566 w 115"/>
                <a:gd name="T59" fmla="*/ 196 h 187"/>
                <a:gd name="T60" fmla="*/ 566 w 115"/>
                <a:gd name="T61" fmla="*/ 184 h 187"/>
                <a:gd name="T62" fmla="*/ 566 w 115"/>
                <a:gd name="T63" fmla="*/ 160 h 187"/>
                <a:gd name="T64" fmla="*/ 582 w 115"/>
                <a:gd name="T65" fmla="*/ 144 h 187"/>
                <a:gd name="T66" fmla="*/ 582 w 115"/>
                <a:gd name="T67" fmla="*/ 139 h 187"/>
                <a:gd name="T68" fmla="*/ 601 w 115"/>
                <a:gd name="T69" fmla="*/ 134 h 187"/>
                <a:gd name="T70" fmla="*/ 606 w 115"/>
                <a:gd name="T71" fmla="*/ 118 h 187"/>
                <a:gd name="T72" fmla="*/ 594 w 115"/>
                <a:gd name="T73" fmla="*/ 118 h 187"/>
                <a:gd name="T74" fmla="*/ 617 w 115"/>
                <a:gd name="T75" fmla="*/ 90 h 187"/>
                <a:gd name="T76" fmla="*/ 617 w 115"/>
                <a:gd name="T77" fmla="*/ 45 h 187"/>
                <a:gd name="T78" fmla="*/ 622 w 115"/>
                <a:gd name="T79" fmla="*/ 28 h 187"/>
                <a:gd name="T80" fmla="*/ 639 w 115"/>
                <a:gd name="T81" fmla="*/ 0 h 187"/>
                <a:gd name="T82" fmla="*/ 622 w 115"/>
                <a:gd name="T83" fmla="*/ 5 h 187"/>
                <a:gd name="T84" fmla="*/ 617 w 115"/>
                <a:gd name="T85" fmla="*/ 40 h 187"/>
                <a:gd name="T86" fmla="*/ 573 w 115"/>
                <a:gd name="T87" fmla="*/ 73 h 187"/>
                <a:gd name="T88" fmla="*/ 528 w 115"/>
                <a:gd name="T89" fmla="*/ 139 h 187"/>
                <a:gd name="T90" fmla="*/ 471 w 115"/>
                <a:gd name="T91" fmla="*/ 217 h 187"/>
                <a:gd name="T92" fmla="*/ 427 w 115"/>
                <a:gd name="T93" fmla="*/ 283 h 187"/>
                <a:gd name="T94" fmla="*/ 405 w 115"/>
                <a:gd name="T95" fmla="*/ 333 h 187"/>
                <a:gd name="T96" fmla="*/ 344 w 115"/>
                <a:gd name="T97" fmla="*/ 434 h 187"/>
                <a:gd name="T98" fmla="*/ 316 w 115"/>
                <a:gd name="T99" fmla="*/ 495 h 187"/>
                <a:gd name="T100" fmla="*/ 283 w 115"/>
                <a:gd name="T101" fmla="*/ 568 h 187"/>
                <a:gd name="T102" fmla="*/ 139 w 115"/>
                <a:gd name="T103" fmla="*/ 785 h 187"/>
                <a:gd name="T104" fmla="*/ 106 w 115"/>
                <a:gd name="T105" fmla="*/ 844 h 187"/>
                <a:gd name="T106" fmla="*/ 28 w 115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83 w 113"/>
                <a:gd name="T1" fmla="*/ 931 h 188"/>
                <a:gd name="T2" fmla="*/ 102 w 113"/>
                <a:gd name="T3" fmla="*/ 897 h 188"/>
                <a:gd name="T4" fmla="*/ 151 w 113"/>
                <a:gd name="T5" fmla="*/ 843 h 188"/>
                <a:gd name="T6" fmla="*/ 168 w 113"/>
                <a:gd name="T7" fmla="*/ 827 h 188"/>
                <a:gd name="T8" fmla="*/ 196 w 113"/>
                <a:gd name="T9" fmla="*/ 753 h 188"/>
                <a:gd name="T10" fmla="*/ 206 w 113"/>
                <a:gd name="T11" fmla="*/ 725 h 188"/>
                <a:gd name="T12" fmla="*/ 241 w 113"/>
                <a:gd name="T13" fmla="*/ 697 h 188"/>
                <a:gd name="T14" fmla="*/ 250 w 113"/>
                <a:gd name="T15" fmla="*/ 659 h 188"/>
                <a:gd name="T16" fmla="*/ 262 w 113"/>
                <a:gd name="T17" fmla="*/ 642 h 188"/>
                <a:gd name="T18" fmla="*/ 274 w 113"/>
                <a:gd name="T19" fmla="*/ 631 h 188"/>
                <a:gd name="T20" fmla="*/ 302 w 113"/>
                <a:gd name="T21" fmla="*/ 602 h 188"/>
                <a:gd name="T22" fmla="*/ 319 w 113"/>
                <a:gd name="T23" fmla="*/ 574 h 188"/>
                <a:gd name="T24" fmla="*/ 336 w 113"/>
                <a:gd name="T25" fmla="*/ 557 h 188"/>
                <a:gd name="T26" fmla="*/ 340 w 113"/>
                <a:gd name="T27" fmla="*/ 529 h 188"/>
                <a:gd name="T28" fmla="*/ 364 w 113"/>
                <a:gd name="T29" fmla="*/ 491 h 188"/>
                <a:gd name="T30" fmla="*/ 385 w 113"/>
                <a:gd name="T31" fmla="*/ 458 h 188"/>
                <a:gd name="T32" fmla="*/ 397 w 113"/>
                <a:gd name="T33" fmla="*/ 435 h 188"/>
                <a:gd name="T34" fmla="*/ 397 w 113"/>
                <a:gd name="T35" fmla="*/ 418 h 188"/>
                <a:gd name="T36" fmla="*/ 413 w 113"/>
                <a:gd name="T37" fmla="*/ 413 h 188"/>
                <a:gd name="T38" fmla="*/ 413 w 113"/>
                <a:gd name="T39" fmla="*/ 406 h 188"/>
                <a:gd name="T40" fmla="*/ 430 w 113"/>
                <a:gd name="T41" fmla="*/ 390 h 188"/>
                <a:gd name="T42" fmla="*/ 463 w 113"/>
                <a:gd name="T43" fmla="*/ 335 h 188"/>
                <a:gd name="T44" fmla="*/ 468 w 113"/>
                <a:gd name="T45" fmla="*/ 319 h 188"/>
                <a:gd name="T46" fmla="*/ 480 w 113"/>
                <a:gd name="T47" fmla="*/ 307 h 188"/>
                <a:gd name="T48" fmla="*/ 508 w 113"/>
                <a:gd name="T49" fmla="*/ 250 h 188"/>
                <a:gd name="T50" fmla="*/ 503 w 113"/>
                <a:gd name="T51" fmla="*/ 241 h 188"/>
                <a:gd name="T52" fmla="*/ 513 w 113"/>
                <a:gd name="T53" fmla="*/ 234 h 188"/>
                <a:gd name="T54" fmla="*/ 541 w 113"/>
                <a:gd name="T55" fmla="*/ 217 h 188"/>
                <a:gd name="T56" fmla="*/ 553 w 113"/>
                <a:gd name="T57" fmla="*/ 196 h 188"/>
                <a:gd name="T58" fmla="*/ 558 w 113"/>
                <a:gd name="T59" fmla="*/ 196 h 188"/>
                <a:gd name="T60" fmla="*/ 558 w 113"/>
                <a:gd name="T61" fmla="*/ 189 h 188"/>
                <a:gd name="T62" fmla="*/ 558 w 113"/>
                <a:gd name="T63" fmla="*/ 168 h 188"/>
                <a:gd name="T64" fmla="*/ 574 w 113"/>
                <a:gd name="T65" fmla="*/ 144 h 188"/>
                <a:gd name="T66" fmla="*/ 574 w 113"/>
                <a:gd name="T67" fmla="*/ 139 h 188"/>
                <a:gd name="T68" fmla="*/ 586 w 113"/>
                <a:gd name="T69" fmla="*/ 128 h 188"/>
                <a:gd name="T70" fmla="*/ 598 w 113"/>
                <a:gd name="T71" fmla="*/ 118 h 188"/>
                <a:gd name="T72" fmla="*/ 581 w 113"/>
                <a:gd name="T73" fmla="*/ 118 h 188"/>
                <a:gd name="T74" fmla="*/ 610 w 113"/>
                <a:gd name="T75" fmla="*/ 94 h 188"/>
                <a:gd name="T76" fmla="*/ 610 w 113"/>
                <a:gd name="T77" fmla="*/ 45 h 188"/>
                <a:gd name="T78" fmla="*/ 614 w 113"/>
                <a:gd name="T79" fmla="*/ 28 h 188"/>
                <a:gd name="T80" fmla="*/ 631 w 113"/>
                <a:gd name="T81" fmla="*/ 0 h 188"/>
                <a:gd name="T82" fmla="*/ 614 w 113"/>
                <a:gd name="T83" fmla="*/ 12 h 188"/>
                <a:gd name="T84" fmla="*/ 610 w 113"/>
                <a:gd name="T85" fmla="*/ 33 h 188"/>
                <a:gd name="T86" fmla="*/ 565 w 113"/>
                <a:gd name="T87" fmla="*/ 73 h 188"/>
                <a:gd name="T88" fmla="*/ 513 w 113"/>
                <a:gd name="T89" fmla="*/ 139 h 188"/>
                <a:gd name="T90" fmla="*/ 463 w 113"/>
                <a:gd name="T91" fmla="*/ 217 h 188"/>
                <a:gd name="T92" fmla="*/ 418 w 113"/>
                <a:gd name="T93" fmla="*/ 283 h 188"/>
                <a:gd name="T94" fmla="*/ 397 w 113"/>
                <a:gd name="T95" fmla="*/ 335 h 188"/>
                <a:gd name="T96" fmla="*/ 340 w 113"/>
                <a:gd name="T97" fmla="*/ 435 h 188"/>
                <a:gd name="T98" fmla="*/ 312 w 113"/>
                <a:gd name="T99" fmla="*/ 491 h 188"/>
                <a:gd name="T100" fmla="*/ 274 w 113"/>
                <a:gd name="T101" fmla="*/ 569 h 188"/>
                <a:gd name="T102" fmla="*/ 128 w 113"/>
                <a:gd name="T103" fmla="*/ 786 h 188"/>
                <a:gd name="T104" fmla="*/ 102 w 113"/>
                <a:gd name="T105" fmla="*/ 843 h 188"/>
                <a:gd name="T106" fmla="*/ 21 w 113"/>
                <a:gd name="T107" fmla="*/ 1032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78 w 113"/>
                <a:gd name="T1" fmla="*/ 922 h 187"/>
                <a:gd name="T2" fmla="*/ 106 w 113"/>
                <a:gd name="T3" fmla="*/ 896 h 187"/>
                <a:gd name="T4" fmla="*/ 151 w 113"/>
                <a:gd name="T5" fmla="*/ 835 h 187"/>
                <a:gd name="T6" fmla="*/ 156 w 113"/>
                <a:gd name="T7" fmla="*/ 811 h 187"/>
                <a:gd name="T8" fmla="*/ 201 w 113"/>
                <a:gd name="T9" fmla="*/ 750 h 187"/>
                <a:gd name="T10" fmla="*/ 206 w 113"/>
                <a:gd name="T11" fmla="*/ 729 h 187"/>
                <a:gd name="T12" fmla="*/ 241 w 113"/>
                <a:gd name="T13" fmla="*/ 689 h 187"/>
                <a:gd name="T14" fmla="*/ 258 w 113"/>
                <a:gd name="T15" fmla="*/ 656 h 187"/>
                <a:gd name="T16" fmla="*/ 258 w 113"/>
                <a:gd name="T17" fmla="*/ 634 h 187"/>
                <a:gd name="T18" fmla="*/ 274 w 113"/>
                <a:gd name="T19" fmla="*/ 618 h 187"/>
                <a:gd name="T20" fmla="*/ 302 w 113"/>
                <a:gd name="T21" fmla="*/ 590 h 187"/>
                <a:gd name="T22" fmla="*/ 312 w 113"/>
                <a:gd name="T23" fmla="*/ 573 h 187"/>
                <a:gd name="T24" fmla="*/ 336 w 113"/>
                <a:gd name="T25" fmla="*/ 545 h 187"/>
                <a:gd name="T26" fmla="*/ 345 w 113"/>
                <a:gd name="T27" fmla="*/ 524 h 187"/>
                <a:gd name="T28" fmla="*/ 364 w 113"/>
                <a:gd name="T29" fmla="*/ 495 h 187"/>
                <a:gd name="T30" fmla="*/ 385 w 113"/>
                <a:gd name="T31" fmla="*/ 450 h 187"/>
                <a:gd name="T32" fmla="*/ 390 w 113"/>
                <a:gd name="T33" fmla="*/ 439 h 187"/>
                <a:gd name="T34" fmla="*/ 406 w 113"/>
                <a:gd name="T35" fmla="*/ 422 h 187"/>
                <a:gd name="T36" fmla="*/ 413 w 113"/>
                <a:gd name="T37" fmla="*/ 401 h 187"/>
                <a:gd name="T38" fmla="*/ 418 w 113"/>
                <a:gd name="T39" fmla="*/ 401 h 187"/>
                <a:gd name="T40" fmla="*/ 425 w 113"/>
                <a:gd name="T41" fmla="*/ 384 h 187"/>
                <a:gd name="T42" fmla="*/ 458 w 113"/>
                <a:gd name="T43" fmla="*/ 328 h 187"/>
                <a:gd name="T44" fmla="*/ 480 w 113"/>
                <a:gd name="T45" fmla="*/ 311 h 187"/>
                <a:gd name="T46" fmla="*/ 487 w 113"/>
                <a:gd name="T47" fmla="*/ 290 h 187"/>
                <a:gd name="T48" fmla="*/ 508 w 113"/>
                <a:gd name="T49" fmla="*/ 250 h 187"/>
                <a:gd name="T50" fmla="*/ 496 w 113"/>
                <a:gd name="T51" fmla="*/ 233 h 187"/>
                <a:gd name="T52" fmla="*/ 520 w 113"/>
                <a:gd name="T53" fmla="*/ 229 h 187"/>
                <a:gd name="T54" fmla="*/ 536 w 113"/>
                <a:gd name="T55" fmla="*/ 217 h 187"/>
                <a:gd name="T56" fmla="*/ 553 w 113"/>
                <a:gd name="T57" fmla="*/ 196 h 187"/>
                <a:gd name="T58" fmla="*/ 558 w 113"/>
                <a:gd name="T59" fmla="*/ 196 h 187"/>
                <a:gd name="T60" fmla="*/ 558 w 113"/>
                <a:gd name="T61" fmla="*/ 177 h 187"/>
                <a:gd name="T62" fmla="*/ 558 w 113"/>
                <a:gd name="T63" fmla="*/ 160 h 187"/>
                <a:gd name="T64" fmla="*/ 581 w 113"/>
                <a:gd name="T65" fmla="*/ 144 h 187"/>
                <a:gd name="T66" fmla="*/ 581 w 113"/>
                <a:gd name="T67" fmla="*/ 139 h 187"/>
                <a:gd name="T68" fmla="*/ 586 w 113"/>
                <a:gd name="T69" fmla="*/ 134 h 187"/>
                <a:gd name="T70" fmla="*/ 603 w 113"/>
                <a:gd name="T71" fmla="*/ 111 h 187"/>
                <a:gd name="T72" fmla="*/ 581 w 113"/>
                <a:gd name="T73" fmla="*/ 99 h 187"/>
                <a:gd name="T74" fmla="*/ 603 w 113"/>
                <a:gd name="T75" fmla="*/ 90 h 187"/>
                <a:gd name="T76" fmla="*/ 610 w 113"/>
                <a:gd name="T77" fmla="*/ 28 h 187"/>
                <a:gd name="T78" fmla="*/ 610 w 113"/>
                <a:gd name="T79" fmla="*/ 21 h 187"/>
                <a:gd name="T80" fmla="*/ 631 w 113"/>
                <a:gd name="T81" fmla="*/ 0 h 187"/>
                <a:gd name="T82" fmla="*/ 610 w 113"/>
                <a:gd name="T83" fmla="*/ 0 h 187"/>
                <a:gd name="T84" fmla="*/ 603 w 113"/>
                <a:gd name="T85" fmla="*/ 28 h 187"/>
                <a:gd name="T86" fmla="*/ 565 w 113"/>
                <a:gd name="T87" fmla="*/ 66 h 187"/>
                <a:gd name="T88" fmla="*/ 513 w 113"/>
                <a:gd name="T89" fmla="*/ 139 h 187"/>
                <a:gd name="T90" fmla="*/ 463 w 113"/>
                <a:gd name="T91" fmla="*/ 217 h 187"/>
                <a:gd name="T92" fmla="*/ 425 w 113"/>
                <a:gd name="T93" fmla="*/ 283 h 187"/>
                <a:gd name="T94" fmla="*/ 390 w 113"/>
                <a:gd name="T95" fmla="*/ 328 h 187"/>
                <a:gd name="T96" fmla="*/ 340 w 113"/>
                <a:gd name="T97" fmla="*/ 439 h 187"/>
                <a:gd name="T98" fmla="*/ 312 w 113"/>
                <a:gd name="T99" fmla="*/ 495 h 187"/>
                <a:gd name="T100" fmla="*/ 274 w 113"/>
                <a:gd name="T101" fmla="*/ 568 h 187"/>
                <a:gd name="T102" fmla="*/ 128 w 113"/>
                <a:gd name="T103" fmla="*/ 778 h 187"/>
                <a:gd name="T104" fmla="*/ 95 w 113"/>
                <a:gd name="T105" fmla="*/ 835 h 187"/>
                <a:gd name="T106" fmla="*/ 28 w 113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548 w 110"/>
                <a:gd name="T1" fmla="*/ 975 h 200"/>
                <a:gd name="T2" fmla="*/ 532 w 110"/>
                <a:gd name="T3" fmla="*/ 942 h 200"/>
                <a:gd name="T4" fmla="*/ 496 w 110"/>
                <a:gd name="T5" fmla="*/ 868 h 200"/>
                <a:gd name="T6" fmla="*/ 492 w 110"/>
                <a:gd name="T7" fmla="*/ 847 h 200"/>
                <a:gd name="T8" fmla="*/ 435 w 110"/>
                <a:gd name="T9" fmla="*/ 779 h 200"/>
                <a:gd name="T10" fmla="*/ 430 w 110"/>
                <a:gd name="T11" fmla="*/ 758 h 200"/>
                <a:gd name="T12" fmla="*/ 418 w 110"/>
                <a:gd name="T13" fmla="*/ 708 h 200"/>
                <a:gd name="T14" fmla="*/ 397 w 110"/>
                <a:gd name="T15" fmla="*/ 680 h 200"/>
                <a:gd name="T16" fmla="*/ 381 w 110"/>
                <a:gd name="T17" fmla="*/ 663 h 200"/>
                <a:gd name="T18" fmla="*/ 381 w 110"/>
                <a:gd name="T19" fmla="*/ 647 h 200"/>
                <a:gd name="T20" fmla="*/ 357 w 110"/>
                <a:gd name="T21" fmla="*/ 607 h 200"/>
                <a:gd name="T22" fmla="*/ 347 w 110"/>
                <a:gd name="T23" fmla="*/ 585 h 200"/>
                <a:gd name="T24" fmla="*/ 336 w 110"/>
                <a:gd name="T25" fmla="*/ 557 h 200"/>
                <a:gd name="T26" fmla="*/ 324 w 110"/>
                <a:gd name="T27" fmla="*/ 529 h 200"/>
                <a:gd name="T28" fmla="*/ 307 w 110"/>
                <a:gd name="T29" fmla="*/ 491 h 200"/>
                <a:gd name="T30" fmla="*/ 279 w 110"/>
                <a:gd name="T31" fmla="*/ 458 h 200"/>
                <a:gd name="T32" fmla="*/ 274 w 110"/>
                <a:gd name="T33" fmla="*/ 439 h 200"/>
                <a:gd name="T34" fmla="*/ 258 w 110"/>
                <a:gd name="T35" fmla="*/ 418 h 200"/>
                <a:gd name="T36" fmla="*/ 258 w 110"/>
                <a:gd name="T37" fmla="*/ 406 h 200"/>
                <a:gd name="T38" fmla="*/ 251 w 110"/>
                <a:gd name="T39" fmla="*/ 396 h 200"/>
                <a:gd name="T40" fmla="*/ 241 w 110"/>
                <a:gd name="T41" fmla="*/ 385 h 200"/>
                <a:gd name="T42" fmla="*/ 206 w 110"/>
                <a:gd name="T43" fmla="*/ 323 h 200"/>
                <a:gd name="T44" fmla="*/ 196 w 110"/>
                <a:gd name="T45" fmla="*/ 300 h 200"/>
                <a:gd name="T46" fmla="*/ 189 w 110"/>
                <a:gd name="T47" fmla="*/ 290 h 200"/>
                <a:gd name="T48" fmla="*/ 163 w 110"/>
                <a:gd name="T49" fmla="*/ 238 h 200"/>
                <a:gd name="T50" fmla="*/ 139 w 110"/>
                <a:gd name="T51" fmla="*/ 238 h 200"/>
                <a:gd name="T52" fmla="*/ 156 w 110"/>
                <a:gd name="T53" fmla="*/ 217 h 200"/>
                <a:gd name="T54" fmla="*/ 156 w 110"/>
                <a:gd name="T55" fmla="*/ 189 h 200"/>
                <a:gd name="T56" fmla="*/ 135 w 110"/>
                <a:gd name="T57" fmla="*/ 172 h 200"/>
                <a:gd name="T58" fmla="*/ 135 w 110"/>
                <a:gd name="T59" fmla="*/ 168 h 200"/>
                <a:gd name="T60" fmla="*/ 123 w 110"/>
                <a:gd name="T61" fmla="*/ 156 h 200"/>
                <a:gd name="T62" fmla="*/ 111 w 110"/>
                <a:gd name="T63" fmla="*/ 151 h 200"/>
                <a:gd name="T64" fmla="*/ 111 w 110"/>
                <a:gd name="T65" fmla="*/ 123 h 200"/>
                <a:gd name="T66" fmla="*/ 95 w 110"/>
                <a:gd name="T67" fmla="*/ 118 h 200"/>
                <a:gd name="T68" fmla="*/ 95 w 110"/>
                <a:gd name="T69" fmla="*/ 99 h 200"/>
                <a:gd name="T70" fmla="*/ 90 w 110"/>
                <a:gd name="T71" fmla="*/ 90 h 200"/>
                <a:gd name="T72" fmla="*/ 83 w 110"/>
                <a:gd name="T73" fmla="*/ 99 h 200"/>
                <a:gd name="T74" fmla="*/ 73 w 110"/>
                <a:gd name="T75" fmla="*/ 66 h 200"/>
                <a:gd name="T76" fmla="*/ 33 w 110"/>
                <a:gd name="T77" fmla="*/ 33 h 200"/>
                <a:gd name="T78" fmla="*/ 17 w 110"/>
                <a:gd name="T79" fmla="*/ 21 h 200"/>
                <a:gd name="T80" fmla="*/ 12 w 110"/>
                <a:gd name="T81" fmla="*/ 0 h 200"/>
                <a:gd name="T82" fmla="*/ 0 w 110"/>
                <a:gd name="T83" fmla="*/ 17 h 200"/>
                <a:gd name="T84" fmla="*/ 21 w 110"/>
                <a:gd name="T85" fmla="*/ 33 h 200"/>
                <a:gd name="T86" fmla="*/ 40 w 110"/>
                <a:gd name="T87" fmla="*/ 90 h 200"/>
                <a:gd name="T88" fmla="*/ 73 w 110"/>
                <a:gd name="T89" fmla="*/ 172 h 200"/>
                <a:gd name="T90" fmla="*/ 118 w 110"/>
                <a:gd name="T91" fmla="*/ 262 h 200"/>
                <a:gd name="T92" fmla="*/ 156 w 110"/>
                <a:gd name="T93" fmla="*/ 323 h 200"/>
                <a:gd name="T94" fmla="*/ 180 w 110"/>
                <a:gd name="T95" fmla="*/ 385 h 200"/>
                <a:gd name="T96" fmla="*/ 241 w 110"/>
                <a:gd name="T97" fmla="*/ 484 h 200"/>
                <a:gd name="T98" fmla="*/ 274 w 110"/>
                <a:gd name="T99" fmla="*/ 540 h 200"/>
                <a:gd name="T100" fmla="*/ 324 w 110"/>
                <a:gd name="T101" fmla="*/ 607 h 200"/>
                <a:gd name="T102" fmla="*/ 435 w 110"/>
                <a:gd name="T103" fmla="*/ 852 h 200"/>
                <a:gd name="T104" fmla="*/ 475 w 110"/>
                <a:gd name="T105" fmla="*/ 918 h 200"/>
                <a:gd name="T106" fmla="*/ 598 w 110"/>
                <a:gd name="T107" fmla="*/ 108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541 w 110"/>
                <a:gd name="T1" fmla="*/ 988 h 201"/>
                <a:gd name="T2" fmla="*/ 525 w 110"/>
                <a:gd name="T3" fmla="*/ 955 h 201"/>
                <a:gd name="T4" fmla="*/ 503 w 110"/>
                <a:gd name="T5" fmla="*/ 881 h 201"/>
                <a:gd name="T6" fmla="*/ 496 w 110"/>
                <a:gd name="T7" fmla="*/ 860 h 201"/>
                <a:gd name="T8" fmla="*/ 447 w 110"/>
                <a:gd name="T9" fmla="*/ 787 h 201"/>
                <a:gd name="T10" fmla="*/ 430 w 110"/>
                <a:gd name="T11" fmla="*/ 766 h 201"/>
                <a:gd name="T12" fmla="*/ 414 w 110"/>
                <a:gd name="T13" fmla="*/ 721 h 201"/>
                <a:gd name="T14" fmla="*/ 390 w 110"/>
                <a:gd name="T15" fmla="*/ 692 h 201"/>
                <a:gd name="T16" fmla="*/ 381 w 110"/>
                <a:gd name="T17" fmla="*/ 671 h 201"/>
                <a:gd name="T18" fmla="*/ 381 w 110"/>
                <a:gd name="T19" fmla="*/ 648 h 201"/>
                <a:gd name="T20" fmla="*/ 364 w 110"/>
                <a:gd name="T21" fmla="*/ 614 h 201"/>
                <a:gd name="T22" fmla="*/ 352 w 110"/>
                <a:gd name="T23" fmla="*/ 591 h 201"/>
                <a:gd name="T24" fmla="*/ 340 w 110"/>
                <a:gd name="T25" fmla="*/ 558 h 201"/>
                <a:gd name="T26" fmla="*/ 319 w 110"/>
                <a:gd name="T27" fmla="*/ 541 h 201"/>
                <a:gd name="T28" fmla="*/ 307 w 110"/>
                <a:gd name="T29" fmla="*/ 503 h 201"/>
                <a:gd name="T30" fmla="*/ 274 w 110"/>
                <a:gd name="T31" fmla="*/ 470 h 201"/>
                <a:gd name="T32" fmla="*/ 274 w 110"/>
                <a:gd name="T33" fmla="*/ 447 h 201"/>
                <a:gd name="T34" fmla="*/ 262 w 110"/>
                <a:gd name="T35" fmla="*/ 430 h 201"/>
                <a:gd name="T36" fmla="*/ 246 w 110"/>
                <a:gd name="T37" fmla="*/ 414 h 201"/>
                <a:gd name="T38" fmla="*/ 246 w 110"/>
                <a:gd name="T39" fmla="*/ 409 h 201"/>
                <a:gd name="T40" fmla="*/ 241 w 110"/>
                <a:gd name="T41" fmla="*/ 397 h 201"/>
                <a:gd name="T42" fmla="*/ 213 w 110"/>
                <a:gd name="T43" fmla="*/ 336 h 201"/>
                <a:gd name="T44" fmla="*/ 201 w 110"/>
                <a:gd name="T45" fmla="*/ 307 h 201"/>
                <a:gd name="T46" fmla="*/ 189 w 110"/>
                <a:gd name="T47" fmla="*/ 291 h 201"/>
                <a:gd name="T48" fmla="*/ 156 w 110"/>
                <a:gd name="T49" fmla="*/ 250 h 201"/>
                <a:gd name="T50" fmla="*/ 144 w 110"/>
                <a:gd name="T51" fmla="*/ 241 h 201"/>
                <a:gd name="T52" fmla="*/ 144 w 110"/>
                <a:gd name="T53" fmla="*/ 217 h 201"/>
                <a:gd name="T54" fmla="*/ 151 w 110"/>
                <a:gd name="T55" fmla="*/ 196 h 201"/>
                <a:gd name="T56" fmla="*/ 139 w 110"/>
                <a:gd name="T57" fmla="*/ 184 h 201"/>
                <a:gd name="T58" fmla="*/ 139 w 110"/>
                <a:gd name="T59" fmla="*/ 168 h 201"/>
                <a:gd name="T60" fmla="*/ 128 w 110"/>
                <a:gd name="T61" fmla="*/ 168 h 201"/>
                <a:gd name="T62" fmla="*/ 102 w 110"/>
                <a:gd name="T63" fmla="*/ 144 h 201"/>
                <a:gd name="T64" fmla="*/ 102 w 110"/>
                <a:gd name="T65" fmla="*/ 123 h 201"/>
                <a:gd name="T66" fmla="*/ 95 w 110"/>
                <a:gd name="T67" fmla="*/ 123 h 201"/>
                <a:gd name="T68" fmla="*/ 95 w 110"/>
                <a:gd name="T69" fmla="*/ 106 h 201"/>
                <a:gd name="T70" fmla="*/ 83 w 110"/>
                <a:gd name="T71" fmla="*/ 83 h 201"/>
                <a:gd name="T72" fmla="*/ 73 w 110"/>
                <a:gd name="T73" fmla="*/ 106 h 201"/>
                <a:gd name="T74" fmla="*/ 73 w 110"/>
                <a:gd name="T75" fmla="*/ 66 h 201"/>
                <a:gd name="T76" fmla="*/ 21 w 110"/>
                <a:gd name="T77" fmla="*/ 40 h 201"/>
                <a:gd name="T78" fmla="*/ 12 w 110"/>
                <a:gd name="T79" fmla="*/ 33 h 201"/>
                <a:gd name="T80" fmla="*/ 0 w 110"/>
                <a:gd name="T81" fmla="*/ 0 h 201"/>
                <a:gd name="T82" fmla="*/ 0 w 110"/>
                <a:gd name="T83" fmla="*/ 21 h 201"/>
                <a:gd name="T84" fmla="*/ 21 w 110"/>
                <a:gd name="T85" fmla="*/ 40 h 201"/>
                <a:gd name="T86" fmla="*/ 28 w 110"/>
                <a:gd name="T87" fmla="*/ 95 h 201"/>
                <a:gd name="T88" fmla="*/ 73 w 110"/>
                <a:gd name="T89" fmla="*/ 180 h 201"/>
                <a:gd name="T90" fmla="*/ 118 w 110"/>
                <a:gd name="T91" fmla="*/ 262 h 201"/>
                <a:gd name="T92" fmla="*/ 151 w 110"/>
                <a:gd name="T93" fmla="*/ 336 h 201"/>
                <a:gd name="T94" fmla="*/ 173 w 110"/>
                <a:gd name="T95" fmla="*/ 397 h 201"/>
                <a:gd name="T96" fmla="*/ 241 w 110"/>
                <a:gd name="T97" fmla="*/ 496 h 201"/>
                <a:gd name="T98" fmla="*/ 274 w 110"/>
                <a:gd name="T99" fmla="*/ 548 h 201"/>
                <a:gd name="T100" fmla="*/ 319 w 110"/>
                <a:gd name="T101" fmla="*/ 619 h 201"/>
                <a:gd name="T102" fmla="*/ 435 w 110"/>
                <a:gd name="T103" fmla="*/ 865 h 201"/>
                <a:gd name="T104" fmla="*/ 480 w 110"/>
                <a:gd name="T105" fmla="*/ 933 h 201"/>
                <a:gd name="T106" fmla="*/ 603 w 110"/>
                <a:gd name="T107" fmla="*/ 1101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127 w 25"/>
                <a:gd name="T1" fmla="*/ 0 h 1046"/>
                <a:gd name="T2" fmla="*/ 94 w 25"/>
                <a:gd name="T3" fmla="*/ 2891 h 1046"/>
                <a:gd name="T4" fmla="*/ 139 w 25"/>
                <a:gd name="T5" fmla="*/ 5837 h 1046"/>
                <a:gd name="T6" fmla="*/ 21 w 25"/>
                <a:gd name="T7" fmla="*/ 5837 h 1046"/>
                <a:gd name="T8" fmla="*/ 61 w 25"/>
                <a:gd name="T9" fmla="*/ 4231 h 1046"/>
                <a:gd name="T10" fmla="*/ 0 w 25"/>
                <a:gd name="T11" fmla="*/ 1335 h 1046"/>
                <a:gd name="T12" fmla="*/ 45 w 25"/>
                <a:gd name="T13" fmla="*/ 0 h 1046"/>
                <a:gd name="T14" fmla="*/ 127 w 25"/>
                <a:gd name="T15" fmla="*/ 0 h 1046"/>
                <a:gd name="T16" fmla="*/ 12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69"/>
          <p:cNvGrpSpPr>
            <a:grpSpLocks noChangeAspect="1"/>
          </p:cNvGrpSpPr>
          <p:nvPr/>
        </p:nvGrpSpPr>
        <p:grpSpPr bwMode="auto">
          <a:xfrm>
            <a:off x="10895013" y="1249363"/>
            <a:ext cx="1254125" cy="3344862"/>
            <a:chOff x="3124" y="236"/>
            <a:chExt cx="1443" cy="3848"/>
          </a:xfrm>
        </p:grpSpPr>
        <p:sp>
          <p:nvSpPr>
            <p:cNvPr id="91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365 w 68"/>
                <a:gd name="T1" fmla="*/ 586 h 105"/>
                <a:gd name="T2" fmla="*/ 28 w 68"/>
                <a:gd name="T3" fmla="*/ 0 h 105"/>
                <a:gd name="T4" fmla="*/ 365 w 68"/>
                <a:gd name="T5" fmla="*/ 58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21 w 68"/>
                <a:gd name="T1" fmla="*/ 593 h 107"/>
                <a:gd name="T2" fmla="*/ 360 w 68"/>
                <a:gd name="T3" fmla="*/ 0 h 107"/>
                <a:gd name="T4" fmla="*/ 21 w 68"/>
                <a:gd name="T5" fmla="*/ 59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21 w 68"/>
                <a:gd name="T1" fmla="*/ 594 h 106"/>
                <a:gd name="T2" fmla="*/ 360 w 68"/>
                <a:gd name="T3" fmla="*/ 0 h 106"/>
                <a:gd name="T4" fmla="*/ 21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365 w 68"/>
                <a:gd name="T1" fmla="*/ 590 h 106"/>
                <a:gd name="T2" fmla="*/ 28 w 68"/>
                <a:gd name="T3" fmla="*/ 0 h 106"/>
                <a:gd name="T4" fmla="*/ 365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365 w 68"/>
                <a:gd name="T1" fmla="*/ 594 h 106"/>
                <a:gd name="T2" fmla="*/ 28 w 68"/>
                <a:gd name="T3" fmla="*/ 0 h 106"/>
                <a:gd name="T4" fmla="*/ 365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288 w 53"/>
                <a:gd name="T1" fmla="*/ 459 h 82"/>
                <a:gd name="T2" fmla="*/ 24 w 53"/>
                <a:gd name="T3" fmla="*/ 0 h 82"/>
                <a:gd name="T4" fmla="*/ 288 w 53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17 w 52"/>
                <a:gd name="T1" fmla="*/ 459 h 82"/>
                <a:gd name="T2" fmla="*/ 274 w 52"/>
                <a:gd name="T3" fmla="*/ 0 h 82"/>
                <a:gd name="T4" fmla="*/ 17 w 52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17 w 52"/>
                <a:gd name="T1" fmla="*/ 454 h 82"/>
                <a:gd name="T2" fmla="*/ 274 w 52"/>
                <a:gd name="T3" fmla="*/ 0 h 82"/>
                <a:gd name="T4" fmla="*/ 17 w 52"/>
                <a:gd name="T5" fmla="*/ 454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283 w 112"/>
                <a:gd name="T1" fmla="*/ 2721 h 525"/>
                <a:gd name="T2" fmla="*/ 283 w 112"/>
                <a:gd name="T3" fmla="*/ 2397 h 525"/>
                <a:gd name="T4" fmla="*/ 17 w 112"/>
                <a:gd name="T5" fmla="*/ 1917 h 525"/>
                <a:gd name="T6" fmla="*/ 283 w 112"/>
                <a:gd name="T7" fmla="*/ 2291 h 525"/>
                <a:gd name="T8" fmla="*/ 283 w 112"/>
                <a:gd name="T9" fmla="*/ 1872 h 525"/>
                <a:gd name="T10" fmla="*/ 17 w 112"/>
                <a:gd name="T11" fmla="*/ 1392 h 525"/>
                <a:gd name="T12" fmla="*/ 278 w 112"/>
                <a:gd name="T13" fmla="*/ 1754 h 525"/>
                <a:gd name="T14" fmla="*/ 278 w 112"/>
                <a:gd name="T15" fmla="*/ 1196 h 525"/>
                <a:gd name="T16" fmla="*/ 40 w 112"/>
                <a:gd name="T17" fmla="*/ 733 h 525"/>
                <a:gd name="T18" fmla="*/ 278 w 112"/>
                <a:gd name="T19" fmla="*/ 1024 h 525"/>
                <a:gd name="T20" fmla="*/ 278 w 112"/>
                <a:gd name="T21" fmla="*/ 655 h 525"/>
                <a:gd name="T22" fmla="*/ 28 w 112"/>
                <a:gd name="T23" fmla="*/ 184 h 525"/>
                <a:gd name="T24" fmla="*/ 278 w 112"/>
                <a:gd name="T25" fmla="*/ 492 h 525"/>
                <a:gd name="T26" fmla="*/ 278 w 112"/>
                <a:gd name="T27" fmla="*/ 312 h 525"/>
                <a:gd name="T28" fmla="*/ 323 w 112"/>
                <a:gd name="T29" fmla="*/ 312 h 525"/>
                <a:gd name="T30" fmla="*/ 573 w 112"/>
                <a:gd name="T31" fmla="*/ 0 h 525"/>
                <a:gd name="T32" fmla="*/ 328 w 112"/>
                <a:gd name="T33" fmla="*/ 470 h 525"/>
                <a:gd name="T34" fmla="*/ 328 w 112"/>
                <a:gd name="T35" fmla="*/ 905 h 525"/>
                <a:gd name="T36" fmla="*/ 589 w 112"/>
                <a:gd name="T37" fmla="*/ 520 h 525"/>
                <a:gd name="T38" fmla="*/ 328 w 112"/>
                <a:gd name="T39" fmla="*/ 1000 h 525"/>
                <a:gd name="T40" fmla="*/ 328 w 112"/>
                <a:gd name="T41" fmla="*/ 1475 h 525"/>
                <a:gd name="T42" fmla="*/ 585 w 112"/>
                <a:gd name="T43" fmla="*/ 1139 h 525"/>
                <a:gd name="T44" fmla="*/ 328 w 112"/>
                <a:gd name="T45" fmla="*/ 1622 h 525"/>
                <a:gd name="T46" fmla="*/ 328 w 112"/>
                <a:gd name="T47" fmla="*/ 2073 h 525"/>
                <a:gd name="T48" fmla="*/ 585 w 112"/>
                <a:gd name="T49" fmla="*/ 1749 h 525"/>
                <a:gd name="T50" fmla="*/ 328 w 112"/>
                <a:gd name="T51" fmla="*/ 2217 h 525"/>
                <a:gd name="T52" fmla="*/ 332 w 112"/>
                <a:gd name="T53" fmla="*/ 2749 h 525"/>
                <a:gd name="T54" fmla="*/ 601 w 112"/>
                <a:gd name="T55" fmla="*/ 2319 h 525"/>
                <a:gd name="T56" fmla="*/ 332 w 112"/>
                <a:gd name="T57" fmla="*/ 2806 h 525"/>
                <a:gd name="T58" fmla="*/ 332 w 112"/>
                <a:gd name="T59" fmla="*/ 2933 h 525"/>
                <a:gd name="T60" fmla="*/ 283 w 112"/>
                <a:gd name="T61" fmla="*/ 2933 h 525"/>
                <a:gd name="T62" fmla="*/ 283 w 112"/>
                <a:gd name="T63" fmla="*/ 2893 h 525"/>
                <a:gd name="T64" fmla="*/ 40 w 112"/>
                <a:gd name="T65" fmla="*/ 2425 h 525"/>
                <a:gd name="T66" fmla="*/ 283 w 112"/>
                <a:gd name="T67" fmla="*/ 2721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480 w 160"/>
                <a:gd name="T1" fmla="*/ 3912 h 756"/>
                <a:gd name="T2" fmla="*/ 480 w 160"/>
                <a:gd name="T3" fmla="*/ 3444 h 756"/>
                <a:gd name="T4" fmla="*/ 865 w 160"/>
                <a:gd name="T5" fmla="*/ 2752 h 756"/>
                <a:gd name="T6" fmla="*/ 480 w 160"/>
                <a:gd name="T7" fmla="*/ 3286 h 756"/>
                <a:gd name="T8" fmla="*/ 480 w 160"/>
                <a:gd name="T9" fmla="*/ 2684 h 756"/>
                <a:gd name="T10" fmla="*/ 865 w 160"/>
                <a:gd name="T11" fmla="*/ 1999 h 756"/>
                <a:gd name="T12" fmla="*/ 491 w 160"/>
                <a:gd name="T13" fmla="*/ 2523 h 756"/>
                <a:gd name="T14" fmla="*/ 491 w 160"/>
                <a:gd name="T15" fmla="*/ 1725 h 756"/>
                <a:gd name="T16" fmla="*/ 836 w 160"/>
                <a:gd name="T17" fmla="*/ 1056 h 756"/>
                <a:gd name="T18" fmla="*/ 491 w 160"/>
                <a:gd name="T19" fmla="*/ 1467 h 756"/>
                <a:gd name="T20" fmla="*/ 491 w 160"/>
                <a:gd name="T21" fmla="*/ 943 h 756"/>
                <a:gd name="T22" fmla="*/ 848 w 160"/>
                <a:gd name="T23" fmla="*/ 262 h 756"/>
                <a:gd name="T24" fmla="*/ 491 w 160"/>
                <a:gd name="T25" fmla="*/ 709 h 756"/>
                <a:gd name="T26" fmla="*/ 425 w 160"/>
                <a:gd name="T27" fmla="*/ 451 h 756"/>
                <a:gd name="T28" fmla="*/ 73 w 160"/>
                <a:gd name="T29" fmla="*/ 0 h 756"/>
                <a:gd name="T30" fmla="*/ 418 w 160"/>
                <a:gd name="T31" fmla="*/ 676 h 756"/>
                <a:gd name="T32" fmla="*/ 418 w 160"/>
                <a:gd name="T33" fmla="*/ 1306 h 756"/>
                <a:gd name="T34" fmla="*/ 40 w 160"/>
                <a:gd name="T35" fmla="*/ 742 h 756"/>
                <a:gd name="T36" fmla="*/ 418 w 160"/>
                <a:gd name="T37" fmla="*/ 1441 h 756"/>
                <a:gd name="T38" fmla="*/ 418 w 160"/>
                <a:gd name="T39" fmla="*/ 2121 h 756"/>
                <a:gd name="T40" fmla="*/ 57 w 160"/>
                <a:gd name="T41" fmla="*/ 1635 h 756"/>
                <a:gd name="T42" fmla="*/ 418 w 160"/>
                <a:gd name="T43" fmla="*/ 2327 h 756"/>
                <a:gd name="T44" fmla="*/ 418 w 160"/>
                <a:gd name="T45" fmla="*/ 2974 h 756"/>
                <a:gd name="T46" fmla="*/ 57 w 160"/>
                <a:gd name="T47" fmla="*/ 2511 h 756"/>
                <a:gd name="T48" fmla="*/ 418 w 160"/>
                <a:gd name="T49" fmla="*/ 3192 h 756"/>
                <a:gd name="T50" fmla="*/ 413 w 160"/>
                <a:gd name="T51" fmla="*/ 3945 h 756"/>
                <a:gd name="T52" fmla="*/ 28 w 160"/>
                <a:gd name="T53" fmla="*/ 3331 h 756"/>
                <a:gd name="T54" fmla="*/ 413 w 160"/>
                <a:gd name="T55" fmla="*/ 4023 h 756"/>
                <a:gd name="T56" fmla="*/ 413 w 160"/>
                <a:gd name="T57" fmla="*/ 4219 h 756"/>
                <a:gd name="T58" fmla="*/ 480 w 160"/>
                <a:gd name="T59" fmla="*/ 4219 h 756"/>
                <a:gd name="T60" fmla="*/ 480 w 160"/>
                <a:gd name="T61" fmla="*/ 4163 h 756"/>
                <a:gd name="T62" fmla="*/ 836 w 160"/>
                <a:gd name="T63" fmla="*/ 3489 h 756"/>
                <a:gd name="T64" fmla="*/ 480 w 160"/>
                <a:gd name="T65" fmla="*/ 3912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803 w 152"/>
                <a:gd name="T1" fmla="*/ 1323 h 237"/>
                <a:gd name="T2" fmla="*/ 61 w 152"/>
                <a:gd name="T3" fmla="*/ 0 h 237"/>
                <a:gd name="T4" fmla="*/ 803 w 152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627 w 129"/>
                <a:gd name="T1" fmla="*/ 1101 h 220"/>
                <a:gd name="T2" fmla="*/ 603 w 129"/>
                <a:gd name="T3" fmla="*/ 1061 h 220"/>
                <a:gd name="T4" fmla="*/ 558 w 129"/>
                <a:gd name="T5" fmla="*/ 995 h 220"/>
                <a:gd name="T6" fmla="*/ 537 w 129"/>
                <a:gd name="T7" fmla="*/ 967 h 220"/>
                <a:gd name="T8" fmla="*/ 492 w 129"/>
                <a:gd name="T9" fmla="*/ 882 h 220"/>
                <a:gd name="T10" fmla="*/ 487 w 129"/>
                <a:gd name="T11" fmla="*/ 860 h 220"/>
                <a:gd name="T12" fmla="*/ 459 w 129"/>
                <a:gd name="T13" fmla="*/ 815 h 220"/>
                <a:gd name="T14" fmla="*/ 435 w 129"/>
                <a:gd name="T15" fmla="*/ 778 h 220"/>
                <a:gd name="T16" fmla="*/ 426 w 129"/>
                <a:gd name="T17" fmla="*/ 754 h 220"/>
                <a:gd name="T18" fmla="*/ 414 w 129"/>
                <a:gd name="T19" fmla="*/ 737 h 220"/>
                <a:gd name="T20" fmla="*/ 381 w 129"/>
                <a:gd name="T21" fmla="*/ 693 h 220"/>
                <a:gd name="T22" fmla="*/ 369 w 129"/>
                <a:gd name="T23" fmla="*/ 676 h 220"/>
                <a:gd name="T24" fmla="*/ 352 w 129"/>
                <a:gd name="T25" fmla="*/ 643 h 220"/>
                <a:gd name="T26" fmla="*/ 336 w 129"/>
                <a:gd name="T27" fmla="*/ 615 h 220"/>
                <a:gd name="T28" fmla="*/ 307 w 129"/>
                <a:gd name="T29" fmla="*/ 574 h 220"/>
                <a:gd name="T30" fmla="*/ 286 w 129"/>
                <a:gd name="T31" fmla="*/ 532 h 220"/>
                <a:gd name="T32" fmla="*/ 274 w 129"/>
                <a:gd name="T33" fmla="*/ 513 h 220"/>
                <a:gd name="T34" fmla="*/ 267 w 129"/>
                <a:gd name="T35" fmla="*/ 492 h 220"/>
                <a:gd name="T36" fmla="*/ 258 w 129"/>
                <a:gd name="T37" fmla="*/ 480 h 220"/>
                <a:gd name="T38" fmla="*/ 251 w 129"/>
                <a:gd name="T39" fmla="*/ 475 h 220"/>
                <a:gd name="T40" fmla="*/ 241 w 129"/>
                <a:gd name="T41" fmla="*/ 451 h 220"/>
                <a:gd name="T42" fmla="*/ 201 w 129"/>
                <a:gd name="T43" fmla="*/ 390 h 220"/>
                <a:gd name="T44" fmla="*/ 189 w 129"/>
                <a:gd name="T45" fmla="*/ 369 h 220"/>
                <a:gd name="T46" fmla="*/ 173 w 129"/>
                <a:gd name="T47" fmla="*/ 340 h 220"/>
                <a:gd name="T48" fmla="*/ 151 w 129"/>
                <a:gd name="T49" fmla="*/ 295 h 220"/>
                <a:gd name="T50" fmla="*/ 151 w 129"/>
                <a:gd name="T51" fmla="*/ 274 h 220"/>
                <a:gd name="T52" fmla="*/ 128 w 129"/>
                <a:gd name="T53" fmla="*/ 262 h 220"/>
                <a:gd name="T54" fmla="*/ 111 w 129"/>
                <a:gd name="T55" fmla="*/ 251 h 220"/>
                <a:gd name="T56" fmla="*/ 102 w 129"/>
                <a:gd name="T57" fmla="*/ 225 h 220"/>
                <a:gd name="T58" fmla="*/ 95 w 129"/>
                <a:gd name="T59" fmla="*/ 225 h 220"/>
                <a:gd name="T60" fmla="*/ 90 w 129"/>
                <a:gd name="T61" fmla="*/ 213 h 220"/>
                <a:gd name="T62" fmla="*/ 90 w 129"/>
                <a:gd name="T63" fmla="*/ 184 h 220"/>
                <a:gd name="T64" fmla="*/ 66 w 129"/>
                <a:gd name="T65" fmla="*/ 173 h 220"/>
                <a:gd name="T66" fmla="*/ 66 w 129"/>
                <a:gd name="T67" fmla="*/ 163 h 220"/>
                <a:gd name="T68" fmla="*/ 50 w 129"/>
                <a:gd name="T69" fmla="*/ 144 h 220"/>
                <a:gd name="T70" fmla="*/ 45 w 129"/>
                <a:gd name="T71" fmla="*/ 128 h 220"/>
                <a:gd name="T72" fmla="*/ 57 w 129"/>
                <a:gd name="T73" fmla="*/ 128 h 220"/>
                <a:gd name="T74" fmla="*/ 33 w 129"/>
                <a:gd name="T75" fmla="*/ 102 h 220"/>
                <a:gd name="T76" fmla="*/ 17 w 129"/>
                <a:gd name="T77" fmla="*/ 45 h 220"/>
                <a:gd name="T78" fmla="*/ 12 w 129"/>
                <a:gd name="T79" fmla="*/ 33 h 220"/>
                <a:gd name="T80" fmla="*/ 0 w 129"/>
                <a:gd name="T81" fmla="*/ 0 h 220"/>
                <a:gd name="T82" fmla="*/ 12 w 129"/>
                <a:gd name="T83" fmla="*/ 17 h 220"/>
                <a:gd name="T84" fmla="*/ 17 w 129"/>
                <a:gd name="T85" fmla="*/ 40 h 220"/>
                <a:gd name="T86" fmla="*/ 61 w 129"/>
                <a:gd name="T87" fmla="*/ 90 h 220"/>
                <a:gd name="T88" fmla="*/ 118 w 129"/>
                <a:gd name="T89" fmla="*/ 180 h 220"/>
                <a:gd name="T90" fmla="*/ 173 w 129"/>
                <a:gd name="T91" fmla="*/ 267 h 220"/>
                <a:gd name="T92" fmla="*/ 218 w 129"/>
                <a:gd name="T93" fmla="*/ 340 h 220"/>
                <a:gd name="T94" fmla="*/ 258 w 129"/>
                <a:gd name="T95" fmla="*/ 409 h 220"/>
                <a:gd name="T96" fmla="*/ 319 w 129"/>
                <a:gd name="T97" fmla="*/ 525 h 220"/>
                <a:gd name="T98" fmla="*/ 352 w 129"/>
                <a:gd name="T99" fmla="*/ 586 h 220"/>
                <a:gd name="T100" fmla="*/ 392 w 129"/>
                <a:gd name="T101" fmla="*/ 671 h 220"/>
                <a:gd name="T102" fmla="*/ 565 w 129"/>
                <a:gd name="T103" fmla="*/ 934 h 220"/>
                <a:gd name="T104" fmla="*/ 598 w 129"/>
                <a:gd name="T105" fmla="*/ 1005 h 220"/>
                <a:gd name="T106" fmla="*/ 700 w 129"/>
                <a:gd name="T107" fmla="*/ 121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341 w 98"/>
                <a:gd name="T1" fmla="*/ 21 h 188"/>
                <a:gd name="T2" fmla="*/ 78 w 98"/>
                <a:gd name="T3" fmla="*/ 1049 h 188"/>
                <a:gd name="T4" fmla="*/ 443 w 98"/>
                <a:gd name="T5" fmla="*/ 647 h 188"/>
                <a:gd name="T6" fmla="*/ 341 w 98"/>
                <a:gd name="T7" fmla="*/ 21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99 w 50"/>
                <a:gd name="T1" fmla="*/ 0 h 157"/>
                <a:gd name="T2" fmla="*/ 0 w 50"/>
                <a:gd name="T3" fmla="*/ 877 h 157"/>
                <a:gd name="T4" fmla="*/ 201 w 50"/>
                <a:gd name="T5" fmla="*/ 619 h 157"/>
                <a:gd name="T6" fmla="*/ 99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372 w 107"/>
                <a:gd name="T1" fmla="*/ 21 h 211"/>
                <a:gd name="T2" fmla="*/ 89 w 107"/>
                <a:gd name="T3" fmla="*/ 1175 h 211"/>
                <a:gd name="T4" fmla="*/ 483 w 107"/>
                <a:gd name="T5" fmla="*/ 725 h 211"/>
                <a:gd name="T6" fmla="*/ 372 w 107"/>
                <a:gd name="T7" fmla="*/ 21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07 w 54"/>
                <a:gd name="T1" fmla="*/ 0 h 176"/>
                <a:gd name="T2" fmla="*/ 0 w 54"/>
                <a:gd name="T3" fmla="*/ 983 h 176"/>
                <a:gd name="T4" fmla="*/ 213 w 54"/>
                <a:gd name="T5" fmla="*/ 697 h 176"/>
                <a:gd name="T6" fmla="*/ 1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380 w 108"/>
                <a:gd name="T1" fmla="*/ 17 h 211"/>
                <a:gd name="T2" fmla="*/ 83 w 108"/>
                <a:gd name="T3" fmla="*/ 1175 h 211"/>
                <a:gd name="T4" fmla="*/ 484 w 108"/>
                <a:gd name="T5" fmla="*/ 725 h 211"/>
                <a:gd name="T6" fmla="*/ 380 w 108"/>
                <a:gd name="T7" fmla="*/ 17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111 w 54"/>
                <a:gd name="T1" fmla="*/ 0 h 176"/>
                <a:gd name="T2" fmla="*/ 0 w 54"/>
                <a:gd name="T3" fmla="*/ 983 h 176"/>
                <a:gd name="T4" fmla="*/ 218 w 54"/>
                <a:gd name="T5" fmla="*/ 704 h 176"/>
                <a:gd name="T6" fmla="*/ 111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222 w 108"/>
                <a:gd name="T1" fmla="*/ 17 h 210"/>
                <a:gd name="T2" fmla="*/ 512 w 108"/>
                <a:gd name="T3" fmla="*/ 1172 h 210"/>
                <a:gd name="T4" fmla="*/ 123 w 108"/>
                <a:gd name="T5" fmla="*/ 713 h 210"/>
                <a:gd name="T6" fmla="*/ 222 w 108"/>
                <a:gd name="T7" fmla="*/ 17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93 w 54"/>
                <a:gd name="T1" fmla="*/ 0 h 177"/>
                <a:gd name="T2" fmla="*/ 299 w 54"/>
                <a:gd name="T3" fmla="*/ 987 h 177"/>
                <a:gd name="T4" fmla="*/ 94 w 54"/>
                <a:gd name="T5" fmla="*/ 692 h 177"/>
                <a:gd name="T6" fmla="*/ 193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795 w 151"/>
                <a:gd name="T1" fmla="*/ 1323 h 237"/>
                <a:gd name="T2" fmla="*/ 57 w 151"/>
                <a:gd name="T3" fmla="*/ 0 h 237"/>
                <a:gd name="T4" fmla="*/ 795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40 w 151"/>
                <a:gd name="T1" fmla="*/ 1323 h 237"/>
                <a:gd name="T2" fmla="*/ 783 w 151"/>
                <a:gd name="T3" fmla="*/ 0 h 237"/>
                <a:gd name="T4" fmla="*/ 40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45 w 151"/>
                <a:gd name="T1" fmla="*/ 1327 h 238"/>
                <a:gd name="T2" fmla="*/ 778 w 151"/>
                <a:gd name="T3" fmla="*/ 0 h 238"/>
                <a:gd name="T4" fmla="*/ 45 w 151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40 w 149"/>
                <a:gd name="T1" fmla="*/ 1327 h 238"/>
                <a:gd name="T2" fmla="*/ 782 w 149"/>
                <a:gd name="T3" fmla="*/ 0 h 238"/>
                <a:gd name="T4" fmla="*/ 40 w 149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804 w 151"/>
                <a:gd name="T1" fmla="*/ 1311 h 235"/>
                <a:gd name="T2" fmla="*/ 61 w 151"/>
                <a:gd name="T3" fmla="*/ 0 h 235"/>
                <a:gd name="T4" fmla="*/ 804 w 151"/>
                <a:gd name="T5" fmla="*/ 1311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33 w 150"/>
                <a:gd name="T1" fmla="*/ 1319 h 236"/>
                <a:gd name="T2" fmla="*/ 783 w 150"/>
                <a:gd name="T3" fmla="*/ 0 h 236"/>
                <a:gd name="T4" fmla="*/ 33 w 150"/>
                <a:gd name="T5" fmla="*/ 131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804 w 151"/>
                <a:gd name="T1" fmla="*/ 1323 h 237"/>
                <a:gd name="T2" fmla="*/ 61 w 151"/>
                <a:gd name="T3" fmla="*/ 0 h 237"/>
                <a:gd name="T4" fmla="*/ 804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803 w 152"/>
                <a:gd name="T1" fmla="*/ 1327 h 238"/>
                <a:gd name="T2" fmla="*/ 61 w 152"/>
                <a:gd name="T3" fmla="*/ 0 h 238"/>
                <a:gd name="T4" fmla="*/ 803 w 152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33 w 136"/>
                <a:gd name="T1" fmla="*/ 1184 h 212"/>
                <a:gd name="T2" fmla="*/ 701 w 136"/>
                <a:gd name="T3" fmla="*/ 0 h 212"/>
                <a:gd name="T4" fmla="*/ 33 w 136"/>
                <a:gd name="T5" fmla="*/ 1184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73 w 127"/>
                <a:gd name="T1" fmla="*/ 1152 h 233"/>
                <a:gd name="T2" fmla="*/ 94 w 127"/>
                <a:gd name="T3" fmla="*/ 1114 h 233"/>
                <a:gd name="T4" fmla="*/ 128 w 127"/>
                <a:gd name="T5" fmla="*/ 1033 h 233"/>
                <a:gd name="T6" fmla="*/ 144 w 127"/>
                <a:gd name="T7" fmla="*/ 1000 h 233"/>
                <a:gd name="T8" fmla="*/ 196 w 127"/>
                <a:gd name="T9" fmla="*/ 929 h 233"/>
                <a:gd name="T10" fmla="*/ 206 w 127"/>
                <a:gd name="T11" fmla="*/ 894 h 233"/>
                <a:gd name="T12" fmla="*/ 234 w 127"/>
                <a:gd name="T13" fmla="*/ 849 h 233"/>
                <a:gd name="T14" fmla="*/ 257 w 127"/>
                <a:gd name="T15" fmla="*/ 811 h 233"/>
                <a:gd name="T16" fmla="*/ 274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5 h 233"/>
                <a:gd name="T26" fmla="*/ 352 w 127"/>
                <a:gd name="T27" fmla="*/ 631 h 233"/>
                <a:gd name="T28" fmla="*/ 369 w 127"/>
                <a:gd name="T29" fmla="*/ 594 h 233"/>
                <a:gd name="T30" fmla="*/ 397 w 127"/>
                <a:gd name="T31" fmla="*/ 549 h 233"/>
                <a:gd name="T32" fmla="*/ 402 w 127"/>
                <a:gd name="T33" fmla="*/ 525 h 233"/>
                <a:gd name="T34" fmla="*/ 418 w 127"/>
                <a:gd name="T35" fmla="*/ 508 h 233"/>
                <a:gd name="T36" fmla="*/ 425 w 127"/>
                <a:gd name="T37" fmla="*/ 487 h 233"/>
                <a:gd name="T38" fmla="*/ 425 w 127"/>
                <a:gd name="T39" fmla="*/ 480 h 233"/>
                <a:gd name="T40" fmla="*/ 442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86 h 233"/>
                <a:gd name="T52" fmla="*/ 553 w 127"/>
                <a:gd name="T53" fmla="*/ 258 h 233"/>
                <a:gd name="T54" fmla="*/ 553 w 127"/>
                <a:gd name="T55" fmla="*/ 241 h 233"/>
                <a:gd name="T56" fmla="*/ 569 w 127"/>
                <a:gd name="T57" fmla="*/ 213 h 233"/>
                <a:gd name="T58" fmla="*/ 569 w 127"/>
                <a:gd name="T59" fmla="*/ 206 h 233"/>
                <a:gd name="T60" fmla="*/ 574 w 127"/>
                <a:gd name="T61" fmla="*/ 196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19 w 127"/>
                <a:gd name="T71" fmla="*/ 106 h 233"/>
                <a:gd name="T72" fmla="*/ 626 w 127"/>
                <a:gd name="T73" fmla="*/ 128 h 233"/>
                <a:gd name="T74" fmla="*/ 647 w 127"/>
                <a:gd name="T75" fmla="*/ 90 h 233"/>
                <a:gd name="T76" fmla="*/ 680 w 127"/>
                <a:gd name="T77" fmla="*/ 45 h 233"/>
                <a:gd name="T78" fmla="*/ 692 w 127"/>
                <a:gd name="T79" fmla="*/ 33 h 233"/>
                <a:gd name="T80" fmla="*/ 709 w 127"/>
                <a:gd name="T81" fmla="*/ 0 h 233"/>
                <a:gd name="T82" fmla="*/ 709 w 127"/>
                <a:gd name="T83" fmla="*/ 17 h 233"/>
                <a:gd name="T84" fmla="*/ 687 w 127"/>
                <a:gd name="T85" fmla="*/ 45 h 233"/>
                <a:gd name="T86" fmla="*/ 664 w 127"/>
                <a:gd name="T87" fmla="*/ 102 h 233"/>
                <a:gd name="T88" fmla="*/ 614 w 127"/>
                <a:gd name="T89" fmla="*/ 196 h 233"/>
                <a:gd name="T90" fmla="*/ 565 w 127"/>
                <a:gd name="T91" fmla="*/ 303 h 233"/>
                <a:gd name="T92" fmla="*/ 520 w 127"/>
                <a:gd name="T93" fmla="*/ 385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31 h 233"/>
                <a:gd name="T100" fmla="*/ 324 w 127"/>
                <a:gd name="T101" fmla="*/ 709 h 233"/>
                <a:gd name="T102" fmla="*/ 184 w 127"/>
                <a:gd name="T103" fmla="*/ 1000 h 233"/>
                <a:gd name="T104" fmla="*/ 144 w 127"/>
                <a:gd name="T105" fmla="*/ 1078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73 w 127"/>
                <a:gd name="T1" fmla="*/ 1147 h 233"/>
                <a:gd name="T2" fmla="*/ 94 w 127"/>
                <a:gd name="T3" fmla="*/ 1109 h 233"/>
                <a:gd name="T4" fmla="*/ 128 w 127"/>
                <a:gd name="T5" fmla="*/ 1024 h 233"/>
                <a:gd name="T6" fmla="*/ 144 w 127"/>
                <a:gd name="T7" fmla="*/ 998 h 233"/>
                <a:gd name="T8" fmla="*/ 201 w 127"/>
                <a:gd name="T9" fmla="*/ 918 h 233"/>
                <a:gd name="T10" fmla="*/ 206 w 127"/>
                <a:gd name="T11" fmla="*/ 892 h 233"/>
                <a:gd name="T12" fmla="*/ 234 w 127"/>
                <a:gd name="T13" fmla="*/ 840 h 233"/>
                <a:gd name="T14" fmla="*/ 257 w 127"/>
                <a:gd name="T15" fmla="*/ 803 h 233"/>
                <a:gd name="T16" fmla="*/ 274 w 127"/>
                <a:gd name="T17" fmla="*/ 779 h 233"/>
                <a:gd name="T18" fmla="*/ 279 w 127"/>
                <a:gd name="T19" fmla="*/ 762 h 233"/>
                <a:gd name="T20" fmla="*/ 302 w 127"/>
                <a:gd name="T21" fmla="*/ 713 h 233"/>
                <a:gd name="T22" fmla="*/ 319 w 127"/>
                <a:gd name="T23" fmla="*/ 692 h 233"/>
                <a:gd name="T24" fmla="*/ 324 w 127"/>
                <a:gd name="T25" fmla="*/ 659 h 233"/>
                <a:gd name="T26" fmla="*/ 352 w 127"/>
                <a:gd name="T27" fmla="*/ 623 h 233"/>
                <a:gd name="T28" fmla="*/ 369 w 127"/>
                <a:gd name="T29" fmla="*/ 590 h 233"/>
                <a:gd name="T30" fmla="*/ 397 w 127"/>
                <a:gd name="T31" fmla="*/ 541 h 233"/>
                <a:gd name="T32" fmla="*/ 406 w 127"/>
                <a:gd name="T33" fmla="*/ 519 h 233"/>
                <a:gd name="T34" fmla="*/ 418 w 127"/>
                <a:gd name="T35" fmla="*/ 500 h 233"/>
                <a:gd name="T36" fmla="*/ 425 w 127"/>
                <a:gd name="T37" fmla="*/ 491 h 233"/>
                <a:gd name="T38" fmla="*/ 430 w 127"/>
                <a:gd name="T39" fmla="*/ 474 h 233"/>
                <a:gd name="T40" fmla="*/ 442 w 127"/>
                <a:gd name="T41" fmla="*/ 458 h 233"/>
                <a:gd name="T42" fmla="*/ 475 w 127"/>
                <a:gd name="T43" fmla="*/ 389 h 233"/>
                <a:gd name="T44" fmla="*/ 491 w 127"/>
                <a:gd name="T45" fmla="*/ 361 h 233"/>
                <a:gd name="T46" fmla="*/ 508 w 127"/>
                <a:gd name="T47" fmla="*/ 345 h 233"/>
                <a:gd name="T48" fmla="*/ 529 w 127"/>
                <a:gd name="T49" fmla="*/ 290 h 233"/>
                <a:gd name="T50" fmla="*/ 546 w 127"/>
                <a:gd name="T51" fmla="*/ 283 h 233"/>
                <a:gd name="T52" fmla="*/ 553 w 127"/>
                <a:gd name="T53" fmla="*/ 257 h 233"/>
                <a:gd name="T54" fmla="*/ 553 w 127"/>
                <a:gd name="T55" fmla="*/ 234 h 233"/>
                <a:gd name="T56" fmla="*/ 569 w 127"/>
                <a:gd name="T57" fmla="*/ 212 h 233"/>
                <a:gd name="T58" fmla="*/ 569 w 127"/>
                <a:gd name="T59" fmla="*/ 201 h 233"/>
                <a:gd name="T60" fmla="*/ 581 w 127"/>
                <a:gd name="T61" fmla="*/ 196 h 233"/>
                <a:gd name="T62" fmla="*/ 598 w 127"/>
                <a:gd name="T63" fmla="*/ 179 h 233"/>
                <a:gd name="T64" fmla="*/ 602 w 127"/>
                <a:gd name="T65" fmla="*/ 156 h 233"/>
                <a:gd name="T66" fmla="*/ 607 w 127"/>
                <a:gd name="T67" fmla="*/ 151 h 233"/>
                <a:gd name="T68" fmla="*/ 614 w 127"/>
                <a:gd name="T69" fmla="*/ 123 h 233"/>
                <a:gd name="T70" fmla="*/ 619 w 127"/>
                <a:gd name="T71" fmla="*/ 106 h 233"/>
                <a:gd name="T72" fmla="*/ 626 w 127"/>
                <a:gd name="T73" fmla="*/ 118 h 233"/>
                <a:gd name="T74" fmla="*/ 647 w 127"/>
                <a:gd name="T75" fmla="*/ 83 h 233"/>
                <a:gd name="T76" fmla="*/ 687 w 127"/>
                <a:gd name="T77" fmla="*/ 45 h 233"/>
                <a:gd name="T78" fmla="*/ 697 w 127"/>
                <a:gd name="T79" fmla="*/ 33 h 233"/>
                <a:gd name="T80" fmla="*/ 709 w 127"/>
                <a:gd name="T81" fmla="*/ 0 h 233"/>
                <a:gd name="T82" fmla="*/ 709 w 127"/>
                <a:gd name="T83" fmla="*/ 12 h 233"/>
                <a:gd name="T84" fmla="*/ 692 w 127"/>
                <a:gd name="T85" fmla="*/ 45 h 233"/>
                <a:gd name="T86" fmla="*/ 664 w 127"/>
                <a:gd name="T87" fmla="*/ 99 h 233"/>
                <a:gd name="T88" fmla="*/ 619 w 127"/>
                <a:gd name="T89" fmla="*/ 196 h 233"/>
                <a:gd name="T90" fmla="*/ 565 w 127"/>
                <a:gd name="T91" fmla="*/ 300 h 233"/>
                <a:gd name="T92" fmla="*/ 520 w 127"/>
                <a:gd name="T93" fmla="*/ 380 h 233"/>
                <a:gd name="T94" fmla="*/ 491 w 127"/>
                <a:gd name="T95" fmla="*/ 446 h 233"/>
                <a:gd name="T96" fmla="*/ 418 w 127"/>
                <a:gd name="T97" fmla="*/ 562 h 233"/>
                <a:gd name="T98" fmla="*/ 380 w 127"/>
                <a:gd name="T99" fmla="*/ 623 h 233"/>
                <a:gd name="T100" fmla="*/ 324 w 127"/>
                <a:gd name="T101" fmla="*/ 713 h 233"/>
                <a:gd name="T102" fmla="*/ 180 w 127"/>
                <a:gd name="T103" fmla="*/ 998 h 233"/>
                <a:gd name="T104" fmla="*/ 144 w 127"/>
                <a:gd name="T105" fmla="*/ 1069 h 233"/>
                <a:gd name="T106" fmla="*/ 5 w 127"/>
                <a:gd name="T107" fmla="*/ 1277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66 w 114"/>
                <a:gd name="T1" fmla="*/ 1024 h 209"/>
                <a:gd name="T2" fmla="*/ 90 w 114"/>
                <a:gd name="T3" fmla="*/ 991 h 209"/>
                <a:gd name="T4" fmla="*/ 118 w 114"/>
                <a:gd name="T5" fmla="*/ 918 h 209"/>
                <a:gd name="T6" fmla="*/ 127 w 114"/>
                <a:gd name="T7" fmla="*/ 889 h 209"/>
                <a:gd name="T8" fmla="*/ 172 w 114"/>
                <a:gd name="T9" fmla="*/ 819 h 209"/>
                <a:gd name="T10" fmla="*/ 189 w 114"/>
                <a:gd name="T11" fmla="*/ 802 h 209"/>
                <a:gd name="T12" fmla="*/ 205 w 114"/>
                <a:gd name="T13" fmla="*/ 757 h 209"/>
                <a:gd name="T14" fmla="*/ 234 w 114"/>
                <a:gd name="T15" fmla="*/ 717 h 209"/>
                <a:gd name="T16" fmla="*/ 238 w 114"/>
                <a:gd name="T17" fmla="*/ 701 h 209"/>
                <a:gd name="T18" fmla="*/ 245 w 114"/>
                <a:gd name="T19" fmla="*/ 679 h 209"/>
                <a:gd name="T20" fmla="*/ 267 w 114"/>
                <a:gd name="T21" fmla="*/ 635 h 209"/>
                <a:gd name="T22" fmla="*/ 278 w 114"/>
                <a:gd name="T23" fmla="*/ 618 h 209"/>
                <a:gd name="T24" fmla="*/ 290 w 114"/>
                <a:gd name="T25" fmla="*/ 590 h 209"/>
                <a:gd name="T26" fmla="*/ 311 w 114"/>
                <a:gd name="T27" fmla="*/ 561 h 209"/>
                <a:gd name="T28" fmla="*/ 328 w 114"/>
                <a:gd name="T29" fmla="*/ 524 h 209"/>
                <a:gd name="T30" fmla="*/ 352 w 114"/>
                <a:gd name="T31" fmla="*/ 484 h 209"/>
                <a:gd name="T32" fmla="*/ 356 w 114"/>
                <a:gd name="T33" fmla="*/ 467 h 209"/>
                <a:gd name="T34" fmla="*/ 378 w 114"/>
                <a:gd name="T35" fmla="*/ 451 h 209"/>
                <a:gd name="T36" fmla="*/ 385 w 114"/>
                <a:gd name="T37" fmla="*/ 434 h 209"/>
                <a:gd name="T38" fmla="*/ 385 w 114"/>
                <a:gd name="T39" fmla="*/ 429 h 209"/>
                <a:gd name="T40" fmla="*/ 389 w 114"/>
                <a:gd name="T41" fmla="*/ 406 h 209"/>
                <a:gd name="T42" fmla="*/ 422 w 114"/>
                <a:gd name="T43" fmla="*/ 351 h 209"/>
                <a:gd name="T44" fmla="*/ 434 w 114"/>
                <a:gd name="T45" fmla="*/ 328 h 209"/>
                <a:gd name="T46" fmla="*/ 446 w 114"/>
                <a:gd name="T47" fmla="*/ 307 h 209"/>
                <a:gd name="T48" fmla="*/ 474 w 114"/>
                <a:gd name="T49" fmla="*/ 257 h 209"/>
                <a:gd name="T50" fmla="*/ 491 w 114"/>
                <a:gd name="T51" fmla="*/ 257 h 209"/>
                <a:gd name="T52" fmla="*/ 491 w 114"/>
                <a:gd name="T53" fmla="*/ 229 h 209"/>
                <a:gd name="T54" fmla="*/ 491 w 114"/>
                <a:gd name="T55" fmla="*/ 212 h 209"/>
                <a:gd name="T56" fmla="*/ 500 w 114"/>
                <a:gd name="T57" fmla="*/ 196 h 209"/>
                <a:gd name="T58" fmla="*/ 500 w 114"/>
                <a:gd name="T59" fmla="*/ 177 h 209"/>
                <a:gd name="T60" fmla="*/ 512 w 114"/>
                <a:gd name="T61" fmla="*/ 172 h 209"/>
                <a:gd name="T62" fmla="*/ 536 w 114"/>
                <a:gd name="T63" fmla="*/ 160 h 209"/>
                <a:gd name="T64" fmla="*/ 536 w 114"/>
                <a:gd name="T65" fmla="*/ 144 h 209"/>
                <a:gd name="T66" fmla="*/ 540 w 114"/>
                <a:gd name="T67" fmla="*/ 127 h 209"/>
                <a:gd name="T68" fmla="*/ 545 w 114"/>
                <a:gd name="T69" fmla="*/ 111 h 209"/>
                <a:gd name="T70" fmla="*/ 557 w 114"/>
                <a:gd name="T71" fmla="*/ 99 h 209"/>
                <a:gd name="T72" fmla="*/ 562 w 114"/>
                <a:gd name="T73" fmla="*/ 106 h 209"/>
                <a:gd name="T74" fmla="*/ 573 w 114"/>
                <a:gd name="T75" fmla="*/ 73 h 209"/>
                <a:gd name="T76" fmla="*/ 606 w 114"/>
                <a:gd name="T77" fmla="*/ 45 h 209"/>
                <a:gd name="T78" fmla="*/ 618 w 114"/>
                <a:gd name="T79" fmla="*/ 28 h 209"/>
                <a:gd name="T80" fmla="*/ 635 w 114"/>
                <a:gd name="T81" fmla="*/ 0 h 209"/>
                <a:gd name="T82" fmla="*/ 635 w 114"/>
                <a:gd name="T83" fmla="*/ 17 h 209"/>
                <a:gd name="T84" fmla="*/ 606 w 114"/>
                <a:gd name="T85" fmla="*/ 33 h 209"/>
                <a:gd name="T86" fmla="*/ 595 w 114"/>
                <a:gd name="T87" fmla="*/ 94 h 209"/>
                <a:gd name="T88" fmla="*/ 552 w 114"/>
                <a:gd name="T89" fmla="*/ 177 h 209"/>
                <a:gd name="T90" fmla="*/ 500 w 114"/>
                <a:gd name="T91" fmla="*/ 267 h 209"/>
                <a:gd name="T92" fmla="*/ 462 w 114"/>
                <a:gd name="T93" fmla="*/ 344 h 209"/>
                <a:gd name="T94" fmla="*/ 439 w 114"/>
                <a:gd name="T95" fmla="*/ 401 h 209"/>
                <a:gd name="T96" fmla="*/ 378 w 114"/>
                <a:gd name="T97" fmla="*/ 512 h 209"/>
                <a:gd name="T98" fmla="*/ 340 w 114"/>
                <a:gd name="T99" fmla="*/ 561 h 209"/>
                <a:gd name="T100" fmla="*/ 295 w 114"/>
                <a:gd name="T101" fmla="*/ 635 h 209"/>
                <a:gd name="T102" fmla="*/ 168 w 114"/>
                <a:gd name="T103" fmla="*/ 889 h 209"/>
                <a:gd name="T104" fmla="*/ 127 w 114"/>
                <a:gd name="T105" fmla="*/ 962 h 209"/>
                <a:gd name="T106" fmla="*/ 5 w 114"/>
                <a:gd name="T107" fmla="*/ 1142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659 w 135"/>
                <a:gd name="T1" fmla="*/ 1119 h 224"/>
                <a:gd name="T2" fmla="*/ 631 w 135"/>
                <a:gd name="T3" fmla="*/ 1081 h 224"/>
                <a:gd name="T4" fmla="*/ 581 w 135"/>
                <a:gd name="T5" fmla="*/ 1008 h 224"/>
                <a:gd name="T6" fmla="*/ 569 w 135"/>
                <a:gd name="T7" fmla="*/ 984 h 224"/>
                <a:gd name="T8" fmla="*/ 520 w 135"/>
                <a:gd name="T9" fmla="*/ 897 h 224"/>
                <a:gd name="T10" fmla="*/ 508 w 135"/>
                <a:gd name="T11" fmla="*/ 873 h 224"/>
                <a:gd name="T12" fmla="*/ 480 w 135"/>
                <a:gd name="T13" fmla="*/ 835 h 224"/>
                <a:gd name="T14" fmla="*/ 458 w 135"/>
                <a:gd name="T15" fmla="*/ 790 h 224"/>
                <a:gd name="T16" fmla="*/ 442 w 135"/>
                <a:gd name="T17" fmla="*/ 767 h 224"/>
                <a:gd name="T18" fmla="*/ 430 w 135"/>
                <a:gd name="T19" fmla="*/ 750 h 224"/>
                <a:gd name="T20" fmla="*/ 406 w 135"/>
                <a:gd name="T21" fmla="*/ 705 h 224"/>
                <a:gd name="T22" fmla="*/ 385 w 135"/>
                <a:gd name="T23" fmla="*/ 689 h 224"/>
                <a:gd name="T24" fmla="*/ 369 w 135"/>
                <a:gd name="T25" fmla="*/ 660 h 224"/>
                <a:gd name="T26" fmla="*/ 352 w 135"/>
                <a:gd name="T27" fmla="*/ 627 h 224"/>
                <a:gd name="T28" fmla="*/ 328 w 135"/>
                <a:gd name="T29" fmla="*/ 594 h 224"/>
                <a:gd name="T30" fmla="*/ 307 w 135"/>
                <a:gd name="T31" fmla="*/ 544 h 224"/>
                <a:gd name="T32" fmla="*/ 291 w 135"/>
                <a:gd name="T33" fmla="*/ 521 h 224"/>
                <a:gd name="T34" fmla="*/ 286 w 135"/>
                <a:gd name="T35" fmla="*/ 504 h 224"/>
                <a:gd name="T36" fmla="*/ 267 w 135"/>
                <a:gd name="T37" fmla="*/ 487 h 224"/>
                <a:gd name="T38" fmla="*/ 262 w 135"/>
                <a:gd name="T39" fmla="*/ 480 h 224"/>
                <a:gd name="T40" fmla="*/ 258 w 135"/>
                <a:gd name="T41" fmla="*/ 459 h 224"/>
                <a:gd name="T42" fmla="*/ 217 w 135"/>
                <a:gd name="T43" fmla="*/ 397 h 224"/>
                <a:gd name="T44" fmla="*/ 201 w 135"/>
                <a:gd name="T45" fmla="*/ 369 h 224"/>
                <a:gd name="T46" fmla="*/ 184 w 135"/>
                <a:gd name="T47" fmla="*/ 353 h 224"/>
                <a:gd name="T48" fmla="*/ 156 w 135"/>
                <a:gd name="T49" fmla="*/ 296 h 224"/>
                <a:gd name="T50" fmla="*/ 163 w 135"/>
                <a:gd name="T51" fmla="*/ 279 h 224"/>
                <a:gd name="T52" fmla="*/ 139 w 135"/>
                <a:gd name="T53" fmla="*/ 263 h 224"/>
                <a:gd name="T54" fmla="*/ 123 w 135"/>
                <a:gd name="T55" fmla="*/ 251 h 224"/>
                <a:gd name="T56" fmla="*/ 111 w 135"/>
                <a:gd name="T57" fmla="*/ 225 h 224"/>
                <a:gd name="T58" fmla="*/ 106 w 135"/>
                <a:gd name="T59" fmla="*/ 218 h 224"/>
                <a:gd name="T60" fmla="*/ 106 w 135"/>
                <a:gd name="T61" fmla="*/ 213 h 224"/>
                <a:gd name="T62" fmla="*/ 95 w 135"/>
                <a:gd name="T63" fmla="*/ 189 h 224"/>
                <a:gd name="T64" fmla="*/ 73 w 135"/>
                <a:gd name="T65" fmla="*/ 173 h 224"/>
                <a:gd name="T66" fmla="*/ 73 w 135"/>
                <a:gd name="T67" fmla="*/ 163 h 224"/>
                <a:gd name="T68" fmla="*/ 61 w 135"/>
                <a:gd name="T69" fmla="*/ 147 h 224"/>
                <a:gd name="T70" fmla="*/ 45 w 135"/>
                <a:gd name="T71" fmla="*/ 128 h 224"/>
                <a:gd name="T72" fmla="*/ 66 w 135"/>
                <a:gd name="T73" fmla="*/ 128 h 224"/>
                <a:gd name="T74" fmla="*/ 33 w 135"/>
                <a:gd name="T75" fmla="*/ 106 h 224"/>
                <a:gd name="T76" fmla="*/ 28 w 135"/>
                <a:gd name="T77" fmla="*/ 50 h 224"/>
                <a:gd name="T78" fmla="*/ 21 w 135"/>
                <a:gd name="T79" fmla="*/ 28 h 224"/>
                <a:gd name="T80" fmla="*/ 0 w 135"/>
                <a:gd name="T81" fmla="*/ 0 h 224"/>
                <a:gd name="T82" fmla="*/ 17 w 135"/>
                <a:gd name="T83" fmla="*/ 12 h 224"/>
                <a:gd name="T84" fmla="*/ 28 w 135"/>
                <a:gd name="T85" fmla="*/ 45 h 224"/>
                <a:gd name="T86" fmla="*/ 66 w 135"/>
                <a:gd name="T87" fmla="*/ 95 h 224"/>
                <a:gd name="T88" fmla="*/ 123 w 135"/>
                <a:gd name="T89" fmla="*/ 180 h 224"/>
                <a:gd name="T90" fmla="*/ 180 w 135"/>
                <a:gd name="T91" fmla="*/ 274 h 224"/>
                <a:gd name="T92" fmla="*/ 229 w 135"/>
                <a:gd name="T93" fmla="*/ 353 h 224"/>
                <a:gd name="T94" fmla="*/ 267 w 135"/>
                <a:gd name="T95" fmla="*/ 409 h 224"/>
                <a:gd name="T96" fmla="*/ 328 w 135"/>
                <a:gd name="T97" fmla="*/ 525 h 224"/>
                <a:gd name="T98" fmla="*/ 369 w 135"/>
                <a:gd name="T99" fmla="*/ 599 h 224"/>
                <a:gd name="T100" fmla="*/ 414 w 135"/>
                <a:gd name="T101" fmla="*/ 677 h 224"/>
                <a:gd name="T102" fmla="*/ 586 w 135"/>
                <a:gd name="T103" fmla="*/ 951 h 224"/>
                <a:gd name="T104" fmla="*/ 626 w 135"/>
                <a:gd name="T105" fmla="*/ 1020 h 224"/>
                <a:gd name="T106" fmla="*/ 733 w 135"/>
                <a:gd name="T107" fmla="*/ 1242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659 w 135"/>
                <a:gd name="T1" fmla="*/ 1105 h 224"/>
                <a:gd name="T2" fmla="*/ 636 w 135"/>
                <a:gd name="T3" fmla="*/ 1077 h 224"/>
                <a:gd name="T4" fmla="*/ 581 w 135"/>
                <a:gd name="T5" fmla="*/ 1004 h 224"/>
                <a:gd name="T6" fmla="*/ 569 w 135"/>
                <a:gd name="T7" fmla="*/ 982 h 224"/>
                <a:gd name="T8" fmla="*/ 520 w 135"/>
                <a:gd name="T9" fmla="*/ 893 h 224"/>
                <a:gd name="T10" fmla="*/ 508 w 135"/>
                <a:gd name="T11" fmla="*/ 864 h 224"/>
                <a:gd name="T12" fmla="*/ 480 w 135"/>
                <a:gd name="T13" fmla="*/ 827 h 224"/>
                <a:gd name="T14" fmla="*/ 458 w 135"/>
                <a:gd name="T15" fmla="*/ 786 h 224"/>
                <a:gd name="T16" fmla="*/ 447 w 135"/>
                <a:gd name="T17" fmla="*/ 765 h 224"/>
                <a:gd name="T18" fmla="*/ 435 w 135"/>
                <a:gd name="T19" fmla="*/ 746 h 224"/>
                <a:gd name="T20" fmla="*/ 402 w 135"/>
                <a:gd name="T21" fmla="*/ 704 h 224"/>
                <a:gd name="T22" fmla="*/ 390 w 135"/>
                <a:gd name="T23" fmla="*/ 680 h 224"/>
                <a:gd name="T24" fmla="*/ 364 w 135"/>
                <a:gd name="T25" fmla="*/ 652 h 224"/>
                <a:gd name="T26" fmla="*/ 352 w 135"/>
                <a:gd name="T27" fmla="*/ 619 h 224"/>
                <a:gd name="T28" fmla="*/ 324 w 135"/>
                <a:gd name="T29" fmla="*/ 586 h 224"/>
                <a:gd name="T30" fmla="*/ 307 w 135"/>
                <a:gd name="T31" fmla="*/ 541 h 224"/>
                <a:gd name="T32" fmla="*/ 291 w 135"/>
                <a:gd name="T33" fmla="*/ 524 h 224"/>
                <a:gd name="T34" fmla="*/ 286 w 135"/>
                <a:gd name="T35" fmla="*/ 503 h 224"/>
                <a:gd name="T36" fmla="*/ 267 w 135"/>
                <a:gd name="T37" fmla="*/ 484 h 224"/>
                <a:gd name="T38" fmla="*/ 262 w 135"/>
                <a:gd name="T39" fmla="*/ 479 h 224"/>
                <a:gd name="T40" fmla="*/ 250 w 135"/>
                <a:gd name="T41" fmla="*/ 458 h 224"/>
                <a:gd name="T42" fmla="*/ 213 w 135"/>
                <a:gd name="T43" fmla="*/ 390 h 224"/>
                <a:gd name="T44" fmla="*/ 201 w 135"/>
                <a:gd name="T45" fmla="*/ 373 h 224"/>
                <a:gd name="T46" fmla="*/ 189 w 135"/>
                <a:gd name="T47" fmla="*/ 352 h 224"/>
                <a:gd name="T48" fmla="*/ 156 w 135"/>
                <a:gd name="T49" fmla="*/ 295 h 224"/>
                <a:gd name="T50" fmla="*/ 163 w 135"/>
                <a:gd name="T51" fmla="*/ 279 h 224"/>
                <a:gd name="T52" fmla="*/ 139 w 135"/>
                <a:gd name="T53" fmla="*/ 262 h 224"/>
                <a:gd name="T54" fmla="*/ 123 w 135"/>
                <a:gd name="T55" fmla="*/ 250 h 224"/>
                <a:gd name="T56" fmla="*/ 111 w 135"/>
                <a:gd name="T57" fmla="*/ 229 h 224"/>
                <a:gd name="T58" fmla="*/ 102 w 135"/>
                <a:gd name="T59" fmla="*/ 222 h 224"/>
                <a:gd name="T60" fmla="*/ 102 w 135"/>
                <a:gd name="T61" fmla="*/ 205 h 224"/>
                <a:gd name="T62" fmla="*/ 95 w 135"/>
                <a:gd name="T63" fmla="*/ 189 h 224"/>
                <a:gd name="T64" fmla="*/ 73 w 135"/>
                <a:gd name="T65" fmla="*/ 172 h 224"/>
                <a:gd name="T66" fmla="*/ 73 w 135"/>
                <a:gd name="T67" fmla="*/ 161 h 224"/>
                <a:gd name="T68" fmla="*/ 57 w 135"/>
                <a:gd name="T69" fmla="*/ 144 h 224"/>
                <a:gd name="T70" fmla="*/ 50 w 135"/>
                <a:gd name="T71" fmla="*/ 128 h 224"/>
                <a:gd name="T72" fmla="*/ 61 w 135"/>
                <a:gd name="T73" fmla="*/ 128 h 224"/>
                <a:gd name="T74" fmla="*/ 40 w 135"/>
                <a:gd name="T75" fmla="*/ 102 h 224"/>
                <a:gd name="T76" fmla="*/ 21 w 135"/>
                <a:gd name="T77" fmla="*/ 50 h 224"/>
                <a:gd name="T78" fmla="*/ 21 w 135"/>
                <a:gd name="T79" fmla="*/ 33 h 224"/>
                <a:gd name="T80" fmla="*/ 0 w 135"/>
                <a:gd name="T81" fmla="*/ 0 h 224"/>
                <a:gd name="T82" fmla="*/ 17 w 135"/>
                <a:gd name="T83" fmla="*/ 12 h 224"/>
                <a:gd name="T84" fmla="*/ 21 w 135"/>
                <a:gd name="T85" fmla="*/ 45 h 224"/>
                <a:gd name="T86" fmla="*/ 61 w 135"/>
                <a:gd name="T87" fmla="*/ 90 h 224"/>
                <a:gd name="T88" fmla="*/ 123 w 135"/>
                <a:gd name="T89" fmla="*/ 179 h 224"/>
                <a:gd name="T90" fmla="*/ 180 w 135"/>
                <a:gd name="T91" fmla="*/ 279 h 224"/>
                <a:gd name="T92" fmla="*/ 229 w 135"/>
                <a:gd name="T93" fmla="*/ 352 h 224"/>
                <a:gd name="T94" fmla="*/ 267 w 135"/>
                <a:gd name="T95" fmla="*/ 406 h 224"/>
                <a:gd name="T96" fmla="*/ 336 w 135"/>
                <a:gd name="T97" fmla="*/ 529 h 224"/>
                <a:gd name="T98" fmla="*/ 369 w 135"/>
                <a:gd name="T99" fmla="*/ 597 h 224"/>
                <a:gd name="T100" fmla="*/ 414 w 135"/>
                <a:gd name="T101" fmla="*/ 680 h 224"/>
                <a:gd name="T102" fmla="*/ 586 w 135"/>
                <a:gd name="T103" fmla="*/ 942 h 224"/>
                <a:gd name="T104" fmla="*/ 626 w 135"/>
                <a:gd name="T105" fmla="*/ 1015 h 224"/>
                <a:gd name="T106" fmla="*/ 733 w 135"/>
                <a:gd name="T107" fmla="*/ 1237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627 w 129"/>
                <a:gd name="T1" fmla="*/ 1086 h 219"/>
                <a:gd name="T2" fmla="*/ 610 w 129"/>
                <a:gd name="T3" fmla="*/ 1048 h 219"/>
                <a:gd name="T4" fmla="*/ 558 w 129"/>
                <a:gd name="T5" fmla="*/ 980 h 219"/>
                <a:gd name="T6" fmla="*/ 537 w 129"/>
                <a:gd name="T7" fmla="*/ 958 h 219"/>
                <a:gd name="T8" fmla="*/ 497 w 129"/>
                <a:gd name="T9" fmla="*/ 876 h 219"/>
                <a:gd name="T10" fmla="*/ 480 w 129"/>
                <a:gd name="T11" fmla="*/ 852 h 219"/>
                <a:gd name="T12" fmla="*/ 459 w 129"/>
                <a:gd name="T13" fmla="*/ 807 h 219"/>
                <a:gd name="T14" fmla="*/ 430 w 129"/>
                <a:gd name="T15" fmla="*/ 770 h 219"/>
                <a:gd name="T16" fmla="*/ 426 w 129"/>
                <a:gd name="T17" fmla="*/ 746 h 219"/>
                <a:gd name="T18" fmla="*/ 414 w 129"/>
                <a:gd name="T19" fmla="*/ 737 h 219"/>
                <a:gd name="T20" fmla="*/ 381 w 129"/>
                <a:gd name="T21" fmla="*/ 692 h 219"/>
                <a:gd name="T22" fmla="*/ 369 w 129"/>
                <a:gd name="T23" fmla="*/ 663 h 219"/>
                <a:gd name="T24" fmla="*/ 348 w 129"/>
                <a:gd name="T25" fmla="*/ 640 h 219"/>
                <a:gd name="T26" fmla="*/ 329 w 129"/>
                <a:gd name="T27" fmla="*/ 607 h 219"/>
                <a:gd name="T28" fmla="*/ 312 w 129"/>
                <a:gd name="T29" fmla="*/ 569 h 219"/>
                <a:gd name="T30" fmla="*/ 286 w 129"/>
                <a:gd name="T31" fmla="*/ 519 h 219"/>
                <a:gd name="T32" fmla="*/ 274 w 129"/>
                <a:gd name="T33" fmla="*/ 508 h 219"/>
                <a:gd name="T34" fmla="*/ 267 w 129"/>
                <a:gd name="T35" fmla="*/ 484 h 219"/>
                <a:gd name="T36" fmla="*/ 258 w 129"/>
                <a:gd name="T37" fmla="*/ 475 h 219"/>
                <a:gd name="T38" fmla="*/ 251 w 129"/>
                <a:gd name="T39" fmla="*/ 467 h 219"/>
                <a:gd name="T40" fmla="*/ 234 w 129"/>
                <a:gd name="T41" fmla="*/ 446 h 219"/>
                <a:gd name="T42" fmla="*/ 201 w 129"/>
                <a:gd name="T43" fmla="*/ 385 h 219"/>
                <a:gd name="T44" fmla="*/ 184 w 129"/>
                <a:gd name="T45" fmla="*/ 361 h 219"/>
                <a:gd name="T46" fmla="*/ 173 w 129"/>
                <a:gd name="T47" fmla="*/ 340 h 219"/>
                <a:gd name="T48" fmla="*/ 151 w 129"/>
                <a:gd name="T49" fmla="*/ 290 h 219"/>
                <a:gd name="T50" fmla="*/ 151 w 129"/>
                <a:gd name="T51" fmla="*/ 267 h 219"/>
                <a:gd name="T52" fmla="*/ 123 w 129"/>
                <a:gd name="T53" fmla="*/ 262 h 219"/>
                <a:gd name="T54" fmla="*/ 111 w 129"/>
                <a:gd name="T55" fmla="*/ 250 h 219"/>
                <a:gd name="T56" fmla="*/ 102 w 129"/>
                <a:gd name="T57" fmla="*/ 222 h 219"/>
                <a:gd name="T58" fmla="*/ 90 w 129"/>
                <a:gd name="T59" fmla="*/ 217 h 219"/>
                <a:gd name="T60" fmla="*/ 90 w 129"/>
                <a:gd name="T61" fmla="*/ 205 h 219"/>
                <a:gd name="T62" fmla="*/ 90 w 129"/>
                <a:gd name="T63" fmla="*/ 184 h 219"/>
                <a:gd name="T64" fmla="*/ 66 w 129"/>
                <a:gd name="T65" fmla="*/ 168 h 219"/>
                <a:gd name="T66" fmla="*/ 66 w 129"/>
                <a:gd name="T67" fmla="*/ 156 h 219"/>
                <a:gd name="T68" fmla="*/ 50 w 129"/>
                <a:gd name="T69" fmla="*/ 144 h 219"/>
                <a:gd name="T70" fmla="*/ 40 w 129"/>
                <a:gd name="T71" fmla="*/ 123 h 219"/>
                <a:gd name="T72" fmla="*/ 57 w 129"/>
                <a:gd name="T73" fmla="*/ 123 h 219"/>
                <a:gd name="T74" fmla="*/ 28 w 129"/>
                <a:gd name="T75" fmla="*/ 99 h 219"/>
                <a:gd name="T76" fmla="*/ 17 w 129"/>
                <a:gd name="T77" fmla="*/ 45 h 219"/>
                <a:gd name="T78" fmla="*/ 17 w 129"/>
                <a:gd name="T79" fmla="*/ 28 h 219"/>
                <a:gd name="T80" fmla="*/ 0 w 129"/>
                <a:gd name="T81" fmla="*/ 0 h 219"/>
                <a:gd name="T82" fmla="*/ 12 w 129"/>
                <a:gd name="T83" fmla="*/ 5 h 219"/>
                <a:gd name="T84" fmla="*/ 17 w 129"/>
                <a:gd name="T85" fmla="*/ 40 h 219"/>
                <a:gd name="T86" fmla="*/ 57 w 129"/>
                <a:gd name="T87" fmla="*/ 90 h 219"/>
                <a:gd name="T88" fmla="*/ 111 w 129"/>
                <a:gd name="T89" fmla="*/ 172 h 219"/>
                <a:gd name="T90" fmla="*/ 168 w 129"/>
                <a:gd name="T91" fmla="*/ 262 h 219"/>
                <a:gd name="T92" fmla="*/ 218 w 129"/>
                <a:gd name="T93" fmla="*/ 340 h 219"/>
                <a:gd name="T94" fmla="*/ 251 w 129"/>
                <a:gd name="T95" fmla="*/ 401 h 219"/>
                <a:gd name="T96" fmla="*/ 319 w 129"/>
                <a:gd name="T97" fmla="*/ 519 h 219"/>
                <a:gd name="T98" fmla="*/ 352 w 129"/>
                <a:gd name="T99" fmla="*/ 585 h 219"/>
                <a:gd name="T100" fmla="*/ 392 w 129"/>
                <a:gd name="T101" fmla="*/ 663 h 219"/>
                <a:gd name="T102" fmla="*/ 558 w 129"/>
                <a:gd name="T103" fmla="*/ 921 h 219"/>
                <a:gd name="T104" fmla="*/ 603 w 129"/>
                <a:gd name="T105" fmla="*/ 999 h 219"/>
                <a:gd name="T106" fmla="*/ 705 w 129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644 w 131"/>
                <a:gd name="T1" fmla="*/ 1086 h 219"/>
                <a:gd name="T2" fmla="*/ 622 w 131"/>
                <a:gd name="T3" fmla="*/ 1053 h 219"/>
                <a:gd name="T4" fmla="*/ 570 w 131"/>
                <a:gd name="T5" fmla="*/ 980 h 219"/>
                <a:gd name="T6" fmla="*/ 561 w 131"/>
                <a:gd name="T7" fmla="*/ 958 h 219"/>
                <a:gd name="T8" fmla="*/ 516 w 131"/>
                <a:gd name="T9" fmla="*/ 876 h 219"/>
                <a:gd name="T10" fmla="*/ 499 w 131"/>
                <a:gd name="T11" fmla="*/ 852 h 219"/>
                <a:gd name="T12" fmla="*/ 471 w 131"/>
                <a:gd name="T13" fmla="*/ 814 h 219"/>
                <a:gd name="T14" fmla="*/ 447 w 131"/>
                <a:gd name="T15" fmla="*/ 774 h 219"/>
                <a:gd name="T16" fmla="*/ 438 w 131"/>
                <a:gd name="T17" fmla="*/ 746 h 219"/>
                <a:gd name="T18" fmla="*/ 419 w 131"/>
                <a:gd name="T19" fmla="*/ 729 h 219"/>
                <a:gd name="T20" fmla="*/ 393 w 131"/>
                <a:gd name="T21" fmla="*/ 692 h 219"/>
                <a:gd name="T22" fmla="*/ 381 w 131"/>
                <a:gd name="T23" fmla="*/ 668 h 219"/>
                <a:gd name="T24" fmla="*/ 364 w 131"/>
                <a:gd name="T25" fmla="*/ 640 h 219"/>
                <a:gd name="T26" fmla="*/ 341 w 131"/>
                <a:gd name="T27" fmla="*/ 607 h 219"/>
                <a:gd name="T28" fmla="*/ 324 w 131"/>
                <a:gd name="T29" fmla="*/ 574 h 219"/>
                <a:gd name="T30" fmla="*/ 296 w 131"/>
                <a:gd name="T31" fmla="*/ 524 h 219"/>
                <a:gd name="T32" fmla="*/ 286 w 131"/>
                <a:gd name="T33" fmla="*/ 512 h 219"/>
                <a:gd name="T34" fmla="*/ 279 w 131"/>
                <a:gd name="T35" fmla="*/ 484 h 219"/>
                <a:gd name="T36" fmla="*/ 270 w 131"/>
                <a:gd name="T37" fmla="*/ 479 h 219"/>
                <a:gd name="T38" fmla="*/ 263 w 131"/>
                <a:gd name="T39" fmla="*/ 467 h 219"/>
                <a:gd name="T40" fmla="*/ 246 w 131"/>
                <a:gd name="T41" fmla="*/ 446 h 219"/>
                <a:gd name="T42" fmla="*/ 213 w 131"/>
                <a:gd name="T43" fmla="*/ 385 h 219"/>
                <a:gd name="T44" fmla="*/ 196 w 131"/>
                <a:gd name="T45" fmla="*/ 368 h 219"/>
                <a:gd name="T46" fmla="*/ 185 w 131"/>
                <a:gd name="T47" fmla="*/ 340 h 219"/>
                <a:gd name="T48" fmla="*/ 156 w 131"/>
                <a:gd name="T49" fmla="*/ 290 h 219"/>
                <a:gd name="T50" fmla="*/ 156 w 131"/>
                <a:gd name="T51" fmla="*/ 274 h 219"/>
                <a:gd name="T52" fmla="*/ 140 w 131"/>
                <a:gd name="T53" fmla="*/ 262 h 219"/>
                <a:gd name="T54" fmla="*/ 123 w 131"/>
                <a:gd name="T55" fmla="*/ 250 h 219"/>
                <a:gd name="T56" fmla="*/ 111 w 131"/>
                <a:gd name="T57" fmla="*/ 222 h 219"/>
                <a:gd name="T58" fmla="*/ 102 w 131"/>
                <a:gd name="T59" fmla="*/ 222 h 219"/>
                <a:gd name="T60" fmla="*/ 102 w 131"/>
                <a:gd name="T61" fmla="*/ 212 h 219"/>
                <a:gd name="T62" fmla="*/ 95 w 131"/>
                <a:gd name="T63" fmla="*/ 184 h 219"/>
                <a:gd name="T64" fmla="*/ 78 w 131"/>
                <a:gd name="T65" fmla="*/ 172 h 219"/>
                <a:gd name="T66" fmla="*/ 73 w 131"/>
                <a:gd name="T67" fmla="*/ 156 h 219"/>
                <a:gd name="T68" fmla="*/ 66 w 131"/>
                <a:gd name="T69" fmla="*/ 144 h 219"/>
                <a:gd name="T70" fmla="*/ 50 w 131"/>
                <a:gd name="T71" fmla="*/ 123 h 219"/>
                <a:gd name="T72" fmla="*/ 66 w 131"/>
                <a:gd name="T73" fmla="*/ 127 h 219"/>
                <a:gd name="T74" fmla="*/ 40 w 131"/>
                <a:gd name="T75" fmla="*/ 99 h 219"/>
                <a:gd name="T76" fmla="*/ 28 w 131"/>
                <a:gd name="T77" fmla="*/ 45 h 219"/>
                <a:gd name="T78" fmla="*/ 21 w 131"/>
                <a:gd name="T79" fmla="*/ 33 h 219"/>
                <a:gd name="T80" fmla="*/ 0 w 131"/>
                <a:gd name="T81" fmla="*/ 0 h 219"/>
                <a:gd name="T82" fmla="*/ 17 w 131"/>
                <a:gd name="T83" fmla="*/ 12 h 219"/>
                <a:gd name="T84" fmla="*/ 28 w 131"/>
                <a:gd name="T85" fmla="*/ 40 h 219"/>
                <a:gd name="T86" fmla="*/ 73 w 131"/>
                <a:gd name="T87" fmla="*/ 90 h 219"/>
                <a:gd name="T88" fmla="*/ 123 w 131"/>
                <a:gd name="T89" fmla="*/ 172 h 219"/>
                <a:gd name="T90" fmla="*/ 185 w 131"/>
                <a:gd name="T91" fmla="*/ 267 h 219"/>
                <a:gd name="T92" fmla="*/ 230 w 131"/>
                <a:gd name="T93" fmla="*/ 340 h 219"/>
                <a:gd name="T94" fmla="*/ 270 w 131"/>
                <a:gd name="T95" fmla="*/ 397 h 219"/>
                <a:gd name="T96" fmla="*/ 331 w 131"/>
                <a:gd name="T97" fmla="*/ 519 h 219"/>
                <a:gd name="T98" fmla="*/ 364 w 131"/>
                <a:gd name="T99" fmla="*/ 585 h 219"/>
                <a:gd name="T100" fmla="*/ 409 w 131"/>
                <a:gd name="T101" fmla="*/ 668 h 219"/>
                <a:gd name="T102" fmla="*/ 577 w 131"/>
                <a:gd name="T103" fmla="*/ 925 h 219"/>
                <a:gd name="T104" fmla="*/ 615 w 131"/>
                <a:gd name="T105" fmla="*/ 992 h 219"/>
                <a:gd name="T106" fmla="*/ 717 w 131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94 w 127"/>
                <a:gd name="T3" fmla="*/ 1114 h 233"/>
                <a:gd name="T4" fmla="*/ 128 w 127"/>
                <a:gd name="T5" fmla="*/ 1033 h 233"/>
                <a:gd name="T6" fmla="*/ 151 w 127"/>
                <a:gd name="T7" fmla="*/ 1000 h 233"/>
                <a:gd name="T8" fmla="*/ 196 w 127"/>
                <a:gd name="T9" fmla="*/ 922 h 233"/>
                <a:gd name="T10" fmla="*/ 213 w 127"/>
                <a:gd name="T11" fmla="*/ 894 h 233"/>
                <a:gd name="T12" fmla="*/ 229 w 127"/>
                <a:gd name="T13" fmla="*/ 849 h 233"/>
                <a:gd name="T14" fmla="*/ 257 w 127"/>
                <a:gd name="T15" fmla="*/ 811 h 233"/>
                <a:gd name="T16" fmla="*/ 267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0 h 233"/>
                <a:gd name="T26" fmla="*/ 345 w 127"/>
                <a:gd name="T27" fmla="*/ 627 h 233"/>
                <a:gd name="T28" fmla="*/ 369 w 127"/>
                <a:gd name="T29" fmla="*/ 586 h 233"/>
                <a:gd name="T30" fmla="*/ 397 w 127"/>
                <a:gd name="T31" fmla="*/ 549 h 233"/>
                <a:gd name="T32" fmla="*/ 406 w 127"/>
                <a:gd name="T33" fmla="*/ 520 h 233"/>
                <a:gd name="T34" fmla="*/ 413 w 127"/>
                <a:gd name="T35" fmla="*/ 508 h 233"/>
                <a:gd name="T36" fmla="*/ 425 w 127"/>
                <a:gd name="T37" fmla="*/ 487 h 233"/>
                <a:gd name="T38" fmla="*/ 425 w 127"/>
                <a:gd name="T39" fmla="*/ 475 h 233"/>
                <a:gd name="T40" fmla="*/ 435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79 h 233"/>
                <a:gd name="T52" fmla="*/ 553 w 127"/>
                <a:gd name="T53" fmla="*/ 258 h 233"/>
                <a:gd name="T54" fmla="*/ 553 w 127"/>
                <a:gd name="T55" fmla="*/ 241 h 233"/>
                <a:gd name="T56" fmla="*/ 565 w 127"/>
                <a:gd name="T57" fmla="*/ 213 h 233"/>
                <a:gd name="T58" fmla="*/ 565 w 127"/>
                <a:gd name="T59" fmla="*/ 206 h 233"/>
                <a:gd name="T60" fmla="*/ 574 w 127"/>
                <a:gd name="T61" fmla="*/ 196 h 233"/>
                <a:gd name="T62" fmla="*/ 598 w 127"/>
                <a:gd name="T63" fmla="*/ 173 h 233"/>
                <a:gd name="T64" fmla="*/ 598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26 w 127"/>
                <a:gd name="T71" fmla="*/ 106 h 233"/>
                <a:gd name="T72" fmla="*/ 631 w 127"/>
                <a:gd name="T73" fmla="*/ 123 h 233"/>
                <a:gd name="T74" fmla="*/ 643 w 127"/>
                <a:gd name="T75" fmla="*/ 83 h 233"/>
                <a:gd name="T76" fmla="*/ 676 w 127"/>
                <a:gd name="T77" fmla="*/ 45 h 233"/>
                <a:gd name="T78" fmla="*/ 692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80 w 127"/>
                <a:gd name="T85" fmla="*/ 45 h 233"/>
                <a:gd name="T86" fmla="*/ 664 w 127"/>
                <a:gd name="T87" fmla="*/ 102 h 233"/>
                <a:gd name="T88" fmla="*/ 619 w 127"/>
                <a:gd name="T89" fmla="*/ 201 h 233"/>
                <a:gd name="T90" fmla="*/ 565 w 127"/>
                <a:gd name="T91" fmla="*/ 303 h 233"/>
                <a:gd name="T92" fmla="*/ 524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27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6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102 w 127"/>
                <a:gd name="T3" fmla="*/ 1114 h 233"/>
                <a:gd name="T4" fmla="*/ 139 w 127"/>
                <a:gd name="T5" fmla="*/ 1029 h 233"/>
                <a:gd name="T6" fmla="*/ 144 w 127"/>
                <a:gd name="T7" fmla="*/ 1000 h 233"/>
                <a:gd name="T8" fmla="*/ 201 w 127"/>
                <a:gd name="T9" fmla="*/ 922 h 233"/>
                <a:gd name="T10" fmla="*/ 217 w 127"/>
                <a:gd name="T11" fmla="*/ 894 h 233"/>
                <a:gd name="T12" fmla="*/ 241 w 127"/>
                <a:gd name="T13" fmla="*/ 844 h 233"/>
                <a:gd name="T14" fmla="*/ 257 w 127"/>
                <a:gd name="T15" fmla="*/ 811 h 233"/>
                <a:gd name="T16" fmla="*/ 279 w 127"/>
                <a:gd name="T17" fmla="*/ 783 h 233"/>
                <a:gd name="T18" fmla="*/ 283 w 127"/>
                <a:gd name="T19" fmla="*/ 766 h 233"/>
                <a:gd name="T20" fmla="*/ 302 w 127"/>
                <a:gd name="T21" fmla="*/ 717 h 233"/>
                <a:gd name="T22" fmla="*/ 319 w 127"/>
                <a:gd name="T23" fmla="*/ 688 h 233"/>
                <a:gd name="T24" fmla="*/ 328 w 127"/>
                <a:gd name="T25" fmla="*/ 665 h 233"/>
                <a:gd name="T26" fmla="*/ 352 w 127"/>
                <a:gd name="T27" fmla="*/ 631 h 233"/>
                <a:gd name="T28" fmla="*/ 369 w 127"/>
                <a:gd name="T29" fmla="*/ 586 h 233"/>
                <a:gd name="T30" fmla="*/ 402 w 127"/>
                <a:gd name="T31" fmla="*/ 542 h 233"/>
                <a:gd name="T32" fmla="*/ 406 w 127"/>
                <a:gd name="T33" fmla="*/ 520 h 233"/>
                <a:gd name="T34" fmla="*/ 418 w 127"/>
                <a:gd name="T35" fmla="*/ 508 h 233"/>
                <a:gd name="T36" fmla="*/ 430 w 127"/>
                <a:gd name="T37" fmla="*/ 480 h 233"/>
                <a:gd name="T38" fmla="*/ 435 w 127"/>
                <a:gd name="T39" fmla="*/ 480 h 233"/>
                <a:gd name="T40" fmla="*/ 446 w 127"/>
                <a:gd name="T41" fmla="*/ 459 h 233"/>
                <a:gd name="T42" fmla="*/ 487 w 127"/>
                <a:gd name="T43" fmla="*/ 393 h 233"/>
                <a:gd name="T44" fmla="*/ 491 w 127"/>
                <a:gd name="T45" fmla="*/ 364 h 233"/>
                <a:gd name="T46" fmla="*/ 508 w 127"/>
                <a:gd name="T47" fmla="*/ 341 h 233"/>
                <a:gd name="T48" fmla="*/ 536 w 127"/>
                <a:gd name="T49" fmla="*/ 291 h 233"/>
                <a:gd name="T50" fmla="*/ 553 w 127"/>
                <a:gd name="T51" fmla="*/ 279 h 233"/>
                <a:gd name="T52" fmla="*/ 557 w 127"/>
                <a:gd name="T53" fmla="*/ 258 h 233"/>
                <a:gd name="T54" fmla="*/ 557 w 127"/>
                <a:gd name="T55" fmla="*/ 234 h 233"/>
                <a:gd name="T56" fmla="*/ 569 w 127"/>
                <a:gd name="T57" fmla="*/ 213 h 233"/>
                <a:gd name="T58" fmla="*/ 569 w 127"/>
                <a:gd name="T59" fmla="*/ 206 h 233"/>
                <a:gd name="T60" fmla="*/ 586 w 127"/>
                <a:gd name="T61" fmla="*/ 189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0 h 233"/>
                <a:gd name="T68" fmla="*/ 614 w 127"/>
                <a:gd name="T69" fmla="*/ 128 h 233"/>
                <a:gd name="T70" fmla="*/ 626 w 127"/>
                <a:gd name="T71" fmla="*/ 106 h 233"/>
                <a:gd name="T72" fmla="*/ 635 w 127"/>
                <a:gd name="T73" fmla="*/ 123 h 233"/>
                <a:gd name="T74" fmla="*/ 647 w 127"/>
                <a:gd name="T75" fmla="*/ 83 h 233"/>
                <a:gd name="T76" fmla="*/ 687 w 127"/>
                <a:gd name="T77" fmla="*/ 40 h 233"/>
                <a:gd name="T78" fmla="*/ 697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92 w 127"/>
                <a:gd name="T85" fmla="*/ 40 h 233"/>
                <a:gd name="T86" fmla="*/ 669 w 127"/>
                <a:gd name="T87" fmla="*/ 102 h 233"/>
                <a:gd name="T88" fmla="*/ 619 w 127"/>
                <a:gd name="T89" fmla="*/ 196 h 233"/>
                <a:gd name="T90" fmla="*/ 565 w 127"/>
                <a:gd name="T91" fmla="*/ 303 h 233"/>
                <a:gd name="T92" fmla="*/ 520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5 w 127"/>
                <a:gd name="T99" fmla="*/ 631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21 w 29"/>
                <a:gd name="T1" fmla="*/ 0 h 1244"/>
                <a:gd name="T2" fmla="*/ 49 w 29"/>
                <a:gd name="T3" fmla="*/ 3436 h 1244"/>
                <a:gd name="T4" fmla="*/ 0 w 29"/>
                <a:gd name="T5" fmla="*/ 6939 h 1244"/>
                <a:gd name="T6" fmla="*/ 143 w 29"/>
                <a:gd name="T7" fmla="*/ 6939 h 1244"/>
                <a:gd name="T8" fmla="*/ 94 w 29"/>
                <a:gd name="T9" fmla="*/ 5026 h 1244"/>
                <a:gd name="T10" fmla="*/ 159 w 29"/>
                <a:gd name="T11" fmla="*/ 1578 h 1244"/>
                <a:gd name="T12" fmla="*/ 110 w 29"/>
                <a:gd name="T13" fmla="*/ 0 h 1244"/>
                <a:gd name="T14" fmla="*/ 21 w 29"/>
                <a:gd name="T15" fmla="*/ 0 h 1244"/>
                <a:gd name="T16" fmla="*/ 21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168 w 82"/>
                <a:gd name="T1" fmla="*/ 28 h 163"/>
                <a:gd name="T2" fmla="*/ 386 w 82"/>
                <a:gd name="T3" fmla="*/ 909 h 163"/>
                <a:gd name="T4" fmla="*/ 83 w 82"/>
                <a:gd name="T5" fmla="*/ 565 h 163"/>
                <a:gd name="T6" fmla="*/ 168 w 82"/>
                <a:gd name="T7" fmla="*/ 28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157 w 43"/>
                <a:gd name="T1" fmla="*/ 0 h 135"/>
                <a:gd name="T2" fmla="*/ 242 w 43"/>
                <a:gd name="T3" fmla="*/ 749 h 135"/>
                <a:gd name="T4" fmla="*/ 74 w 43"/>
                <a:gd name="T5" fmla="*/ 532 h 135"/>
                <a:gd name="T6" fmla="*/ 157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96 w 93"/>
                <a:gd name="T1" fmla="*/ 21 h 180"/>
                <a:gd name="T2" fmla="*/ 447 w 93"/>
                <a:gd name="T3" fmla="*/ 1008 h 180"/>
                <a:gd name="T4" fmla="*/ 102 w 93"/>
                <a:gd name="T5" fmla="*/ 611 h 180"/>
                <a:gd name="T6" fmla="*/ 196 w 93"/>
                <a:gd name="T7" fmla="*/ 21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172 w 47"/>
                <a:gd name="T1" fmla="*/ 0 h 152"/>
                <a:gd name="T2" fmla="*/ 262 w 47"/>
                <a:gd name="T3" fmla="*/ 848 h 152"/>
                <a:gd name="T4" fmla="*/ 78 w 47"/>
                <a:gd name="T5" fmla="*/ 598 h 152"/>
                <a:gd name="T6" fmla="*/ 172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96 w 94"/>
                <a:gd name="T1" fmla="*/ 28 h 181"/>
                <a:gd name="T2" fmla="*/ 442 w 94"/>
                <a:gd name="T3" fmla="*/ 1012 h 181"/>
                <a:gd name="T4" fmla="*/ 106 w 94"/>
                <a:gd name="T5" fmla="*/ 627 h 181"/>
                <a:gd name="T6" fmla="*/ 196 w 94"/>
                <a:gd name="T7" fmla="*/ 28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155 w 45"/>
                <a:gd name="T1" fmla="*/ 0 h 150"/>
                <a:gd name="T2" fmla="*/ 250 w 45"/>
                <a:gd name="T3" fmla="*/ 835 h 150"/>
                <a:gd name="T4" fmla="*/ 73 w 45"/>
                <a:gd name="T5" fmla="*/ 597 h 150"/>
                <a:gd name="T6" fmla="*/ 15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320 w 92"/>
                <a:gd name="T1" fmla="*/ 28 h 183"/>
                <a:gd name="T2" fmla="*/ 73 w 92"/>
                <a:gd name="T3" fmla="*/ 1025 h 183"/>
                <a:gd name="T4" fmla="*/ 405 w 92"/>
                <a:gd name="T5" fmla="*/ 622 h 183"/>
                <a:gd name="T6" fmla="*/ 320 w 92"/>
                <a:gd name="T7" fmla="*/ 2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94 w 47"/>
                <a:gd name="T1" fmla="*/ 0 h 150"/>
                <a:gd name="T2" fmla="*/ 0 w 47"/>
                <a:gd name="T3" fmla="*/ 840 h 150"/>
                <a:gd name="T4" fmla="*/ 184 w 47"/>
                <a:gd name="T5" fmla="*/ 594 h 150"/>
                <a:gd name="T6" fmla="*/ 9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33 w 129"/>
                <a:gd name="T1" fmla="*/ 1134 h 204"/>
                <a:gd name="T2" fmla="*/ 667 w 129"/>
                <a:gd name="T3" fmla="*/ 0 h 204"/>
                <a:gd name="T4" fmla="*/ 33 w 129"/>
                <a:gd name="T5" fmla="*/ 1134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688 w 129"/>
                <a:gd name="T1" fmla="*/ 1126 h 202"/>
                <a:gd name="T2" fmla="*/ 57 w 129"/>
                <a:gd name="T3" fmla="*/ 0 h 202"/>
                <a:gd name="T4" fmla="*/ 688 w 129"/>
                <a:gd name="T5" fmla="*/ 1126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33 w 129"/>
                <a:gd name="T1" fmla="*/ 1130 h 203"/>
                <a:gd name="T2" fmla="*/ 671 w 129"/>
                <a:gd name="T3" fmla="*/ 0 h 203"/>
                <a:gd name="T4" fmla="*/ 33 w 129"/>
                <a:gd name="T5" fmla="*/ 113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688 w 129"/>
                <a:gd name="T1" fmla="*/ 1123 h 201"/>
                <a:gd name="T2" fmla="*/ 49 w 129"/>
                <a:gd name="T3" fmla="*/ 0 h 201"/>
                <a:gd name="T4" fmla="*/ 688 w 129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693 w 129"/>
                <a:gd name="T1" fmla="*/ 1139 h 204"/>
                <a:gd name="T2" fmla="*/ 50 w 129"/>
                <a:gd name="T3" fmla="*/ 0 h 204"/>
                <a:gd name="T4" fmla="*/ 69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33 w 129"/>
                <a:gd name="T1" fmla="*/ 1139 h 204"/>
                <a:gd name="T2" fmla="*/ 667 w 129"/>
                <a:gd name="T3" fmla="*/ 0 h 204"/>
                <a:gd name="T4" fmla="*/ 3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681 w 129"/>
                <a:gd name="T1" fmla="*/ 1143 h 205"/>
                <a:gd name="T2" fmla="*/ 45 w 129"/>
                <a:gd name="T3" fmla="*/ 0 h 205"/>
                <a:gd name="T4" fmla="*/ 681 w 129"/>
                <a:gd name="T5" fmla="*/ 1143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33 w 129"/>
                <a:gd name="T1" fmla="*/ 1131 h 202"/>
                <a:gd name="T2" fmla="*/ 667 w 129"/>
                <a:gd name="T3" fmla="*/ 0 h 202"/>
                <a:gd name="T4" fmla="*/ 33 w 129"/>
                <a:gd name="T5" fmla="*/ 1131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40 w 130"/>
                <a:gd name="T1" fmla="*/ 1123 h 201"/>
                <a:gd name="T2" fmla="*/ 668 w 130"/>
                <a:gd name="T3" fmla="*/ 0 h 201"/>
                <a:gd name="T4" fmla="*/ 40 w 130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626 w 116"/>
                <a:gd name="T1" fmla="*/ 1012 h 181"/>
                <a:gd name="T2" fmla="*/ 45 w 116"/>
                <a:gd name="T3" fmla="*/ 0 h 181"/>
                <a:gd name="T4" fmla="*/ 626 w 116"/>
                <a:gd name="T5" fmla="*/ 1012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541 w 110"/>
                <a:gd name="T1" fmla="*/ 979 h 201"/>
                <a:gd name="T2" fmla="*/ 520 w 110"/>
                <a:gd name="T3" fmla="*/ 941 h 201"/>
                <a:gd name="T4" fmla="*/ 496 w 110"/>
                <a:gd name="T5" fmla="*/ 868 h 201"/>
                <a:gd name="T6" fmla="*/ 492 w 110"/>
                <a:gd name="T7" fmla="*/ 851 h 201"/>
                <a:gd name="T8" fmla="*/ 442 w 110"/>
                <a:gd name="T9" fmla="*/ 778 h 201"/>
                <a:gd name="T10" fmla="*/ 425 w 110"/>
                <a:gd name="T11" fmla="*/ 757 h 201"/>
                <a:gd name="T12" fmla="*/ 409 w 110"/>
                <a:gd name="T13" fmla="*/ 712 h 201"/>
                <a:gd name="T14" fmla="*/ 397 w 110"/>
                <a:gd name="T15" fmla="*/ 684 h 201"/>
                <a:gd name="T16" fmla="*/ 381 w 110"/>
                <a:gd name="T17" fmla="*/ 667 h 201"/>
                <a:gd name="T18" fmla="*/ 381 w 110"/>
                <a:gd name="T19" fmla="*/ 646 h 201"/>
                <a:gd name="T20" fmla="*/ 357 w 110"/>
                <a:gd name="T21" fmla="*/ 601 h 201"/>
                <a:gd name="T22" fmla="*/ 347 w 110"/>
                <a:gd name="T23" fmla="*/ 578 h 201"/>
                <a:gd name="T24" fmla="*/ 336 w 110"/>
                <a:gd name="T25" fmla="*/ 549 h 201"/>
                <a:gd name="T26" fmla="*/ 324 w 110"/>
                <a:gd name="T27" fmla="*/ 528 h 201"/>
                <a:gd name="T28" fmla="*/ 307 w 110"/>
                <a:gd name="T29" fmla="*/ 495 h 201"/>
                <a:gd name="T30" fmla="*/ 274 w 110"/>
                <a:gd name="T31" fmla="*/ 455 h 201"/>
                <a:gd name="T32" fmla="*/ 274 w 110"/>
                <a:gd name="T33" fmla="*/ 446 h 201"/>
                <a:gd name="T34" fmla="*/ 258 w 110"/>
                <a:gd name="T35" fmla="*/ 422 h 201"/>
                <a:gd name="T36" fmla="*/ 251 w 110"/>
                <a:gd name="T37" fmla="*/ 406 h 201"/>
                <a:gd name="T38" fmla="*/ 251 w 110"/>
                <a:gd name="T39" fmla="*/ 401 h 201"/>
                <a:gd name="T40" fmla="*/ 241 w 110"/>
                <a:gd name="T41" fmla="*/ 384 h 201"/>
                <a:gd name="T42" fmla="*/ 206 w 110"/>
                <a:gd name="T43" fmla="*/ 328 h 201"/>
                <a:gd name="T44" fmla="*/ 201 w 110"/>
                <a:gd name="T45" fmla="*/ 307 h 201"/>
                <a:gd name="T46" fmla="*/ 184 w 110"/>
                <a:gd name="T47" fmla="*/ 283 h 201"/>
                <a:gd name="T48" fmla="*/ 163 w 110"/>
                <a:gd name="T49" fmla="*/ 238 h 201"/>
                <a:gd name="T50" fmla="*/ 151 w 110"/>
                <a:gd name="T51" fmla="*/ 233 h 201"/>
                <a:gd name="T52" fmla="*/ 151 w 110"/>
                <a:gd name="T53" fmla="*/ 217 h 201"/>
                <a:gd name="T54" fmla="*/ 156 w 110"/>
                <a:gd name="T55" fmla="*/ 189 h 201"/>
                <a:gd name="T56" fmla="*/ 135 w 110"/>
                <a:gd name="T57" fmla="*/ 172 h 201"/>
                <a:gd name="T58" fmla="*/ 135 w 110"/>
                <a:gd name="T59" fmla="*/ 160 h 201"/>
                <a:gd name="T60" fmla="*/ 128 w 110"/>
                <a:gd name="T61" fmla="*/ 160 h 201"/>
                <a:gd name="T62" fmla="*/ 106 w 110"/>
                <a:gd name="T63" fmla="*/ 144 h 201"/>
                <a:gd name="T64" fmla="*/ 111 w 110"/>
                <a:gd name="T65" fmla="*/ 118 h 201"/>
                <a:gd name="T66" fmla="*/ 95 w 110"/>
                <a:gd name="T67" fmla="*/ 118 h 201"/>
                <a:gd name="T68" fmla="*/ 95 w 110"/>
                <a:gd name="T69" fmla="*/ 94 h 201"/>
                <a:gd name="T70" fmla="*/ 90 w 110"/>
                <a:gd name="T71" fmla="*/ 78 h 201"/>
                <a:gd name="T72" fmla="*/ 83 w 110"/>
                <a:gd name="T73" fmla="*/ 94 h 201"/>
                <a:gd name="T74" fmla="*/ 73 w 110"/>
                <a:gd name="T75" fmla="*/ 61 h 201"/>
                <a:gd name="T76" fmla="*/ 21 w 110"/>
                <a:gd name="T77" fmla="*/ 28 h 201"/>
                <a:gd name="T78" fmla="*/ 17 w 110"/>
                <a:gd name="T79" fmla="*/ 21 h 201"/>
                <a:gd name="T80" fmla="*/ 0 w 110"/>
                <a:gd name="T81" fmla="*/ 0 h 201"/>
                <a:gd name="T82" fmla="*/ 0 w 110"/>
                <a:gd name="T83" fmla="*/ 17 h 201"/>
                <a:gd name="T84" fmla="*/ 21 w 110"/>
                <a:gd name="T85" fmla="*/ 28 h 201"/>
                <a:gd name="T86" fmla="*/ 33 w 110"/>
                <a:gd name="T87" fmla="*/ 90 h 201"/>
                <a:gd name="T88" fmla="*/ 73 w 110"/>
                <a:gd name="T89" fmla="*/ 167 h 201"/>
                <a:gd name="T90" fmla="*/ 111 w 110"/>
                <a:gd name="T91" fmla="*/ 255 h 201"/>
                <a:gd name="T92" fmla="*/ 156 w 110"/>
                <a:gd name="T93" fmla="*/ 328 h 201"/>
                <a:gd name="T94" fmla="*/ 180 w 110"/>
                <a:gd name="T95" fmla="*/ 384 h 201"/>
                <a:gd name="T96" fmla="*/ 241 w 110"/>
                <a:gd name="T97" fmla="*/ 483 h 201"/>
                <a:gd name="T98" fmla="*/ 274 w 110"/>
                <a:gd name="T99" fmla="*/ 540 h 201"/>
                <a:gd name="T100" fmla="*/ 324 w 110"/>
                <a:gd name="T101" fmla="*/ 611 h 201"/>
                <a:gd name="T102" fmla="*/ 430 w 110"/>
                <a:gd name="T103" fmla="*/ 856 h 201"/>
                <a:gd name="T104" fmla="*/ 475 w 110"/>
                <a:gd name="T105" fmla="*/ 922 h 201"/>
                <a:gd name="T106" fmla="*/ 610 w 110"/>
                <a:gd name="T107" fmla="*/ 108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533 w 109"/>
                <a:gd name="T1" fmla="*/ 991 h 202"/>
                <a:gd name="T2" fmla="*/ 523 w 109"/>
                <a:gd name="T3" fmla="*/ 963 h 202"/>
                <a:gd name="T4" fmla="*/ 488 w 109"/>
                <a:gd name="T5" fmla="*/ 885 h 202"/>
                <a:gd name="T6" fmla="*/ 483 w 109"/>
                <a:gd name="T7" fmla="*/ 868 h 202"/>
                <a:gd name="T8" fmla="*/ 439 w 109"/>
                <a:gd name="T9" fmla="*/ 800 h 202"/>
                <a:gd name="T10" fmla="*/ 417 w 109"/>
                <a:gd name="T11" fmla="*/ 774 h 202"/>
                <a:gd name="T12" fmla="*/ 406 w 109"/>
                <a:gd name="T13" fmla="*/ 734 h 202"/>
                <a:gd name="T14" fmla="*/ 389 w 109"/>
                <a:gd name="T15" fmla="*/ 693 h 202"/>
                <a:gd name="T16" fmla="*/ 377 w 109"/>
                <a:gd name="T17" fmla="*/ 684 h 202"/>
                <a:gd name="T18" fmla="*/ 377 w 109"/>
                <a:gd name="T19" fmla="*/ 660 h 202"/>
                <a:gd name="T20" fmla="*/ 361 w 109"/>
                <a:gd name="T21" fmla="*/ 615 h 202"/>
                <a:gd name="T22" fmla="*/ 340 w 109"/>
                <a:gd name="T23" fmla="*/ 594 h 202"/>
                <a:gd name="T24" fmla="*/ 332 w 109"/>
                <a:gd name="T25" fmla="*/ 570 h 202"/>
                <a:gd name="T26" fmla="*/ 316 w 109"/>
                <a:gd name="T27" fmla="*/ 544 h 202"/>
                <a:gd name="T28" fmla="*/ 307 w 109"/>
                <a:gd name="T29" fmla="*/ 509 h 202"/>
                <a:gd name="T30" fmla="*/ 266 w 109"/>
                <a:gd name="T31" fmla="*/ 471 h 202"/>
                <a:gd name="T32" fmla="*/ 266 w 109"/>
                <a:gd name="T33" fmla="*/ 447 h 202"/>
                <a:gd name="T34" fmla="*/ 255 w 109"/>
                <a:gd name="T35" fmla="*/ 443 h 202"/>
                <a:gd name="T36" fmla="*/ 245 w 109"/>
                <a:gd name="T37" fmla="*/ 426 h 202"/>
                <a:gd name="T38" fmla="*/ 245 w 109"/>
                <a:gd name="T39" fmla="*/ 419 h 202"/>
                <a:gd name="T40" fmla="*/ 238 w 109"/>
                <a:gd name="T41" fmla="*/ 393 h 202"/>
                <a:gd name="T42" fmla="*/ 212 w 109"/>
                <a:gd name="T43" fmla="*/ 341 h 202"/>
                <a:gd name="T44" fmla="*/ 205 w 109"/>
                <a:gd name="T45" fmla="*/ 319 h 202"/>
                <a:gd name="T46" fmla="*/ 184 w 109"/>
                <a:gd name="T47" fmla="*/ 296 h 202"/>
                <a:gd name="T48" fmla="*/ 160 w 109"/>
                <a:gd name="T49" fmla="*/ 251 h 202"/>
                <a:gd name="T50" fmla="*/ 144 w 109"/>
                <a:gd name="T51" fmla="*/ 246 h 202"/>
                <a:gd name="T52" fmla="*/ 144 w 109"/>
                <a:gd name="T53" fmla="*/ 225 h 202"/>
                <a:gd name="T54" fmla="*/ 151 w 109"/>
                <a:gd name="T55" fmla="*/ 208 h 202"/>
                <a:gd name="T56" fmla="*/ 139 w 109"/>
                <a:gd name="T57" fmla="*/ 185 h 202"/>
                <a:gd name="T58" fmla="*/ 139 w 109"/>
                <a:gd name="T59" fmla="*/ 168 h 202"/>
                <a:gd name="T60" fmla="*/ 134 w 109"/>
                <a:gd name="T61" fmla="*/ 163 h 202"/>
                <a:gd name="T62" fmla="*/ 99 w 109"/>
                <a:gd name="T63" fmla="*/ 156 h 202"/>
                <a:gd name="T64" fmla="*/ 99 w 109"/>
                <a:gd name="T65" fmla="*/ 135 h 202"/>
                <a:gd name="T66" fmla="*/ 94 w 109"/>
                <a:gd name="T67" fmla="*/ 128 h 202"/>
                <a:gd name="T68" fmla="*/ 94 w 109"/>
                <a:gd name="T69" fmla="*/ 111 h 202"/>
                <a:gd name="T70" fmla="*/ 90 w 109"/>
                <a:gd name="T71" fmla="*/ 90 h 202"/>
                <a:gd name="T72" fmla="*/ 73 w 109"/>
                <a:gd name="T73" fmla="*/ 111 h 202"/>
                <a:gd name="T74" fmla="*/ 73 w 109"/>
                <a:gd name="T75" fmla="*/ 73 h 202"/>
                <a:gd name="T76" fmla="*/ 21 w 109"/>
                <a:gd name="T77" fmla="*/ 45 h 202"/>
                <a:gd name="T78" fmla="*/ 17 w 109"/>
                <a:gd name="T79" fmla="*/ 40 h 202"/>
                <a:gd name="T80" fmla="*/ 0 w 109"/>
                <a:gd name="T81" fmla="*/ 0 h 202"/>
                <a:gd name="T82" fmla="*/ 0 w 109"/>
                <a:gd name="T83" fmla="*/ 17 h 202"/>
                <a:gd name="T84" fmla="*/ 21 w 109"/>
                <a:gd name="T85" fmla="*/ 45 h 202"/>
                <a:gd name="T86" fmla="*/ 28 w 109"/>
                <a:gd name="T87" fmla="*/ 95 h 202"/>
                <a:gd name="T88" fmla="*/ 73 w 109"/>
                <a:gd name="T89" fmla="*/ 185 h 202"/>
                <a:gd name="T90" fmla="*/ 111 w 109"/>
                <a:gd name="T91" fmla="*/ 274 h 202"/>
                <a:gd name="T92" fmla="*/ 151 w 109"/>
                <a:gd name="T93" fmla="*/ 348 h 202"/>
                <a:gd name="T94" fmla="*/ 172 w 109"/>
                <a:gd name="T95" fmla="*/ 393 h 202"/>
                <a:gd name="T96" fmla="*/ 238 w 109"/>
                <a:gd name="T97" fmla="*/ 499 h 202"/>
                <a:gd name="T98" fmla="*/ 266 w 109"/>
                <a:gd name="T99" fmla="*/ 549 h 202"/>
                <a:gd name="T100" fmla="*/ 316 w 109"/>
                <a:gd name="T101" fmla="*/ 622 h 202"/>
                <a:gd name="T102" fmla="*/ 434 w 109"/>
                <a:gd name="T103" fmla="*/ 873 h 202"/>
                <a:gd name="T104" fmla="*/ 472 w 109"/>
                <a:gd name="T105" fmla="*/ 942 h 202"/>
                <a:gd name="T106" fmla="*/ 601 w 109"/>
                <a:gd name="T107" fmla="*/ 1110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479 w 97"/>
                <a:gd name="T1" fmla="*/ 873 h 178"/>
                <a:gd name="T2" fmla="*/ 463 w 97"/>
                <a:gd name="T3" fmla="*/ 844 h 178"/>
                <a:gd name="T4" fmla="*/ 446 w 97"/>
                <a:gd name="T5" fmla="*/ 778 h 178"/>
                <a:gd name="T6" fmla="*/ 430 w 97"/>
                <a:gd name="T7" fmla="*/ 766 h 178"/>
                <a:gd name="T8" fmla="*/ 390 w 97"/>
                <a:gd name="T9" fmla="*/ 700 h 178"/>
                <a:gd name="T10" fmla="*/ 385 w 97"/>
                <a:gd name="T11" fmla="*/ 676 h 178"/>
                <a:gd name="T12" fmla="*/ 361 w 97"/>
                <a:gd name="T13" fmla="*/ 639 h 178"/>
                <a:gd name="T14" fmla="*/ 345 w 97"/>
                <a:gd name="T15" fmla="*/ 610 h 178"/>
                <a:gd name="T16" fmla="*/ 335 w 97"/>
                <a:gd name="T17" fmla="*/ 598 h 178"/>
                <a:gd name="T18" fmla="*/ 335 w 97"/>
                <a:gd name="T19" fmla="*/ 577 h 178"/>
                <a:gd name="T20" fmla="*/ 319 w 97"/>
                <a:gd name="T21" fmla="*/ 537 h 178"/>
                <a:gd name="T22" fmla="*/ 312 w 97"/>
                <a:gd name="T23" fmla="*/ 525 h 178"/>
                <a:gd name="T24" fmla="*/ 300 w 97"/>
                <a:gd name="T25" fmla="*/ 492 h 178"/>
                <a:gd name="T26" fmla="*/ 279 w 97"/>
                <a:gd name="T27" fmla="*/ 475 h 178"/>
                <a:gd name="T28" fmla="*/ 267 w 97"/>
                <a:gd name="T29" fmla="*/ 442 h 178"/>
                <a:gd name="T30" fmla="*/ 246 w 97"/>
                <a:gd name="T31" fmla="*/ 409 h 178"/>
                <a:gd name="T32" fmla="*/ 241 w 97"/>
                <a:gd name="T33" fmla="*/ 393 h 178"/>
                <a:gd name="T34" fmla="*/ 229 w 97"/>
                <a:gd name="T35" fmla="*/ 381 h 178"/>
                <a:gd name="T36" fmla="*/ 222 w 97"/>
                <a:gd name="T37" fmla="*/ 364 h 178"/>
                <a:gd name="T38" fmla="*/ 222 w 97"/>
                <a:gd name="T39" fmla="*/ 364 h 178"/>
                <a:gd name="T40" fmla="*/ 217 w 97"/>
                <a:gd name="T41" fmla="*/ 336 h 178"/>
                <a:gd name="T42" fmla="*/ 184 w 97"/>
                <a:gd name="T43" fmla="*/ 291 h 178"/>
                <a:gd name="T44" fmla="*/ 172 w 97"/>
                <a:gd name="T45" fmla="*/ 270 h 178"/>
                <a:gd name="T46" fmla="*/ 168 w 97"/>
                <a:gd name="T47" fmla="*/ 258 h 178"/>
                <a:gd name="T48" fmla="*/ 144 w 97"/>
                <a:gd name="T49" fmla="*/ 218 h 178"/>
                <a:gd name="T50" fmla="*/ 123 w 97"/>
                <a:gd name="T51" fmla="*/ 213 h 178"/>
                <a:gd name="T52" fmla="*/ 135 w 97"/>
                <a:gd name="T53" fmla="*/ 189 h 178"/>
                <a:gd name="T54" fmla="*/ 135 w 97"/>
                <a:gd name="T55" fmla="*/ 168 h 178"/>
                <a:gd name="T56" fmla="*/ 111 w 97"/>
                <a:gd name="T57" fmla="*/ 151 h 178"/>
                <a:gd name="T58" fmla="*/ 123 w 97"/>
                <a:gd name="T59" fmla="*/ 144 h 178"/>
                <a:gd name="T60" fmla="*/ 111 w 97"/>
                <a:gd name="T61" fmla="*/ 140 h 178"/>
                <a:gd name="T62" fmla="*/ 94 w 97"/>
                <a:gd name="T63" fmla="*/ 123 h 178"/>
                <a:gd name="T64" fmla="*/ 94 w 97"/>
                <a:gd name="T65" fmla="*/ 102 h 178"/>
                <a:gd name="T66" fmla="*/ 83 w 97"/>
                <a:gd name="T67" fmla="*/ 102 h 178"/>
                <a:gd name="T68" fmla="*/ 83 w 97"/>
                <a:gd name="T69" fmla="*/ 90 h 178"/>
                <a:gd name="T70" fmla="*/ 78 w 97"/>
                <a:gd name="T71" fmla="*/ 73 h 178"/>
                <a:gd name="T72" fmla="*/ 73 w 97"/>
                <a:gd name="T73" fmla="*/ 90 h 178"/>
                <a:gd name="T74" fmla="*/ 61 w 97"/>
                <a:gd name="T75" fmla="*/ 57 h 178"/>
                <a:gd name="T76" fmla="*/ 17 w 97"/>
                <a:gd name="T77" fmla="*/ 28 h 178"/>
                <a:gd name="T78" fmla="*/ 12 w 97"/>
                <a:gd name="T79" fmla="*/ 21 h 178"/>
                <a:gd name="T80" fmla="*/ 0 w 97"/>
                <a:gd name="T81" fmla="*/ 0 h 178"/>
                <a:gd name="T82" fmla="*/ 0 w 97"/>
                <a:gd name="T83" fmla="*/ 5 h 178"/>
                <a:gd name="T84" fmla="*/ 12 w 97"/>
                <a:gd name="T85" fmla="*/ 28 h 178"/>
                <a:gd name="T86" fmla="*/ 28 w 97"/>
                <a:gd name="T87" fmla="*/ 78 h 178"/>
                <a:gd name="T88" fmla="*/ 61 w 97"/>
                <a:gd name="T89" fmla="*/ 151 h 178"/>
                <a:gd name="T90" fmla="*/ 99 w 97"/>
                <a:gd name="T91" fmla="*/ 234 h 178"/>
                <a:gd name="T92" fmla="*/ 135 w 97"/>
                <a:gd name="T93" fmla="*/ 296 h 178"/>
                <a:gd name="T94" fmla="*/ 151 w 97"/>
                <a:gd name="T95" fmla="*/ 341 h 178"/>
                <a:gd name="T96" fmla="*/ 201 w 97"/>
                <a:gd name="T97" fmla="*/ 435 h 178"/>
                <a:gd name="T98" fmla="*/ 241 w 97"/>
                <a:gd name="T99" fmla="*/ 480 h 178"/>
                <a:gd name="T100" fmla="*/ 274 w 97"/>
                <a:gd name="T101" fmla="*/ 549 h 178"/>
                <a:gd name="T102" fmla="*/ 385 w 97"/>
                <a:gd name="T103" fmla="*/ 771 h 178"/>
                <a:gd name="T104" fmla="*/ 413 w 97"/>
                <a:gd name="T105" fmla="*/ 828 h 178"/>
                <a:gd name="T106" fmla="*/ 536 w 97"/>
                <a:gd name="T107" fmla="*/ 98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90 w 117"/>
                <a:gd name="T1" fmla="*/ 950 h 190"/>
                <a:gd name="T2" fmla="*/ 106 w 117"/>
                <a:gd name="T3" fmla="*/ 913 h 190"/>
                <a:gd name="T4" fmla="*/ 156 w 117"/>
                <a:gd name="T5" fmla="*/ 856 h 190"/>
                <a:gd name="T6" fmla="*/ 167 w 117"/>
                <a:gd name="T7" fmla="*/ 835 h 190"/>
                <a:gd name="T8" fmla="*/ 212 w 117"/>
                <a:gd name="T9" fmla="*/ 762 h 190"/>
                <a:gd name="T10" fmla="*/ 222 w 117"/>
                <a:gd name="T11" fmla="*/ 745 h 190"/>
                <a:gd name="T12" fmla="*/ 250 w 117"/>
                <a:gd name="T13" fmla="*/ 700 h 190"/>
                <a:gd name="T14" fmla="*/ 262 w 117"/>
                <a:gd name="T15" fmla="*/ 672 h 190"/>
                <a:gd name="T16" fmla="*/ 274 w 117"/>
                <a:gd name="T17" fmla="*/ 651 h 190"/>
                <a:gd name="T18" fmla="*/ 295 w 117"/>
                <a:gd name="T19" fmla="*/ 646 h 190"/>
                <a:gd name="T20" fmla="*/ 316 w 117"/>
                <a:gd name="T21" fmla="*/ 611 h 190"/>
                <a:gd name="T22" fmla="*/ 328 w 117"/>
                <a:gd name="T23" fmla="*/ 589 h 190"/>
                <a:gd name="T24" fmla="*/ 344 w 117"/>
                <a:gd name="T25" fmla="*/ 568 h 190"/>
                <a:gd name="T26" fmla="*/ 351 w 117"/>
                <a:gd name="T27" fmla="*/ 540 h 190"/>
                <a:gd name="T28" fmla="*/ 377 w 117"/>
                <a:gd name="T29" fmla="*/ 507 h 190"/>
                <a:gd name="T30" fmla="*/ 394 w 117"/>
                <a:gd name="T31" fmla="*/ 467 h 190"/>
                <a:gd name="T32" fmla="*/ 413 w 117"/>
                <a:gd name="T33" fmla="*/ 450 h 190"/>
                <a:gd name="T34" fmla="*/ 413 w 117"/>
                <a:gd name="T35" fmla="*/ 434 h 190"/>
                <a:gd name="T36" fmla="*/ 422 w 117"/>
                <a:gd name="T37" fmla="*/ 422 h 190"/>
                <a:gd name="T38" fmla="*/ 439 w 117"/>
                <a:gd name="T39" fmla="*/ 422 h 190"/>
                <a:gd name="T40" fmla="*/ 446 w 117"/>
                <a:gd name="T41" fmla="*/ 389 h 190"/>
                <a:gd name="T42" fmla="*/ 474 w 117"/>
                <a:gd name="T43" fmla="*/ 351 h 190"/>
                <a:gd name="T44" fmla="*/ 491 w 117"/>
                <a:gd name="T45" fmla="*/ 316 h 190"/>
                <a:gd name="T46" fmla="*/ 495 w 117"/>
                <a:gd name="T47" fmla="*/ 307 h 190"/>
                <a:gd name="T48" fmla="*/ 524 w 117"/>
                <a:gd name="T49" fmla="*/ 262 h 190"/>
                <a:gd name="T50" fmla="*/ 517 w 117"/>
                <a:gd name="T51" fmla="*/ 238 h 190"/>
                <a:gd name="T52" fmla="*/ 540 w 117"/>
                <a:gd name="T53" fmla="*/ 233 h 190"/>
                <a:gd name="T54" fmla="*/ 561 w 117"/>
                <a:gd name="T55" fmla="*/ 229 h 190"/>
                <a:gd name="T56" fmla="*/ 569 w 117"/>
                <a:gd name="T57" fmla="*/ 205 h 190"/>
                <a:gd name="T58" fmla="*/ 585 w 117"/>
                <a:gd name="T59" fmla="*/ 205 h 190"/>
                <a:gd name="T60" fmla="*/ 585 w 117"/>
                <a:gd name="T61" fmla="*/ 196 h 190"/>
                <a:gd name="T62" fmla="*/ 585 w 117"/>
                <a:gd name="T63" fmla="*/ 167 h 190"/>
                <a:gd name="T64" fmla="*/ 594 w 117"/>
                <a:gd name="T65" fmla="*/ 156 h 190"/>
                <a:gd name="T66" fmla="*/ 594 w 117"/>
                <a:gd name="T67" fmla="*/ 144 h 190"/>
                <a:gd name="T68" fmla="*/ 611 w 117"/>
                <a:gd name="T69" fmla="*/ 139 h 190"/>
                <a:gd name="T70" fmla="*/ 618 w 117"/>
                <a:gd name="T71" fmla="*/ 123 h 190"/>
                <a:gd name="T72" fmla="*/ 606 w 117"/>
                <a:gd name="T73" fmla="*/ 118 h 190"/>
                <a:gd name="T74" fmla="*/ 630 w 117"/>
                <a:gd name="T75" fmla="*/ 94 h 190"/>
                <a:gd name="T76" fmla="*/ 630 w 117"/>
                <a:gd name="T77" fmla="*/ 45 h 190"/>
                <a:gd name="T78" fmla="*/ 635 w 117"/>
                <a:gd name="T79" fmla="*/ 40 h 190"/>
                <a:gd name="T80" fmla="*/ 651 w 117"/>
                <a:gd name="T81" fmla="*/ 0 h 190"/>
                <a:gd name="T82" fmla="*/ 635 w 117"/>
                <a:gd name="T83" fmla="*/ 5 h 190"/>
                <a:gd name="T84" fmla="*/ 630 w 117"/>
                <a:gd name="T85" fmla="*/ 45 h 190"/>
                <a:gd name="T86" fmla="*/ 590 w 117"/>
                <a:gd name="T87" fmla="*/ 73 h 190"/>
                <a:gd name="T88" fmla="*/ 540 w 117"/>
                <a:gd name="T89" fmla="*/ 144 h 190"/>
                <a:gd name="T90" fmla="*/ 484 w 117"/>
                <a:gd name="T91" fmla="*/ 229 h 190"/>
                <a:gd name="T92" fmla="*/ 446 w 117"/>
                <a:gd name="T93" fmla="*/ 299 h 190"/>
                <a:gd name="T94" fmla="*/ 413 w 117"/>
                <a:gd name="T95" fmla="*/ 351 h 190"/>
                <a:gd name="T96" fmla="*/ 351 w 117"/>
                <a:gd name="T97" fmla="*/ 450 h 190"/>
                <a:gd name="T98" fmla="*/ 328 w 117"/>
                <a:gd name="T99" fmla="*/ 507 h 190"/>
                <a:gd name="T100" fmla="*/ 295 w 117"/>
                <a:gd name="T101" fmla="*/ 578 h 190"/>
                <a:gd name="T102" fmla="*/ 139 w 117"/>
                <a:gd name="T103" fmla="*/ 795 h 190"/>
                <a:gd name="T104" fmla="*/ 106 w 117"/>
                <a:gd name="T105" fmla="*/ 856 h 190"/>
                <a:gd name="T106" fmla="*/ 21 w 117"/>
                <a:gd name="T107" fmla="*/ 1052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90 w 116"/>
                <a:gd name="T1" fmla="*/ 950 h 190"/>
                <a:gd name="T2" fmla="*/ 102 w 116"/>
                <a:gd name="T3" fmla="*/ 917 h 190"/>
                <a:gd name="T4" fmla="*/ 151 w 116"/>
                <a:gd name="T5" fmla="*/ 860 h 190"/>
                <a:gd name="T6" fmla="*/ 168 w 116"/>
                <a:gd name="T7" fmla="*/ 837 h 190"/>
                <a:gd name="T8" fmla="*/ 201 w 116"/>
                <a:gd name="T9" fmla="*/ 766 h 190"/>
                <a:gd name="T10" fmla="*/ 217 w 116"/>
                <a:gd name="T11" fmla="*/ 749 h 190"/>
                <a:gd name="T12" fmla="*/ 246 w 116"/>
                <a:gd name="T13" fmla="*/ 709 h 190"/>
                <a:gd name="T14" fmla="*/ 262 w 116"/>
                <a:gd name="T15" fmla="*/ 676 h 190"/>
                <a:gd name="T16" fmla="*/ 267 w 116"/>
                <a:gd name="T17" fmla="*/ 652 h 190"/>
                <a:gd name="T18" fmla="*/ 283 w 116"/>
                <a:gd name="T19" fmla="*/ 643 h 190"/>
                <a:gd name="T20" fmla="*/ 312 w 116"/>
                <a:gd name="T21" fmla="*/ 614 h 190"/>
                <a:gd name="T22" fmla="*/ 328 w 116"/>
                <a:gd name="T23" fmla="*/ 591 h 190"/>
                <a:gd name="T24" fmla="*/ 340 w 116"/>
                <a:gd name="T25" fmla="*/ 570 h 190"/>
                <a:gd name="T26" fmla="*/ 352 w 116"/>
                <a:gd name="T27" fmla="*/ 536 h 190"/>
                <a:gd name="T28" fmla="*/ 368 w 116"/>
                <a:gd name="T29" fmla="*/ 508 h 190"/>
                <a:gd name="T30" fmla="*/ 390 w 116"/>
                <a:gd name="T31" fmla="*/ 463 h 190"/>
                <a:gd name="T32" fmla="*/ 406 w 116"/>
                <a:gd name="T33" fmla="*/ 451 h 190"/>
                <a:gd name="T34" fmla="*/ 406 w 116"/>
                <a:gd name="T35" fmla="*/ 435 h 190"/>
                <a:gd name="T36" fmla="*/ 425 w 116"/>
                <a:gd name="T37" fmla="*/ 414 h 190"/>
                <a:gd name="T38" fmla="*/ 430 w 116"/>
                <a:gd name="T39" fmla="*/ 414 h 190"/>
                <a:gd name="T40" fmla="*/ 435 w 116"/>
                <a:gd name="T41" fmla="*/ 390 h 190"/>
                <a:gd name="T42" fmla="*/ 475 w 116"/>
                <a:gd name="T43" fmla="*/ 352 h 190"/>
                <a:gd name="T44" fmla="*/ 487 w 116"/>
                <a:gd name="T45" fmla="*/ 319 h 190"/>
                <a:gd name="T46" fmla="*/ 496 w 116"/>
                <a:gd name="T47" fmla="*/ 307 h 190"/>
                <a:gd name="T48" fmla="*/ 520 w 116"/>
                <a:gd name="T49" fmla="*/ 258 h 190"/>
                <a:gd name="T50" fmla="*/ 508 w 116"/>
                <a:gd name="T51" fmla="*/ 241 h 190"/>
                <a:gd name="T52" fmla="*/ 529 w 116"/>
                <a:gd name="T53" fmla="*/ 234 h 190"/>
                <a:gd name="T54" fmla="*/ 557 w 116"/>
                <a:gd name="T55" fmla="*/ 225 h 190"/>
                <a:gd name="T56" fmla="*/ 569 w 116"/>
                <a:gd name="T57" fmla="*/ 201 h 190"/>
                <a:gd name="T58" fmla="*/ 574 w 116"/>
                <a:gd name="T59" fmla="*/ 201 h 190"/>
                <a:gd name="T60" fmla="*/ 574 w 116"/>
                <a:gd name="T61" fmla="*/ 196 h 190"/>
                <a:gd name="T62" fmla="*/ 574 w 116"/>
                <a:gd name="T63" fmla="*/ 168 h 190"/>
                <a:gd name="T64" fmla="*/ 591 w 116"/>
                <a:gd name="T65" fmla="*/ 151 h 190"/>
                <a:gd name="T66" fmla="*/ 591 w 116"/>
                <a:gd name="T67" fmla="*/ 144 h 190"/>
                <a:gd name="T68" fmla="*/ 602 w 116"/>
                <a:gd name="T69" fmla="*/ 139 h 190"/>
                <a:gd name="T70" fmla="*/ 614 w 116"/>
                <a:gd name="T71" fmla="*/ 123 h 190"/>
                <a:gd name="T72" fmla="*/ 598 w 116"/>
                <a:gd name="T73" fmla="*/ 106 h 190"/>
                <a:gd name="T74" fmla="*/ 619 w 116"/>
                <a:gd name="T75" fmla="*/ 95 h 190"/>
                <a:gd name="T76" fmla="*/ 619 w 116"/>
                <a:gd name="T77" fmla="*/ 45 h 190"/>
                <a:gd name="T78" fmla="*/ 631 w 116"/>
                <a:gd name="T79" fmla="*/ 28 h 190"/>
                <a:gd name="T80" fmla="*/ 647 w 116"/>
                <a:gd name="T81" fmla="*/ 0 h 190"/>
                <a:gd name="T82" fmla="*/ 631 w 116"/>
                <a:gd name="T83" fmla="*/ 5 h 190"/>
                <a:gd name="T84" fmla="*/ 619 w 116"/>
                <a:gd name="T85" fmla="*/ 45 h 190"/>
                <a:gd name="T86" fmla="*/ 581 w 116"/>
                <a:gd name="T87" fmla="*/ 73 h 190"/>
                <a:gd name="T88" fmla="*/ 529 w 116"/>
                <a:gd name="T89" fmla="*/ 144 h 190"/>
                <a:gd name="T90" fmla="*/ 480 w 116"/>
                <a:gd name="T91" fmla="*/ 225 h 190"/>
                <a:gd name="T92" fmla="*/ 435 w 116"/>
                <a:gd name="T93" fmla="*/ 295 h 190"/>
                <a:gd name="T94" fmla="*/ 406 w 116"/>
                <a:gd name="T95" fmla="*/ 352 h 190"/>
                <a:gd name="T96" fmla="*/ 352 w 116"/>
                <a:gd name="T97" fmla="*/ 451 h 190"/>
                <a:gd name="T98" fmla="*/ 319 w 116"/>
                <a:gd name="T99" fmla="*/ 508 h 190"/>
                <a:gd name="T100" fmla="*/ 283 w 116"/>
                <a:gd name="T101" fmla="*/ 581 h 190"/>
                <a:gd name="T102" fmla="*/ 139 w 116"/>
                <a:gd name="T103" fmla="*/ 794 h 190"/>
                <a:gd name="T104" fmla="*/ 102 w 116"/>
                <a:gd name="T105" fmla="*/ 860 h 190"/>
                <a:gd name="T106" fmla="*/ 21 w 116"/>
                <a:gd name="T107" fmla="*/ 105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94 w 115"/>
                <a:gd name="T1" fmla="*/ 929 h 187"/>
                <a:gd name="T2" fmla="*/ 106 w 115"/>
                <a:gd name="T3" fmla="*/ 896 h 187"/>
                <a:gd name="T4" fmla="*/ 160 w 115"/>
                <a:gd name="T5" fmla="*/ 844 h 187"/>
                <a:gd name="T6" fmla="*/ 172 w 115"/>
                <a:gd name="T7" fmla="*/ 823 h 187"/>
                <a:gd name="T8" fmla="*/ 200 w 115"/>
                <a:gd name="T9" fmla="*/ 750 h 187"/>
                <a:gd name="T10" fmla="*/ 217 w 115"/>
                <a:gd name="T11" fmla="*/ 729 h 187"/>
                <a:gd name="T12" fmla="*/ 245 w 115"/>
                <a:gd name="T13" fmla="*/ 696 h 187"/>
                <a:gd name="T14" fmla="*/ 262 w 115"/>
                <a:gd name="T15" fmla="*/ 663 h 187"/>
                <a:gd name="T16" fmla="*/ 266 w 115"/>
                <a:gd name="T17" fmla="*/ 639 h 187"/>
                <a:gd name="T18" fmla="*/ 283 w 115"/>
                <a:gd name="T19" fmla="*/ 634 h 187"/>
                <a:gd name="T20" fmla="*/ 311 w 115"/>
                <a:gd name="T21" fmla="*/ 590 h 187"/>
                <a:gd name="T22" fmla="*/ 328 w 115"/>
                <a:gd name="T23" fmla="*/ 573 h 187"/>
                <a:gd name="T24" fmla="*/ 339 w 115"/>
                <a:gd name="T25" fmla="*/ 549 h 187"/>
                <a:gd name="T26" fmla="*/ 344 w 115"/>
                <a:gd name="T27" fmla="*/ 524 h 187"/>
                <a:gd name="T28" fmla="*/ 377 w 115"/>
                <a:gd name="T29" fmla="*/ 495 h 187"/>
                <a:gd name="T30" fmla="*/ 389 w 115"/>
                <a:gd name="T31" fmla="*/ 450 h 187"/>
                <a:gd name="T32" fmla="*/ 405 w 115"/>
                <a:gd name="T33" fmla="*/ 434 h 187"/>
                <a:gd name="T34" fmla="*/ 405 w 115"/>
                <a:gd name="T35" fmla="*/ 422 h 187"/>
                <a:gd name="T36" fmla="*/ 422 w 115"/>
                <a:gd name="T37" fmla="*/ 417 h 187"/>
                <a:gd name="T38" fmla="*/ 422 w 115"/>
                <a:gd name="T39" fmla="*/ 406 h 187"/>
                <a:gd name="T40" fmla="*/ 438 w 115"/>
                <a:gd name="T41" fmla="*/ 384 h 187"/>
                <a:gd name="T42" fmla="*/ 471 w 115"/>
                <a:gd name="T43" fmla="*/ 333 h 187"/>
                <a:gd name="T44" fmla="*/ 478 w 115"/>
                <a:gd name="T45" fmla="*/ 311 h 187"/>
                <a:gd name="T46" fmla="*/ 483 w 115"/>
                <a:gd name="T47" fmla="*/ 290 h 187"/>
                <a:gd name="T48" fmla="*/ 511 w 115"/>
                <a:gd name="T49" fmla="*/ 255 h 187"/>
                <a:gd name="T50" fmla="*/ 511 w 115"/>
                <a:gd name="T51" fmla="*/ 233 h 187"/>
                <a:gd name="T52" fmla="*/ 528 w 115"/>
                <a:gd name="T53" fmla="*/ 229 h 187"/>
                <a:gd name="T54" fmla="*/ 549 w 115"/>
                <a:gd name="T55" fmla="*/ 217 h 187"/>
                <a:gd name="T56" fmla="*/ 556 w 115"/>
                <a:gd name="T57" fmla="*/ 196 h 187"/>
                <a:gd name="T58" fmla="*/ 566 w 115"/>
                <a:gd name="T59" fmla="*/ 196 h 187"/>
                <a:gd name="T60" fmla="*/ 566 w 115"/>
                <a:gd name="T61" fmla="*/ 184 h 187"/>
                <a:gd name="T62" fmla="*/ 566 w 115"/>
                <a:gd name="T63" fmla="*/ 160 h 187"/>
                <a:gd name="T64" fmla="*/ 582 w 115"/>
                <a:gd name="T65" fmla="*/ 144 h 187"/>
                <a:gd name="T66" fmla="*/ 582 w 115"/>
                <a:gd name="T67" fmla="*/ 139 h 187"/>
                <a:gd name="T68" fmla="*/ 601 w 115"/>
                <a:gd name="T69" fmla="*/ 134 h 187"/>
                <a:gd name="T70" fmla="*/ 606 w 115"/>
                <a:gd name="T71" fmla="*/ 118 h 187"/>
                <a:gd name="T72" fmla="*/ 594 w 115"/>
                <a:gd name="T73" fmla="*/ 118 h 187"/>
                <a:gd name="T74" fmla="*/ 617 w 115"/>
                <a:gd name="T75" fmla="*/ 90 h 187"/>
                <a:gd name="T76" fmla="*/ 617 w 115"/>
                <a:gd name="T77" fmla="*/ 45 h 187"/>
                <a:gd name="T78" fmla="*/ 622 w 115"/>
                <a:gd name="T79" fmla="*/ 28 h 187"/>
                <a:gd name="T80" fmla="*/ 639 w 115"/>
                <a:gd name="T81" fmla="*/ 0 h 187"/>
                <a:gd name="T82" fmla="*/ 622 w 115"/>
                <a:gd name="T83" fmla="*/ 5 h 187"/>
                <a:gd name="T84" fmla="*/ 617 w 115"/>
                <a:gd name="T85" fmla="*/ 40 h 187"/>
                <a:gd name="T86" fmla="*/ 573 w 115"/>
                <a:gd name="T87" fmla="*/ 73 h 187"/>
                <a:gd name="T88" fmla="*/ 528 w 115"/>
                <a:gd name="T89" fmla="*/ 139 h 187"/>
                <a:gd name="T90" fmla="*/ 471 w 115"/>
                <a:gd name="T91" fmla="*/ 217 h 187"/>
                <a:gd name="T92" fmla="*/ 427 w 115"/>
                <a:gd name="T93" fmla="*/ 283 h 187"/>
                <a:gd name="T94" fmla="*/ 405 w 115"/>
                <a:gd name="T95" fmla="*/ 333 h 187"/>
                <a:gd name="T96" fmla="*/ 344 w 115"/>
                <a:gd name="T97" fmla="*/ 434 h 187"/>
                <a:gd name="T98" fmla="*/ 316 w 115"/>
                <a:gd name="T99" fmla="*/ 495 h 187"/>
                <a:gd name="T100" fmla="*/ 283 w 115"/>
                <a:gd name="T101" fmla="*/ 568 h 187"/>
                <a:gd name="T102" fmla="*/ 139 w 115"/>
                <a:gd name="T103" fmla="*/ 785 h 187"/>
                <a:gd name="T104" fmla="*/ 106 w 115"/>
                <a:gd name="T105" fmla="*/ 844 h 187"/>
                <a:gd name="T106" fmla="*/ 28 w 115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83 w 113"/>
                <a:gd name="T1" fmla="*/ 931 h 188"/>
                <a:gd name="T2" fmla="*/ 102 w 113"/>
                <a:gd name="T3" fmla="*/ 897 h 188"/>
                <a:gd name="T4" fmla="*/ 151 w 113"/>
                <a:gd name="T5" fmla="*/ 843 h 188"/>
                <a:gd name="T6" fmla="*/ 168 w 113"/>
                <a:gd name="T7" fmla="*/ 827 h 188"/>
                <a:gd name="T8" fmla="*/ 196 w 113"/>
                <a:gd name="T9" fmla="*/ 753 h 188"/>
                <a:gd name="T10" fmla="*/ 206 w 113"/>
                <a:gd name="T11" fmla="*/ 725 h 188"/>
                <a:gd name="T12" fmla="*/ 241 w 113"/>
                <a:gd name="T13" fmla="*/ 697 h 188"/>
                <a:gd name="T14" fmla="*/ 250 w 113"/>
                <a:gd name="T15" fmla="*/ 659 h 188"/>
                <a:gd name="T16" fmla="*/ 262 w 113"/>
                <a:gd name="T17" fmla="*/ 642 h 188"/>
                <a:gd name="T18" fmla="*/ 274 w 113"/>
                <a:gd name="T19" fmla="*/ 631 h 188"/>
                <a:gd name="T20" fmla="*/ 302 w 113"/>
                <a:gd name="T21" fmla="*/ 602 h 188"/>
                <a:gd name="T22" fmla="*/ 319 w 113"/>
                <a:gd name="T23" fmla="*/ 574 h 188"/>
                <a:gd name="T24" fmla="*/ 336 w 113"/>
                <a:gd name="T25" fmla="*/ 557 h 188"/>
                <a:gd name="T26" fmla="*/ 340 w 113"/>
                <a:gd name="T27" fmla="*/ 529 h 188"/>
                <a:gd name="T28" fmla="*/ 364 w 113"/>
                <a:gd name="T29" fmla="*/ 491 h 188"/>
                <a:gd name="T30" fmla="*/ 385 w 113"/>
                <a:gd name="T31" fmla="*/ 458 h 188"/>
                <a:gd name="T32" fmla="*/ 397 w 113"/>
                <a:gd name="T33" fmla="*/ 435 h 188"/>
                <a:gd name="T34" fmla="*/ 397 w 113"/>
                <a:gd name="T35" fmla="*/ 418 h 188"/>
                <a:gd name="T36" fmla="*/ 413 w 113"/>
                <a:gd name="T37" fmla="*/ 413 h 188"/>
                <a:gd name="T38" fmla="*/ 413 w 113"/>
                <a:gd name="T39" fmla="*/ 406 h 188"/>
                <a:gd name="T40" fmla="*/ 430 w 113"/>
                <a:gd name="T41" fmla="*/ 390 h 188"/>
                <a:gd name="T42" fmla="*/ 463 w 113"/>
                <a:gd name="T43" fmla="*/ 335 h 188"/>
                <a:gd name="T44" fmla="*/ 468 w 113"/>
                <a:gd name="T45" fmla="*/ 319 h 188"/>
                <a:gd name="T46" fmla="*/ 480 w 113"/>
                <a:gd name="T47" fmla="*/ 307 h 188"/>
                <a:gd name="T48" fmla="*/ 508 w 113"/>
                <a:gd name="T49" fmla="*/ 250 h 188"/>
                <a:gd name="T50" fmla="*/ 503 w 113"/>
                <a:gd name="T51" fmla="*/ 241 h 188"/>
                <a:gd name="T52" fmla="*/ 513 w 113"/>
                <a:gd name="T53" fmla="*/ 234 h 188"/>
                <a:gd name="T54" fmla="*/ 541 w 113"/>
                <a:gd name="T55" fmla="*/ 217 h 188"/>
                <a:gd name="T56" fmla="*/ 553 w 113"/>
                <a:gd name="T57" fmla="*/ 196 h 188"/>
                <a:gd name="T58" fmla="*/ 558 w 113"/>
                <a:gd name="T59" fmla="*/ 196 h 188"/>
                <a:gd name="T60" fmla="*/ 558 w 113"/>
                <a:gd name="T61" fmla="*/ 189 h 188"/>
                <a:gd name="T62" fmla="*/ 558 w 113"/>
                <a:gd name="T63" fmla="*/ 168 h 188"/>
                <a:gd name="T64" fmla="*/ 574 w 113"/>
                <a:gd name="T65" fmla="*/ 144 h 188"/>
                <a:gd name="T66" fmla="*/ 574 w 113"/>
                <a:gd name="T67" fmla="*/ 139 h 188"/>
                <a:gd name="T68" fmla="*/ 586 w 113"/>
                <a:gd name="T69" fmla="*/ 128 h 188"/>
                <a:gd name="T70" fmla="*/ 598 w 113"/>
                <a:gd name="T71" fmla="*/ 118 h 188"/>
                <a:gd name="T72" fmla="*/ 581 w 113"/>
                <a:gd name="T73" fmla="*/ 118 h 188"/>
                <a:gd name="T74" fmla="*/ 610 w 113"/>
                <a:gd name="T75" fmla="*/ 94 h 188"/>
                <a:gd name="T76" fmla="*/ 610 w 113"/>
                <a:gd name="T77" fmla="*/ 45 h 188"/>
                <a:gd name="T78" fmla="*/ 614 w 113"/>
                <a:gd name="T79" fmla="*/ 28 h 188"/>
                <a:gd name="T80" fmla="*/ 631 w 113"/>
                <a:gd name="T81" fmla="*/ 0 h 188"/>
                <a:gd name="T82" fmla="*/ 614 w 113"/>
                <a:gd name="T83" fmla="*/ 12 h 188"/>
                <a:gd name="T84" fmla="*/ 610 w 113"/>
                <a:gd name="T85" fmla="*/ 33 h 188"/>
                <a:gd name="T86" fmla="*/ 565 w 113"/>
                <a:gd name="T87" fmla="*/ 73 h 188"/>
                <a:gd name="T88" fmla="*/ 513 w 113"/>
                <a:gd name="T89" fmla="*/ 139 h 188"/>
                <a:gd name="T90" fmla="*/ 463 w 113"/>
                <a:gd name="T91" fmla="*/ 217 h 188"/>
                <a:gd name="T92" fmla="*/ 418 w 113"/>
                <a:gd name="T93" fmla="*/ 283 h 188"/>
                <a:gd name="T94" fmla="*/ 397 w 113"/>
                <a:gd name="T95" fmla="*/ 335 h 188"/>
                <a:gd name="T96" fmla="*/ 340 w 113"/>
                <a:gd name="T97" fmla="*/ 435 h 188"/>
                <a:gd name="T98" fmla="*/ 312 w 113"/>
                <a:gd name="T99" fmla="*/ 491 h 188"/>
                <a:gd name="T100" fmla="*/ 274 w 113"/>
                <a:gd name="T101" fmla="*/ 569 h 188"/>
                <a:gd name="T102" fmla="*/ 128 w 113"/>
                <a:gd name="T103" fmla="*/ 786 h 188"/>
                <a:gd name="T104" fmla="*/ 102 w 113"/>
                <a:gd name="T105" fmla="*/ 843 h 188"/>
                <a:gd name="T106" fmla="*/ 21 w 113"/>
                <a:gd name="T107" fmla="*/ 1032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78 w 113"/>
                <a:gd name="T1" fmla="*/ 922 h 187"/>
                <a:gd name="T2" fmla="*/ 106 w 113"/>
                <a:gd name="T3" fmla="*/ 896 h 187"/>
                <a:gd name="T4" fmla="*/ 151 w 113"/>
                <a:gd name="T5" fmla="*/ 835 h 187"/>
                <a:gd name="T6" fmla="*/ 156 w 113"/>
                <a:gd name="T7" fmla="*/ 811 h 187"/>
                <a:gd name="T8" fmla="*/ 201 w 113"/>
                <a:gd name="T9" fmla="*/ 750 h 187"/>
                <a:gd name="T10" fmla="*/ 206 w 113"/>
                <a:gd name="T11" fmla="*/ 729 h 187"/>
                <a:gd name="T12" fmla="*/ 241 w 113"/>
                <a:gd name="T13" fmla="*/ 689 h 187"/>
                <a:gd name="T14" fmla="*/ 258 w 113"/>
                <a:gd name="T15" fmla="*/ 656 h 187"/>
                <a:gd name="T16" fmla="*/ 258 w 113"/>
                <a:gd name="T17" fmla="*/ 634 h 187"/>
                <a:gd name="T18" fmla="*/ 274 w 113"/>
                <a:gd name="T19" fmla="*/ 618 h 187"/>
                <a:gd name="T20" fmla="*/ 302 w 113"/>
                <a:gd name="T21" fmla="*/ 590 h 187"/>
                <a:gd name="T22" fmla="*/ 312 w 113"/>
                <a:gd name="T23" fmla="*/ 573 h 187"/>
                <a:gd name="T24" fmla="*/ 336 w 113"/>
                <a:gd name="T25" fmla="*/ 545 h 187"/>
                <a:gd name="T26" fmla="*/ 345 w 113"/>
                <a:gd name="T27" fmla="*/ 524 h 187"/>
                <a:gd name="T28" fmla="*/ 364 w 113"/>
                <a:gd name="T29" fmla="*/ 495 h 187"/>
                <a:gd name="T30" fmla="*/ 385 w 113"/>
                <a:gd name="T31" fmla="*/ 450 h 187"/>
                <a:gd name="T32" fmla="*/ 390 w 113"/>
                <a:gd name="T33" fmla="*/ 439 h 187"/>
                <a:gd name="T34" fmla="*/ 406 w 113"/>
                <a:gd name="T35" fmla="*/ 422 h 187"/>
                <a:gd name="T36" fmla="*/ 413 w 113"/>
                <a:gd name="T37" fmla="*/ 401 h 187"/>
                <a:gd name="T38" fmla="*/ 418 w 113"/>
                <a:gd name="T39" fmla="*/ 401 h 187"/>
                <a:gd name="T40" fmla="*/ 425 w 113"/>
                <a:gd name="T41" fmla="*/ 384 h 187"/>
                <a:gd name="T42" fmla="*/ 458 w 113"/>
                <a:gd name="T43" fmla="*/ 328 h 187"/>
                <a:gd name="T44" fmla="*/ 480 w 113"/>
                <a:gd name="T45" fmla="*/ 311 h 187"/>
                <a:gd name="T46" fmla="*/ 487 w 113"/>
                <a:gd name="T47" fmla="*/ 290 h 187"/>
                <a:gd name="T48" fmla="*/ 508 w 113"/>
                <a:gd name="T49" fmla="*/ 250 h 187"/>
                <a:gd name="T50" fmla="*/ 496 w 113"/>
                <a:gd name="T51" fmla="*/ 233 h 187"/>
                <a:gd name="T52" fmla="*/ 520 w 113"/>
                <a:gd name="T53" fmla="*/ 229 h 187"/>
                <a:gd name="T54" fmla="*/ 536 w 113"/>
                <a:gd name="T55" fmla="*/ 217 h 187"/>
                <a:gd name="T56" fmla="*/ 553 w 113"/>
                <a:gd name="T57" fmla="*/ 196 h 187"/>
                <a:gd name="T58" fmla="*/ 558 w 113"/>
                <a:gd name="T59" fmla="*/ 196 h 187"/>
                <a:gd name="T60" fmla="*/ 558 w 113"/>
                <a:gd name="T61" fmla="*/ 177 h 187"/>
                <a:gd name="T62" fmla="*/ 558 w 113"/>
                <a:gd name="T63" fmla="*/ 160 h 187"/>
                <a:gd name="T64" fmla="*/ 581 w 113"/>
                <a:gd name="T65" fmla="*/ 144 h 187"/>
                <a:gd name="T66" fmla="*/ 581 w 113"/>
                <a:gd name="T67" fmla="*/ 139 h 187"/>
                <a:gd name="T68" fmla="*/ 586 w 113"/>
                <a:gd name="T69" fmla="*/ 134 h 187"/>
                <a:gd name="T70" fmla="*/ 603 w 113"/>
                <a:gd name="T71" fmla="*/ 111 h 187"/>
                <a:gd name="T72" fmla="*/ 581 w 113"/>
                <a:gd name="T73" fmla="*/ 99 h 187"/>
                <a:gd name="T74" fmla="*/ 603 w 113"/>
                <a:gd name="T75" fmla="*/ 90 h 187"/>
                <a:gd name="T76" fmla="*/ 610 w 113"/>
                <a:gd name="T77" fmla="*/ 28 h 187"/>
                <a:gd name="T78" fmla="*/ 610 w 113"/>
                <a:gd name="T79" fmla="*/ 21 h 187"/>
                <a:gd name="T80" fmla="*/ 631 w 113"/>
                <a:gd name="T81" fmla="*/ 0 h 187"/>
                <a:gd name="T82" fmla="*/ 610 w 113"/>
                <a:gd name="T83" fmla="*/ 0 h 187"/>
                <a:gd name="T84" fmla="*/ 603 w 113"/>
                <a:gd name="T85" fmla="*/ 28 h 187"/>
                <a:gd name="T86" fmla="*/ 565 w 113"/>
                <a:gd name="T87" fmla="*/ 66 h 187"/>
                <a:gd name="T88" fmla="*/ 513 w 113"/>
                <a:gd name="T89" fmla="*/ 139 h 187"/>
                <a:gd name="T90" fmla="*/ 463 w 113"/>
                <a:gd name="T91" fmla="*/ 217 h 187"/>
                <a:gd name="T92" fmla="*/ 425 w 113"/>
                <a:gd name="T93" fmla="*/ 283 h 187"/>
                <a:gd name="T94" fmla="*/ 390 w 113"/>
                <a:gd name="T95" fmla="*/ 328 h 187"/>
                <a:gd name="T96" fmla="*/ 340 w 113"/>
                <a:gd name="T97" fmla="*/ 439 h 187"/>
                <a:gd name="T98" fmla="*/ 312 w 113"/>
                <a:gd name="T99" fmla="*/ 495 h 187"/>
                <a:gd name="T100" fmla="*/ 274 w 113"/>
                <a:gd name="T101" fmla="*/ 568 h 187"/>
                <a:gd name="T102" fmla="*/ 128 w 113"/>
                <a:gd name="T103" fmla="*/ 778 h 187"/>
                <a:gd name="T104" fmla="*/ 95 w 113"/>
                <a:gd name="T105" fmla="*/ 835 h 187"/>
                <a:gd name="T106" fmla="*/ 28 w 113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548 w 110"/>
                <a:gd name="T1" fmla="*/ 975 h 200"/>
                <a:gd name="T2" fmla="*/ 532 w 110"/>
                <a:gd name="T3" fmla="*/ 942 h 200"/>
                <a:gd name="T4" fmla="*/ 496 w 110"/>
                <a:gd name="T5" fmla="*/ 868 h 200"/>
                <a:gd name="T6" fmla="*/ 492 w 110"/>
                <a:gd name="T7" fmla="*/ 847 h 200"/>
                <a:gd name="T8" fmla="*/ 435 w 110"/>
                <a:gd name="T9" fmla="*/ 779 h 200"/>
                <a:gd name="T10" fmla="*/ 430 w 110"/>
                <a:gd name="T11" fmla="*/ 758 h 200"/>
                <a:gd name="T12" fmla="*/ 418 w 110"/>
                <a:gd name="T13" fmla="*/ 708 h 200"/>
                <a:gd name="T14" fmla="*/ 397 w 110"/>
                <a:gd name="T15" fmla="*/ 680 h 200"/>
                <a:gd name="T16" fmla="*/ 381 w 110"/>
                <a:gd name="T17" fmla="*/ 663 h 200"/>
                <a:gd name="T18" fmla="*/ 381 w 110"/>
                <a:gd name="T19" fmla="*/ 647 h 200"/>
                <a:gd name="T20" fmla="*/ 357 w 110"/>
                <a:gd name="T21" fmla="*/ 607 h 200"/>
                <a:gd name="T22" fmla="*/ 347 w 110"/>
                <a:gd name="T23" fmla="*/ 585 h 200"/>
                <a:gd name="T24" fmla="*/ 336 w 110"/>
                <a:gd name="T25" fmla="*/ 557 h 200"/>
                <a:gd name="T26" fmla="*/ 324 w 110"/>
                <a:gd name="T27" fmla="*/ 529 h 200"/>
                <a:gd name="T28" fmla="*/ 307 w 110"/>
                <a:gd name="T29" fmla="*/ 491 h 200"/>
                <a:gd name="T30" fmla="*/ 279 w 110"/>
                <a:gd name="T31" fmla="*/ 458 h 200"/>
                <a:gd name="T32" fmla="*/ 274 w 110"/>
                <a:gd name="T33" fmla="*/ 439 h 200"/>
                <a:gd name="T34" fmla="*/ 258 w 110"/>
                <a:gd name="T35" fmla="*/ 418 h 200"/>
                <a:gd name="T36" fmla="*/ 258 w 110"/>
                <a:gd name="T37" fmla="*/ 406 h 200"/>
                <a:gd name="T38" fmla="*/ 251 w 110"/>
                <a:gd name="T39" fmla="*/ 396 h 200"/>
                <a:gd name="T40" fmla="*/ 241 w 110"/>
                <a:gd name="T41" fmla="*/ 385 h 200"/>
                <a:gd name="T42" fmla="*/ 206 w 110"/>
                <a:gd name="T43" fmla="*/ 323 h 200"/>
                <a:gd name="T44" fmla="*/ 196 w 110"/>
                <a:gd name="T45" fmla="*/ 300 h 200"/>
                <a:gd name="T46" fmla="*/ 189 w 110"/>
                <a:gd name="T47" fmla="*/ 290 h 200"/>
                <a:gd name="T48" fmla="*/ 163 w 110"/>
                <a:gd name="T49" fmla="*/ 238 h 200"/>
                <a:gd name="T50" fmla="*/ 139 w 110"/>
                <a:gd name="T51" fmla="*/ 238 h 200"/>
                <a:gd name="T52" fmla="*/ 156 w 110"/>
                <a:gd name="T53" fmla="*/ 217 h 200"/>
                <a:gd name="T54" fmla="*/ 156 w 110"/>
                <a:gd name="T55" fmla="*/ 189 h 200"/>
                <a:gd name="T56" fmla="*/ 135 w 110"/>
                <a:gd name="T57" fmla="*/ 172 h 200"/>
                <a:gd name="T58" fmla="*/ 135 w 110"/>
                <a:gd name="T59" fmla="*/ 168 h 200"/>
                <a:gd name="T60" fmla="*/ 123 w 110"/>
                <a:gd name="T61" fmla="*/ 156 h 200"/>
                <a:gd name="T62" fmla="*/ 111 w 110"/>
                <a:gd name="T63" fmla="*/ 151 h 200"/>
                <a:gd name="T64" fmla="*/ 111 w 110"/>
                <a:gd name="T65" fmla="*/ 123 h 200"/>
                <a:gd name="T66" fmla="*/ 95 w 110"/>
                <a:gd name="T67" fmla="*/ 118 h 200"/>
                <a:gd name="T68" fmla="*/ 95 w 110"/>
                <a:gd name="T69" fmla="*/ 99 h 200"/>
                <a:gd name="T70" fmla="*/ 90 w 110"/>
                <a:gd name="T71" fmla="*/ 90 h 200"/>
                <a:gd name="T72" fmla="*/ 83 w 110"/>
                <a:gd name="T73" fmla="*/ 99 h 200"/>
                <a:gd name="T74" fmla="*/ 73 w 110"/>
                <a:gd name="T75" fmla="*/ 66 h 200"/>
                <a:gd name="T76" fmla="*/ 33 w 110"/>
                <a:gd name="T77" fmla="*/ 33 h 200"/>
                <a:gd name="T78" fmla="*/ 17 w 110"/>
                <a:gd name="T79" fmla="*/ 21 h 200"/>
                <a:gd name="T80" fmla="*/ 12 w 110"/>
                <a:gd name="T81" fmla="*/ 0 h 200"/>
                <a:gd name="T82" fmla="*/ 0 w 110"/>
                <a:gd name="T83" fmla="*/ 17 h 200"/>
                <a:gd name="T84" fmla="*/ 21 w 110"/>
                <a:gd name="T85" fmla="*/ 33 h 200"/>
                <a:gd name="T86" fmla="*/ 40 w 110"/>
                <a:gd name="T87" fmla="*/ 90 h 200"/>
                <a:gd name="T88" fmla="*/ 73 w 110"/>
                <a:gd name="T89" fmla="*/ 172 h 200"/>
                <a:gd name="T90" fmla="*/ 118 w 110"/>
                <a:gd name="T91" fmla="*/ 262 h 200"/>
                <a:gd name="T92" fmla="*/ 156 w 110"/>
                <a:gd name="T93" fmla="*/ 323 h 200"/>
                <a:gd name="T94" fmla="*/ 180 w 110"/>
                <a:gd name="T95" fmla="*/ 385 h 200"/>
                <a:gd name="T96" fmla="*/ 241 w 110"/>
                <a:gd name="T97" fmla="*/ 484 h 200"/>
                <a:gd name="T98" fmla="*/ 274 w 110"/>
                <a:gd name="T99" fmla="*/ 540 h 200"/>
                <a:gd name="T100" fmla="*/ 324 w 110"/>
                <a:gd name="T101" fmla="*/ 607 h 200"/>
                <a:gd name="T102" fmla="*/ 435 w 110"/>
                <a:gd name="T103" fmla="*/ 852 h 200"/>
                <a:gd name="T104" fmla="*/ 475 w 110"/>
                <a:gd name="T105" fmla="*/ 918 h 200"/>
                <a:gd name="T106" fmla="*/ 598 w 110"/>
                <a:gd name="T107" fmla="*/ 108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541 w 110"/>
                <a:gd name="T1" fmla="*/ 988 h 201"/>
                <a:gd name="T2" fmla="*/ 525 w 110"/>
                <a:gd name="T3" fmla="*/ 955 h 201"/>
                <a:gd name="T4" fmla="*/ 503 w 110"/>
                <a:gd name="T5" fmla="*/ 881 h 201"/>
                <a:gd name="T6" fmla="*/ 496 w 110"/>
                <a:gd name="T7" fmla="*/ 860 h 201"/>
                <a:gd name="T8" fmla="*/ 447 w 110"/>
                <a:gd name="T9" fmla="*/ 787 h 201"/>
                <a:gd name="T10" fmla="*/ 430 w 110"/>
                <a:gd name="T11" fmla="*/ 766 h 201"/>
                <a:gd name="T12" fmla="*/ 414 w 110"/>
                <a:gd name="T13" fmla="*/ 721 h 201"/>
                <a:gd name="T14" fmla="*/ 390 w 110"/>
                <a:gd name="T15" fmla="*/ 692 h 201"/>
                <a:gd name="T16" fmla="*/ 381 w 110"/>
                <a:gd name="T17" fmla="*/ 671 h 201"/>
                <a:gd name="T18" fmla="*/ 381 w 110"/>
                <a:gd name="T19" fmla="*/ 648 h 201"/>
                <a:gd name="T20" fmla="*/ 364 w 110"/>
                <a:gd name="T21" fmla="*/ 614 h 201"/>
                <a:gd name="T22" fmla="*/ 352 w 110"/>
                <a:gd name="T23" fmla="*/ 591 h 201"/>
                <a:gd name="T24" fmla="*/ 340 w 110"/>
                <a:gd name="T25" fmla="*/ 558 h 201"/>
                <a:gd name="T26" fmla="*/ 319 w 110"/>
                <a:gd name="T27" fmla="*/ 541 h 201"/>
                <a:gd name="T28" fmla="*/ 307 w 110"/>
                <a:gd name="T29" fmla="*/ 503 h 201"/>
                <a:gd name="T30" fmla="*/ 274 w 110"/>
                <a:gd name="T31" fmla="*/ 470 h 201"/>
                <a:gd name="T32" fmla="*/ 274 w 110"/>
                <a:gd name="T33" fmla="*/ 447 h 201"/>
                <a:gd name="T34" fmla="*/ 262 w 110"/>
                <a:gd name="T35" fmla="*/ 430 h 201"/>
                <a:gd name="T36" fmla="*/ 246 w 110"/>
                <a:gd name="T37" fmla="*/ 414 h 201"/>
                <a:gd name="T38" fmla="*/ 246 w 110"/>
                <a:gd name="T39" fmla="*/ 409 h 201"/>
                <a:gd name="T40" fmla="*/ 241 w 110"/>
                <a:gd name="T41" fmla="*/ 397 h 201"/>
                <a:gd name="T42" fmla="*/ 213 w 110"/>
                <a:gd name="T43" fmla="*/ 336 h 201"/>
                <a:gd name="T44" fmla="*/ 201 w 110"/>
                <a:gd name="T45" fmla="*/ 307 h 201"/>
                <a:gd name="T46" fmla="*/ 189 w 110"/>
                <a:gd name="T47" fmla="*/ 291 h 201"/>
                <a:gd name="T48" fmla="*/ 156 w 110"/>
                <a:gd name="T49" fmla="*/ 250 h 201"/>
                <a:gd name="T50" fmla="*/ 144 w 110"/>
                <a:gd name="T51" fmla="*/ 241 h 201"/>
                <a:gd name="T52" fmla="*/ 144 w 110"/>
                <a:gd name="T53" fmla="*/ 217 h 201"/>
                <a:gd name="T54" fmla="*/ 151 w 110"/>
                <a:gd name="T55" fmla="*/ 196 h 201"/>
                <a:gd name="T56" fmla="*/ 139 w 110"/>
                <a:gd name="T57" fmla="*/ 184 h 201"/>
                <a:gd name="T58" fmla="*/ 139 w 110"/>
                <a:gd name="T59" fmla="*/ 168 h 201"/>
                <a:gd name="T60" fmla="*/ 128 w 110"/>
                <a:gd name="T61" fmla="*/ 168 h 201"/>
                <a:gd name="T62" fmla="*/ 102 w 110"/>
                <a:gd name="T63" fmla="*/ 144 h 201"/>
                <a:gd name="T64" fmla="*/ 102 w 110"/>
                <a:gd name="T65" fmla="*/ 123 h 201"/>
                <a:gd name="T66" fmla="*/ 95 w 110"/>
                <a:gd name="T67" fmla="*/ 123 h 201"/>
                <a:gd name="T68" fmla="*/ 95 w 110"/>
                <a:gd name="T69" fmla="*/ 106 h 201"/>
                <a:gd name="T70" fmla="*/ 83 w 110"/>
                <a:gd name="T71" fmla="*/ 83 h 201"/>
                <a:gd name="T72" fmla="*/ 73 w 110"/>
                <a:gd name="T73" fmla="*/ 106 h 201"/>
                <a:gd name="T74" fmla="*/ 73 w 110"/>
                <a:gd name="T75" fmla="*/ 66 h 201"/>
                <a:gd name="T76" fmla="*/ 21 w 110"/>
                <a:gd name="T77" fmla="*/ 40 h 201"/>
                <a:gd name="T78" fmla="*/ 12 w 110"/>
                <a:gd name="T79" fmla="*/ 33 h 201"/>
                <a:gd name="T80" fmla="*/ 0 w 110"/>
                <a:gd name="T81" fmla="*/ 0 h 201"/>
                <a:gd name="T82" fmla="*/ 0 w 110"/>
                <a:gd name="T83" fmla="*/ 21 h 201"/>
                <a:gd name="T84" fmla="*/ 21 w 110"/>
                <a:gd name="T85" fmla="*/ 40 h 201"/>
                <a:gd name="T86" fmla="*/ 28 w 110"/>
                <a:gd name="T87" fmla="*/ 95 h 201"/>
                <a:gd name="T88" fmla="*/ 73 w 110"/>
                <a:gd name="T89" fmla="*/ 180 h 201"/>
                <a:gd name="T90" fmla="*/ 118 w 110"/>
                <a:gd name="T91" fmla="*/ 262 h 201"/>
                <a:gd name="T92" fmla="*/ 151 w 110"/>
                <a:gd name="T93" fmla="*/ 336 h 201"/>
                <a:gd name="T94" fmla="*/ 173 w 110"/>
                <a:gd name="T95" fmla="*/ 397 h 201"/>
                <a:gd name="T96" fmla="*/ 241 w 110"/>
                <a:gd name="T97" fmla="*/ 496 h 201"/>
                <a:gd name="T98" fmla="*/ 274 w 110"/>
                <a:gd name="T99" fmla="*/ 548 h 201"/>
                <a:gd name="T100" fmla="*/ 319 w 110"/>
                <a:gd name="T101" fmla="*/ 619 h 201"/>
                <a:gd name="T102" fmla="*/ 435 w 110"/>
                <a:gd name="T103" fmla="*/ 865 h 201"/>
                <a:gd name="T104" fmla="*/ 480 w 110"/>
                <a:gd name="T105" fmla="*/ 933 h 201"/>
                <a:gd name="T106" fmla="*/ 603 w 110"/>
                <a:gd name="T107" fmla="*/ 1101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127 w 25"/>
                <a:gd name="T1" fmla="*/ 0 h 1046"/>
                <a:gd name="T2" fmla="*/ 94 w 25"/>
                <a:gd name="T3" fmla="*/ 2891 h 1046"/>
                <a:gd name="T4" fmla="*/ 139 w 25"/>
                <a:gd name="T5" fmla="*/ 5837 h 1046"/>
                <a:gd name="T6" fmla="*/ 21 w 25"/>
                <a:gd name="T7" fmla="*/ 5837 h 1046"/>
                <a:gd name="T8" fmla="*/ 61 w 25"/>
                <a:gd name="T9" fmla="*/ 4231 h 1046"/>
                <a:gd name="T10" fmla="*/ 0 w 25"/>
                <a:gd name="T11" fmla="*/ 1335 h 1046"/>
                <a:gd name="T12" fmla="*/ 45 w 25"/>
                <a:gd name="T13" fmla="*/ 0 h 1046"/>
                <a:gd name="T14" fmla="*/ 127 w 25"/>
                <a:gd name="T15" fmla="*/ 0 h 1046"/>
                <a:gd name="T16" fmla="*/ 12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4" name="Group 69"/>
          <p:cNvGrpSpPr>
            <a:grpSpLocks noChangeAspect="1"/>
          </p:cNvGrpSpPr>
          <p:nvPr/>
        </p:nvGrpSpPr>
        <p:grpSpPr bwMode="auto">
          <a:xfrm>
            <a:off x="9086850" y="2736850"/>
            <a:ext cx="906463" cy="2416175"/>
            <a:chOff x="3124" y="236"/>
            <a:chExt cx="1443" cy="3848"/>
          </a:xfrm>
        </p:grpSpPr>
        <p:sp>
          <p:nvSpPr>
            <p:cNvPr id="175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365 w 68"/>
                <a:gd name="T1" fmla="*/ 586 h 105"/>
                <a:gd name="T2" fmla="*/ 28 w 68"/>
                <a:gd name="T3" fmla="*/ 0 h 105"/>
                <a:gd name="T4" fmla="*/ 365 w 68"/>
                <a:gd name="T5" fmla="*/ 58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21 w 68"/>
                <a:gd name="T1" fmla="*/ 593 h 107"/>
                <a:gd name="T2" fmla="*/ 360 w 68"/>
                <a:gd name="T3" fmla="*/ 0 h 107"/>
                <a:gd name="T4" fmla="*/ 21 w 68"/>
                <a:gd name="T5" fmla="*/ 59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21 w 68"/>
                <a:gd name="T1" fmla="*/ 594 h 106"/>
                <a:gd name="T2" fmla="*/ 360 w 68"/>
                <a:gd name="T3" fmla="*/ 0 h 106"/>
                <a:gd name="T4" fmla="*/ 21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365 w 68"/>
                <a:gd name="T1" fmla="*/ 590 h 106"/>
                <a:gd name="T2" fmla="*/ 28 w 68"/>
                <a:gd name="T3" fmla="*/ 0 h 106"/>
                <a:gd name="T4" fmla="*/ 365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365 w 68"/>
                <a:gd name="T1" fmla="*/ 594 h 106"/>
                <a:gd name="T2" fmla="*/ 28 w 68"/>
                <a:gd name="T3" fmla="*/ 0 h 106"/>
                <a:gd name="T4" fmla="*/ 365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288 w 53"/>
                <a:gd name="T1" fmla="*/ 459 h 82"/>
                <a:gd name="T2" fmla="*/ 24 w 53"/>
                <a:gd name="T3" fmla="*/ 0 h 82"/>
                <a:gd name="T4" fmla="*/ 288 w 53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17 w 52"/>
                <a:gd name="T1" fmla="*/ 459 h 82"/>
                <a:gd name="T2" fmla="*/ 274 w 52"/>
                <a:gd name="T3" fmla="*/ 0 h 82"/>
                <a:gd name="T4" fmla="*/ 17 w 52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17 w 52"/>
                <a:gd name="T1" fmla="*/ 454 h 82"/>
                <a:gd name="T2" fmla="*/ 274 w 52"/>
                <a:gd name="T3" fmla="*/ 0 h 82"/>
                <a:gd name="T4" fmla="*/ 17 w 52"/>
                <a:gd name="T5" fmla="*/ 454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283 w 112"/>
                <a:gd name="T1" fmla="*/ 2721 h 525"/>
                <a:gd name="T2" fmla="*/ 283 w 112"/>
                <a:gd name="T3" fmla="*/ 2397 h 525"/>
                <a:gd name="T4" fmla="*/ 17 w 112"/>
                <a:gd name="T5" fmla="*/ 1917 h 525"/>
                <a:gd name="T6" fmla="*/ 283 w 112"/>
                <a:gd name="T7" fmla="*/ 2291 h 525"/>
                <a:gd name="T8" fmla="*/ 283 w 112"/>
                <a:gd name="T9" fmla="*/ 1872 h 525"/>
                <a:gd name="T10" fmla="*/ 17 w 112"/>
                <a:gd name="T11" fmla="*/ 1392 h 525"/>
                <a:gd name="T12" fmla="*/ 278 w 112"/>
                <a:gd name="T13" fmla="*/ 1754 h 525"/>
                <a:gd name="T14" fmla="*/ 278 w 112"/>
                <a:gd name="T15" fmla="*/ 1196 h 525"/>
                <a:gd name="T16" fmla="*/ 40 w 112"/>
                <a:gd name="T17" fmla="*/ 733 h 525"/>
                <a:gd name="T18" fmla="*/ 278 w 112"/>
                <a:gd name="T19" fmla="*/ 1024 h 525"/>
                <a:gd name="T20" fmla="*/ 278 w 112"/>
                <a:gd name="T21" fmla="*/ 655 h 525"/>
                <a:gd name="T22" fmla="*/ 28 w 112"/>
                <a:gd name="T23" fmla="*/ 184 h 525"/>
                <a:gd name="T24" fmla="*/ 278 w 112"/>
                <a:gd name="T25" fmla="*/ 492 h 525"/>
                <a:gd name="T26" fmla="*/ 278 w 112"/>
                <a:gd name="T27" fmla="*/ 312 h 525"/>
                <a:gd name="T28" fmla="*/ 323 w 112"/>
                <a:gd name="T29" fmla="*/ 312 h 525"/>
                <a:gd name="T30" fmla="*/ 573 w 112"/>
                <a:gd name="T31" fmla="*/ 0 h 525"/>
                <a:gd name="T32" fmla="*/ 328 w 112"/>
                <a:gd name="T33" fmla="*/ 470 h 525"/>
                <a:gd name="T34" fmla="*/ 328 w 112"/>
                <a:gd name="T35" fmla="*/ 905 h 525"/>
                <a:gd name="T36" fmla="*/ 589 w 112"/>
                <a:gd name="T37" fmla="*/ 520 h 525"/>
                <a:gd name="T38" fmla="*/ 328 w 112"/>
                <a:gd name="T39" fmla="*/ 1000 h 525"/>
                <a:gd name="T40" fmla="*/ 328 w 112"/>
                <a:gd name="T41" fmla="*/ 1475 h 525"/>
                <a:gd name="T42" fmla="*/ 585 w 112"/>
                <a:gd name="T43" fmla="*/ 1139 h 525"/>
                <a:gd name="T44" fmla="*/ 328 w 112"/>
                <a:gd name="T45" fmla="*/ 1622 h 525"/>
                <a:gd name="T46" fmla="*/ 328 w 112"/>
                <a:gd name="T47" fmla="*/ 2073 h 525"/>
                <a:gd name="T48" fmla="*/ 585 w 112"/>
                <a:gd name="T49" fmla="*/ 1749 h 525"/>
                <a:gd name="T50" fmla="*/ 328 w 112"/>
                <a:gd name="T51" fmla="*/ 2217 h 525"/>
                <a:gd name="T52" fmla="*/ 332 w 112"/>
                <a:gd name="T53" fmla="*/ 2749 h 525"/>
                <a:gd name="T54" fmla="*/ 601 w 112"/>
                <a:gd name="T55" fmla="*/ 2319 h 525"/>
                <a:gd name="T56" fmla="*/ 332 w 112"/>
                <a:gd name="T57" fmla="*/ 2806 h 525"/>
                <a:gd name="T58" fmla="*/ 332 w 112"/>
                <a:gd name="T59" fmla="*/ 2933 h 525"/>
                <a:gd name="T60" fmla="*/ 283 w 112"/>
                <a:gd name="T61" fmla="*/ 2933 h 525"/>
                <a:gd name="T62" fmla="*/ 283 w 112"/>
                <a:gd name="T63" fmla="*/ 2893 h 525"/>
                <a:gd name="T64" fmla="*/ 40 w 112"/>
                <a:gd name="T65" fmla="*/ 2425 h 525"/>
                <a:gd name="T66" fmla="*/ 283 w 112"/>
                <a:gd name="T67" fmla="*/ 2721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803 w 152"/>
                <a:gd name="T1" fmla="*/ 1323 h 237"/>
                <a:gd name="T2" fmla="*/ 61 w 152"/>
                <a:gd name="T3" fmla="*/ 0 h 237"/>
                <a:gd name="T4" fmla="*/ 803 w 152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627 w 129"/>
                <a:gd name="T1" fmla="*/ 1101 h 220"/>
                <a:gd name="T2" fmla="*/ 603 w 129"/>
                <a:gd name="T3" fmla="*/ 1061 h 220"/>
                <a:gd name="T4" fmla="*/ 558 w 129"/>
                <a:gd name="T5" fmla="*/ 995 h 220"/>
                <a:gd name="T6" fmla="*/ 537 w 129"/>
                <a:gd name="T7" fmla="*/ 967 h 220"/>
                <a:gd name="T8" fmla="*/ 492 w 129"/>
                <a:gd name="T9" fmla="*/ 882 h 220"/>
                <a:gd name="T10" fmla="*/ 487 w 129"/>
                <a:gd name="T11" fmla="*/ 860 h 220"/>
                <a:gd name="T12" fmla="*/ 459 w 129"/>
                <a:gd name="T13" fmla="*/ 815 h 220"/>
                <a:gd name="T14" fmla="*/ 435 w 129"/>
                <a:gd name="T15" fmla="*/ 778 h 220"/>
                <a:gd name="T16" fmla="*/ 426 w 129"/>
                <a:gd name="T17" fmla="*/ 754 h 220"/>
                <a:gd name="T18" fmla="*/ 414 w 129"/>
                <a:gd name="T19" fmla="*/ 737 h 220"/>
                <a:gd name="T20" fmla="*/ 381 w 129"/>
                <a:gd name="T21" fmla="*/ 693 h 220"/>
                <a:gd name="T22" fmla="*/ 369 w 129"/>
                <a:gd name="T23" fmla="*/ 676 h 220"/>
                <a:gd name="T24" fmla="*/ 352 w 129"/>
                <a:gd name="T25" fmla="*/ 643 h 220"/>
                <a:gd name="T26" fmla="*/ 336 w 129"/>
                <a:gd name="T27" fmla="*/ 615 h 220"/>
                <a:gd name="T28" fmla="*/ 307 w 129"/>
                <a:gd name="T29" fmla="*/ 574 h 220"/>
                <a:gd name="T30" fmla="*/ 286 w 129"/>
                <a:gd name="T31" fmla="*/ 532 h 220"/>
                <a:gd name="T32" fmla="*/ 274 w 129"/>
                <a:gd name="T33" fmla="*/ 513 h 220"/>
                <a:gd name="T34" fmla="*/ 267 w 129"/>
                <a:gd name="T35" fmla="*/ 492 h 220"/>
                <a:gd name="T36" fmla="*/ 258 w 129"/>
                <a:gd name="T37" fmla="*/ 480 h 220"/>
                <a:gd name="T38" fmla="*/ 251 w 129"/>
                <a:gd name="T39" fmla="*/ 475 h 220"/>
                <a:gd name="T40" fmla="*/ 241 w 129"/>
                <a:gd name="T41" fmla="*/ 451 h 220"/>
                <a:gd name="T42" fmla="*/ 201 w 129"/>
                <a:gd name="T43" fmla="*/ 390 h 220"/>
                <a:gd name="T44" fmla="*/ 189 w 129"/>
                <a:gd name="T45" fmla="*/ 369 h 220"/>
                <a:gd name="T46" fmla="*/ 173 w 129"/>
                <a:gd name="T47" fmla="*/ 340 h 220"/>
                <a:gd name="T48" fmla="*/ 151 w 129"/>
                <a:gd name="T49" fmla="*/ 295 h 220"/>
                <a:gd name="T50" fmla="*/ 151 w 129"/>
                <a:gd name="T51" fmla="*/ 274 h 220"/>
                <a:gd name="T52" fmla="*/ 128 w 129"/>
                <a:gd name="T53" fmla="*/ 262 h 220"/>
                <a:gd name="T54" fmla="*/ 111 w 129"/>
                <a:gd name="T55" fmla="*/ 251 h 220"/>
                <a:gd name="T56" fmla="*/ 102 w 129"/>
                <a:gd name="T57" fmla="*/ 225 h 220"/>
                <a:gd name="T58" fmla="*/ 95 w 129"/>
                <a:gd name="T59" fmla="*/ 225 h 220"/>
                <a:gd name="T60" fmla="*/ 90 w 129"/>
                <a:gd name="T61" fmla="*/ 213 h 220"/>
                <a:gd name="T62" fmla="*/ 90 w 129"/>
                <a:gd name="T63" fmla="*/ 184 h 220"/>
                <a:gd name="T64" fmla="*/ 66 w 129"/>
                <a:gd name="T65" fmla="*/ 173 h 220"/>
                <a:gd name="T66" fmla="*/ 66 w 129"/>
                <a:gd name="T67" fmla="*/ 163 h 220"/>
                <a:gd name="T68" fmla="*/ 50 w 129"/>
                <a:gd name="T69" fmla="*/ 144 h 220"/>
                <a:gd name="T70" fmla="*/ 45 w 129"/>
                <a:gd name="T71" fmla="*/ 128 h 220"/>
                <a:gd name="T72" fmla="*/ 57 w 129"/>
                <a:gd name="T73" fmla="*/ 128 h 220"/>
                <a:gd name="T74" fmla="*/ 33 w 129"/>
                <a:gd name="T75" fmla="*/ 102 h 220"/>
                <a:gd name="T76" fmla="*/ 17 w 129"/>
                <a:gd name="T77" fmla="*/ 45 h 220"/>
                <a:gd name="T78" fmla="*/ 12 w 129"/>
                <a:gd name="T79" fmla="*/ 33 h 220"/>
                <a:gd name="T80" fmla="*/ 0 w 129"/>
                <a:gd name="T81" fmla="*/ 0 h 220"/>
                <a:gd name="T82" fmla="*/ 12 w 129"/>
                <a:gd name="T83" fmla="*/ 17 h 220"/>
                <a:gd name="T84" fmla="*/ 17 w 129"/>
                <a:gd name="T85" fmla="*/ 40 h 220"/>
                <a:gd name="T86" fmla="*/ 61 w 129"/>
                <a:gd name="T87" fmla="*/ 90 h 220"/>
                <a:gd name="T88" fmla="*/ 118 w 129"/>
                <a:gd name="T89" fmla="*/ 180 h 220"/>
                <a:gd name="T90" fmla="*/ 173 w 129"/>
                <a:gd name="T91" fmla="*/ 267 h 220"/>
                <a:gd name="T92" fmla="*/ 218 w 129"/>
                <a:gd name="T93" fmla="*/ 340 h 220"/>
                <a:gd name="T94" fmla="*/ 258 w 129"/>
                <a:gd name="T95" fmla="*/ 409 h 220"/>
                <a:gd name="T96" fmla="*/ 319 w 129"/>
                <a:gd name="T97" fmla="*/ 525 h 220"/>
                <a:gd name="T98" fmla="*/ 352 w 129"/>
                <a:gd name="T99" fmla="*/ 586 h 220"/>
                <a:gd name="T100" fmla="*/ 392 w 129"/>
                <a:gd name="T101" fmla="*/ 671 h 220"/>
                <a:gd name="T102" fmla="*/ 565 w 129"/>
                <a:gd name="T103" fmla="*/ 934 h 220"/>
                <a:gd name="T104" fmla="*/ 598 w 129"/>
                <a:gd name="T105" fmla="*/ 1005 h 220"/>
                <a:gd name="T106" fmla="*/ 700 w 129"/>
                <a:gd name="T107" fmla="*/ 121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341 w 98"/>
                <a:gd name="T1" fmla="*/ 21 h 188"/>
                <a:gd name="T2" fmla="*/ 78 w 98"/>
                <a:gd name="T3" fmla="*/ 1049 h 188"/>
                <a:gd name="T4" fmla="*/ 443 w 98"/>
                <a:gd name="T5" fmla="*/ 647 h 188"/>
                <a:gd name="T6" fmla="*/ 341 w 98"/>
                <a:gd name="T7" fmla="*/ 21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99 w 50"/>
                <a:gd name="T1" fmla="*/ 0 h 157"/>
                <a:gd name="T2" fmla="*/ 0 w 50"/>
                <a:gd name="T3" fmla="*/ 877 h 157"/>
                <a:gd name="T4" fmla="*/ 201 w 50"/>
                <a:gd name="T5" fmla="*/ 619 h 157"/>
                <a:gd name="T6" fmla="*/ 99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372 w 107"/>
                <a:gd name="T1" fmla="*/ 21 h 211"/>
                <a:gd name="T2" fmla="*/ 89 w 107"/>
                <a:gd name="T3" fmla="*/ 1175 h 211"/>
                <a:gd name="T4" fmla="*/ 483 w 107"/>
                <a:gd name="T5" fmla="*/ 725 h 211"/>
                <a:gd name="T6" fmla="*/ 372 w 107"/>
                <a:gd name="T7" fmla="*/ 21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07 w 54"/>
                <a:gd name="T1" fmla="*/ 0 h 176"/>
                <a:gd name="T2" fmla="*/ 0 w 54"/>
                <a:gd name="T3" fmla="*/ 983 h 176"/>
                <a:gd name="T4" fmla="*/ 213 w 54"/>
                <a:gd name="T5" fmla="*/ 697 h 176"/>
                <a:gd name="T6" fmla="*/ 1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380 w 108"/>
                <a:gd name="T1" fmla="*/ 17 h 211"/>
                <a:gd name="T2" fmla="*/ 83 w 108"/>
                <a:gd name="T3" fmla="*/ 1175 h 211"/>
                <a:gd name="T4" fmla="*/ 484 w 108"/>
                <a:gd name="T5" fmla="*/ 725 h 211"/>
                <a:gd name="T6" fmla="*/ 380 w 108"/>
                <a:gd name="T7" fmla="*/ 17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111 w 54"/>
                <a:gd name="T1" fmla="*/ 0 h 176"/>
                <a:gd name="T2" fmla="*/ 0 w 54"/>
                <a:gd name="T3" fmla="*/ 983 h 176"/>
                <a:gd name="T4" fmla="*/ 218 w 54"/>
                <a:gd name="T5" fmla="*/ 704 h 176"/>
                <a:gd name="T6" fmla="*/ 111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222 w 108"/>
                <a:gd name="T1" fmla="*/ 17 h 210"/>
                <a:gd name="T2" fmla="*/ 512 w 108"/>
                <a:gd name="T3" fmla="*/ 1172 h 210"/>
                <a:gd name="T4" fmla="*/ 123 w 108"/>
                <a:gd name="T5" fmla="*/ 713 h 210"/>
                <a:gd name="T6" fmla="*/ 222 w 108"/>
                <a:gd name="T7" fmla="*/ 17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93 w 54"/>
                <a:gd name="T1" fmla="*/ 0 h 177"/>
                <a:gd name="T2" fmla="*/ 299 w 54"/>
                <a:gd name="T3" fmla="*/ 987 h 177"/>
                <a:gd name="T4" fmla="*/ 94 w 54"/>
                <a:gd name="T5" fmla="*/ 692 h 177"/>
                <a:gd name="T6" fmla="*/ 193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795 w 151"/>
                <a:gd name="T1" fmla="*/ 1323 h 237"/>
                <a:gd name="T2" fmla="*/ 57 w 151"/>
                <a:gd name="T3" fmla="*/ 0 h 237"/>
                <a:gd name="T4" fmla="*/ 795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40 w 151"/>
                <a:gd name="T1" fmla="*/ 1323 h 237"/>
                <a:gd name="T2" fmla="*/ 783 w 151"/>
                <a:gd name="T3" fmla="*/ 0 h 237"/>
                <a:gd name="T4" fmla="*/ 40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45 w 151"/>
                <a:gd name="T1" fmla="*/ 1327 h 238"/>
                <a:gd name="T2" fmla="*/ 778 w 151"/>
                <a:gd name="T3" fmla="*/ 0 h 238"/>
                <a:gd name="T4" fmla="*/ 45 w 151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40 w 149"/>
                <a:gd name="T1" fmla="*/ 1327 h 238"/>
                <a:gd name="T2" fmla="*/ 782 w 149"/>
                <a:gd name="T3" fmla="*/ 0 h 238"/>
                <a:gd name="T4" fmla="*/ 40 w 149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804 w 151"/>
                <a:gd name="T1" fmla="*/ 1311 h 235"/>
                <a:gd name="T2" fmla="*/ 61 w 151"/>
                <a:gd name="T3" fmla="*/ 0 h 235"/>
                <a:gd name="T4" fmla="*/ 804 w 151"/>
                <a:gd name="T5" fmla="*/ 1311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33 w 150"/>
                <a:gd name="T1" fmla="*/ 1319 h 236"/>
                <a:gd name="T2" fmla="*/ 783 w 150"/>
                <a:gd name="T3" fmla="*/ 0 h 236"/>
                <a:gd name="T4" fmla="*/ 33 w 150"/>
                <a:gd name="T5" fmla="*/ 131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804 w 151"/>
                <a:gd name="T1" fmla="*/ 1323 h 237"/>
                <a:gd name="T2" fmla="*/ 61 w 151"/>
                <a:gd name="T3" fmla="*/ 0 h 237"/>
                <a:gd name="T4" fmla="*/ 804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803 w 152"/>
                <a:gd name="T1" fmla="*/ 1327 h 238"/>
                <a:gd name="T2" fmla="*/ 61 w 152"/>
                <a:gd name="T3" fmla="*/ 0 h 238"/>
                <a:gd name="T4" fmla="*/ 803 w 152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33 w 136"/>
                <a:gd name="T1" fmla="*/ 1184 h 212"/>
                <a:gd name="T2" fmla="*/ 701 w 136"/>
                <a:gd name="T3" fmla="*/ 0 h 212"/>
                <a:gd name="T4" fmla="*/ 33 w 136"/>
                <a:gd name="T5" fmla="*/ 1184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73 w 127"/>
                <a:gd name="T1" fmla="*/ 1152 h 233"/>
                <a:gd name="T2" fmla="*/ 94 w 127"/>
                <a:gd name="T3" fmla="*/ 1114 h 233"/>
                <a:gd name="T4" fmla="*/ 128 w 127"/>
                <a:gd name="T5" fmla="*/ 1033 h 233"/>
                <a:gd name="T6" fmla="*/ 144 w 127"/>
                <a:gd name="T7" fmla="*/ 1000 h 233"/>
                <a:gd name="T8" fmla="*/ 196 w 127"/>
                <a:gd name="T9" fmla="*/ 929 h 233"/>
                <a:gd name="T10" fmla="*/ 206 w 127"/>
                <a:gd name="T11" fmla="*/ 894 h 233"/>
                <a:gd name="T12" fmla="*/ 234 w 127"/>
                <a:gd name="T13" fmla="*/ 849 h 233"/>
                <a:gd name="T14" fmla="*/ 257 w 127"/>
                <a:gd name="T15" fmla="*/ 811 h 233"/>
                <a:gd name="T16" fmla="*/ 274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5 h 233"/>
                <a:gd name="T26" fmla="*/ 352 w 127"/>
                <a:gd name="T27" fmla="*/ 631 h 233"/>
                <a:gd name="T28" fmla="*/ 369 w 127"/>
                <a:gd name="T29" fmla="*/ 594 h 233"/>
                <a:gd name="T30" fmla="*/ 397 w 127"/>
                <a:gd name="T31" fmla="*/ 549 h 233"/>
                <a:gd name="T32" fmla="*/ 402 w 127"/>
                <a:gd name="T33" fmla="*/ 525 h 233"/>
                <a:gd name="T34" fmla="*/ 418 w 127"/>
                <a:gd name="T35" fmla="*/ 508 h 233"/>
                <a:gd name="T36" fmla="*/ 425 w 127"/>
                <a:gd name="T37" fmla="*/ 487 h 233"/>
                <a:gd name="T38" fmla="*/ 425 w 127"/>
                <a:gd name="T39" fmla="*/ 480 h 233"/>
                <a:gd name="T40" fmla="*/ 442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86 h 233"/>
                <a:gd name="T52" fmla="*/ 553 w 127"/>
                <a:gd name="T53" fmla="*/ 258 h 233"/>
                <a:gd name="T54" fmla="*/ 553 w 127"/>
                <a:gd name="T55" fmla="*/ 241 h 233"/>
                <a:gd name="T56" fmla="*/ 569 w 127"/>
                <a:gd name="T57" fmla="*/ 213 h 233"/>
                <a:gd name="T58" fmla="*/ 569 w 127"/>
                <a:gd name="T59" fmla="*/ 206 h 233"/>
                <a:gd name="T60" fmla="*/ 574 w 127"/>
                <a:gd name="T61" fmla="*/ 196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19 w 127"/>
                <a:gd name="T71" fmla="*/ 106 h 233"/>
                <a:gd name="T72" fmla="*/ 626 w 127"/>
                <a:gd name="T73" fmla="*/ 128 h 233"/>
                <a:gd name="T74" fmla="*/ 647 w 127"/>
                <a:gd name="T75" fmla="*/ 90 h 233"/>
                <a:gd name="T76" fmla="*/ 680 w 127"/>
                <a:gd name="T77" fmla="*/ 45 h 233"/>
                <a:gd name="T78" fmla="*/ 692 w 127"/>
                <a:gd name="T79" fmla="*/ 33 h 233"/>
                <a:gd name="T80" fmla="*/ 709 w 127"/>
                <a:gd name="T81" fmla="*/ 0 h 233"/>
                <a:gd name="T82" fmla="*/ 709 w 127"/>
                <a:gd name="T83" fmla="*/ 17 h 233"/>
                <a:gd name="T84" fmla="*/ 687 w 127"/>
                <a:gd name="T85" fmla="*/ 45 h 233"/>
                <a:gd name="T86" fmla="*/ 664 w 127"/>
                <a:gd name="T87" fmla="*/ 102 h 233"/>
                <a:gd name="T88" fmla="*/ 614 w 127"/>
                <a:gd name="T89" fmla="*/ 196 h 233"/>
                <a:gd name="T90" fmla="*/ 565 w 127"/>
                <a:gd name="T91" fmla="*/ 303 h 233"/>
                <a:gd name="T92" fmla="*/ 520 w 127"/>
                <a:gd name="T93" fmla="*/ 385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31 h 233"/>
                <a:gd name="T100" fmla="*/ 324 w 127"/>
                <a:gd name="T101" fmla="*/ 709 h 233"/>
                <a:gd name="T102" fmla="*/ 184 w 127"/>
                <a:gd name="T103" fmla="*/ 1000 h 233"/>
                <a:gd name="T104" fmla="*/ 144 w 127"/>
                <a:gd name="T105" fmla="*/ 1078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73 w 127"/>
                <a:gd name="T1" fmla="*/ 1147 h 233"/>
                <a:gd name="T2" fmla="*/ 94 w 127"/>
                <a:gd name="T3" fmla="*/ 1109 h 233"/>
                <a:gd name="T4" fmla="*/ 128 w 127"/>
                <a:gd name="T5" fmla="*/ 1024 h 233"/>
                <a:gd name="T6" fmla="*/ 144 w 127"/>
                <a:gd name="T7" fmla="*/ 998 h 233"/>
                <a:gd name="T8" fmla="*/ 201 w 127"/>
                <a:gd name="T9" fmla="*/ 918 h 233"/>
                <a:gd name="T10" fmla="*/ 206 w 127"/>
                <a:gd name="T11" fmla="*/ 892 h 233"/>
                <a:gd name="T12" fmla="*/ 234 w 127"/>
                <a:gd name="T13" fmla="*/ 840 h 233"/>
                <a:gd name="T14" fmla="*/ 257 w 127"/>
                <a:gd name="T15" fmla="*/ 803 h 233"/>
                <a:gd name="T16" fmla="*/ 274 w 127"/>
                <a:gd name="T17" fmla="*/ 779 h 233"/>
                <a:gd name="T18" fmla="*/ 279 w 127"/>
                <a:gd name="T19" fmla="*/ 762 h 233"/>
                <a:gd name="T20" fmla="*/ 302 w 127"/>
                <a:gd name="T21" fmla="*/ 713 h 233"/>
                <a:gd name="T22" fmla="*/ 319 w 127"/>
                <a:gd name="T23" fmla="*/ 692 h 233"/>
                <a:gd name="T24" fmla="*/ 324 w 127"/>
                <a:gd name="T25" fmla="*/ 659 h 233"/>
                <a:gd name="T26" fmla="*/ 352 w 127"/>
                <a:gd name="T27" fmla="*/ 623 h 233"/>
                <a:gd name="T28" fmla="*/ 369 w 127"/>
                <a:gd name="T29" fmla="*/ 590 h 233"/>
                <a:gd name="T30" fmla="*/ 397 w 127"/>
                <a:gd name="T31" fmla="*/ 541 h 233"/>
                <a:gd name="T32" fmla="*/ 406 w 127"/>
                <a:gd name="T33" fmla="*/ 519 h 233"/>
                <a:gd name="T34" fmla="*/ 418 w 127"/>
                <a:gd name="T35" fmla="*/ 500 h 233"/>
                <a:gd name="T36" fmla="*/ 425 w 127"/>
                <a:gd name="T37" fmla="*/ 491 h 233"/>
                <a:gd name="T38" fmla="*/ 430 w 127"/>
                <a:gd name="T39" fmla="*/ 474 h 233"/>
                <a:gd name="T40" fmla="*/ 442 w 127"/>
                <a:gd name="T41" fmla="*/ 458 h 233"/>
                <a:gd name="T42" fmla="*/ 475 w 127"/>
                <a:gd name="T43" fmla="*/ 389 h 233"/>
                <a:gd name="T44" fmla="*/ 491 w 127"/>
                <a:gd name="T45" fmla="*/ 361 h 233"/>
                <a:gd name="T46" fmla="*/ 508 w 127"/>
                <a:gd name="T47" fmla="*/ 345 h 233"/>
                <a:gd name="T48" fmla="*/ 529 w 127"/>
                <a:gd name="T49" fmla="*/ 290 h 233"/>
                <a:gd name="T50" fmla="*/ 546 w 127"/>
                <a:gd name="T51" fmla="*/ 283 h 233"/>
                <a:gd name="T52" fmla="*/ 553 w 127"/>
                <a:gd name="T53" fmla="*/ 257 h 233"/>
                <a:gd name="T54" fmla="*/ 553 w 127"/>
                <a:gd name="T55" fmla="*/ 234 h 233"/>
                <a:gd name="T56" fmla="*/ 569 w 127"/>
                <a:gd name="T57" fmla="*/ 212 h 233"/>
                <a:gd name="T58" fmla="*/ 569 w 127"/>
                <a:gd name="T59" fmla="*/ 201 h 233"/>
                <a:gd name="T60" fmla="*/ 581 w 127"/>
                <a:gd name="T61" fmla="*/ 196 h 233"/>
                <a:gd name="T62" fmla="*/ 598 w 127"/>
                <a:gd name="T63" fmla="*/ 179 h 233"/>
                <a:gd name="T64" fmla="*/ 602 w 127"/>
                <a:gd name="T65" fmla="*/ 156 h 233"/>
                <a:gd name="T66" fmla="*/ 607 w 127"/>
                <a:gd name="T67" fmla="*/ 151 h 233"/>
                <a:gd name="T68" fmla="*/ 614 w 127"/>
                <a:gd name="T69" fmla="*/ 123 h 233"/>
                <a:gd name="T70" fmla="*/ 619 w 127"/>
                <a:gd name="T71" fmla="*/ 106 h 233"/>
                <a:gd name="T72" fmla="*/ 626 w 127"/>
                <a:gd name="T73" fmla="*/ 118 h 233"/>
                <a:gd name="T74" fmla="*/ 647 w 127"/>
                <a:gd name="T75" fmla="*/ 83 h 233"/>
                <a:gd name="T76" fmla="*/ 687 w 127"/>
                <a:gd name="T77" fmla="*/ 45 h 233"/>
                <a:gd name="T78" fmla="*/ 697 w 127"/>
                <a:gd name="T79" fmla="*/ 33 h 233"/>
                <a:gd name="T80" fmla="*/ 709 w 127"/>
                <a:gd name="T81" fmla="*/ 0 h 233"/>
                <a:gd name="T82" fmla="*/ 709 w 127"/>
                <a:gd name="T83" fmla="*/ 12 h 233"/>
                <a:gd name="T84" fmla="*/ 692 w 127"/>
                <a:gd name="T85" fmla="*/ 45 h 233"/>
                <a:gd name="T86" fmla="*/ 664 w 127"/>
                <a:gd name="T87" fmla="*/ 99 h 233"/>
                <a:gd name="T88" fmla="*/ 619 w 127"/>
                <a:gd name="T89" fmla="*/ 196 h 233"/>
                <a:gd name="T90" fmla="*/ 565 w 127"/>
                <a:gd name="T91" fmla="*/ 300 h 233"/>
                <a:gd name="T92" fmla="*/ 520 w 127"/>
                <a:gd name="T93" fmla="*/ 380 h 233"/>
                <a:gd name="T94" fmla="*/ 491 w 127"/>
                <a:gd name="T95" fmla="*/ 446 h 233"/>
                <a:gd name="T96" fmla="*/ 418 w 127"/>
                <a:gd name="T97" fmla="*/ 562 h 233"/>
                <a:gd name="T98" fmla="*/ 380 w 127"/>
                <a:gd name="T99" fmla="*/ 623 h 233"/>
                <a:gd name="T100" fmla="*/ 324 w 127"/>
                <a:gd name="T101" fmla="*/ 713 h 233"/>
                <a:gd name="T102" fmla="*/ 180 w 127"/>
                <a:gd name="T103" fmla="*/ 998 h 233"/>
                <a:gd name="T104" fmla="*/ 144 w 127"/>
                <a:gd name="T105" fmla="*/ 1069 h 233"/>
                <a:gd name="T106" fmla="*/ 5 w 127"/>
                <a:gd name="T107" fmla="*/ 1277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66 w 114"/>
                <a:gd name="T1" fmla="*/ 1024 h 209"/>
                <a:gd name="T2" fmla="*/ 90 w 114"/>
                <a:gd name="T3" fmla="*/ 991 h 209"/>
                <a:gd name="T4" fmla="*/ 118 w 114"/>
                <a:gd name="T5" fmla="*/ 918 h 209"/>
                <a:gd name="T6" fmla="*/ 127 w 114"/>
                <a:gd name="T7" fmla="*/ 889 h 209"/>
                <a:gd name="T8" fmla="*/ 172 w 114"/>
                <a:gd name="T9" fmla="*/ 819 h 209"/>
                <a:gd name="T10" fmla="*/ 189 w 114"/>
                <a:gd name="T11" fmla="*/ 802 h 209"/>
                <a:gd name="T12" fmla="*/ 205 w 114"/>
                <a:gd name="T13" fmla="*/ 757 h 209"/>
                <a:gd name="T14" fmla="*/ 234 w 114"/>
                <a:gd name="T15" fmla="*/ 717 h 209"/>
                <a:gd name="T16" fmla="*/ 238 w 114"/>
                <a:gd name="T17" fmla="*/ 701 h 209"/>
                <a:gd name="T18" fmla="*/ 245 w 114"/>
                <a:gd name="T19" fmla="*/ 679 h 209"/>
                <a:gd name="T20" fmla="*/ 267 w 114"/>
                <a:gd name="T21" fmla="*/ 635 h 209"/>
                <a:gd name="T22" fmla="*/ 278 w 114"/>
                <a:gd name="T23" fmla="*/ 618 h 209"/>
                <a:gd name="T24" fmla="*/ 290 w 114"/>
                <a:gd name="T25" fmla="*/ 590 h 209"/>
                <a:gd name="T26" fmla="*/ 311 w 114"/>
                <a:gd name="T27" fmla="*/ 561 h 209"/>
                <a:gd name="T28" fmla="*/ 328 w 114"/>
                <a:gd name="T29" fmla="*/ 524 h 209"/>
                <a:gd name="T30" fmla="*/ 352 w 114"/>
                <a:gd name="T31" fmla="*/ 484 h 209"/>
                <a:gd name="T32" fmla="*/ 356 w 114"/>
                <a:gd name="T33" fmla="*/ 467 h 209"/>
                <a:gd name="T34" fmla="*/ 378 w 114"/>
                <a:gd name="T35" fmla="*/ 451 h 209"/>
                <a:gd name="T36" fmla="*/ 385 w 114"/>
                <a:gd name="T37" fmla="*/ 434 h 209"/>
                <a:gd name="T38" fmla="*/ 385 w 114"/>
                <a:gd name="T39" fmla="*/ 429 h 209"/>
                <a:gd name="T40" fmla="*/ 389 w 114"/>
                <a:gd name="T41" fmla="*/ 406 h 209"/>
                <a:gd name="T42" fmla="*/ 422 w 114"/>
                <a:gd name="T43" fmla="*/ 351 h 209"/>
                <a:gd name="T44" fmla="*/ 434 w 114"/>
                <a:gd name="T45" fmla="*/ 328 h 209"/>
                <a:gd name="T46" fmla="*/ 446 w 114"/>
                <a:gd name="T47" fmla="*/ 307 h 209"/>
                <a:gd name="T48" fmla="*/ 474 w 114"/>
                <a:gd name="T49" fmla="*/ 257 h 209"/>
                <a:gd name="T50" fmla="*/ 491 w 114"/>
                <a:gd name="T51" fmla="*/ 257 h 209"/>
                <a:gd name="T52" fmla="*/ 491 w 114"/>
                <a:gd name="T53" fmla="*/ 229 h 209"/>
                <a:gd name="T54" fmla="*/ 491 w 114"/>
                <a:gd name="T55" fmla="*/ 212 h 209"/>
                <a:gd name="T56" fmla="*/ 500 w 114"/>
                <a:gd name="T57" fmla="*/ 196 h 209"/>
                <a:gd name="T58" fmla="*/ 500 w 114"/>
                <a:gd name="T59" fmla="*/ 177 h 209"/>
                <a:gd name="T60" fmla="*/ 512 w 114"/>
                <a:gd name="T61" fmla="*/ 172 h 209"/>
                <a:gd name="T62" fmla="*/ 536 w 114"/>
                <a:gd name="T63" fmla="*/ 160 h 209"/>
                <a:gd name="T64" fmla="*/ 536 w 114"/>
                <a:gd name="T65" fmla="*/ 144 h 209"/>
                <a:gd name="T66" fmla="*/ 540 w 114"/>
                <a:gd name="T67" fmla="*/ 127 h 209"/>
                <a:gd name="T68" fmla="*/ 545 w 114"/>
                <a:gd name="T69" fmla="*/ 111 h 209"/>
                <a:gd name="T70" fmla="*/ 557 w 114"/>
                <a:gd name="T71" fmla="*/ 99 h 209"/>
                <a:gd name="T72" fmla="*/ 562 w 114"/>
                <a:gd name="T73" fmla="*/ 106 h 209"/>
                <a:gd name="T74" fmla="*/ 573 w 114"/>
                <a:gd name="T75" fmla="*/ 73 h 209"/>
                <a:gd name="T76" fmla="*/ 606 w 114"/>
                <a:gd name="T77" fmla="*/ 45 h 209"/>
                <a:gd name="T78" fmla="*/ 618 w 114"/>
                <a:gd name="T79" fmla="*/ 28 h 209"/>
                <a:gd name="T80" fmla="*/ 635 w 114"/>
                <a:gd name="T81" fmla="*/ 0 h 209"/>
                <a:gd name="T82" fmla="*/ 635 w 114"/>
                <a:gd name="T83" fmla="*/ 17 h 209"/>
                <a:gd name="T84" fmla="*/ 606 w 114"/>
                <a:gd name="T85" fmla="*/ 33 h 209"/>
                <a:gd name="T86" fmla="*/ 595 w 114"/>
                <a:gd name="T87" fmla="*/ 94 h 209"/>
                <a:gd name="T88" fmla="*/ 552 w 114"/>
                <a:gd name="T89" fmla="*/ 177 h 209"/>
                <a:gd name="T90" fmla="*/ 500 w 114"/>
                <a:gd name="T91" fmla="*/ 267 h 209"/>
                <a:gd name="T92" fmla="*/ 462 w 114"/>
                <a:gd name="T93" fmla="*/ 344 h 209"/>
                <a:gd name="T94" fmla="*/ 439 w 114"/>
                <a:gd name="T95" fmla="*/ 401 h 209"/>
                <a:gd name="T96" fmla="*/ 378 w 114"/>
                <a:gd name="T97" fmla="*/ 512 h 209"/>
                <a:gd name="T98" fmla="*/ 340 w 114"/>
                <a:gd name="T99" fmla="*/ 561 h 209"/>
                <a:gd name="T100" fmla="*/ 295 w 114"/>
                <a:gd name="T101" fmla="*/ 635 h 209"/>
                <a:gd name="T102" fmla="*/ 168 w 114"/>
                <a:gd name="T103" fmla="*/ 889 h 209"/>
                <a:gd name="T104" fmla="*/ 127 w 114"/>
                <a:gd name="T105" fmla="*/ 962 h 209"/>
                <a:gd name="T106" fmla="*/ 5 w 114"/>
                <a:gd name="T107" fmla="*/ 1142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659 w 135"/>
                <a:gd name="T1" fmla="*/ 1119 h 224"/>
                <a:gd name="T2" fmla="*/ 631 w 135"/>
                <a:gd name="T3" fmla="*/ 1081 h 224"/>
                <a:gd name="T4" fmla="*/ 581 w 135"/>
                <a:gd name="T5" fmla="*/ 1008 h 224"/>
                <a:gd name="T6" fmla="*/ 569 w 135"/>
                <a:gd name="T7" fmla="*/ 984 h 224"/>
                <a:gd name="T8" fmla="*/ 520 w 135"/>
                <a:gd name="T9" fmla="*/ 897 h 224"/>
                <a:gd name="T10" fmla="*/ 508 w 135"/>
                <a:gd name="T11" fmla="*/ 873 h 224"/>
                <a:gd name="T12" fmla="*/ 480 w 135"/>
                <a:gd name="T13" fmla="*/ 835 h 224"/>
                <a:gd name="T14" fmla="*/ 458 w 135"/>
                <a:gd name="T15" fmla="*/ 790 h 224"/>
                <a:gd name="T16" fmla="*/ 442 w 135"/>
                <a:gd name="T17" fmla="*/ 767 h 224"/>
                <a:gd name="T18" fmla="*/ 430 w 135"/>
                <a:gd name="T19" fmla="*/ 750 h 224"/>
                <a:gd name="T20" fmla="*/ 406 w 135"/>
                <a:gd name="T21" fmla="*/ 705 h 224"/>
                <a:gd name="T22" fmla="*/ 385 w 135"/>
                <a:gd name="T23" fmla="*/ 689 h 224"/>
                <a:gd name="T24" fmla="*/ 369 w 135"/>
                <a:gd name="T25" fmla="*/ 660 h 224"/>
                <a:gd name="T26" fmla="*/ 352 w 135"/>
                <a:gd name="T27" fmla="*/ 627 h 224"/>
                <a:gd name="T28" fmla="*/ 328 w 135"/>
                <a:gd name="T29" fmla="*/ 594 h 224"/>
                <a:gd name="T30" fmla="*/ 307 w 135"/>
                <a:gd name="T31" fmla="*/ 544 h 224"/>
                <a:gd name="T32" fmla="*/ 291 w 135"/>
                <a:gd name="T33" fmla="*/ 521 h 224"/>
                <a:gd name="T34" fmla="*/ 286 w 135"/>
                <a:gd name="T35" fmla="*/ 504 h 224"/>
                <a:gd name="T36" fmla="*/ 267 w 135"/>
                <a:gd name="T37" fmla="*/ 487 h 224"/>
                <a:gd name="T38" fmla="*/ 262 w 135"/>
                <a:gd name="T39" fmla="*/ 480 h 224"/>
                <a:gd name="T40" fmla="*/ 258 w 135"/>
                <a:gd name="T41" fmla="*/ 459 h 224"/>
                <a:gd name="T42" fmla="*/ 217 w 135"/>
                <a:gd name="T43" fmla="*/ 397 h 224"/>
                <a:gd name="T44" fmla="*/ 201 w 135"/>
                <a:gd name="T45" fmla="*/ 369 h 224"/>
                <a:gd name="T46" fmla="*/ 184 w 135"/>
                <a:gd name="T47" fmla="*/ 353 h 224"/>
                <a:gd name="T48" fmla="*/ 156 w 135"/>
                <a:gd name="T49" fmla="*/ 296 h 224"/>
                <a:gd name="T50" fmla="*/ 163 w 135"/>
                <a:gd name="T51" fmla="*/ 279 h 224"/>
                <a:gd name="T52" fmla="*/ 139 w 135"/>
                <a:gd name="T53" fmla="*/ 263 h 224"/>
                <a:gd name="T54" fmla="*/ 123 w 135"/>
                <a:gd name="T55" fmla="*/ 251 h 224"/>
                <a:gd name="T56" fmla="*/ 111 w 135"/>
                <a:gd name="T57" fmla="*/ 225 h 224"/>
                <a:gd name="T58" fmla="*/ 106 w 135"/>
                <a:gd name="T59" fmla="*/ 218 h 224"/>
                <a:gd name="T60" fmla="*/ 106 w 135"/>
                <a:gd name="T61" fmla="*/ 213 h 224"/>
                <a:gd name="T62" fmla="*/ 95 w 135"/>
                <a:gd name="T63" fmla="*/ 189 h 224"/>
                <a:gd name="T64" fmla="*/ 73 w 135"/>
                <a:gd name="T65" fmla="*/ 173 h 224"/>
                <a:gd name="T66" fmla="*/ 73 w 135"/>
                <a:gd name="T67" fmla="*/ 163 h 224"/>
                <a:gd name="T68" fmla="*/ 61 w 135"/>
                <a:gd name="T69" fmla="*/ 147 h 224"/>
                <a:gd name="T70" fmla="*/ 45 w 135"/>
                <a:gd name="T71" fmla="*/ 128 h 224"/>
                <a:gd name="T72" fmla="*/ 66 w 135"/>
                <a:gd name="T73" fmla="*/ 128 h 224"/>
                <a:gd name="T74" fmla="*/ 33 w 135"/>
                <a:gd name="T75" fmla="*/ 106 h 224"/>
                <a:gd name="T76" fmla="*/ 28 w 135"/>
                <a:gd name="T77" fmla="*/ 50 h 224"/>
                <a:gd name="T78" fmla="*/ 21 w 135"/>
                <a:gd name="T79" fmla="*/ 28 h 224"/>
                <a:gd name="T80" fmla="*/ 0 w 135"/>
                <a:gd name="T81" fmla="*/ 0 h 224"/>
                <a:gd name="T82" fmla="*/ 17 w 135"/>
                <a:gd name="T83" fmla="*/ 12 h 224"/>
                <a:gd name="T84" fmla="*/ 28 w 135"/>
                <a:gd name="T85" fmla="*/ 45 h 224"/>
                <a:gd name="T86" fmla="*/ 66 w 135"/>
                <a:gd name="T87" fmla="*/ 95 h 224"/>
                <a:gd name="T88" fmla="*/ 123 w 135"/>
                <a:gd name="T89" fmla="*/ 180 h 224"/>
                <a:gd name="T90" fmla="*/ 180 w 135"/>
                <a:gd name="T91" fmla="*/ 274 h 224"/>
                <a:gd name="T92" fmla="*/ 229 w 135"/>
                <a:gd name="T93" fmla="*/ 353 h 224"/>
                <a:gd name="T94" fmla="*/ 267 w 135"/>
                <a:gd name="T95" fmla="*/ 409 h 224"/>
                <a:gd name="T96" fmla="*/ 328 w 135"/>
                <a:gd name="T97" fmla="*/ 525 h 224"/>
                <a:gd name="T98" fmla="*/ 369 w 135"/>
                <a:gd name="T99" fmla="*/ 599 h 224"/>
                <a:gd name="T100" fmla="*/ 414 w 135"/>
                <a:gd name="T101" fmla="*/ 677 h 224"/>
                <a:gd name="T102" fmla="*/ 586 w 135"/>
                <a:gd name="T103" fmla="*/ 951 h 224"/>
                <a:gd name="T104" fmla="*/ 626 w 135"/>
                <a:gd name="T105" fmla="*/ 1020 h 224"/>
                <a:gd name="T106" fmla="*/ 733 w 135"/>
                <a:gd name="T107" fmla="*/ 1242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659 w 135"/>
                <a:gd name="T1" fmla="*/ 1105 h 224"/>
                <a:gd name="T2" fmla="*/ 636 w 135"/>
                <a:gd name="T3" fmla="*/ 1077 h 224"/>
                <a:gd name="T4" fmla="*/ 581 w 135"/>
                <a:gd name="T5" fmla="*/ 1004 h 224"/>
                <a:gd name="T6" fmla="*/ 569 w 135"/>
                <a:gd name="T7" fmla="*/ 982 h 224"/>
                <a:gd name="T8" fmla="*/ 520 w 135"/>
                <a:gd name="T9" fmla="*/ 893 h 224"/>
                <a:gd name="T10" fmla="*/ 508 w 135"/>
                <a:gd name="T11" fmla="*/ 864 h 224"/>
                <a:gd name="T12" fmla="*/ 480 w 135"/>
                <a:gd name="T13" fmla="*/ 827 h 224"/>
                <a:gd name="T14" fmla="*/ 458 w 135"/>
                <a:gd name="T15" fmla="*/ 786 h 224"/>
                <a:gd name="T16" fmla="*/ 447 w 135"/>
                <a:gd name="T17" fmla="*/ 765 h 224"/>
                <a:gd name="T18" fmla="*/ 435 w 135"/>
                <a:gd name="T19" fmla="*/ 746 h 224"/>
                <a:gd name="T20" fmla="*/ 402 w 135"/>
                <a:gd name="T21" fmla="*/ 704 h 224"/>
                <a:gd name="T22" fmla="*/ 390 w 135"/>
                <a:gd name="T23" fmla="*/ 680 h 224"/>
                <a:gd name="T24" fmla="*/ 364 w 135"/>
                <a:gd name="T25" fmla="*/ 652 h 224"/>
                <a:gd name="T26" fmla="*/ 352 w 135"/>
                <a:gd name="T27" fmla="*/ 619 h 224"/>
                <a:gd name="T28" fmla="*/ 324 w 135"/>
                <a:gd name="T29" fmla="*/ 586 h 224"/>
                <a:gd name="T30" fmla="*/ 307 w 135"/>
                <a:gd name="T31" fmla="*/ 541 h 224"/>
                <a:gd name="T32" fmla="*/ 291 w 135"/>
                <a:gd name="T33" fmla="*/ 524 h 224"/>
                <a:gd name="T34" fmla="*/ 286 w 135"/>
                <a:gd name="T35" fmla="*/ 503 h 224"/>
                <a:gd name="T36" fmla="*/ 267 w 135"/>
                <a:gd name="T37" fmla="*/ 484 h 224"/>
                <a:gd name="T38" fmla="*/ 262 w 135"/>
                <a:gd name="T39" fmla="*/ 479 h 224"/>
                <a:gd name="T40" fmla="*/ 250 w 135"/>
                <a:gd name="T41" fmla="*/ 458 h 224"/>
                <a:gd name="T42" fmla="*/ 213 w 135"/>
                <a:gd name="T43" fmla="*/ 390 h 224"/>
                <a:gd name="T44" fmla="*/ 201 w 135"/>
                <a:gd name="T45" fmla="*/ 373 h 224"/>
                <a:gd name="T46" fmla="*/ 189 w 135"/>
                <a:gd name="T47" fmla="*/ 352 h 224"/>
                <a:gd name="T48" fmla="*/ 156 w 135"/>
                <a:gd name="T49" fmla="*/ 295 h 224"/>
                <a:gd name="T50" fmla="*/ 163 w 135"/>
                <a:gd name="T51" fmla="*/ 279 h 224"/>
                <a:gd name="T52" fmla="*/ 139 w 135"/>
                <a:gd name="T53" fmla="*/ 262 h 224"/>
                <a:gd name="T54" fmla="*/ 123 w 135"/>
                <a:gd name="T55" fmla="*/ 250 h 224"/>
                <a:gd name="T56" fmla="*/ 111 w 135"/>
                <a:gd name="T57" fmla="*/ 229 h 224"/>
                <a:gd name="T58" fmla="*/ 102 w 135"/>
                <a:gd name="T59" fmla="*/ 222 h 224"/>
                <a:gd name="T60" fmla="*/ 102 w 135"/>
                <a:gd name="T61" fmla="*/ 205 h 224"/>
                <a:gd name="T62" fmla="*/ 95 w 135"/>
                <a:gd name="T63" fmla="*/ 189 h 224"/>
                <a:gd name="T64" fmla="*/ 73 w 135"/>
                <a:gd name="T65" fmla="*/ 172 h 224"/>
                <a:gd name="T66" fmla="*/ 73 w 135"/>
                <a:gd name="T67" fmla="*/ 161 h 224"/>
                <a:gd name="T68" fmla="*/ 57 w 135"/>
                <a:gd name="T69" fmla="*/ 144 h 224"/>
                <a:gd name="T70" fmla="*/ 50 w 135"/>
                <a:gd name="T71" fmla="*/ 128 h 224"/>
                <a:gd name="T72" fmla="*/ 61 w 135"/>
                <a:gd name="T73" fmla="*/ 128 h 224"/>
                <a:gd name="T74" fmla="*/ 40 w 135"/>
                <a:gd name="T75" fmla="*/ 102 h 224"/>
                <a:gd name="T76" fmla="*/ 21 w 135"/>
                <a:gd name="T77" fmla="*/ 50 h 224"/>
                <a:gd name="T78" fmla="*/ 21 w 135"/>
                <a:gd name="T79" fmla="*/ 33 h 224"/>
                <a:gd name="T80" fmla="*/ 0 w 135"/>
                <a:gd name="T81" fmla="*/ 0 h 224"/>
                <a:gd name="T82" fmla="*/ 17 w 135"/>
                <a:gd name="T83" fmla="*/ 12 h 224"/>
                <a:gd name="T84" fmla="*/ 21 w 135"/>
                <a:gd name="T85" fmla="*/ 45 h 224"/>
                <a:gd name="T86" fmla="*/ 61 w 135"/>
                <a:gd name="T87" fmla="*/ 90 h 224"/>
                <a:gd name="T88" fmla="*/ 123 w 135"/>
                <a:gd name="T89" fmla="*/ 179 h 224"/>
                <a:gd name="T90" fmla="*/ 180 w 135"/>
                <a:gd name="T91" fmla="*/ 279 h 224"/>
                <a:gd name="T92" fmla="*/ 229 w 135"/>
                <a:gd name="T93" fmla="*/ 352 h 224"/>
                <a:gd name="T94" fmla="*/ 267 w 135"/>
                <a:gd name="T95" fmla="*/ 406 h 224"/>
                <a:gd name="T96" fmla="*/ 336 w 135"/>
                <a:gd name="T97" fmla="*/ 529 h 224"/>
                <a:gd name="T98" fmla="*/ 369 w 135"/>
                <a:gd name="T99" fmla="*/ 597 h 224"/>
                <a:gd name="T100" fmla="*/ 414 w 135"/>
                <a:gd name="T101" fmla="*/ 680 h 224"/>
                <a:gd name="T102" fmla="*/ 586 w 135"/>
                <a:gd name="T103" fmla="*/ 942 h 224"/>
                <a:gd name="T104" fmla="*/ 626 w 135"/>
                <a:gd name="T105" fmla="*/ 1015 h 224"/>
                <a:gd name="T106" fmla="*/ 733 w 135"/>
                <a:gd name="T107" fmla="*/ 1237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627 w 129"/>
                <a:gd name="T1" fmla="*/ 1086 h 219"/>
                <a:gd name="T2" fmla="*/ 610 w 129"/>
                <a:gd name="T3" fmla="*/ 1048 h 219"/>
                <a:gd name="T4" fmla="*/ 558 w 129"/>
                <a:gd name="T5" fmla="*/ 980 h 219"/>
                <a:gd name="T6" fmla="*/ 537 w 129"/>
                <a:gd name="T7" fmla="*/ 958 h 219"/>
                <a:gd name="T8" fmla="*/ 497 w 129"/>
                <a:gd name="T9" fmla="*/ 876 h 219"/>
                <a:gd name="T10" fmla="*/ 480 w 129"/>
                <a:gd name="T11" fmla="*/ 852 h 219"/>
                <a:gd name="T12" fmla="*/ 459 w 129"/>
                <a:gd name="T13" fmla="*/ 807 h 219"/>
                <a:gd name="T14" fmla="*/ 430 w 129"/>
                <a:gd name="T15" fmla="*/ 770 h 219"/>
                <a:gd name="T16" fmla="*/ 426 w 129"/>
                <a:gd name="T17" fmla="*/ 746 h 219"/>
                <a:gd name="T18" fmla="*/ 414 w 129"/>
                <a:gd name="T19" fmla="*/ 737 h 219"/>
                <a:gd name="T20" fmla="*/ 381 w 129"/>
                <a:gd name="T21" fmla="*/ 692 h 219"/>
                <a:gd name="T22" fmla="*/ 369 w 129"/>
                <a:gd name="T23" fmla="*/ 663 h 219"/>
                <a:gd name="T24" fmla="*/ 348 w 129"/>
                <a:gd name="T25" fmla="*/ 640 h 219"/>
                <a:gd name="T26" fmla="*/ 329 w 129"/>
                <a:gd name="T27" fmla="*/ 607 h 219"/>
                <a:gd name="T28" fmla="*/ 312 w 129"/>
                <a:gd name="T29" fmla="*/ 569 h 219"/>
                <a:gd name="T30" fmla="*/ 286 w 129"/>
                <a:gd name="T31" fmla="*/ 519 h 219"/>
                <a:gd name="T32" fmla="*/ 274 w 129"/>
                <a:gd name="T33" fmla="*/ 508 h 219"/>
                <a:gd name="T34" fmla="*/ 267 w 129"/>
                <a:gd name="T35" fmla="*/ 484 h 219"/>
                <a:gd name="T36" fmla="*/ 258 w 129"/>
                <a:gd name="T37" fmla="*/ 475 h 219"/>
                <a:gd name="T38" fmla="*/ 251 w 129"/>
                <a:gd name="T39" fmla="*/ 467 h 219"/>
                <a:gd name="T40" fmla="*/ 234 w 129"/>
                <a:gd name="T41" fmla="*/ 446 h 219"/>
                <a:gd name="T42" fmla="*/ 201 w 129"/>
                <a:gd name="T43" fmla="*/ 385 h 219"/>
                <a:gd name="T44" fmla="*/ 184 w 129"/>
                <a:gd name="T45" fmla="*/ 361 h 219"/>
                <a:gd name="T46" fmla="*/ 173 w 129"/>
                <a:gd name="T47" fmla="*/ 340 h 219"/>
                <a:gd name="T48" fmla="*/ 151 w 129"/>
                <a:gd name="T49" fmla="*/ 290 h 219"/>
                <a:gd name="T50" fmla="*/ 151 w 129"/>
                <a:gd name="T51" fmla="*/ 267 h 219"/>
                <a:gd name="T52" fmla="*/ 123 w 129"/>
                <a:gd name="T53" fmla="*/ 262 h 219"/>
                <a:gd name="T54" fmla="*/ 111 w 129"/>
                <a:gd name="T55" fmla="*/ 250 h 219"/>
                <a:gd name="T56" fmla="*/ 102 w 129"/>
                <a:gd name="T57" fmla="*/ 222 h 219"/>
                <a:gd name="T58" fmla="*/ 90 w 129"/>
                <a:gd name="T59" fmla="*/ 217 h 219"/>
                <a:gd name="T60" fmla="*/ 90 w 129"/>
                <a:gd name="T61" fmla="*/ 205 h 219"/>
                <a:gd name="T62" fmla="*/ 90 w 129"/>
                <a:gd name="T63" fmla="*/ 184 h 219"/>
                <a:gd name="T64" fmla="*/ 66 w 129"/>
                <a:gd name="T65" fmla="*/ 168 h 219"/>
                <a:gd name="T66" fmla="*/ 66 w 129"/>
                <a:gd name="T67" fmla="*/ 156 h 219"/>
                <a:gd name="T68" fmla="*/ 50 w 129"/>
                <a:gd name="T69" fmla="*/ 144 h 219"/>
                <a:gd name="T70" fmla="*/ 40 w 129"/>
                <a:gd name="T71" fmla="*/ 123 h 219"/>
                <a:gd name="T72" fmla="*/ 57 w 129"/>
                <a:gd name="T73" fmla="*/ 123 h 219"/>
                <a:gd name="T74" fmla="*/ 28 w 129"/>
                <a:gd name="T75" fmla="*/ 99 h 219"/>
                <a:gd name="T76" fmla="*/ 17 w 129"/>
                <a:gd name="T77" fmla="*/ 45 h 219"/>
                <a:gd name="T78" fmla="*/ 17 w 129"/>
                <a:gd name="T79" fmla="*/ 28 h 219"/>
                <a:gd name="T80" fmla="*/ 0 w 129"/>
                <a:gd name="T81" fmla="*/ 0 h 219"/>
                <a:gd name="T82" fmla="*/ 12 w 129"/>
                <a:gd name="T83" fmla="*/ 5 h 219"/>
                <a:gd name="T84" fmla="*/ 17 w 129"/>
                <a:gd name="T85" fmla="*/ 40 h 219"/>
                <a:gd name="T86" fmla="*/ 57 w 129"/>
                <a:gd name="T87" fmla="*/ 90 h 219"/>
                <a:gd name="T88" fmla="*/ 111 w 129"/>
                <a:gd name="T89" fmla="*/ 172 h 219"/>
                <a:gd name="T90" fmla="*/ 168 w 129"/>
                <a:gd name="T91" fmla="*/ 262 h 219"/>
                <a:gd name="T92" fmla="*/ 218 w 129"/>
                <a:gd name="T93" fmla="*/ 340 h 219"/>
                <a:gd name="T94" fmla="*/ 251 w 129"/>
                <a:gd name="T95" fmla="*/ 401 h 219"/>
                <a:gd name="T96" fmla="*/ 319 w 129"/>
                <a:gd name="T97" fmla="*/ 519 h 219"/>
                <a:gd name="T98" fmla="*/ 352 w 129"/>
                <a:gd name="T99" fmla="*/ 585 h 219"/>
                <a:gd name="T100" fmla="*/ 392 w 129"/>
                <a:gd name="T101" fmla="*/ 663 h 219"/>
                <a:gd name="T102" fmla="*/ 558 w 129"/>
                <a:gd name="T103" fmla="*/ 921 h 219"/>
                <a:gd name="T104" fmla="*/ 603 w 129"/>
                <a:gd name="T105" fmla="*/ 999 h 219"/>
                <a:gd name="T106" fmla="*/ 705 w 129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644 w 131"/>
                <a:gd name="T1" fmla="*/ 1086 h 219"/>
                <a:gd name="T2" fmla="*/ 622 w 131"/>
                <a:gd name="T3" fmla="*/ 1053 h 219"/>
                <a:gd name="T4" fmla="*/ 570 w 131"/>
                <a:gd name="T5" fmla="*/ 980 h 219"/>
                <a:gd name="T6" fmla="*/ 561 w 131"/>
                <a:gd name="T7" fmla="*/ 958 h 219"/>
                <a:gd name="T8" fmla="*/ 516 w 131"/>
                <a:gd name="T9" fmla="*/ 876 h 219"/>
                <a:gd name="T10" fmla="*/ 499 w 131"/>
                <a:gd name="T11" fmla="*/ 852 h 219"/>
                <a:gd name="T12" fmla="*/ 471 w 131"/>
                <a:gd name="T13" fmla="*/ 814 h 219"/>
                <a:gd name="T14" fmla="*/ 447 w 131"/>
                <a:gd name="T15" fmla="*/ 774 h 219"/>
                <a:gd name="T16" fmla="*/ 438 w 131"/>
                <a:gd name="T17" fmla="*/ 746 h 219"/>
                <a:gd name="T18" fmla="*/ 419 w 131"/>
                <a:gd name="T19" fmla="*/ 729 h 219"/>
                <a:gd name="T20" fmla="*/ 393 w 131"/>
                <a:gd name="T21" fmla="*/ 692 h 219"/>
                <a:gd name="T22" fmla="*/ 381 w 131"/>
                <a:gd name="T23" fmla="*/ 668 h 219"/>
                <a:gd name="T24" fmla="*/ 364 w 131"/>
                <a:gd name="T25" fmla="*/ 640 h 219"/>
                <a:gd name="T26" fmla="*/ 341 w 131"/>
                <a:gd name="T27" fmla="*/ 607 h 219"/>
                <a:gd name="T28" fmla="*/ 324 w 131"/>
                <a:gd name="T29" fmla="*/ 574 h 219"/>
                <a:gd name="T30" fmla="*/ 296 w 131"/>
                <a:gd name="T31" fmla="*/ 524 h 219"/>
                <a:gd name="T32" fmla="*/ 286 w 131"/>
                <a:gd name="T33" fmla="*/ 512 h 219"/>
                <a:gd name="T34" fmla="*/ 279 w 131"/>
                <a:gd name="T35" fmla="*/ 484 h 219"/>
                <a:gd name="T36" fmla="*/ 270 w 131"/>
                <a:gd name="T37" fmla="*/ 479 h 219"/>
                <a:gd name="T38" fmla="*/ 263 w 131"/>
                <a:gd name="T39" fmla="*/ 467 h 219"/>
                <a:gd name="T40" fmla="*/ 246 w 131"/>
                <a:gd name="T41" fmla="*/ 446 h 219"/>
                <a:gd name="T42" fmla="*/ 213 w 131"/>
                <a:gd name="T43" fmla="*/ 385 h 219"/>
                <a:gd name="T44" fmla="*/ 196 w 131"/>
                <a:gd name="T45" fmla="*/ 368 h 219"/>
                <a:gd name="T46" fmla="*/ 185 w 131"/>
                <a:gd name="T47" fmla="*/ 340 h 219"/>
                <a:gd name="T48" fmla="*/ 156 w 131"/>
                <a:gd name="T49" fmla="*/ 290 h 219"/>
                <a:gd name="T50" fmla="*/ 156 w 131"/>
                <a:gd name="T51" fmla="*/ 274 h 219"/>
                <a:gd name="T52" fmla="*/ 140 w 131"/>
                <a:gd name="T53" fmla="*/ 262 h 219"/>
                <a:gd name="T54" fmla="*/ 123 w 131"/>
                <a:gd name="T55" fmla="*/ 250 h 219"/>
                <a:gd name="T56" fmla="*/ 111 w 131"/>
                <a:gd name="T57" fmla="*/ 222 h 219"/>
                <a:gd name="T58" fmla="*/ 102 w 131"/>
                <a:gd name="T59" fmla="*/ 222 h 219"/>
                <a:gd name="T60" fmla="*/ 102 w 131"/>
                <a:gd name="T61" fmla="*/ 212 h 219"/>
                <a:gd name="T62" fmla="*/ 95 w 131"/>
                <a:gd name="T63" fmla="*/ 184 h 219"/>
                <a:gd name="T64" fmla="*/ 78 w 131"/>
                <a:gd name="T65" fmla="*/ 172 h 219"/>
                <a:gd name="T66" fmla="*/ 73 w 131"/>
                <a:gd name="T67" fmla="*/ 156 h 219"/>
                <a:gd name="T68" fmla="*/ 66 w 131"/>
                <a:gd name="T69" fmla="*/ 144 h 219"/>
                <a:gd name="T70" fmla="*/ 50 w 131"/>
                <a:gd name="T71" fmla="*/ 123 h 219"/>
                <a:gd name="T72" fmla="*/ 66 w 131"/>
                <a:gd name="T73" fmla="*/ 127 h 219"/>
                <a:gd name="T74" fmla="*/ 40 w 131"/>
                <a:gd name="T75" fmla="*/ 99 h 219"/>
                <a:gd name="T76" fmla="*/ 28 w 131"/>
                <a:gd name="T77" fmla="*/ 45 h 219"/>
                <a:gd name="T78" fmla="*/ 21 w 131"/>
                <a:gd name="T79" fmla="*/ 33 h 219"/>
                <a:gd name="T80" fmla="*/ 0 w 131"/>
                <a:gd name="T81" fmla="*/ 0 h 219"/>
                <a:gd name="T82" fmla="*/ 17 w 131"/>
                <a:gd name="T83" fmla="*/ 12 h 219"/>
                <a:gd name="T84" fmla="*/ 28 w 131"/>
                <a:gd name="T85" fmla="*/ 40 h 219"/>
                <a:gd name="T86" fmla="*/ 73 w 131"/>
                <a:gd name="T87" fmla="*/ 90 h 219"/>
                <a:gd name="T88" fmla="*/ 123 w 131"/>
                <a:gd name="T89" fmla="*/ 172 h 219"/>
                <a:gd name="T90" fmla="*/ 185 w 131"/>
                <a:gd name="T91" fmla="*/ 267 h 219"/>
                <a:gd name="T92" fmla="*/ 230 w 131"/>
                <a:gd name="T93" fmla="*/ 340 h 219"/>
                <a:gd name="T94" fmla="*/ 270 w 131"/>
                <a:gd name="T95" fmla="*/ 397 h 219"/>
                <a:gd name="T96" fmla="*/ 331 w 131"/>
                <a:gd name="T97" fmla="*/ 519 h 219"/>
                <a:gd name="T98" fmla="*/ 364 w 131"/>
                <a:gd name="T99" fmla="*/ 585 h 219"/>
                <a:gd name="T100" fmla="*/ 409 w 131"/>
                <a:gd name="T101" fmla="*/ 668 h 219"/>
                <a:gd name="T102" fmla="*/ 577 w 131"/>
                <a:gd name="T103" fmla="*/ 925 h 219"/>
                <a:gd name="T104" fmla="*/ 615 w 131"/>
                <a:gd name="T105" fmla="*/ 992 h 219"/>
                <a:gd name="T106" fmla="*/ 717 w 131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94 w 127"/>
                <a:gd name="T3" fmla="*/ 1114 h 233"/>
                <a:gd name="T4" fmla="*/ 128 w 127"/>
                <a:gd name="T5" fmla="*/ 1033 h 233"/>
                <a:gd name="T6" fmla="*/ 151 w 127"/>
                <a:gd name="T7" fmla="*/ 1000 h 233"/>
                <a:gd name="T8" fmla="*/ 196 w 127"/>
                <a:gd name="T9" fmla="*/ 922 h 233"/>
                <a:gd name="T10" fmla="*/ 213 w 127"/>
                <a:gd name="T11" fmla="*/ 894 h 233"/>
                <a:gd name="T12" fmla="*/ 229 w 127"/>
                <a:gd name="T13" fmla="*/ 849 h 233"/>
                <a:gd name="T14" fmla="*/ 257 w 127"/>
                <a:gd name="T15" fmla="*/ 811 h 233"/>
                <a:gd name="T16" fmla="*/ 267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0 h 233"/>
                <a:gd name="T26" fmla="*/ 345 w 127"/>
                <a:gd name="T27" fmla="*/ 627 h 233"/>
                <a:gd name="T28" fmla="*/ 369 w 127"/>
                <a:gd name="T29" fmla="*/ 586 h 233"/>
                <a:gd name="T30" fmla="*/ 397 w 127"/>
                <a:gd name="T31" fmla="*/ 549 h 233"/>
                <a:gd name="T32" fmla="*/ 406 w 127"/>
                <a:gd name="T33" fmla="*/ 520 h 233"/>
                <a:gd name="T34" fmla="*/ 413 w 127"/>
                <a:gd name="T35" fmla="*/ 508 h 233"/>
                <a:gd name="T36" fmla="*/ 425 w 127"/>
                <a:gd name="T37" fmla="*/ 487 h 233"/>
                <a:gd name="T38" fmla="*/ 425 w 127"/>
                <a:gd name="T39" fmla="*/ 475 h 233"/>
                <a:gd name="T40" fmla="*/ 435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79 h 233"/>
                <a:gd name="T52" fmla="*/ 553 w 127"/>
                <a:gd name="T53" fmla="*/ 258 h 233"/>
                <a:gd name="T54" fmla="*/ 553 w 127"/>
                <a:gd name="T55" fmla="*/ 241 h 233"/>
                <a:gd name="T56" fmla="*/ 565 w 127"/>
                <a:gd name="T57" fmla="*/ 213 h 233"/>
                <a:gd name="T58" fmla="*/ 565 w 127"/>
                <a:gd name="T59" fmla="*/ 206 h 233"/>
                <a:gd name="T60" fmla="*/ 574 w 127"/>
                <a:gd name="T61" fmla="*/ 196 h 233"/>
                <a:gd name="T62" fmla="*/ 598 w 127"/>
                <a:gd name="T63" fmla="*/ 173 h 233"/>
                <a:gd name="T64" fmla="*/ 598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26 w 127"/>
                <a:gd name="T71" fmla="*/ 106 h 233"/>
                <a:gd name="T72" fmla="*/ 631 w 127"/>
                <a:gd name="T73" fmla="*/ 123 h 233"/>
                <a:gd name="T74" fmla="*/ 643 w 127"/>
                <a:gd name="T75" fmla="*/ 83 h 233"/>
                <a:gd name="T76" fmla="*/ 676 w 127"/>
                <a:gd name="T77" fmla="*/ 45 h 233"/>
                <a:gd name="T78" fmla="*/ 692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80 w 127"/>
                <a:gd name="T85" fmla="*/ 45 h 233"/>
                <a:gd name="T86" fmla="*/ 664 w 127"/>
                <a:gd name="T87" fmla="*/ 102 h 233"/>
                <a:gd name="T88" fmla="*/ 619 w 127"/>
                <a:gd name="T89" fmla="*/ 201 h 233"/>
                <a:gd name="T90" fmla="*/ 565 w 127"/>
                <a:gd name="T91" fmla="*/ 303 h 233"/>
                <a:gd name="T92" fmla="*/ 524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27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6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102 w 127"/>
                <a:gd name="T3" fmla="*/ 1114 h 233"/>
                <a:gd name="T4" fmla="*/ 139 w 127"/>
                <a:gd name="T5" fmla="*/ 1029 h 233"/>
                <a:gd name="T6" fmla="*/ 144 w 127"/>
                <a:gd name="T7" fmla="*/ 1000 h 233"/>
                <a:gd name="T8" fmla="*/ 201 w 127"/>
                <a:gd name="T9" fmla="*/ 922 h 233"/>
                <a:gd name="T10" fmla="*/ 217 w 127"/>
                <a:gd name="T11" fmla="*/ 894 h 233"/>
                <a:gd name="T12" fmla="*/ 241 w 127"/>
                <a:gd name="T13" fmla="*/ 844 h 233"/>
                <a:gd name="T14" fmla="*/ 257 w 127"/>
                <a:gd name="T15" fmla="*/ 811 h 233"/>
                <a:gd name="T16" fmla="*/ 279 w 127"/>
                <a:gd name="T17" fmla="*/ 783 h 233"/>
                <a:gd name="T18" fmla="*/ 283 w 127"/>
                <a:gd name="T19" fmla="*/ 766 h 233"/>
                <a:gd name="T20" fmla="*/ 302 w 127"/>
                <a:gd name="T21" fmla="*/ 717 h 233"/>
                <a:gd name="T22" fmla="*/ 319 w 127"/>
                <a:gd name="T23" fmla="*/ 688 h 233"/>
                <a:gd name="T24" fmla="*/ 328 w 127"/>
                <a:gd name="T25" fmla="*/ 665 h 233"/>
                <a:gd name="T26" fmla="*/ 352 w 127"/>
                <a:gd name="T27" fmla="*/ 631 h 233"/>
                <a:gd name="T28" fmla="*/ 369 w 127"/>
                <a:gd name="T29" fmla="*/ 586 h 233"/>
                <a:gd name="T30" fmla="*/ 402 w 127"/>
                <a:gd name="T31" fmla="*/ 542 h 233"/>
                <a:gd name="T32" fmla="*/ 406 w 127"/>
                <a:gd name="T33" fmla="*/ 520 h 233"/>
                <a:gd name="T34" fmla="*/ 418 w 127"/>
                <a:gd name="T35" fmla="*/ 508 h 233"/>
                <a:gd name="T36" fmla="*/ 430 w 127"/>
                <a:gd name="T37" fmla="*/ 480 h 233"/>
                <a:gd name="T38" fmla="*/ 435 w 127"/>
                <a:gd name="T39" fmla="*/ 480 h 233"/>
                <a:gd name="T40" fmla="*/ 446 w 127"/>
                <a:gd name="T41" fmla="*/ 459 h 233"/>
                <a:gd name="T42" fmla="*/ 487 w 127"/>
                <a:gd name="T43" fmla="*/ 393 h 233"/>
                <a:gd name="T44" fmla="*/ 491 w 127"/>
                <a:gd name="T45" fmla="*/ 364 h 233"/>
                <a:gd name="T46" fmla="*/ 508 w 127"/>
                <a:gd name="T47" fmla="*/ 341 h 233"/>
                <a:gd name="T48" fmla="*/ 536 w 127"/>
                <a:gd name="T49" fmla="*/ 291 h 233"/>
                <a:gd name="T50" fmla="*/ 553 w 127"/>
                <a:gd name="T51" fmla="*/ 279 h 233"/>
                <a:gd name="T52" fmla="*/ 557 w 127"/>
                <a:gd name="T53" fmla="*/ 258 h 233"/>
                <a:gd name="T54" fmla="*/ 557 w 127"/>
                <a:gd name="T55" fmla="*/ 234 h 233"/>
                <a:gd name="T56" fmla="*/ 569 w 127"/>
                <a:gd name="T57" fmla="*/ 213 h 233"/>
                <a:gd name="T58" fmla="*/ 569 w 127"/>
                <a:gd name="T59" fmla="*/ 206 h 233"/>
                <a:gd name="T60" fmla="*/ 586 w 127"/>
                <a:gd name="T61" fmla="*/ 189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0 h 233"/>
                <a:gd name="T68" fmla="*/ 614 w 127"/>
                <a:gd name="T69" fmla="*/ 128 h 233"/>
                <a:gd name="T70" fmla="*/ 626 w 127"/>
                <a:gd name="T71" fmla="*/ 106 h 233"/>
                <a:gd name="T72" fmla="*/ 635 w 127"/>
                <a:gd name="T73" fmla="*/ 123 h 233"/>
                <a:gd name="T74" fmla="*/ 647 w 127"/>
                <a:gd name="T75" fmla="*/ 83 h 233"/>
                <a:gd name="T76" fmla="*/ 687 w 127"/>
                <a:gd name="T77" fmla="*/ 40 h 233"/>
                <a:gd name="T78" fmla="*/ 697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92 w 127"/>
                <a:gd name="T85" fmla="*/ 40 h 233"/>
                <a:gd name="T86" fmla="*/ 669 w 127"/>
                <a:gd name="T87" fmla="*/ 102 h 233"/>
                <a:gd name="T88" fmla="*/ 619 w 127"/>
                <a:gd name="T89" fmla="*/ 196 h 233"/>
                <a:gd name="T90" fmla="*/ 565 w 127"/>
                <a:gd name="T91" fmla="*/ 303 h 233"/>
                <a:gd name="T92" fmla="*/ 520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5 w 127"/>
                <a:gd name="T99" fmla="*/ 631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21 w 29"/>
                <a:gd name="T1" fmla="*/ 0 h 1244"/>
                <a:gd name="T2" fmla="*/ 49 w 29"/>
                <a:gd name="T3" fmla="*/ 3436 h 1244"/>
                <a:gd name="T4" fmla="*/ 0 w 29"/>
                <a:gd name="T5" fmla="*/ 6939 h 1244"/>
                <a:gd name="T6" fmla="*/ 143 w 29"/>
                <a:gd name="T7" fmla="*/ 6939 h 1244"/>
                <a:gd name="T8" fmla="*/ 94 w 29"/>
                <a:gd name="T9" fmla="*/ 5026 h 1244"/>
                <a:gd name="T10" fmla="*/ 159 w 29"/>
                <a:gd name="T11" fmla="*/ 1578 h 1244"/>
                <a:gd name="T12" fmla="*/ 110 w 29"/>
                <a:gd name="T13" fmla="*/ 0 h 1244"/>
                <a:gd name="T14" fmla="*/ 21 w 29"/>
                <a:gd name="T15" fmla="*/ 0 h 1244"/>
                <a:gd name="T16" fmla="*/ 21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168 w 82"/>
                <a:gd name="T1" fmla="*/ 28 h 163"/>
                <a:gd name="T2" fmla="*/ 386 w 82"/>
                <a:gd name="T3" fmla="*/ 909 h 163"/>
                <a:gd name="T4" fmla="*/ 83 w 82"/>
                <a:gd name="T5" fmla="*/ 565 h 163"/>
                <a:gd name="T6" fmla="*/ 168 w 82"/>
                <a:gd name="T7" fmla="*/ 28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157 w 43"/>
                <a:gd name="T1" fmla="*/ 0 h 135"/>
                <a:gd name="T2" fmla="*/ 242 w 43"/>
                <a:gd name="T3" fmla="*/ 749 h 135"/>
                <a:gd name="T4" fmla="*/ 74 w 43"/>
                <a:gd name="T5" fmla="*/ 532 h 135"/>
                <a:gd name="T6" fmla="*/ 157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96 w 93"/>
                <a:gd name="T1" fmla="*/ 21 h 180"/>
                <a:gd name="T2" fmla="*/ 447 w 93"/>
                <a:gd name="T3" fmla="*/ 1008 h 180"/>
                <a:gd name="T4" fmla="*/ 102 w 93"/>
                <a:gd name="T5" fmla="*/ 611 h 180"/>
                <a:gd name="T6" fmla="*/ 196 w 93"/>
                <a:gd name="T7" fmla="*/ 21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172 w 47"/>
                <a:gd name="T1" fmla="*/ 0 h 152"/>
                <a:gd name="T2" fmla="*/ 262 w 47"/>
                <a:gd name="T3" fmla="*/ 848 h 152"/>
                <a:gd name="T4" fmla="*/ 78 w 47"/>
                <a:gd name="T5" fmla="*/ 598 h 152"/>
                <a:gd name="T6" fmla="*/ 172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96 w 94"/>
                <a:gd name="T1" fmla="*/ 28 h 181"/>
                <a:gd name="T2" fmla="*/ 442 w 94"/>
                <a:gd name="T3" fmla="*/ 1012 h 181"/>
                <a:gd name="T4" fmla="*/ 106 w 94"/>
                <a:gd name="T5" fmla="*/ 627 h 181"/>
                <a:gd name="T6" fmla="*/ 196 w 94"/>
                <a:gd name="T7" fmla="*/ 28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155 w 45"/>
                <a:gd name="T1" fmla="*/ 0 h 150"/>
                <a:gd name="T2" fmla="*/ 250 w 45"/>
                <a:gd name="T3" fmla="*/ 835 h 150"/>
                <a:gd name="T4" fmla="*/ 73 w 45"/>
                <a:gd name="T5" fmla="*/ 597 h 150"/>
                <a:gd name="T6" fmla="*/ 15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320 w 92"/>
                <a:gd name="T1" fmla="*/ 28 h 183"/>
                <a:gd name="T2" fmla="*/ 73 w 92"/>
                <a:gd name="T3" fmla="*/ 1025 h 183"/>
                <a:gd name="T4" fmla="*/ 405 w 92"/>
                <a:gd name="T5" fmla="*/ 622 h 183"/>
                <a:gd name="T6" fmla="*/ 320 w 92"/>
                <a:gd name="T7" fmla="*/ 2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94 w 47"/>
                <a:gd name="T1" fmla="*/ 0 h 150"/>
                <a:gd name="T2" fmla="*/ 0 w 47"/>
                <a:gd name="T3" fmla="*/ 840 h 150"/>
                <a:gd name="T4" fmla="*/ 184 w 47"/>
                <a:gd name="T5" fmla="*/ 594 h 150"/>
                <a:gd name="T6" fmla="*/ 9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33 w 129"/>
                <a:gd name="T1" fmla="*/ 1134 h 204"/>
                <a:gd name="T2" fmla="*/ 667 w 129"/>
                <a:gd name="T3" fmla="*/ 0 h 204"/>
                <a:gd name="T4" fmla="*/ 33 w 129"/>
                <a:gd name="T5" fmla="*/ 1134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688 w 129"/>
                <a:gd name="T1" fmla="*/ 1126 h 202"/>
                <a:gd name="T2" fmla="*/ 57 w 129"/>
                <a:gd name="T3" fmla="*/ 0 h 202"/>
                <a:gd name="T4" fmla="*/ 688 w 129"/>
                <a:gd name="T5" fmla="*/ 1126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33 w 129"/>
                <a:gd name="T1" fmla="*/ 1130 h 203"/>
                <a:gd name="T2" fmla="*/ 671 w 129"/>
                <a:gd name="T3" fmla="*/ 0 h 203"/>
                <a:gd name="T4" fmla="*/ 33 w 129"/>
                <a:gd name="T5" fmla="*/ 113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688 w 129"/>
                <a:gd name="T1" fmla="*/ 1123 h 201"/>
                <a:gd name="T2" fmla="*/ 49 w 129"/>
                <a:gd name="T3" fmla="*/ 0 h 201"/>
                <a:gd name="T4" fmla="*/ 688 w 129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693 w 129"/>
                <a:gd name="T1" fmla="*/ 1139 h 204"/>
                <a:gd name="T2" fmla="*/ 50 w 129"/>
                <a:gd name="T3" fmla="*/ 0 h 204"/>
                <a:gd name="T4" fmla="*/ 69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33 w 129"/>
                <a:gd name="T1" fmla="*/ 1139 h 204"/>
                <a:gd name="T2" fmla="*/ 667 w 129"/>
                <a:gd name="T3" fmla="*/ 0 h 204"/>
                <a:gd name="T4" fmla="*/ 3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681 w 129"/>
                <a:gd name="T1" fmla="*/ 1143 h 205"/>
                <a:gd name="T2" fmla="*/ 45 w 129"/>
                <a:gd name="T3" fmla="*/ 0 h 205"/>
                <a:gd name="T4" fmla="*/ 681 w 129"/>
                <a:gd name="T5" fmla="*/ 1143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33 w 129"/>
                <a:gd name="T1" fmla="*/ 1131 h 202"/>
                <a:gd name="T2" fmla="*/ 667 w 129"/>
                <a:gd name="T3" fmla="*/ 0 h 202"/>
                <a:gd name="T4" fmla="*/ 33 w 129"/>
                <a:gd name="T5" fmla="*/ 1131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40 w 130"/>
                <a:gd name="T1" fmla="*/ 1123 h 201"/>
                <a:gd name="T2" fmla="*/ 668 w 130"/>
                <a:gd name="T3" fmla="*/ 0 h 201"/>
                <a:gd name="T4" fmla="*/ 40 w 130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626 w 116"/>
                <a:gd name="T1" fmla="*/ 1012 h 181"/>
                <a:gd name="T2" fmla="*/ 45 w 116"/>
                <a:gd name="T3" fmla="*/ 0 h 181"/>
                <a:gd name="T4" fmla="*/ 626 w 116"/>
                <a:gd name="T5" fmla="*/ 1012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541 w 110"/>
                <a:gd name="T1" fmla="*/ 979 h 201"/>
                <a:gd name="T2" fmla="*/ 520 w 110"/>
                <a:gd name="T3" fmla="*/ 941 h 201"/>
                <a:gd name="T4" fmla="*/ 496 w 110"/>
                <a:gd name="T5" fmla="*/ 868 h 201"/>
                <a:gd name="T6" fmla="*/ 492 w 110"/>
                <a:gd name="T7" fmla="*/ 851 h 201"/>
                <a:gd name="T8" fmla="*/ 442 w 110"/>
                <a:gd name="T9" fmla="*/ 778 h 201"/>
                <a:gd name="T10" fmla="*/ 425 w 110"/>
                <a:gd name="T11" fmla="*/ 757 h 201"/>
                <a:gd name="T12" fmla="*/ 409 w 110"/>
                <a:gd name="T13" fmla="*/ 712 h 201"/>
                <a:gd name="T14" fmla="*/ 397 w 110"/>
                <a:gd name="T15" fmla="*/ 684 h 201"/>
                <a:gd name="T16" fmla="*/ 381 w 110"/>
                <a:gd name="T17" fmla="*/ 667 h 201"/>
                <a:gd name="T18" fmla="*/ 381 w 110"/>
                <a:gd name="T19" fmla="*/ 646 h 201"/>
                <a:gd name="T20" fmla="*/ 357 w 110"/>
                <a:gd name="T21" fmla="*/ 601 h 201"/>
                <a:gd name="T22" fmla="*/ 347 w 110"/>
                <a:gd name="T23" fmla="*/ 578 h 201"/>
                <a:gd name="T24" fmla="*/ 336 w 110"/>
                <a:gd name="T25" fmla="*/ 549 h 201"/>
                <a:gd name="T26" fmla="*/ 324 w 110"/>
                <a:gd name="T27" fmla="*/ 528 h 201"/>
                <a:gd name="T28" fmla="*/ 307 w 110"/>
                <a:gd name="T29" fmla="*/ 495 h 201"/>
                <a:gd name="T30" fmla="*/ 274 w 110"/>
                <a:gd name="T31" fmla="*/ 455 h 201"/>
                <a:gd name="T32" fmla="*/ 274 w 110"/>
                <a:gd name="T33" fmla="*/ 446 h 201"/>
                <a:gd name="T34" fmla="*/ 258 w 110"/>
                <a:gd name="T35" fmla="*/ 422 h 201"/>
                <a:gd name="T36" fmla="*/ 251 w 110"/>
                <a:gd name="T37" fmla="*/ 406 h 201"/>
                <a:gd name="T38" fmla="*/ 251 w 110"/>
                <a:gd name="T39" fmla="*/ 401 h 201"/>
                <a:gd name="T40" fmla="*/ 241 w 110"/>
                <a:gd name="T41" fmla="*/ 384 h 201"/>
                <a:gd name="T42" fmla="*/ 206 w 110"/>
                <a:gd name="T43" fmla="*/ 328 h 201"/>
                <a:gd name="T44" fmla="*/ 201 w 110"/>
                <a:gd name="T45" fmla="*/ 307 h 201"/>
                <a:gd name="T46" fmla="*/ 184 w 110"/>
                <a:gd name="T47" fmla="*/ 283 h 201"/>
                <a:gd name="T48" fmla="*/ 163 w 110"/>
                <a:gd name="T49" fmla="*/ 238 h 201"/>
                <a:gd name="T50" fmla="*/ 151 w 110"/>
                <a:gd name="T51" fmla="*/ 233 h 201"/>
                <a:gd name="T52" fmla="*/ 151 w 110"/>
                <a:gd name="T53" fmla="*/ 217 h 201"/>
                <a:gd name="T54" fmla="*/ 156 w 110"/>
                <a:gd name="T55" fmla="*/ 189 h 201"/>
                <a:gd name="T56" fmla="*/ 135 w 110"/>
                <a:gd name="T57" fmla="*/ 172 h 201"/>
                <a:gd name="T58" fmla="*/ 135 w 110"/>
                <a:gd name="T59" fmla="*/ 160 h 201"/>
                <a:gd name="T60" fmla="*/ 128 w 110"/>
                <a:gd name="T61" fmla="*/ 160 h 201"/>
                <a:gd name="T62" fmla="*/ 106 w 110"/>
                <a:gd name="T63" fmla="*/ 144 h 201"/>
                <a:gd name="T64" fmla="*/ 111 w 110"/>
                <a:gd name="T65" fmla="*/ 118 h 201"/>
                <a:gd name="T66" fmla="*/ 95 w 110"/>
                <a:gd name="T67" fmla="*/ 118 h 201"/>
                <a:gd name="T68" fmla="*/ 95 w 110"/>
                <a:gd name="T69" fmla="*/ 94 h 201"/>
                <a:gd name="T70" fmla="*/ 90 w 110"/>
                <a:gd name="T71" fmla="*/ 78 h 201"/>
                <a:gd name="T72" fmla="*/ 83 w 110"/>
                <a:gd name="T73" fmla="*/ 94 h 201"/>
                <a:gd name="T74" fmla="*/ 73 w 110"/>
                <a:gd name="T75" fmla="*/ 61 h 201"/>
                <a:gd name="T76" fmla="*/ 21 w 110"/>
                <a:gd name="T77" fmla="*/ 28 h 201"/>
                <a:gd name="T78" fmla="*/ 17 w 110"/>
                <a:gd name="T79" fmla="*/ 21 h 201"/>
                <a:gd name="T80" fmla="*/ 0 w 110"/>
                <a:gd name="T81" fmla="*/ 0 h 201"/>
                <a:gd name="T82" fmla="*/ 0 w 110"/>
                <a:gd name="T83" fmla="*/ 17 h 201"/>
                <a:gd name="T84" fmla="*/ 21 w 110"/>
                <a:gd name="T85" fmla="*/ 28 h 201"/>
                <a:gd name="T86" fmla="*/ 33 w 110"/>
                <a:gd name="T87" fmla="*/ 90 h 201"/>
                <a:gd name="T88" fmla="*/ 73 w 110"/>
                <a:gd name="T89" fmla="*/ 167 h 201"/>
                <a:gd name="T90" fmla="*/ 111 w 110"/>
                <a:gd name="T91" fmla="*/ 255 h 201"/>
                <a:gd name="T92" fmla="*/ 156 w 110"/>
                <a:gd name="T93" fmla="*/ 328 h 201"/>
                <a:gd name="T94" fmla="*/ 180 w 110"/>
                <a:gd name="T95" fmla="*/ 384 h 201"/>
                <a:gd name="T96" fmla="*/ 241 w 110"/>
                <a:gd name="T97" fmla="*/ 483 h 201"/>
                <a:gd name="T98" fmla="*/ 274 w 110"/>
                <a:gd name="T99" fmla="*/ 540 h 201"/>
                <a:gd name="T100" fmla="*/ 324 w 110"/>
                <a:gd name="T101" fmla="*/ 611 h 201"/>
                <a:gd name="T102" fmla="*/ 430 w 110"/>
                <a:gd name="T103" fmla="*/ 856 h 201"/>
                <a:gd name="T104" fmla="*/ 475 w 110"/>
                <a:gd name="T105" fmla="*/ 922 h 201"/>
                <a:gd name="T106" fmla="*/ 610 w 110"/>
                <a:gd name="T107" fmla="*/ 108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533 w 109"/>
                <a:gd name="T1" fmla="*/ 991 h 202"/>
                <a:gd name="T2" fmla="*/ 523 w 109"/>
                <a:gd name="T3" fmla="*/ 963 h 202"/>
                <a:gd name="T4" fmla="*/ 488 w 109"/>
                <a:gd name="T5" fmla="*/ 885 h 202"/>
                <a:gd name="T6" fmla="*/ 483 w 109"/>
                <a:gd name="T7" fmla="*/ 868 h 202"/>
                <a:gd name="T8" fmla="*/ 439 w 109"/>
                <a:gd name="T9" fmla="*/ 800 h 202"/>
                <a:gd name="T10" fmla="*/ 417 w 109"/>
                <a:gd name="T11" fmla="*/ 774 h 202"/>
                <a:gd name="T12" fmla="*/ 406 w 109"/>
                <a:gd name="T13" fmla="*/ 734 h 202"/>
                <a:gd name="T14" fmla="*/ 389 w 109"/>
                <a:gd name="T15" fmla="*/ 693 h 202"/>
                <a:gd name="T16" fmla="*/ 377 w 109"/>
                <a:gd name="T17" fmla="*/ 684 h 202"/>
                <a:gd name="T18" fmla="*/ 377 w 109"/>
                <a:gd name="T19" fmla="*/ 660 h 202"/>
                <a:gd name="T20" fmla="*/ 361 w 109"/>
                <a:gd name="T21" fmla="*/ 615 h 202"/>
                <a:gd name="T22" fmla="*/ 340 w 109"/>
                <a:gd name="T23" fmla="*/ 594 h 202"/>
                <a:gd name="T24" fmla="*/ 332 w 109"/>
                <a:gd name="T25" fmla="*/ 570 h 202"/>
                <a:gd name="T26" fmla="*/ 316 w 109"/>
                <a:gd name="T27" fmla="*/ 544 h 202"/>
                <a:gd name="T28" fmla="*/ 307 w 109"/>
                <a:gd name="T29" fmla="*/ 509 h 202"/>
                <a:gd name="T30" fmla="*/ 266 w 109"/>
                <a:gd name="T31" fmla="*/ 471 h 202"/>
                <a:gd name="T32" fmla="*/ 266 w 109"/>
                <a:gd name="T33" fmla="*/ 447 h 202"/>
                <a:gd name="T34" fmla="*/ 255 w 109"/>
                <a:gd name="T35" fmla="*/ 443 h 202"/>
                <a:gd name="T36" fmla="*/ 245 w 109"/>
                <a:gd name="T37" fmla="*/ 426 h 202"/>
                <a:gd name="T38" fmla="*/ 245 w 109"/>
                <a:gd name="T39" fmla="*/ 419 h 202"/>
                <a:gd name="T40" fmla="*/ 238 w 109"/>
                <a:gd name="T41" fmla="*/ 393 h 202"/>
                <a:gd name="T42" fmla="*/ 212 w 109"/>
                <a:gd name="T43" fmla="*/ 341 h 202"/>
                <a:gd name="T44" fmla="*/ 205 w 109"/>
                <a:gd name="T45" fmla="*/ 319 h 202"/>
                <a:gd name="T46" fmla="*/ 184 w 109"/>
                <a:gd name="T47" fmla="*/ 296 h 202"/>
                <a:gd name="T48" fmla="*/ 160 w 109"/>
                <a:gd name="T49" fmla="*/ 251 h 202"/>
                <a:gd name="T50" fmla="*/ 144 w 109"/>
                <a:gd name="T51" fmla="*/ 246 h 202"/>
                <a:gd name="T52" fmla="*/ 144 w 109"/>
                <a:gd name="T53" fmla="*/ 225 h 202"/>
                <a:gd name="T54" fmla="*/ 151 w 109"/>
                <a:gd name="T55" fmla="*/ 208 h 202"/>
                <a:gd name="T56" fmla="*/ 139 w 109"/>
                <a:gd name="T57" fmla="*/ 185 h 202"/>
                <a:gd name="T58" fmla="*/ 139 w 109"/>
                <a:gd name="T59" fmla="*/ 168 h 202"/>
                <a:gd name="T60" fmla="*/ 134 w 109"/>
                <a:gd name="T61" fmla="*/ 163 h 202"/>
                <a:gd name="T62" fmla="*/ 99 w 109"/>
                <a:gd name="T63" fmla="*/ 156 h 202"/>
                <a:gd name="T64" fmla="*/ 99 w 109"/>
                <a:gd name="T65" fmla="*/ 135 h 202"/>
                <a:gd name="T66" fmla="*/ 94 w 109"/>
                <a:gd name="T67" fmla="*/ 128 h 202"/>
                <a:gd name="T68" fmla="*/ 94 w 109"/>
                <a:gd name="T69" fmla="*/ 111 h 202"/>
                <a:gd name="T70" fmla="*/ 90 w 109"/>
                <a:gd name="T71" fmla="*/ 90 h 202"/>
                <a:gd name="T72" fmla="*/ 73 w 109"/>
                <a:gd name="T73" fmla="*/ 111 h 202"/>
                <a:gd name="T74" fmla="*/ 73 w 109"/>
                <a:gd name="T75" fmla="*/ 73 h 202"/>
                <a:gd name="T76" fmla="*/ 21 w 109"/>
                <a:gd name="T77" fmla="*/ 45 h 202"/>
                <a:gd name="T78" fmla="*/ 17 w 109"/>
                <a:gd name="T79" fmla="*/ 40 h 202"/>
                <a:gd name="T80" fmla="*/ 0 w 109"/>
                <a:gd name="T81" fmla="*/ 0 h 202"/>
                <a:gd name="T82" fmla="*/ 0 w 109"/>
                <a:gd name="T83" fmla="*/ 17 h 202"/>
                <a:gd name="T84" fmla="*/ 21 w 109"/>
                <a:gd name="T85" fmla="*/ 45 h 202"/>
                <a:gd name="T86" fmla="*/ 28 w 109"/>
                <a:gd name="T87" fmla="*/ 95 h 202"/>
                <a:gd name="T88" fmla="*/ 73 w 109"/>
                <a:gd name="T89" fmla="*/ 185 h 202"/>
                <a:gd name="T90" fmla="*/ 111 w 109"/>
                <a:gd name="T91" fmla="*/ 274 h 202"/>
                <a:gd name="T92" fmla="*/ 151 w 109"/>
                <a:gd name="T93" fmla="*/ 348 h 202"/>
                <a:gd name="T94" fmla="*/ 172 w 109"/>
                <a:gd name="T95" fmla="*/ 393 h 202"/>
                <a:gd name="T96" fmla="*/ 238 w 109"/>
                <a:gd name="T97" fmla="*/ 499 h 202"/>
                <a:gd name="T98" fmla="*/ 266 w 109"/>
                <a:gd name="T99" fmla="*/ 549 h 202"/>
                <a:gd name="T100" fmla="*/ 316 w 109"/>
                <a:gd name="T101" fmla="*/ 622 h 202"/>
                <a:gd name="T102" fmla="*/ 434 w 109"/>
                <a:gd name="T103" fmla="*/ 873 h 202"/>
                <a:gd name="T104" fmla="*/ 472 w 109"/>
                <a:gd name="T105" fmla="*/ 942 h 202"/>
                <a:gd name="T106" fmla="*/ 601 w 109"/>
                <a:gd name="T107" fmla="*/ 1110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479 w 97"/>
                <a:gd name="T1" fmla="*/ 873 h 178"/>
                <a:gd name="T2" fmla="*/ 463 w 97"/>
                <a:gd name="T3" fmla="*/ 844 h 178"/>
                <a:gd name="T4" fmla="*/ 446 w 97"/>
                <a:gd name="T5" fmla="*/ 778 h 178"/>
                <a:gd name="T6" fmla="*/ 430 w 97"/>
                <a:gd name="T7" fmla="*/ 766 h 178"/>
                <a:gd name="T8" fmla="*/ 390 w 97"/>
                <a:gd name="T9" fmla="*/ 700 h 178"/>
                <a:gd name="T10" fmla="*/ 385 w 97"/>
                <a:gd name="T11" fmla="*/ 676 h 178"/>
                <a:gd name="T12" fmla="*/ 361 w 97"/>
                <a:gd name="T13" fmla="*/ 639 h 178"/>
                <a:gd name="T14" fmla="*/ 345 w 97"/>
                <a:gd name="T15" fmla="*/ 610 h 178"/>
                <a:gd name="T16" fmla="*/ 335 w 97"/>
                <a:gd name="T17" fmla="*/ 598 h 178"/>
                <a:gd name="T18" fmla="*/ 335 w 97"/>
                <a:gd name="T19" fmla="*/ 577 h 178"/>
                <a:gd name="T20" fmla="*/ 319 w 97"/>
                <a:gd name="T21" fmla="*/ 537 h 178"/>
                <a:gd name="T22" fmla="*/ 312 w 97"/>
                <a:gd name="T23" fmla="*/ 525 h 178"/>
                <a:gd name="T24" fmla="*/ 300 w 97"/>
                <a:gd name="T25" fmla="*/ 492 h 178"/>
                <a:gd name="T26" fmla="*/ 279 w 97"/>
                <a:gd name="T27" fmla="*/ 475 h 178"/>
                <a:gd name="T28" fmla="*/ 267 w 97"/>
                <a:gd name="T29" fmla="*/ 442 h 178"/>
                <a:gd name="T30" fmla="*/ 246 w 97"/>
                <a:gd name="T31" fmla="*/ 409 h 178"/>
                <a:gd name="T32" fmla="*/ 241 w 97"/>
                <a:gd name="T33" fmla="*/ 393 h 178"/>
                <a:gd name="T34" fmla="*/ 229 w 97"/>
                <a:gd name="T35" fmla="*/ 381 h 178"/>
                <a:gd name="T36" fmla="*/ 222 w 97"/>
                <a:gd name="T37" fmla="*/ 364 h 178"/>
                <a:gd name="T38" fmla="*/ 222 w 97"/>
                <a:gd name="T39" fmla="*/ 364 h 178"/>
                <a:gd name="T40" fmla="*/ 217 w 97"/>
                <a:gd name="T41" fmla="*/ 336 h 178"/>
                <a:gd name="T42" fmla="*/ 184 w 97"/>
                <a:gd name="T43" fmla="*/ 291 h 178"/>
                <a:gd name="T44" fmla="*/ 172 w 97"/>
                <a:gd name="T45" fmla="*/ 270 h 178"/>
                <a:gd name="T46" fmla="*/ 168 w 97"/>
                <a:gd name="T47" fmla="*/ 258 h 178"/>
                <a:gd name="T48" fmla="*/ 144 w 97"/>
                <a:gd name="T49" fmla="*/ 218 h 178"/>
                <a:gd name="T50" fmla="*/ 123 w 97"/>
                <a:gd name="T51" fmla="*/ 213 h 178"/>
                <a:gd name="T52" fmla="*/ 135 w 97"/>
                <a:gd name="T53" fmla="*/ 189 h 178"/>
                <a:gd name="T54" fmla="*/ 135 w 97"/>
                <a:gd name="T55" fmla="*/ 168 h 178"/>
                <a:gd name="T56" fmla="*/ 111 w 97"/>
                <a:gd name="T57" fmla="*/ 151 h 178"/>
                <a:gd name="T58" fmla="*/ 123 w 97"/>
                <a:gd name="T59" fmla="*/ 144 h 178"/>
                <a:gd name="T60" fmla="*/ 111 w 97"/>
                <a:gd name="T61" fmla="*/ 140 h 178"/>
                <a:gd name="T62" fmla="*/ 94 w 97"/>
                <a:gd name="T63" fmla="*/ 123 h 178"/>
                <a:gd name="T64" fmla="*/ 94 w 97"/>
                <a:gd name="T65" fmla="*/ 102 h 178"/>
                <a:gd name="T66" fmla="*/ 83 w 97"/>
                <a:gd name="T67" fmla="*/ 102 h 178"/>
                <a:gd name="T68" fmla="*/ 83 w 97"/>
                <a:gd name="T69" fmla="*/ 90 h 178"/>
                <a:gd name="T70" fmla="*/ 78 w 97"/>
                <a:gd name="T71" fmla="*/ 73 h 178"/>
                <a:gd name="T72" fmla="*/ 73 w 97"/>
                <a:gd name="T73" fmla="*/ 90 h 178"/>
                <a:gd name="T74" fmla="*/ 61 w 97"/>
                <a:gd name="T75" fmla="*/ 57 h 178"/>
                <a:gd name="T76" fmla="*/ 17 w 97"/>
                <a:gd name="T77" fmla="*/ 28 h 178"/>
                <a:gd name="T78" fmla="*/ 12 w 97"/>
                <a:gd name="T79" fmla="*/ 21 h 178"/>
                <a:gd name="T80" fmla="*/ 0 w 97"/>
                <a:gd name="T81" fmla="*/ 0 h 178"/>
                <a:gd name="T82" fmla="*/ 0 w 97"/>
                <a:gd name="T83" fmla="*/ 5 h 178"/>
                <a:gd name="T84" fmla="*/ 12 w 97"/>
                <a:gd name="T85" fmla="*/ 28 h 178"/>
                <a:gd name="T86" fmla="*/ 28 w 97"/>
                <a:gd name="T87" fmla="*/ 78 h 178"/>
                <a:gd name="T88" fmla="*/ 61 w 97"/>
                <a:gd name="T89" fmla="*/ 151 h 178"/>
                <a:gd name="T90" fmla="*/ 99 w 97"/>
                <a:gd name="T91" fmla="*/ 234 h 178"/>
                <a:gd name="T92" fmla="*/ 135 w 97"/>
                <a:gd name="T93" fmla="*/ 296 h 178"/>
                <a:gd name="T94" fmla="*/ 151 w 97"/>
                <a:gd name="T95" fmla="*/ 341 h 178"/>
                <a:gd name="T96" fmla="*/ 201 w 97"/>
                <a:gd name="T97" fmla="*/ 435 h 178"/>
                <a:gd name="T98" fmla="*/ 241 w 97"/>
                <a:gd name="T99" fmla="*/ 480 h 178"/>
                <a:gd name="T100" fmla="*/ 274 w 97"/>
                <a:gd name="T101" fmla="*/ 549 h 178"/>
                <a:gd name="T102" fmla="*/ 385 w 97"/>
                <a:gd name="T103" fmla="*/ 771 h 178"/>
                <a:gd name="T104" fmla="*/ 413 w 97"/>
                <a:gd name="T105" fmla="*/ 828 h 178"/>
                <a:gd name="T106" fmla="*/ 536 w 97"/>
                <a:gd name="T107" fmla="*/ 98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90 w 117"/>
                <a:gd name="T1" fmla="*/ 950 h 190"/>
                <a:gd name="T2" fmla="*/ 106 w 117"/>
                <a:gd name="T3" fmla="*/ 913 h 190"/>
                <a:gd name="T4" fmla="*/ 156 w 117"/>
                <a:gd name="T5" fmla="*/ 856 h 190"/>
                <a:gd name="T6" fmla="*/ 167 w 117"/>
                <a:gd name="T7" fmla="*/ 835 h 190"/>
                <a:gd name="T8" fmla="*/ 212 w 117"/>
                <a:gd name="T9" fmla="*/ 762 h 190"/>
                <a:gd name="T10" fmla="*/ 222 w 117"/>
                <a:gd name="T11" fmla="*/ 745 h 190"/>
                <a:gd name="T12" fmla="*/ 250 w 117"/>
                <a:gd name="T13" fmla="*/ 700 h 190"/>
                <a:gd name="T14" fmla="*/ 262 w 117"/>
                <a:gd name="T15" fmla="*/ 672 h 190"/>
                <a:gd name="T16" fmla="*/ 274 w 117"/>
                <a:gd name="T17" fmla="*/ 651 h 190"/>
                <a:gd name="T18" fmla="*/ 295 w 117"/>
                <a:gd name="T19" fmla="*/ 646 h 190"/>
                <a:gd name="T20" fmla="*/ 316 w 117"/>
                <a:gd name="T21" fmla="*/ 611 h 190"/>
                <a:gd name="T22" fmla="*/ 328 w 117"/>
                <a:gd name="T23" fmla="*/ 589 h 190"/>
                <a:gd name="T24" fmla="*/ 344 w 117"/>
                <a:gd name="T25" fmla="*/ 568 h 190"/>
                <a:gd name="T26" fmla="*/ 351 w 117"/>
                <a:gd name="T27" fmla="*/ 540 h 190"/>
                <a:gd name="T28" fmla="*/ 377 w 117"/>
                <a:gd name="T29" fmla="*/ 507 h 190"/>
                <a:gd name="T30" fmla="*/ 394 w 117"/>
                <a:gd name="T31" fmla="*/ 467 h 190"/>
                <a:gd name="T32" fmla="*/ 413 w 117"/>
                <a:gd name="T33" fmla="*/ 450 h 190"/>
                <a:gd name="T34" fmla="*/ 413 w 117"/>
                <a:gd name="T35" fmla="*/ 434 h 190"/>
                <a:gd name="T36" fmla="*/ 422 w 117"/>
                <a:gd name="T37" fmla="*/ 422 h 190"/>
                <a:gd name="T38" fmla="*/ 439 w 117"/>
                <a:gd name="T39" fmla="*/ 422 h 190"/>
                <a:gd name="T40" fmla="*/ 446 w 117"/>
                <a:gd name="T41" fmla="*/ 389 h 190"/>
                <a:gd name="T42" fmla="*/ 474 w 117"/>
                <a:gd name="T43" fmla="*/ 351 h 190"/>
                <a:gd name="T44" fmla="*/ 491 w 117"/>
                <a:gd name="T45" fmla="*/ 316 h 190"/>
                <a:gd name="T46" fmla="*/ 495 w 117"/>
                <a:gd name="T47" fmla="*/ 307 h 190"/>
                <a:gd name="T48" fmla="*/ 524 w 117"/>
                <a:gd name="T49" fmla="*/ 262 h 190"/>
                <a:gd name="T50" fmla="*/ 517 w 117"/>
                <a:gd name="T51" fmla="*/ 238 h 190"/>
                <a:gd name="T52" fmla="*/ 540 w 117"/>
                <a:gd name="T53" fmla="*/ 233 h 190"/>
                <a:gd name="T54" fmla="*/ 561 w 117"/>
                <a:gd name="T55" fmla="*/ 229 h 190"/>
                <a:gd name="T56" fmla="*/ 569 w 117"/>
                <a:gd name="T57" fmla="*/ 205 h 190"/>
                <a:gd name="T58" fmla="*/ 585 w 117"/>
                <a:gd name="T59" fmla="*/ 205 h 190"/>
                <a:gd name="T60" fmla="*/ 585 w 117"/>
                <a:gd name="T61" fmla="*/ 196 h 190"/>
                <a:gd name="T62" fmla="*/ 585 w 117"/>
                <a:gd name="T63" fmla="*/ 167 h 190"/>
                <a:gd name="T64" fmla="*/ 594 w 117"/>
                <a:gd name="T65" fmla="*/ 156 h 190"/>
                <a:gd name="T66" fmla="*/ 594 w 117"/>
                <a:gd name="T67" fmla="*/ 144 h 190"/>
                <a:gd name="T68" fmla="*/ 611 w 117"/>
                <a:gd name="T69" fmla="*/ 139 h 190"/>
                <a:gd name="T70" fmla="*/ 618 w 117"/>
                <a:gd name="T71" fmla="*/ 123 h 190"/>
                <a:gd name="T72" fmla="*/ 606 w 117"/>
                <a:gd name="T73" fmla="*/ 118 h 190"/>
                <a:gd name="T74" fmla="*/ 630 w 117"/>
                <a:gd name="T75" fmla="*/ 94 h 190"/>
                <a:gd name="T76" fmla="*/ 630 w 117"/>
                <a:gd name="T77" fmla="*/ 45 h 190"/>
                <a:gd name="T78" fmla="*/ 635 w 117"/>
                <a:gd name="T79" fmla="*/ 40 h 190"/>
                <a:gd name="T80" fmla="*/ 651 w 117"/>
                <a:gd name="T81" fmla="*/ 0 h 190"/>
                <a:gd name="T82" fmla="*/ 635 w 117"/>
                <a:gd name="T83" fmla="*/ 5 h 190"/>
                <a:gd name="T84" fmla="*/ 630 w 117"/>
                <a:gd name="T85" fmla="*/ 45 h 190"/>
                <a:gd name="T86" fmla="*/ 590 w 117"/>
                <a:gd name="T87" fmla="*/ 73 h 190"/>
                <a:gd name="T88" fmla="*/ 540 w 117"/>
                <a:gd name="T89" fmla="*/ 144 h 190"/>
                <a:gd name="T90" fmla="*/ 484 w 117"/>
                <a:gd name="T91" fmla="*/ 229 h 190"/>
                <a:gd name="T92" fmla="*/ 446 w 117"/>
                <a:gd name="T93" fmla="*/ 299 h 190"/>
                <a:gd name="T94" fmla="*/ 413 w 117"/>
                <a:gd name="T95" fmla="*/ 351 h 190"/>
                <a:gd name="T96" fmla="*/ 351 w 117"/>
                <a:gd name="T97" fmla="*/ 450 h 190"/>
                <a:gd name="T98" fmla="*/ 328 w 117"/>
                <a:gd name="T99" fmla="*/ 507 h 190"/>
                <a:gd name="T100" fmla="*/ 295 w 117"/>
                <a:gd name="T101" fmla="*/ 578 h 190"/>
                <a:gd name="T102" fmla="*/ 139 w 117"/>
                <a:gd name="T103" fmla="*/ 795 h 190"/>
                <a:gd name="T104" fmla="*/ 106 w 117"/>
                <a:gd name="T105" fmla="*/ 856 h 190"/>
                <a:gd name="T106" fmla="*/ 21 w 117"/>
                <a:gd name="T107" fmla="*/ 1052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90 w 116"/>
                <a:gd name="T1" fmla="*/ 950 h 190"/>
                <a:gd name="T2" fmla="*/ 102 w 116"/>
                <a:gd name="T3" fmla="*/ 917 h 190"/>
                <a:gd name="T4" fmla="*/ 151 w 116"/>
                <a:gd name="T5" fmla="*/ 860 h 190"/>
                <a:gd name="T6" fmla="*/ 168 w 116"/>
                <a:gd name="T7" fmla="*/ 837 h 190"/>
                <a:gd name="T8" fmla="*/ 201 w 116"/>
                <a:gd name="T9" fmla="*/ 766 h 190"/>
                <a:gd name="T10" fmla="*/ 217 w 116"/>
                <a:gd name="T11" fmla="*/ 749 h 190"/>
                <a:gd name="T12" fmla="*/ 246 w 116"/>
                <a:gd name="T13" fmla="*/ 709 h 190"/>
                <a:gd name="T14" fmla="*/ 262 w 116"/>
                <a:gd name="T15" fmla="*/ 676 h 190"/>
                <a:gd name="T16" fmla="*/ 267 w 116"/>
                <a:gd name="T17" fmla="*/ 652 h 190"/>
                <a:gd name="T18" fmla="*/ 283 w 116"/>
                <a:gd name="T19" fmla="*/ 643 h 190"/>
                <a:gd name="T20" fmla="*/ 312 w 116"/>
                <a:gd name="T21" fmla="*/ 614 h 190"/>
                <a:gd name="T22" fmla="*/ 328 w 116"/>
                <a:gd name="T23" fmla="*/ 591 h 190"/>
                <a:gd name="T24" fmla="*/ 340 w 116"/>
                <a:gd name="T25" fmla="*/ 570 h 190"/>
                <a:gd name="T26" fmla="*/ 352 w 116"/>
                <a:gd name="T27" fmla="*/ 536 h 190"/>
                <a:gd name="T28" fmla="*/ 368 w 116"/>
                <a:gd name="T29" fmla="*/ 508 h 190"/>
                <a:gd name="T30" fmla="*/ 390 w 116"/>
                <a:gd name="T31" fmla="*/ 463 h 190"/>
                <a:gd name="T32" fmla="*/ 406 w 116"/>
                <a:gd name="T33" fmla="*/ 451 h 190"/>
                <a:gd name="T34" fmla="*/ 406 w 116"/>
                <a:gd name="T35" fmla="*/ 435 h 190"/>
                <a:gd name="T36" fmla="*/ 425 w 116"/>
                <a:gd name="T37" fmla="*/ 414 h 190"/>
                <a:gd name="T38" fmla="*/ 430 w 116"/>
                <a:gd name="T39" fmla="*/ 414 h 190"/>
                <a:gd name="T40" fmla="*/ 435 w 116"/>
                <a:gd name="T41" fmla="*/ 390 h 190"/>
                <a:gd name="T42" fmla="*/ 475 w 116"/>
                <a:gd name="T43" fmla="*/ 352 h 190"/>
                <a:gd name="T44" fmla="*/ 487 w 116"/>
                <a:gd name="T45" fmla="*/ 319 h 190"/>
                <a:gd name="T46" fmla="*/ 496 w 116"/>
                <a:gd name="T47" fmla="*/ 307 h 190"/>
                <a:gd name="T48" fmla="*/ 520 w 116"/>
                <a:gd name="T49" fmla="*/ 258 h 190"/>
                <a:gd name="T50" fmla="*/ 508 w 116"/>
                <a:gd name="T51" fmla="*/ 241 h 190"/>
                <a:gd name="T52" fmla="*/ 529 w 116"/>
                <a:gd name="T53" fmla="*/ 234 h 190"/>
                <a:gd name="T54" fmla="*/ 557 w 116"/>
                <a:gd name="T55" fmla="*/ 225 h 190"/>
                <a:gd name="T56" fmla="*/ 569 w 116"/>
                <a:gd name="T57" fmla="*/ 201 h 190"/>
                <a:gd name="T58" fmla="*/ 574 w 116"/>
                <a:gd name="T59" fmla="*/ 201 h 190"/>
                <a:gd name="T60" fmla="*/ 574 w 116"/>
                <a:gd name="T61" fmla="*/ 196 h 190"/>
                <a:gd name="T62" fmla="*/ 574 w 116"/>
                <a:gd name="T63" fmla="*/ 168 h 190"/>
                <a:gd name="T64" fmla="*/ 591 w 116"/>
                <a:gd name="T65" fmla="*/ 151 h 190"/>
                <a:gd name="T66" fmla="*/ 591 w 116"/>
                <a:gd name="T67" fmla="*/ 144 h 190"/>
                <a:gd name="T68" fmla="*/ 602 w 116"/>
                <a:gd name="T69" fmla="*/ 139 h 190"/>
                <a:gd name="T70" fmla="*/ 614 w 116"/>
                <a:gd name="T71" fmla="*/ 123 h 190"/>
                <a:gd name="T72" fmla="*/ 598 w 116"/>
                <a:gd name="T73" fmla="*/ 106 h 190"/>
                <a:gd name="T74" fmla="*/ 619 w 116"/>
                <a:gd name="T75" fmla="*/ 95 h 190"/>
                <a:gd name="T76" fmla="*/ 619 w 116"/>
                <a:gd name="T77" fmla="*/ 45 h 190"/>
                <a:gd name="T78" fmla="*/ 631 w 116"/>
                <a:gd name="T79" fmla="*/ 28 h 190"/>
                <a:gd name="T80" fmla="*/ 647 w 116"/>
                <a:gd name="T81" fmla="*/ 0 h 190"/>
                <a:gd name="T82" fmla="*/ 631 w 116"/>
                <a:gd name="T83" fmla="*/ 5 h 190"/>
                <a:gd name="T84" fmla="*/ 619 w 116"/>
                <a:gd name="T85" fmla="*/ 45 h 190"/>
                <a:gd name="T86" fmla="*/ 581 w 116"/>
                <a:gd name="T87" fmla="*/ 73 h 190"/>
                <a:gd name="T88" fmla="*/ 529 w 116"/>
                <a:gd name="T89" fmla="*/ 144 h 190"/>
                <a:gd name="T90" fmla="*/ 480 w 116"/>
                <a:gd name="T91" fmla="*/ 225 h 190"/>
                <a:gd name="T92" fmla="*/ 435 w 116"/>
                <a:gd name="T93" fmla="*/ 295 h 190"/>
                <a:gd name="T94" fmla="*/ 406 w 116"/>
                <a:gd name="T95" fmla="*/ 352 h 190"/>
                <a:gd name="T96" fmla="*/ 352 w 116"/>
                <a:gd name="T97" fmla="*/ 451 h 190"/>
                <a:gd name="T98" fmla="*/ 319 w 116"/>
                <a:gd name="T99" fmla="*/ 508 h 190"/>
                <a:gd name="T100" fmla="*/ 283 w 116"/>
                <a:gd name="T101" fmla="*/ 581 h 190"/>
                <a:gd name="T102" fmla="*/ 139 w 116"/>
                <a:gd name="T103" fmla="*/ 794 h 190"/>
                <a:gd name="T104" fmla="*/ 102 w 116"/>
                <a:gd name="T105" fmla="*/ 860 h 190"/>
                <a:gd name="T106" fmla="*/ 21 w 116"/>
                <a:gd name="T107" fmla="*/ 105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94 w 115"/>
                <a:gd name="T1" fmla="*/ 929 h 187"/>
                <a:gd name="T2" fmla="*/ 106 w 115"/>
                <a:gd name="T3" fmla="*/ 896 h 187"/>
                <a:gd name="T4" fmla="*/ 160 w 115"/>
                <a:gd name="T5" fmla="*/ 844 h 187"/>
                <a:gd name="T6" fmla="*/ 172 w 115"/>
                <a:gd name="T7" fmla="*/ 823 h 187"/>
                <a:gd name="T8" fmla="*/ 200 w 115"/>
                <a:gd name="T9" fmla="*/ 750 h 187"/>
                <a:gd name="T10" fmla="*/ 217 w 115"/>
                <a:gd name="T11" fmla="*/ 729 h 187"/>
                <a:gd name="T12" fmla="*/ 245 w 115"/>
                <a:gd name="T13" fmla="*/ 696 h 187"/>
                <a:gd name="T14" fmla="*/ 262 w 115"/>
                <a:gd name="T15" fmla="*/ 663 h 187"/>
                <a:gd name="T16" fmla="*/ 266 w 115"/>
                <a:gd name="T17" fmla="*/ 639 h 187"/>
                <a:gd name="T18" fmla="*/ 283 w 115"/>
                <a:gd name="T19" fmla="*/ 634 h 187"/>
                <a:gd name="T20" fmla="*/ 311 w 115"/>
                <a:gd name="T21" fmla="*/ 590 h 187"/>
                <a:gd name="T22" fmla="*/ 328 w 115"/>
                <a:gd name="T23" fmla="*/ 573 h 187"/>
                <a:gd name="T24" fmla="*/ 339 w 115"/>
                <a:gd name="T25" fmla="*/ 549 h 187"/>
                <a:gd name="T26" fmla="*/ 344 w 115"/>
                <a:gd name="T27" fmla="*/ 524 h 187"/>
                <a:gd name="T28" fmla="*/ 377 w 115"/>
                <a:gd name="T29" fmla="*/ 495 h 187"/>
                <a:gd name="T30" fmla="*/ 389 w 115"/>
                <a:gd name="T31" fmla="*/ 450 h 187"/>
                <a:gd name="T32" fmla="*/ 405 w 115"/>
                <a:gd name="T33" fmla="*/ 434 h 187"/>
                <a:gd name="T34" fmla="*/ 405 w 115"/>
                <a:gd name="T35" fmla="*/ 422 h 187"/>
                <a:gd name="T36" fmla="*/ 422 w 115"/>
                <a:gd name="T37" fmla="*/ 417 h 187"/>
                <a:gd name="T38" fmla="*/ 422 w 115"/>
                <a:gd name="T39" fmla="*/ 406 h 187"/>
                <a:gd name="T40" fmla="*/ 438 w 115"/>
                <a:gd name="T41" fmla="*/ 384 h 187"/>
                <a:gd name="T42" fmla="*/ 471 w 115"/>
                <a:gd name="T43" fmla="*/ 333 h 187"/>
                <a:gd name="T44" fmla="*/ 478 w 115"/>
                <a:gd name="T45" fmla="*/ 311 h 187"/>
                <a:gd name="T46" fmla="*/ 483 w 115"/>
                <a:gd name="T47" fmla="*/ 290 h 187"/>
                <a:gd name="T48" fmla="*/ 511 w 115"/>
                <a:gd name="T49" fmla="*/ 255 h 187"/>
                <a:gd name="T50" fmla="*/ 511 w 115"/>
                <a:gd name="T51" fmla="*/ 233 h 187"/>
                <a:gd name="T52" fmla="*/ 528 w 115"/>
                <a:gd name="T53" fmla="*/ 229 h 187"/>
                <a:gd name="T54" fmla="*/ 549 w 115"/>
                <a:gd name="T55" fmla="*/ 217 h 187"/>
                <a:gd name="T56" fmla="*/ 556 w 115"/>
                <a:gd name="T57" fmla="*/ 196 h 187"/>
                <a:gd name="T58" fmla="*/ 566 w 115"/>
                <a:gd name="T59" fmla="*/ 196 h 187"/>
                <a:gd name="T60" fmla="*/ 566 w 115"/>
                <a:gd name="T61" fmla="*/ 184 h 187"/>
                <a:gd name="T62" fmla="*/ 566 w 115"/>
                <a:gd name="T63" fmla="*/ 160 h 187"/>
                <a:gd name="T64" fmla="*/ 582 w 115"/>
                <a:gd name="T65" fmla="*/ 144 h 187"/>
                <a:gd name="T66" fmla="*/ 582 w 115"/>
                <a:gd name="T67" fmla="*/ 139 h 187"/>
                <a:gd name="T68" fmla="*/ 601 w 115"/>
                <a:gd name="T69" fmla="*/ 134 h 187"/>
                <a:gd name="T70" fmla="*/ 606 w 115"/>
                <a:gd name="T71" fmla="*/ 118 h 187"/>
                <a:gd name="T72" fmla="*/ 594 w 115"/>
                <a:gd name="T73" fmla="*/ 118 h 187"/>
                <a:gd name="T74" fmla="*/ 617 w 115"/>
                <a:gd name="T75" fmla="*/ 90 h 187"/>
                <a:gd name="T76" fmla="*/ 617 w 115"/>
                <a:gd name="T77" fmla="*/ 45 h 187"/>
                <a:gd name="T78" fmla="*/ 622 w 115"/>
                <a:gd name="T79" fmla="*/ 28 h 187"/>
                <a:gd name="T80" fmla="*/ 639 w 115"/>
                <a:gd name="T81" fmla="*/ 0 h 187"/>
                <a:gd name="T82" fmla="*/ 622 w 115"/>
                <a:gd name="T83" fmla="*/ 5 h 187"/>
                <a:gd name="T84" fmla="*/ 617 w 115"/>
                <a:gd name="T85" fmla="*/ 40 h 187"/>
                <a:gd name="T86" fmla="*/ 573 w 115"/>
                <a:gd name="T87" fmla="*/ 73 h 187"/>
                <a:gd name="T88" fmla="*/ 528 w 115"/>
                <a:gd name="T89" fmla="*/ 139 h 187"/>
                <a:gd name="T90" fmla="*/ 471 w 115"/>
                <a:gd name="T91" fmla="*/ 217 h 187"/>
                <a:gd name="T92" fmla="*/ 427 w 115"/>
                <a:gd name="T93" fmla="*/ 283 h 187"/>
                <a:gd name="T94" fmla="*/ 405 w 115"/>
                <a:gd name="T95" fmla="*/ 333 h 187"/>
                <a:gd name="T96" fmla="*/ 344 w 115"/>
                <a:gd name="T97" fmla="*/ 434 h 187"/>
                <a:gd name="T98" fmla="*/ 316 w 115"/>
                <a:gd name="T99" fmla="*/ 495 h 187"/>
                <a:gd name="T100" fmla="*/ 283 w 115"/>
                <a:gd name="T101" fmla="*/ 568 h 187"/>
                <a:gd name="T102" fmla="*/ 139 w 115"/>
                <a:gd name="T103" fmla="*/ 785 h 187"/>
                <a:gd name="T104" fmla="*/ 106 w 115"/>
                <a:gd name="T105" fmla="*/ 844 h 187"/>
                <a:gd name="T106" fmla="*/ 28 w 115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83 w 113"/>
                <a:gd name="T1" fmla="*/ 931 h 188"/>
                <a:gd name="T2" fmla="*/ 102 w 113"/>
                <a:gd name="T3" fmla="*/ 897 h 188"/>
                <a:gd name="T4" fmla="*/ 151 w 113"/>
                <a:gd name="T5" fmla="*/ 843 h 188"/>
                <a:gd name="T6" fmla="*/ 168 w 113"/>
                <a:gd name="T7" fmla="*/ 827 h 188"/>
                <a:gd name="T8" fmla="*/ 196 w 113"/>
                <a:gd name="T9" fmla="*/ 753 h 188"/>
                <a:gd name="T10" fmla="*/ 206 w 113"/>
                <a:gd name="T11" fmla="*/ 725 h 188"/>
                <a:gd name="T12" fmla="*/ 241 w 113"/>
                <a:gd name="T13" fmla="*/ 697 h 188"/>
                <a:gd name="T14" fmla="*/ 250 w 113"/>
                <a:gd name="T15" fmla="*/ 659 h 188"/>
                <a:gd name="T16" fmla="*/ 262 w 113"/>
                <a:gd name="T17" fmla="*/ 642 h 188"/>
                <a:gd name="T18" fmla="*/ 274 w 113"/>
                <a:gd name="T19" fmla="*/ 631 h 188"/>
                <a:gd name="T20" fmla="*/ 302 w 113"/>
                <a:gd name="T21" fmla="*/ 602 h 188"/>
                <a:gd name="T22" fmla="*/ 319 w 113"/>
                <a:gd name="T23" fmla="*/ 574 h 188"/>
                <a:gd name="T24" fmla="*/ 336 w 113"/>
                <a:gd name="T25" fmla="*/ 557 h 188"/>
                <a:gd name="T26" fmla="*/ 340 w 113"/>
                <a:gd name="T27" fmla="*/ 529 h 188"/>
                <a:gd name="T28" fmla="*/ 364 w 113"/>
                <a:gd name="T29" fmla="*/ 491 h 188"/>
                <a:gd name="T30" fmla="*/ 385 w 113"/>
                <a:gd name="T31" fmla="*/ 458 h 188"/>
                <a:gd name="T32" fmla="*/ 397 w 113"/>
                <a:gd name="T33" fmla="*/ 435 h 188"/>
                <a:gd name="T34" fmla="*/ 397 w 113"/>
                <a:gd name="T35" fmla="*/ 418 h 188"/>
                <a:gd name="T36" fmla="*/ 413 w 113"/>
                <a:gd name="T37" fmla="*/ 413 h 188"/>
                <a:gd name="T38" fmla="*/ 413 w 113"/>
                <a:gd name="T39" fmla="*/ 406 h 188"/>
                <a:gd name="T40" fmla="*/ 430 w 113"/>
                <a:gd name="T41" fmla="*/ 390 h 188"/>
                <a:gd name="T42" fmla="*/ 463 w 113"/>
                <a:gd name="T43" fmla="*/ 335 h 188"/>
                <a:gd name="T44" fmla="*/ 468 w 113"/>
                <a:gd name="T45" fmla="*/ 319 h 188"/>
                <a:gd name="T46" fmla="*/ 480 w 113"/>
                <a:gd name="T47" fmla="*/ 307 h 188"/>
                <a:gd name="T48" fmla="*/ 508 w 113"/>
                <a:gd name="T49" fmla="*/ 250 h 188"/>
                <a:gd name="T50" fmla="*/ 503 w 113"/>
                <a:gd name="T51" fmla="*/ 241 h 188"/>
                <a:gd name="T52" fmla="*/ 513 w 113"/>
                <a:gd name="T53" fmla="*/ 234 h 188"/>
                <a:gd name="T54" fmla="*/ 541 w 113"/>
                <a:gd name="T55" fmla="*/ 217 h 188"/>
                <a:gd name="T56" fmla="*/ 553 w 113"/>
                <a:gd name="T57" fmla="*/ 196 h 188"/>
                <a:gd name="T58" fmla="*/ 558 w 113"/>
                <a:gd name="T59" fmla="*/ 196 h 188"/>
                <a:gd name="T60" fmla="*/ 558 w 113"/>
                <a:gd name="T61" fmla="*/ 189 h 188"/>
                <a:gd name="T62" fmla="*/ 558 w 113"/>
                <a:gd name="T63" fmla="*/ 168 h 188"/>
                <a:gd name="T64" fmla="*/ 574 w 113"/>
                <a:gd name="T65" fmla="*/ 144 h 188"/>
                <a:gd name="T66" fmla="*/ 574 w 113"/>
                <a:gd name="T67" fmla="*/ 139 h 188"/>
                <a:gd name="T68" fmla="*/ 586 w 113"/>
                <a:gd name="T69" fmla="*/ 128 h 188"/>
                <a:gd name="T70" fmla="*/ 598 w 113"/>
                <a:gd name="T71" fmla="*/ 118 h 188"/>
                <a:gd name="T72" fmla="*/ 581 w 113"/>
                <a:gd name="T73" fmla="*/ 118 h 188"/>
                <a:gd name="T74" fmla="*/ 610 w 113"/>
                <a:gd name="T75" fmla="*/ 94 h 188"/>
                <a:gd name="T76" fmla="*/ 610 w 113"/>
                <a:gd name="T77" fmla="*/ 45 h 188"/>
                <a:gd name="T78" fmla="*/ 614 w 113"/>
                <a:gd name="T79" fmla="*/ 28 h 188"/>
                <a:gd name="T80" fmla="*/ 631 w 113"/>
                <a:gd name="T81" fmla="*/ 0 h 188"/>
                <a:gd name="T82" fmla="*/ 614 w 113"/>
                <a:gd name="T83" fmla="*/ 12 h 188"/>
                <a:gd name="T84" fmla="*/ 610 w 113"/>
                <a:gd name="T85" fmla="*/ 33 h 188"/>
                <a:gd name="T86" fmla="*/ 565 w 113"/>
                <a:gd name="T87" fmla="*/ 73 h 188"/>
                <a:gd name="T88" fmla="*/ 513 w 113"/>
                <a:gd name="T89" fmla="*/ 139 h 188"/>
                <a:gd name="T90" fmla="*/ 463 w 113"/>
                <a:gd name="T91" fmla="*/ 217 h 188"/>
                <a:gd name="T92" fmla="*/ 418 w 113"/>
                <a:gd name="T93" fmla="*/ 283 h 188"/>
                <a:gd name="T94" fmla="*/ 397 w 113"/>
                <a:gd name="T95" fmla="*/ 335 h 188"/>
                <a:gd name="T96" fmla="*/ 340 w 113"/>
                <a:gd name="T97" fmla="*/ 435 h 188"/>
                <a:gd name="T98" fmla="*/ 312 w 113"/>
                <a:gd name="T99" fmla="*/ 491 h 188"/>
                <a:gd name="T100" fmla="*/ 274 w 113"/>
                <a:gd name="T101" fmla="*/ 569 h 188"/>
                <a:gd name="T102" fmla="*/ 128 w 113"/>
                <a:gd name="T103" fmla="*/ 786 h 188"/>
                <a:gd name="T104" fmla="*/ 102 w 113"/>
                <a:gd name="T105" fmla="*/ 843 h 188"/>
                <a:gd name="T106" fmla="*/ 21 w 113"/>
                <a:gd name="T107" fmla="*/ 1032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78 w 113"/>
                <a:gd name="T1" fmla="*/ 922 h 187"/>
                <a:gd name="T2" fmla="*/ 106 w 113"/>
                <a:gd name="T3" fmla="*/ 896 h 187"/>
                <a:gd name="T4" fmla="*/ 151 w 113"/>
                <a:gd name="T5" fmla="*/ 835 h 187"/>
                <a:gd name="T6" fmla="*/ 156 w 113"/>
                <a:gd name="T7" fmla="*/ 811 h 187"/>
                <a:gd name="T8" fmla="*/ 201 w 113"/>
                <a:gd name="T9" fmla="*/ 750 h 187"/>
                <a:gd name="T10" fmla="*/ 206 w 113"/>
                <a:gd name="T11" fmla="*/ 729 h 187"/>
                <a:gd name="T12" fmla="*/ 241 w 113"/>
                <a:gd name="T13" fmla="*/ 689 h 187"/>
                <a:gd name="T14" fmla="*/ 258 w 113"/>
                <a:gd name="T15" fmla="*/ 656 h 187"/>
                <a:gd name="T16" fmla="*/ 258 w 113"/>
                <a:gd name="T17" fmla="*/ 634 h 187"/>
                <a:gd name="T18" fmla="*/ 274 w 113"/>
                <a:gd name="T19" fmla="*/ 618 h 187"/>
                <a:gd name="T20" fmla="*/ 302 w 113"/>
                <a:gd name="T21" fmla="*/ 590 h 187"/>
                <a:gd name="T22" fmla="*/ 312 w 113"/>
                <a:gd name="T23" fmla="*/ 573 h 187"/>
                <a:gd name="T24" fmla="*/ 336 w 113"/>
                <a:gd name="T25" fmla="*/ 545 h 187"/>
                <a:gd name="T26" fmla="*/ 345 w 113"/>
                <a:gd name="T27" fmla="*/ 524 h 187"/>
                <a:gd name="T28" fmla="*/ 364 w 113"/>
                <a:gd name="T29" fmla="*/ 495 h 187"/>
                <a:gd name="T30" fmla="*/ 385 w 113"/>
                <a:gd name="T31" fmla="*/ 450 h 187"/>
                <a:gd name="T32" fmla="*/ 390 w 113"/>
                <a:gd name="T33" fmla="*/ 439 h 187"/>
                <a:gd name="T34" fmla="*/ 406 w 113"/>
                <a:gd name="T35" fmla="*/ 422 h 187"/>
                <a:gd name="T36" fmla="*/ 413 w 113"/>
                <a:gd name="T37" fmla="*/ 401 h 187"/>
                <a:gd name="T38" fmla="*/ 418 w 113"/>
                <a:gd name="T39" fmla="*/ 401 h 187"/>
                <a:gd name="T40" fmla="*/ 425 w 113"/>
                <a:gd name="T41" fmla="*/ 384 h 187"/>
                <a:gd name="T42" fmla="*/ 458 w 113"/>
                <a:gd name="T43" fmla="*/ 328 h 187"/>
                <a:gd name="T44" fmla="*/ 480 w 113"/>
                <a:gd name="T45" fmla="*/ 311 h 187"/>
                <a:gd name="T46" fmla="*/ 487 w 113"/>
                <a:gd name="T47" fmla="*/ 290 h 187"/>
                <a:gd name="T48" fmla="*/ 508 w 113"/>
                <a:gd name="T49" fmla="*/ 250 h 187"/>
                <a:gd name="T50" fmla="*/ 496 w 113"/>
                <a:gd name="T51" fmla="*/ 233 h 187"/>
                <a:gd name="T52" fmla="*/ 520 w 113"/>
                <a:gd name="T53" fmla="*/ 229 h 187"/>
                <a:gd name="T54" fmla="*/ 536 w 113"/>
                <a:gd name="T55" fmla="*/ 217 h 187"/>
                <a:gd name="T56" fmla="*/ 553 w 113"/>
                <a:gd name="T57" fmla="*/ 196 h 187"/>
                <a:gd name="T58" fmla="*/ 558 w 113"/>
                <a:gd name="T59" fmla="*/ 196 h 187"/>
                <a:gd name="T60" fmla="*/ 558 w 113"/>
                <a:gd name="T61" fmla="*/ 177 h 187"/>
                <a:gd name="T62" fmla="*/ 558 w 113"/>
                <a:gd name="T63" fmla="*/ 160 h 187"/>
                <a:gd name="T64" fmla="*/ 581 w 113"/>
                <a:gd name="T65" fmla="*/ 144 h 187"/>
                <a:gd name="T66" fmla="*/ 581 w 113"/>
                <a:gd name="T67" fmla="*/ 139 h 187"/>
                <a:gd name="T68" fmla="*/ 586 w 113"/>
                <a:gd name="T69" fmla="*/ 134 h 187"/>
                <a:gd name="T70" fmla="*/ 603 w 113"/>
                <a:gd name="T71" fmla="*/ 111 h 187"/>
                <a:gd name="T72" fmla="*/ 581 w 113"/>
                <a:gd name="T73" fmla="*/ 99 h 187"/>
                <a:gd name="T74" fmla="*/ 603 w 113"/>
                <a:gd name="T75" fmla="*/ 90 h 187"/>
                <a:gd name="T76" fmla="*/ 610 w 113"/>
                <a:gd name="T77" fmla="*/ 28 h 187"/>
                <a:gd name="T78" fmla="*/ 610 w 113"/>
                <a:gd name="T79" fmla="*/ 21 h 187"/>
                <a:gd name="T80" fmla="*/ 631 w 113"/>
                <a:gd name="T81" fmla="*/ 0 h 187"/>
                <a:gd name="T82" fmla="*/ 610 w 113"/>
                <a:gd name="T83" fmla="*/ 0 h 187"/>
                <a:gd name="T84" fmla="*/ 603 w 113"/>
                <a:gd name="T85" fmla="*/ 28 h 187"/>
                <a:gd name="T86" fmla="*/ 565 w 113"/>
                <a:gd name="T87" fmla="*/ 66 h 187"/>
                <a:gd name="T88" fmla="*/ 513 w 113"/>
                <a:gd name="T89" fmla="*/ 139 h 187"/>
                <a:gd name="T90" fmla="*/ 463 w 113"/>
                <a:gd name="T91" fmla="*/ 217 h 187"/>
                <a:gd name="T92" fmla="*/ 425 w 113"/>
                <a:gd name="T93" fmla="*/ 283 h 187"/>
                <a:gd name="T94" fmla="*/ 390 w 113"/>
                <a:gd name="T95" fmla="*/ 328 h 187"/>
                <a:gd name="T96" fmla="*/ 340 w 113"/>
                <a:gd name="T97" fmla="*/ 439 h 187"/>
                <a:gd name="T98" fmla="*/ 312 w 113"/>
                <a:gd name="T99" fmla="*/ 495 h 187"/>
                <a:gd name="T100" fmla="*/ 274 w 113"/>
                <a:gd name="T101" fmla="*/ 568 h 187"/>
                <a:gd name="T102" fmla="*/ 128 w 113"/>
                <a:gd name="T103" fmla="*/ 778 h 187"/>
                <a:gd name="T104" fmla="*/ 95 w 113"/>
                <a:gd name="T105" fmla="*/ 835 h 187"/>
                <a:gd name="T106" fmla="*/ 28 w 113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548 w 110"/>
                <a:gd name="T1" fmla="*/ 975 h 200"/>
                <a:gd name="T2" fmla="*/ 532 w 110"/>
                <a:gd name="T3" fmla="*/ 942 h 200"/>
                <a:gd name="T4" fmla="*/ 496 w 110"/>
                <a:gd name="T5" fmla="*/ 868 h 200"/>
                <a:gd name="T6" fmla="*/ 492 w 110"/>
                <a:gd name="T7" fmla="*/ 847 h 200"/>
                <a:gd name="T8" fmla="*/ 435 w 110"/>
                <a:gd name="T9" fmla="*/ 779 h 200"/>
                <a:gd name="T10" fmla="*/ 430 w 110"/>
                <a:gd name="T11" fmla="*/ 758 h 200"/>
                <a:gd name="T12" fmla="*/ 418 w 110"/>
                <a:gd name="T13" fmla="*/ 708 h 200"/>
                <a:gd name="T14" fmla="*/ 397 w 110"/>
                <a:gd name="T15" fmla="*/ 680 h 200"/>
                <a:gd name="T16" fmla="*/ 381 w 110"/>
                <a:gd name="T17" fmla="*/ 663 h 200"/>
                <a:gd name="T18" fmla="*/ 381 w 110"/>
                <a:gd name="T19" fmla="*/ 647 h 200"/>
                <a:gd name="T20" fmla="*/ 357 w 110"/>
                <a:gd name="T21" fmla="*/ 607 h 200"/>
                <a:gd name="T22" fmla="*/ 347 w 110"/>
                <a:gd name="T23" fmla="*/ 585 h 200"/>
                <a:gd name="T24" fmla="*/ 336 w 110"/>
                <a:gd name="T25" fmla="*/ 557 h 200"/>
                <a:gd name="T26" fmla="*/ 324 w 110"/>
                <a:gd name="T27" fmla="*/ 529 h 200"/>
                <a:gd name="T28" fmla="*/ 307 w 110"/>
                <a:gd name="T29" fmla="*/ 491 h 200"/>
                <a:gd name="T30" fmla="*/ 279 w 110"/>
                <a:gd name="T31" fmla="*/ 458 h 200"/>
                <a:gd name="T32" fmla="*/ 274 w 110"/>
                <a:gd name="T33" fmla="*/ 439 h 200"/>
                <a:gd name="T34" fmla="*/ 258 w 110"/>
                <a:gd name="T35" fmla="*/ 418 h 200"/>
                <a:gd name="T36" fmla="*/ 258 w 110"/>
                <a:gd name="T37" fmla="*/ 406 h 200"/>
                <a:gd name="T38" fmla="*/ 251 w 110"/>
                <a:gd name="T39" fmla="*/ 396 h 200"/>
                <a:gd name="T40" fmla="*/ 241 w 110"/>
                <a:gd name="T41" fmla="*/ 385 h 200"/>
                <a:gd name="T42" fmla="*/ 206 w 110"/>
                <a:gd name="T43" fmla="*/ 323 h 200"/>
                <a:gd name="T44" fmla="*/ 196 w 110"/>
                <a:gd name="T45" fmla="*/ 300 h 200"/>
                <a:gd name="T46" fmla="*/ 189 w 110"/>
                <a:gd name="T47" fmla="*/ 290 h 200"/>
                <a:gd name="T48" fmla="*/ 163 w 110"/>
                <a:gd name="T49" fmla="*/ 238 h 200"/>
                <a:gd name="T50" fmla="*/ 139 w 110"/>
                <a:gd name="T51" fmla="*/ 238 h 200"/>
                <a:gd name="T52" fmla="*/ 156 w 110"/>
                <a:gd name="T53" fmla="*/ 217 h 200"/>
                <a:gd name="T54" fmla="*/ 156 w 110"/>
                <a:gd name="T55" fmla="*/ 189 h 200"/>
                <a:gd name="T56" fmla="*/ 135 w 110"/>
                <a:gd name="T57" fmla="*/ 172 h 200"/>
                <a:gd name="T58" fmla="*/ 135 w 110"/>
                <a:gd name="T59" fmla="*/ 168 h 200"/>
                <a:gd name="T60" fmla="*/ 123 w 110"/>
                <a:gd name="T61" fmla="*/ 156 h 200"/>
                <a:gd name="T62" fmla="*/ 111 w 110"/>
                <a:gd name="T63" fmla="*/ 151 h 200"/>
                <a:gd name="T64" fmla="*/ 111 w 110"/>
                <a:gd name="T65" fmla="*/ 123 h 200"/>
                <a:gd name="T66" fmla="*/ 95 w 110"/>
                <a:gd name="T67" fmla="*/ 118 h 200"/>
                <a:gd name="T68" fmla="*/ 95 w 110"/>
                <a:gd name="T69" fmla="*/ 99 h 200"/>
                <a:gd name="T70" fmla="*/ 90 w 110"/>
                <a:gd name="T71" fmla="*/ 90 h 200"/>
                <a:gd name="T72" fmla="*/ 83 w 110"/>
                <a:gd name="T73" fmla="*/ 99 h 200"/>
                <a:gd name="T74" fmla="*/ 73 w 110"/>
                <a:gd name="T75" fmla="*/ 66 h 200"/>
                <a:gd name="T76" fmla="*/ 33 w 110"/>
                <a:gd name="T77" fmla="*/ 33 h 200"/>
                <a:gd name="T78" fmla="*/ 17 w 110"/>
                <a:gd name="T79" fmla="*/ 21 h 200"/>
                <a:gd name="T80" fmla="*/ 12 w 110"/>
                <a:gd name="T81" fmla="*/ 0 h 200"/>
                <a:gd name="T82" fmla="*/ 0 w 110"/>
                <a:gd name="T83" fmla="*/ 17 h 200"/>
                <a:gd name="T84" fmla="*/ 21 w 110"/>
                <a:gd name="T85" fmla="*/ 33 h 200"/>
                <a:gd name="T86" fmla="*/ 40 w 110"/>
                <a:gd name="T87" fmla="*/ 90 h 200"/>
                <a:gd name="T88" fmla="*/ 73 w 110"/>
                <a:gd name="T89" fmla="*/ 172 h 200"/>
                <a:gd name="T90" fmla="*/ 118 w 110"/>
                <a:gd name="T91" fmla="*/ 262 h 200"/>
                <a:gd name="T92" fmla="*/ 156 w 110"/>
                <a:gd name="T93" fmla="*/ 323 h 200"/>
                <a:gd name="T94" fmla="*/ 180 w 110"/>
                <a:gd name="T95" fmla="*/ 385 h 200"/>
                <a:gd name="T96" fmla="*/ 241 w 110"/>
                <a:gd name="T97" fmla="*/ 484 h 200"/>
                <a:gd name="T98" fmla="*/ 274 w 110"/>
                <a:gd name="T99" fmla="*/ 540 h 200"/>
                <a:gd name="T100" fmla="*/ 324 w 110"/>
                <a:gd name="T101" fmla="*/ 607 h 200"/>
                <a:gd name="T102" fmla="*/ 435 w 110"/>
                <a:gd name="T103" fmla="*/ 852 h 200"/>
                <a:gd name="T104" fmla="*/ 475 w 110"/>
                <a:gd name="T105" fmla="*/ 918 h 200"/>
                <a:gd name="T106" fmla="*/ 598 w 110"/>
                <a:gd name="T107" fmla="*/ 108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541 w 110"/>
                <a:gd name="T1" fmla="*/ 988 h 201"/>
                <a:gd name="T2" fmla="*/ 525 w 110"/>
                <a:gd name="T3" fmla="*/ 955 h 201"/>
                <a:gd name="T4" fmla="*/ 503 w 110"/>
                <a:gd name="T5" fmla="*/ 881 h 201"/>
                <a:gd name="T6" fmla="*/ 496 w 110"/>
                <a:gd name="T7" fmla="*/ 860 h 201"/>
                <a:gd name="T8" fmla="*/ 447 w 110"/>
                <a:gd name="T9" fmla="*/ 787 h 201"/>
                <a:gd name="T10" fmla="*/ 430 w 110"/>
                <a:gd name="T11" fmla="*/ 766 h 201"/>
                <a:gd name="T12" fmla="*/ 414 w 110"/>
                <a:gd name="T13" fmla="*/ 721 h 201"/>
                <a:gd name="T14" fmla="*/ 390 w 110"/>
                <a:gd name="T15" fmla="*/ 692 h 201"/>
                <a:gd name="T16" fmla="*/ 381 w 110"/>
                <a:gd name="T17" fmla="*/ 671 h 201"/>
                <a:gd name="T18" fmla="*/ 381 w 110"/>
                <a:gd name="T19" fmla="*/ 648 h 201"/>
                <a:gd name="T20" fmla="*/ 364 w 110"/>
                <a:gd name="T21" fmla="*/ 614 h 201"/>
                <a:gd name="T22" fmla="*/ 352 w 110"/>
                <a:gd name="T23" fmla="*/ 591 h 201"/>
                <a:gd name="T24" fmla="*/ 340 w 110"/>
                <a:gd name="T25" fmla="*/ 558 h 201"/>
                <a:gd name="T26" fmla="*/ 319 w 110"/>
                <a:gd name="T27" fmla="*/ 541 h 201"/>
                <a:gd name="T28" fmla="*/ 307 w 110"/>
                <a:gd name="T29" fmla="*/ 503 h 201"/>
                <a:gd name="T30" fmla="*/ 274 w 110"/>
                <a:gd name="T31" fmla="*/ 470 h 201"/>
                <a:gd name="T32" fmla="*/ 274 w 110"/>
                <a:gd name="T33" fmla="*/ 447 h 201"/>
                <a:gd name="T34" fmla="*/ 262 w 110"/>
                <a:gd name="T35" fmla="*/ 430 h 201"/>
                <a:gd name="T36" fmla="*/ 246 w 110"/>
                <a:gd name="T37" fmla="*/ 414 h 201"/>
                <a:gd name="T38" fmla="*/ 246 w 110"/>
                <a:gd name="T39" fmla="*/ 409 h 201"/>
                <a:gd name="T40" fmla="*/ 241 w 110"/>
                <a:gd name="T41" fmla="*/ 397 h 201"/>
                <a:gd name="T42" fmla="*/ 213 w 110"/>
                <a:gd name="T43" fmla="*/ 336 h 201"/>
                <a:gd name="T44" fmla="*/ 201 w 110"/>
                <a:gd name="T45" fmla="*/ 307 h 201"/>
                <a:gd name="T46" fmla="*/ 189 w 110"/>
                <a:gd name="T47" fmla="*/ 291 h 201"/>
                <a:gd name="T48" fmla="*/ 156 w 110"/>
                <a:gd name="T49" fmla="*/ 250 h 201"/>
                <a:gd name="T50" fmla="*/ 144 w 110"/>
                <a:gd name="T51" fmla="*/ 241 h 201"/>
                <a:gd name="T52" fmla="*/ 144 w 110"/>
                <a:gd name="T53" fmla="*/ 217 h 201"/>
                <a:gd name="T54" fmla="*/ 151 w 110"/>
                <a:gd name="T55" fmla="*/ 196 h 201"/>
                <a:gd name="T56" fmla="*/ 139 w 110"/>
                <a:gd name="T57" fmla="*/ 184 h 201"/>
                <a:gd name="T58" fmla="*/ 139 w 110"/>
                <a:gd name="T59" fmla="*/ 168 h 201"/>
                <a:gd name="T60" fmla="*/ 128 w 110"/>
                <a:gd name="T61" fmla="*/ 168 h 201"/>
                <a:gd name="T62" fmla="*/ 102 w 110"/>
                <a:gd name="T63" fmla="*/ 144 h 201"/>
                <a:gd name="T64" fmla="*/ 102 w 110"/>
                <a:gd name="T65" fmla="*/ 123 h 201"/>
                <a:gd name="T66" fmla="*/ 95 w 110"/>
                <a:gd name="T67" fmla="*/ 123 h 201"/>
                <a:gd name="T68" fmla="*/ 95 w 110"/>
                <a:gd name="T69" fmla="*/ 106 h 201"/>
                <a:gd name="T70" fmla="*/ 83 w 110"/>
                <a:gd name="T71" fmla="*/ 83 h 201"/>
                <a:gd name="T72" fmla="*/ 73 w 110"/>
                <a:gd name="T73" fmla="*/ 106 h 201"/>
                <a:gd name="T74" fmla="*/ 73 w 110"/>
                <a:gd name="T75" fmla="*/ 66 h 201"/>
                <a:gd name="T76" fmla="*/ 21 w 110"/>
                <a:gd name="T77" fmla="*/ 40 h 201"/>
                <a:gd name="T78" fmla="*/ 12 w 110"/>
                <a:gd name="T79" fmla="*/ 33 h 201"/>
                <a:gd name="T80" fmla="*/ 0 w 110"/>
                <a:gd name="T81" fmla="*/ 0 h 201"/>
                <a:gd name="T82" fmla="*/ 0 w 110"/>
                <a:gd name="T83" fmla="*/ 21 h 201"/>
                <a:gd name="T84" fmla="*/ 21 w 110"/>
                <a:gd name="T85" fmla="*/ 40 h 201"/>
                <a:gd name="T86" fmla="*/ 28 w 110"/>
                <a:gd name="T87" fmla="*/ 95 h 201"/>
                <a:gd name="T88" fmla="*/ 73 w 110"/>
                <a:gd name="T89" fmla="*/ 180 h 201"/>
                <a:gd name="T90" fmla="*/ 118 w 110"/>
                <a:gd name="T91" fmla="*/ 262 h 201"/>
                <a:gd name="T92" fmla="*/ 151 w 110"/>
                <a:gd name="T93" fmla="*/ 336 h 201"/>
                <a:gd name="T94" fmla="*/ 173 w 110"/>
                <a:gd name="T95" fmla="*/ 397 h 201"/>
                <a:gd name="T96" fmla="*/ 241 w 110"/>
                <a:gd name="T97" fmla="*/ 496 h 201"/>
                <a:gd name="T98" fmla="*/ 274 w 110"/>
                <a:gd name="T99" fmla="*/ 548 h 201"/>
                <a:gd name="T100" fmla="*/ 319 w 110"/>
                <a:gd name="T101" fmla="*/ 619 h 201"/>
                <a:gd name="T102" fmla="*/ 435 w 110"/>
                <a:gd name="T103" fmla="*/ 865 h 201"/>
                <a:gd name="T104" fmla="*/ 480 w 110"/>
                <a:gd name="T105" fmla="*/ 933 h 201"/>
                <a:gd name="T106" fmla="*/ 603 w 110"/>
                <a:gd name="T107" fmla="*/ 1101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127 w 25"/>
                <a:gd name="T1" fmla="*/ 0 h 1046"/>
                <a:gd name="T2" fmla="*/ 94 w 25"/>
                <a:gd name="T3" fmla="*/ 2891 h 1046"/>
                <a:gd name="T4" fmla="*/ 139 w 25"/>
                <a:gd name="T5" fmla="*/ 5837 h 1046"/>
                <a:gd name="T6" fmla="*/ 21 w 25"/>
                <a:gd name="T7" fmla="*/ 5837 h 1046"/>
                <a:gd name="T8" fmla="*/ 61 w 25"/>
                <a:gd name="T9" fmla="*/ 4231 h 1046"/>
                <a:gd name="T10" fmla="*/ 0 w 25"/>
                <a:gd name="T11" fmla="*/ 1335 h 1046"/>
                <a:gd name="T12" fmla="*/ 45 w 25"/>
                <a:gd name="T13" fmla="*/ 0 h 1046"/>
                <a:gd name="T14" fmla="*/ 127 w 25"/>
                <a:gd name="T15" fmla="*/ 0 h 1046"/>
                <a:gd name="T16" fmla="*/ 12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7" name="Group 50"/>
          <p:cNvGrpSpPr>
            <a:grpSpLocks noChangeAspect="1"/>
          </p:cNvGrpSpPr>
          <p:nvPr/>
        </p:nvGrpSpPr>
        <p:grpSpPr bwMode="auto">
          <a:xfrm>
            <a:off x="10514013" y="2438400"/>
            <a:ext cx="1484312" cy="2195513"/>
            <a:chOff x="3369" y="1563"/>
            <a:chExt cx="940" cy="1390"/>
          </a:xfrm>
        </p:grpSpPr>
        <p:sp>
          <p:nvSpPr>
            <p:cNvPr id="258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455 w 81"/>
                <a:gd name="T1" fmla="*/ 405 h 90"/>
                <a:gd name="T2" fmla="*/ 247 w 81"/>
                <a:gd name="T3" fmla="*/ 38 h 90"/>
                <a:gd name="T4" fmla="*/ 0 w 81"/>
                <a:gd name="T5" fmla="*/ 115 h 90"/>
                <a:gd name="T6" fmla="*/ 119 w 81"/>
                <a:gd name="T7" fmla="*/ 106 h 90"/>
                <a:gd name="T8" fmla="*/ 299 w 81"/>
                <a:gd name="T9" fmla="*/ 422 h 90"/>
                <a:gd name="T10" fmla="*/ 455 w 81"/>
                <a:gd name="T11" fmla="*/ 405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41 w 7"/>
                <a:gd name="T1" fmla="*/ 16 h 7"/>
                <a:gd name="T2" fmla="*/ 24 w 7"/>
                <a:gd name="T3" fmla="*/ 37 h 7"/>
                <a:gd name="T4" fmla="*/ 0 w 7"/>
                <a:gd name="T5" fmla="*/ 16 h 7"/>
                <a:gd name="T6" fmla="*/ 24 w 7"/>
                <a:gd name="T7" fmla="*/ 0 h 7"/>
                <a:gd name="T8" fmla="*/ 41 w 7"/>
                <a:gd name="T9" fmla="*/ 1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74 h 13"/>
                <a:gd name="T2" fmla="*/ 45 w 11"/>
                <a:gd name="T3" fmla="*/ 0 h 13"/>
                <a:gd name="T4" fmla="*/ 0 w 11"/>
                <a:gd name="T5" fmla="*/ 74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28 w 12"/>
                <a:gd name="T1" fmla="*/ 86 h 15"/>
                <a:gd name="T2" fmla="*/ 0 w 12"/>
                <a:gd name="T3" fmla="*/ 0 h 15"/>
                <a:gd name="T4" fmla="*/ 28 w 12"/>
                <a:gd name="T5" fmla="*/ 86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401 h 89"/>
                <a:gd name="T2" fmla="*/ 205 w 81"/>
                <a:gd name="T3" fmla="*/ 40 h 89"/>
                <a:gd name="T4" fmla="*/ 450 w 81"/>
                <a:gd name="T5" fmla="*/ 111 h 89"/>
                <a:gd name="T6" fmla="*/ 332 w 81"/>
                <a:gd name="T7" fmla="*/ 99 h 89"/>
                <a:gd name="T8" fmla="*/ 156 w 81"/>
                <a:gd name="T9" fmla="*/ 422 h 89"/>
                <a:gd name="T10" fmla="*/ 0 w 81"/>
                <a:gd name="T11" fmla="*/ 401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24 h 8"/>
                <a:gd name="T2" fmla="*/ 24 w 8"/>
                <a:gd name="T3" fmla="*/ 45 h 8"/>
                <a:gd name="T4" fmla="*/ 45 w 8"/>
                <a:gd name="T5" fmla="*/ 29 h 8"/>
                <a:gd name="T6" fmla="*/ 29 w 8"/>
                <a:gd name="T7" fmla="*/ 0 h 8"/>
                <a:gd name="T8" fmla="*/ 0 w 8"/>
                <a:gd name="T9" fmla="*/ 2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61 w 11"/>
                <a:gd name="T1" fmla="*/ 78 h 14"/>
                <a:gd name="T2" fmla="*/ 17 w 11"/>
                <a:gd name="T3" fmla="*/ 0 h 14"/>
                <a:gd name="T4" fmla="*/ 61 w 11"/>
                <a:gd name="T5" fmla="*/ 78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40 w 11"/>
                <a:gd name="T1" fmla="*/ 86 h 15"/>
                <a:gd name="T2" fmla="*/ 61 w 11"/>
                <a:gd name="T3" fmla="*/ 0 h 15"/>
                <a:gd name="T4" fmla="*/ 40 w 11"/>
                <a:gd name="T5" fmla="*/ 86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275 w 59"/>
                <a:gd name="T1" fmla="*/ 5 h 40"/>
                <a:gd name="T2" fmla="*/ 33 w 59"/>
                <a:gd name="T3" fmla="*/ 49 h 40"/>
                <a:gd name="T4" fmla="*/ 123 w 59"/>
                <a:gd name="T5" fmla="*/ 66 h 40"/>
                <a:gd name="T6" fmla="*/ 0 w 59"/>
                <a:gd name="T7" fmla="*/ 155 h 40"/>
                <a:gd name="T8" fmla="*/ 164 w 59"/>
                <a:gd name="T9" fmla="*/ 115 h 40"/>
                <a:gd name="T10" fmla="*/ 85 w 59"/>
                <a:gd name="T11" fmla="*/ 221 h 40"/>
                <a:gd name="T12" fmla="*/ 275 w 59"/>
                <a:gd name="T13" fmla="*/ 139 h 40"/>
                <a:gd name="T14" fmla="*/ 271 w 59"/>
                <a:gd name="T15" fmla="*/ 28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45 w 58"/>
                <a:gd name="T1" fmla="*/ 12 h 40"/>
                <a:gd name="T2" fmla="*/ 291 w 58"/>
                <a:gd name="T3" fmla="*/ 49 h 40"/>
                <a:gd name="T4" fmla="*/ 196 w 58"/>
                <a:gd name="T5" fmla="*/ 66 h 40"/>
                <a:gd name="T6" fmla="*/ 324 w 58"/>
                <a:gd name="T7" fmla="*/ 155 h 40"/>
                <a:gd name="T8" fmla="*/ 156 w 58"/>
                <a:gd name="T9" fmla="*/ 115 h 40"/>
                <a:gd name="T10" fmla="*/ 241 w 58"/>
                <a:gd name="T11" fmla="*/ 221 h 40"/>
                <a:gd name="T12" fmla="*/ 45 w 58"/>
                <a:gd name="T13" fmla="*/ 139 h 40"/>
                <a:gd name="T14" fmla="*/ 50 w 58"/>
                <a:gd name="T15" fmla="*/ 28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79 w 52"/>
                <a:gd name="T1" fmla="*/ 0 h 368"/>
                <a:gd name="T2" fmla="*/ 65 w 52"/>
                <a:gd name="T3" fmla="*/ 789 h 368"/>
                <a:gd name="T4" fmla="*/ 0 w 52"/>
                <a:gd name="T5" fmla="*/ 789 h 368"/>
                <a:gd name="T6" fmla="*/ 7 w 52"/>
                <a:gd name="T7" fmla="*/ 56 h 368"/>
                <a:gd name="T8" fmla="*/ 79 w 52"/>
                <a:gd name="T9" fmla="*/ 0 h 368"/>
                <a:gd name="T10" fmla="*/ 79 w 52"/>
                <a:gd name="T11" fmla="*/ 0 h 368"/>
                <a:gd name="T12" fmla="*/ 79 w 52"/>
                <a:gd name="T13" fmla="*/ 0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610 w 129"/>
                <a:gd name="T1" fmla="*/ 49 h 65"/>
                <a:gd name="T2" fmla="*/ 705 w 129"/>
                <a:gd name="T3" fmla="*/ 238 h 65"/>
                <a:gd name="T4" fmla="*/ 634 w 129"/>
                <a:gd name="T5" fmla="*/ 184 h 65"/>
                <a:gd name="T6" fmla="*/ 627 w 129"/>
                <a:gd name="T7" fmla="*/ 322 h 65"/>
                <a:gd name="T8" fmla="*/ 556 w 129"/>
                <a:gd name="T9" fmla="*/ 245 h 65"/>
                <a:gd name="T10" fmla="*/ 528 w 129"/>
                <a:gd name="T11" fmla="*/ 348 h 65"/>
                <a:gd name="T12" fmla="*/ 500 w 129"/>
                <a:gd name="T13" fmla="*/ 205 h 65"/>
                <a:gd name="T14" fmla="*/ 427 w 129"/>
                <a:gd name="T15" fmla="*/ 355 h 65"/>
                <a:gd name="T16" fmla="*/ 410 w 129"/>
                <a:gd name="T17" fmla="*/ 233 h 65"/>
                <a:gd name="T18" fmla="*/ 306 w 129"/>
                <a:gd name="T19" fmla="*/ 360 h 65"/>
                <a:gd name="T20" fmla="*/ 306 w 129"/>
                <a:gd name="T21" fmla="*/ 217 h 65"/>
                <a:gd name="T22" fmla="*/ 233 w 129"/>
                <a:gd name="T23" fmla="*/ 299 h 65"/>
                <a:gd name="T24" fmla="*/ 200 w 129"/>
                <a:gd name="T25" fmla="*/ 188 h 65"/>
                <a:gd name="T26" fmla="*/ 90 w 129"/>
                <a:gd name="T27" fmla="*/ 315 h 65"/>
                <a:gd name="T28" fmla="*/ 99 w 129"/>
                <a:gd name="T29" fmla="*/ 155 h 65"/>
                <a:gd name="T30" fmla="*/ 5 w 129"/>
                <a:gd name="T31" fmla="*/ 238 h 65"/>
                <a:gd name="T32" fmla="*/ 90 w 129"/>
                <a:gd name="T33" fmla="*/ 115 h 65"/>
                <a:gd name="T34" fmla="*/ 389 w 129"/>
                <a:gd name="T35" fmla="*/ 0 h 65"/>
                <a:gd name="T36" fmla="*/ 610 w 129"/>
                <a:gd name="T37" fmla="*/ 49 h 65"/>
                <a:gd name="T38" fmla="*/ 610 w 129"/>
                <a:gd name="T39" fmla="*/ 49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Freeform 63"/>
            <p:cNvSpPr>
              <a:spLocks/>
            </p:cNvSpPr>
            <p:nvPr/>
          </p:nvSpPr>
          <p:spPr bwMode="auto">
            <a:xfrm>
              <a:off x="3457" y="2073"/>
              <a:ext cx="777" cy="359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352 w 127"/>
                <a:gd name="T1" fmla="*/ 16 h 129"/>
                <a:gd name="T2" fmla="*/ 669 w 127"/>
                <a:gd name="T3" fmla="*/ 361 h 129"/>
                <a:gd name="T4" fmla="*/ 17 w 127"/>
                <a:gd name="T5" fmla="*/ 339 h 129"/>
                <a:gd name="T6" fmla="*/ 352 w 127"/>
                <a:gd name="T7" fmla="*/ 16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462 w 132"/>
                <a:gd name="T1" fmla="*/ 0 h 49"/>
                <a:gd name="T2" fmla="*/ 704 w 132"/>
                <a:gd name="T3" fmla="*/ 148 h 49"/>
                <a:gd name="T4" fmla="*/ 521 w 132"/>
                <a:gd name="T5" fmla="*/ 106 h 49"/>
                <a:gd name="T6" fmla="*/ 516 w 132"/>
                <a:gd name="T7" fmla="*/ 270 h 49"/>
                <a:gd name="T8" fmla="*/ 384 w 132"/>
                <a:gd name="T9" fmla="*/ 115 h 49"/>
                <a:gd name="T10" fmla="*/ 262 w 132"/>
                <a:gd name="T11" fmla="*/ 258 h 49"/>
                <a:gd name="T12" fmla="*/ 212 w 132"/>
                <a:gd name="T13" fmla="*/ 99 h 49"/>
                <a:gd name="T14" fmla="*/ 0 w 132"/>
                <a:gd name="T15" fmla="*/ 143 h 49"/>
                <a:gd name="T16" fmla="*/ 271 w 132"/>
                <a:gd name="T17" fmla="*/ 0 h 49"/>
                <a:gd name="T18" fmla="*/ 462 w 132"/>
                <a:gd name="T19" fmla="*/ 0 h 49"/>
                <a:gd name="T20" fmla="*/ 462 w 132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Freeform 66"/>
            <p:cNvSpPr>
              <a:spLocks/>
            </p:cNvSpPr>
            <p:nvPr/>
          </p:nvSpPr>
          <p:spPr bwMode="auto">
            <a:xfrm>
              <a:off x="3665" y="2376"/>
              <a:ext cx="327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Freeform 67"/>
            <p:cNvSpPr>
              <a:spLocks/>
            </p:cNvSpPr>
            <p:nvPr/>
          </p:nvSpPr>
          <p:spPr bwMode="auto">
            <a:xfrm>
              <a:off x="3650" y="1563"/>
              <a:ext cx="397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118 w 28"/>
                <a:gd name="T1" fmla="*/ 0 h 17"/>
                <a:gd name="T2" fmla="*/ 73 w 28"/>
                <a:gd name="T3" fmla="*/ 94 h 17"/>
                <a:gd name="T4" fmla="*/ 21 w 28"/>
                <a:gd name="T5" fmla="*/ 0 h 17"/>
                <a:gd name="T6" fmla="*/ 83 w 28"/>
                <a:gd name="T7" fmla="*/ 66 h 17"/>
                <a:gd name="T8" fmla="*/ 118 w 2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114 w 26"/>
                <a:gd name="T1" fmla="*/ 0 h 17"/>
                <a:gd name="T2" fmla="*/ 69 w 26"/>
                <a:gd name="T3" fmla="*/ 94 h 17"/>
                <a:gd name="T4" fmla="*/ 17 w 26"/>
                <a:gd name="T5" fmla="*/ 0 h 17"/>
                <a:gd name="T6" fmla="*/ 74 w 26"/>
                <a:gd name="T7" fmla="*/ 66 h 17"/>
                <a:gd name="T8" fmla="*/ 114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95 h 55"/>
                <a:gd name="T2" fmla="*/ 218 w 123"/>
                <a:gd name="T3" fmla="*/ 291 h 55"/>
                <a:gd name="T4" fmla="*/ 622 w 123"/>
                <a:gd name="T5" fmla="*/ 180 h 55"/>
                <a:gd name="T6" fmla="*/ 660 w 123"/>
                <a:gd name="T7" fmla="*/ 0 h 55"/>
                <a:gd name="T8" fmla="*/ 499 w 123"/>
                <a:gd name="T9" fmla="*/ 234 h 55"/>
                <a:gd name="T10" fmla="*/ 156 w 123"/>
                <a:gd name="T11" fmla="*/ 229 h 55"/>
                <a:gd name="T12" fmla="*/ 0 w 123"/>
                <a:gd name="T13" fmla="*/ 95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435 w 83"/>
                <a:gd name="T1" fmla="*/ 17 h 12"/>
                <a:gd name="T2" fmla="*/ 222 w 83"/>
                <a:gd name="T3" fmla="*/ 41 h 12"/>
                <a:gd name="T4" fmla="*/ 28 w 83"/>
                <a:gd name="T5" fmla="*/ 0 h 12"/>
                <a:gd name="T6" fmla="*/ 0 w 83"/>
                <a:gd name="T7" fmla="*/ 0 h 12"/>
                <a:gd name="T8" fmla="*/ 217 w 83"/>
                <a:gd name="T9" fmla="*/ 70 h 12"/>
                <a:gd name="T10" fmla="*/ 463 w 83"/>
                <a:gd name="T11" fmla="*/ 29 h 12"/>
                <a:gd name="T12" fmla="*/ 435 w 83"/>
                <a:gd name="T13" fmla="*/ 17 h 12"/>
                <a:gd name="T14" fmla="*/ 435 w 83"/>
                <a:gd name="T15" fmla="*/ 1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9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57 w 25"/>
                <a:gd name="T1" fmla="*/ 24 h 23"/>
                <a:gd name="T2" fmla="*/ 111 w 25"/>
                <a:gd name="T3" fmla="*/ 45 h 23"/>
                <a:gd name="T4" fmla="*/ 78 w 25"/>
                <a:gd name="T5" fmla="*/ 127 h 23"/>
                <a:gd name="T6" fmla="*/ 57 w 25"/>
                <a:gd name="T7" fmla="*/ 24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0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74 w 21"/>
                <a:gd name="T1" fmla="*/ 5 h 22"/>
                <a:gd name="T2" fmla="*/ 119 w 21"/>
                <a:gd name="T3" fmla="*/ 50 h 22"/>
                <a:gd name="T4" fmla="*/ 40 w 21"/>
                <a:gd name="T5" fmla="*/ 95 h 22"/>
                <a:gd name="T6" fmla="*/ 74 w 21"/>
                <a:gd name="T7" fmla="*/ 5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1" name="Freeform 74"/>
            <p:cNvSpPr>
              <a:spLocks/>
            </p:cNvSpPr>
            <p:nvPr/>
          </p:nvSpPr>
          <p:spPr bwMode="auto">
            <a:xfrm>
              <a:off x="3724" y="2187"/>
              <a:ext cx="105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3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4" name="Freeform 77"/>
            <p:cNvSpPr>
              <a:spLocks/>
            </p:cNvSpPr>
            <p:nvPr/>
          </p:nvSpPr>
          <p:spPr bwMode="auto">
            <a:xfrm>
              <a:off x="3835" y="2116"/>
              <a:ext cx="12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5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45 w 8"/>
                <a:gd name="T1" fmla="*/ 17 h 7"/>
                <a:gd name="T2" fmla="*/ 24 w 8"/>
                <a:gd name="T3" fmla="*/ 41 h 7"/>
                <a:gd name="T4" fmla="*/ 0 w 8"/>
                <a:gd name="T5" fmla="*/ 17 h 7"/>
                <a:gd name="T6" fmla="*/ 17 w 8"/>
                <a:gd name="T7" fmla="*/ 0 h 7"/>
                <a:gd name="T8" fmla="*/ 45 w 8"/>
                <a:gd name="T9" fmla="*/ 1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6" name="Group 5"/>
          <p:cNvGrpSpPr>
            <a:grpSpLocks noChangeAspect="1"/>
          </p:cNvGrpSpPr>
          <p:nvPr/>
        </p:nvGrpSpPr>
        <p:grpSpPr bwMode="auto">
          <a:xfrm>
            <a:off x="7988300" y="2989263"/>
            <a:ext cx="2439988" cy="3073400"/>
            <a:chOff x="2968" y="1107"/>
            <a:chExt cx="1736" cy="2188"/>
          </a:xfrm>
        </p:grpSpPr>
        <p:sp>
          <p:nvSpPr>
            <p:cNvPr id="287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693 w 219"/>
                <a:gd name="T1" fmla="*/ 229 h 275"/>
                <a:gd name="T2" fmla="*/ 665 w 219"/>
                <a:gd name="T3" fmla="*/ 217 h 275"/>
                <a:gd name="T4" fmla="*/ 766 w 219"/>
                <a:gd name="T5" fmla="*/ 12 h 275"/>
                <a:gd name="T6" fmla="*/ 655 w 219"/>
                <a:gd name="T7" fmla="*/ 201 h 275"/>
                <a:gd name="T8" fmla="*/ 565 w 219"/>
                <a:gd name="T9" fmla="*/ 0 h 275"/>
                <a:gd name="T10" fmla="*/ 627 w 219"/>
                <a:gd name="T11" fmla="*/ 205 h 275"/>
                <a:gd name="T12" fmla="*/ 0 w 219"/>
                <a:gd name="T13" fmla="*/ 406 h 275"/>
                <a:gd name="T14" fmla="*/ 331 w 219"/>
                <a:gd name="T15" fmla="*/ 389 h 275"/>
                <a:gd name="T16" fmla="*/ 783 w 219"/>
                <a:gd name="T17" fmla="*/ 1310 h 275"/>
                <a:gd name="T18" fmla="*/ 1225 w 219"/>
                <a:gd name="T19" fmla="*/ 1281 h 275"/>
                <a:gd name="T20" fmla="*/ 693 w 219"/>
                <a:gd name="T21" fmla="*/ 229 h 2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6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9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5 w 97"/>
                <a:gd name="T3" fmla="*/ 968 h 673"/>
                <a:gd name="T4" fmla="*/ 76 w 97"/>
                <a:gd name="T5" fmla="*/ 968 h 673"/>
                <a:gd name="T6" fmla="*/ 66 w 97"/>
                <a:gd name="T7" fmla="*/ 6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0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196 w 234"/>
                <a:gd name="T1" fmla="*/ 95 h 121"/>
                <a:gd name="T2" fmla="*/ 12 w 234"/>
                <a:gd name="T3" fmla="*/ 435 h 121"/>
                <a:gd name="T4" fmla="*/ 144 w 234"/>
                <a:gd name="T5" fmla="*/ 336 h 121"/>
                <a:gd name="T6" fmla="*/ 156 w 234"/>
                <a:gd name="T7" fmla="*/ 598 h 121"/>
                <a:gd name="T8" fmla="*/ 295 w 234"/>
                <a:gd name="T9" fmla="*/ 451 h 121"/>
                <a:gd name="T10" fmla="*/ 340 w 234"/>
                <a:gd name="T11" fmla="*/ 643 h 121"/>
                <a:gd name="T12" fmla="*/ 402 w 234"/>
                <a:gd name="T13" fmla="*/ 373 h 121"/>
                <a:gd name="T14" fmla="*/ 525 w 234"/>
                <a:gd name="T15" fmla="*/ 655 h 121"/>
                <a:gd name="T16" fmla="*/ 565 w 234"/>
                <a:gd name="T17" fmla="*/ 425 h 121"/>
                <a:gd name="T18" fmla="*/ 749 w 234"/>
                <a:gd name="T19" fmla="*/ 676 h 121"/>
                <a:gd name="T20" fmla="*/ 749 w 234"/>
                <a:gd name="T21" fmla="*/ 402 h 121"/>
                <a:gd name="T22" fmla="*/ 881 w 234"/>
                <a:gd name="T23" fmla="*/ 548 h 121"/>
                <a:gd name="T24" fmla="*/ 943 w 234"/>
                <a:gd name="T25" fmla="*/ 347 h 121"/>
                <a:gd name="T26" fmla="*/ 1144 w 234"/>
                <a:gd name="T27" fmla="*/ 586 h 121"/>
                <a:gd name="T28" fmla="*/ 1127 w 234"/>
                <a:gd name="T29" fmla="*/ 291 h 121"/>
                <a:gd name="T30" fmla="*/ 1302 w 234"/>
                <a:gd name="T31" fmla="*/ 442 h 121"/>
                <a:gd name="T32" fmla="*/ 1144 w 234"/>
                <a:gd name="T33" fmla="*/ 213 h 121"/>
                <a:gd name="T34" fmla="*/ 598 w 234"/>
                <a:gd name="T35" fmla="*/ 0 h 121"/>
                <a:gd name="T36" fmla="*/ 196 w 234"/>
                <a:gd name="T37" fmla="*/ 95 h 121"/>
                <a:gd name="T38" fmla="*/ 196 w 234"/>
                <a:gd name="T39" fmla="*/ 95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1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3212 w 600"/>
                <a:gd name="T1" fmla="*/ 33 h 323"/>
                <a:gd name="T2" fmla="*/ 1958 w 600"/>
                <a:gd name="T3" fmla="*/ 12 h 323"/>
                <a:gd name="T4" fmla="*/ 1389 w 600"/>
                <a:gd name="T5" fmla="*/ 0 h 323"/>
                <a:gd name="T6" fmla="*/ 713 w 600"/>
                <a:gd name="T7" fmla="*/ 45 h 323"/>
                <a:gd name="T8" fmla="*/ 106 w 600"/>
                <a:gd name="T9" fmla="*/ 73 h 323"/>
                <a:gd name="T10" fmla="*/ 83 w 600"/>
                <a:gd name="T11" fmla="*/ 442 h 323"/>
                <a:gd name="T12" fmla="*/ 1138 w 600"/>
                <a:gd name="T13" fmla="*/ 425 h 323"/>
                <a:gd name="T14" fmla="*/ 1082 w 600"/>
                <a:gd name="T15" fmla="*/ 1401 h 323"/>
                <a:gd name="T16" fmla="*/ 1171 w 600"/>
                <a:gd name="T17" fmla="*/ 1439 h 323"/>
                <a:gd name="T18" fmla="*/ 1105 w 600"/>
                <a:gd name="T19" fmla="*/ 1557 h 323"/>
                <a:gd name="T20" fmla="*/ 1311 w 600"/>
                <a:gd name="T21" fmla="*/ 1535 h 323"/>
                <a:gd name="T22" fmla="*/ 1327 w 600"/>
                <a:gd name="T23" fmla="*/ 1802 h 323"/>
                <a:gd name="T24" fmla="*/ 1700 w 600"/>
                <a:gd name="T25" fmla="*/ 1630 h 323"/>
                <a:gd name="T26" fmla="*/ 1790 w 600"/>
                <a:gd name="T27" fmla="*/ 1774 h 323"/>
                <a:gd name="T28" fmla="*/ 2015 w 600"/>
                <a:gd name="T29" fmla="*/ 1618 h 323"/>
                <a:gd name="T30" fmla="*/ 2220 w 600"/>
                <a:gd name="T31" fmla="*/ 1762 h 323"/>
                <a:gd name="T32" fmla="*/ 2258 w 600"/>
                <a:gd name="T33" fmla="*/ 1590 h 323"/>
                <a:gd name="T34" fmla="*/ 2425 w 600"/>
                <a:gd name="T35" fmla="*/ 1630 h 323"/>
                <a:gd name="T36" fmla="*/ 2298 w 600"/>
                <a:gd name="T37" fmla="*/ 1474 h 323"/>
                <a:gd name="T38" fmla="*/ 2326 w 600"/>
                <a:gd name="T39" fmla="*/ 1457 h 323"/>
                <a:gd name="T40" fmla="*/ 2326 w 600"/>
                <a:gd name="T41" fmla="*/ 413 h 323"/>
                <a:gd name="T42" fmla="*/ 3257 w 600"/>
                <a:gd name="T43" fmla="*/ 364 h 323"/>
                <a:gd name="T44" fmla="*/ 3212 w 600"/>
                <a:gd name="T45" fmla="*/ 33 h 3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90 w 106"/>
                <a:gd name="T1" fmla="*/ 21 h 74"/>
                <a:gd name="T2" fmla="*/ 533 w 106"/>
                <a:gd name="T3" fmla="*/ 102 h 74"/>
                <a:gd name="T4" fmla="*/ 369 w 106"/>
                <a:gd name="T5" fmla="*/ 118 h 74"/>
                <a:gd name="T6" fmla="*/ 594 w 106"/>
                <a:gd name="T7" fmla="*/ 296 h 74"/>
                <a:gd name="T8" fmla="*/ 296 w 106"/>
                <a:gd name="T9" fmla="*/ 218 h 74"/>
                <a:gd name="T10" fmla="*/ 448 w 106"/>
                <a:gd name="T11" fmla="*/ 414 h 74"/>
                <a:gd name="T12" fmla="*/ 90 w 106"/>
                <a:gd name="T13" fmla="*/ 258 h 74"/>
                <a:gd name="T14" fmla="*/ 102 w 106"/>
                <a:gd name="T15" fmla="*/ 5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496 w 105"/>
                <a:gd name="T1" fmla="*/ 21 h 74"/>
                <a:gd name="T2" fmla="*/ 57 w 105"/>
                <a:gd name="T3" fmla="*/ 102 h 74"/>
                <a:gd name="T4" fmla="*/ 222 w 105"/>
                <a:gd name="T5" fmla="*/ 118 h 74"/>
                <a:gd name="T6" fmla="*/ 0 w 105"/>
                <a:gd name="T7" fmla="*/ 296 h 74"/>
                <a:gd name="T8" fmla="*/ 291 w 105"/>
                <a:gd name="T9" fmla="*/ 218 h 74"/>
                <a:gd name="T10" fmla="*/ 144 w 105"/>
                <a:gd name="T11" fmla="*/ 414 h 74"/>
                <a:gd name="T12" fmla="*/ 496 w 105"/>
                <a:gd name="T13" fmla="*/ 258 h 74"/>
                <a:gd name="T14" fmla="*/ 484 w 105"/>
                <a:gd name="T15" fmla="*/ 5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4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647 w 232"/>
                <a:gd name="T1" fmla="*/ 28 h 236"/>
                <a:gd name="T2" fmla="*/ 73 w 232"/>
                <a:gd name="T3" fmla="*/ 663 h 236"/>
                <a:gd name="T4" fmla="*/ 1266 w 232"/>
                <a:gd name="T5" fmla="*/ 618 h 236"/>
                <a:gd name="T6" fmla="*/ 647 w 232"/>
                <a:gd name="T7" fmla="*/ 28 h 2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496 w 240"/>
                <a:gd name="T1" fmla="*/ 0 h 88"/>
                <a:gd name="T2" fmla="*/ 50 w 240"/>
                <a:gd name="T3" fmla="*/ 274 h 88"/>
                <a:gd name="T4" fmla="*/ 385 w 240"/>
                <a:gd name="T5" fmla="*/ 184 h 88"/>
                <a:gd name="T6" fmla="*/ 390 w 240"/>
                <a:gd name="T7" fmla="*/ 492 h 88"/>
                <a:gd name="T8" fmla="*/ 647 w 240"/>
                <a:gd name="T9" fmla="*/ 206 h 88"/>
                <a:gd name="T10" fmla="*/ 865 w 240"/>
                <a:gd name="T11" fmla="*/ 470 h 88"/>
                <a:gd name="T12" fmla="*/ 954 w 240"/>
                <a:gd name="T13" fmla="*/ 173 h 88"/>
                <a:gd name="T14" fmla="*/ 1340 w 240"/>
                <a:gd name="T15" fmla="*/ 258 h 88"/>
                <a:gd name="T16" fmla="*/ 843 w 240"/>
                <a:gd name="T17" fmla="*/ 0 h 88"/>
                <a:gd name="T18" fmla="*/ 496 w 240"/>
                <a:gd name="T19" fmla="*/ 0 h 88"/>
                <a:gd name="T20" fmla="*/ 496 w 240"/>
                <a:gd name="T21" fmla="*/ 0 h 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1163 h 250"/>
                <a:gd name="T2" fmla="*/ 508 w 320"/>
                <a:gd name="T3" fmla="*/ 1201 h 250"/>
                <a:gd name="T4" fmla="*/ 1703 w 320"/>
                <a:gd name="T5" fmla="*/ 1069 h 250"/>
                <a:gd name="T6" fmla="*/ 1177 w 320"/>
                <a:gd name="T7" fmla="*/ 894 h 250"/>
                <a:gd name="T8" fmla="*/ 1177 w 320"/>
                <a:gd name="T9" fmla="*/ 598 h 250"/>
                <a:gd name="T10" fmla="*/ 1380 w 320"/>
                <a:gd name="T11" fmla="*/ 324 h 250"/>
                <a:gd name="T12" fmla="*/ 1786 w 320"/>
                <a:gd name="T13" fmla="*/ 463 h 250"/>
                <a:gd name="T14" fmla="*/ 1262 w 320"/>
                <a:gd name="T15" fmla="*/ 95 h 250"/>
                <a:gd name="T16" fmla="*/ 610 w 320"/>
                <a:gd name="T17" fmla="*/ 565 h 250"/>
                <a:gd name="T18" fmla="*/ 541 w 320"/>
                <a:gd name="T19" fmla="*/ 905 h 250"/>
                <a:gd name="T20" fmla="*/ 0 w 320"/>
                <a:gd name="T21" fmla="*/ 1163 h 250"/>
                <a:gd name="T22" fmla="*/ 0 w 320"/>
                <a:gd name="T23" fmla="*/ 1163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66 w 48"/>
                <a:gd name="T1" fmla="*/ 0 h 27"/>
                <a:gd name="T2" fmla="*/ 144 w 48"/>
                <a:gd name="T3" fmla="*/ 152 h 27"/>
                <a:gd name="T4" fmla="*/ 233 w 48"/>
                <a:gd name="T5" fmla="*/ 0 h 27"/>
                <a:gd name="T6" fmla="*/ 134 w 48"/>
                <a:gd name="T7" fmla="*/ 123 h 27"/>
                <a:gd name="T8" fmla="*/ 66 w 4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8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66 w 50"/>
                <a:gd name="T1" fmla="*/ 0 h 27"/>
                <a:gd name="T2" fmla="*/ 156 w 50"/>
                <a:gd name="T3" fmla="*/ 152 h 27"/>
                <a:gd name="T4" fmla="*/ 238 w 50"/>
                <a:gd name="T5" fmla="*/ 0 h 27"/>
                <a:gd name="T6" fmla="*/ 139 w 50"/>
                <a:gd name="T7" fmla="*/ 123 h 27"/>
                <a:gd name="T8" fmla="*/ 66 w 5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9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1262 w 226"/>
                <a:gd name="T1" fmla="*/ 167 h 98"/>
                <a:gd name="T2" fmla="*/ 855 w 226"/>
                <a:gd name="T3" fmla="*/ 507 h 98"/>
                <a:gd name="T4" fmla="*/ 128 w 226"/>
                <a:gd name="T5" fmla="*/ 316 h 98"/>
                <a:gd name="T6" fmla="*/ 50 w 226"/>
                <a:gd name="T7" fmla="*/ 0 h 98"/>
                <a:gd name="T8" fmla="*/ 357 w 226"/>
                <a:gd name="T9" fmla="*/ 422 h 98"/>
                <a:gd name="T10" fmla="*/ 983 w 226"/>
                <a:gd name="T11" fmla="*/ 410 h 98"/>
                <a:gd name="T12" fmla="*/ 1262 w 226"/>
                <a:gd name="T13" fmla="*/ 167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0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45 w 151"/>
                <a:gd name="T1" fmla="*/ 38 h 23"/>
                <a:gd name="T2" fmla="*/ 435 w 151"/>
                <a:gd name="T3" fmla="*/ 77 h 23"/>
                <a:gd name="T4" fmla="*/ 794 w 151"/>
                <a:gd name="T5" fmla="*/ 0 h 23"/>
                <a:gd name="T6" fmla="*/ 844 w 151"/>
                <a:gd name="T7" fmla="*/ 0 h 23"/>
                <a:gd name="T8" fmla="*/ 447 w 151"/>
                <a:gd name="T9" fmla="*/ 127 h 23"/>
                <a:gd name="T10" fmla="*/ 0 w 151"/>
                <a:gd name="T11" fmla="*/ 49 h 23"/>
                <a:gd name="T12" fmla="*/ 45 w 151"/>
                <a:gd name="T13" fmla="*/ 38 h 23"/>
                <a:gd name="T14" fmla="*/ 45 w 151"/>
                <a:gd name="T15" fmla="*/ 38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144 w 44"/>
                <a:gd name="T1" fmla="*/ 33 h 40"/>
                <a:gd name="T2" fmla="*/ 40 w 44"/>
                <a:gd name="T3" fmla="*/ 73 h 40"/>
                <a:gd name="T4" fmla="*/ 111 w 44"/>
                <a:gd name="T5" fmla="*/ 216 h 40"/>
                <a:gd name="T6" fmla="*/ 144 w 44"/>
                <a:gd name="T7" fmla="*/ 33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2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73 w 36"/>
                <a:gd name="T1" fmla="*/ 12 h 43"/>
                <a:gd name="T2" fmla="*/ 0 w 36"/>
                <a:gd name="T3" fmla="*/ 99 h 43"/>
                <a:gd name="T4" fmla="*/ 135 w 36"/>
                <a:gd name="T5" fmla="*/ 188 h 43"/>
                <a:gd name="T6" fmla="*/ 73 w 36"/>
                <a:gd name="T7" fmla="*/ 12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3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4" name="Freeform 23"/>
            <p:cNvSpPr>
              <a:spLocks/>
            </p:cNvSpPr>
            <p:nvPr/>
          </p:nvSpPr>
          <p:spPr bwMode="auto">
            <a:xfrm>
              <a:off x="3674" y="1334"/>
              <a:ext cx="300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5" name="Freeform 24"/>
            <p:cNvSpPr>
              <a:spLocks/>
            </p:cNvSpPr>
            <p:nvPr/>
          </p:nvSpPr>
          <p:spPr bwMode="auto">
            <a:xfrm>
              <a:off x="3828" y="2019"/>
              <a:ext cx="28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6" name="Freeform 25"/>
            <p:cNvSpPr>
              <a:spLocks/>
            </p:cNvSpPr>
            <p:nvPr/>
          </p:nvSpPr>
          <p:spPr bwMode="auto">
            <a:xfrm>
              <a:off x="3638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7" name="Freeform 52"/>
          <p:cNvSpPr>
            <a:spLocks/>
          </p:cNvSpPr>
          <p:nvPr/>
        </p:nvSpPr>
        <p:spPr bwMode="auto">
          <a:xfrm>
            <a:off x="0" y="5181600"/>
            <a:ext cx="11163300" cy="1676400"/>
          </a:xfrm>
          <a:custGeom>
            <a:avLst/>
            <a:gdLst>
              <a:gd name="T0" fmla="*/ 4526881 w 11770175"/>
              <a:gd name="T1" fmla="*/ 1 h 1788354"/>
              <a:gd name="T2" fmla="*/ 11163300 w 11770175"/>
              <a:gd name="T3" fmla="*/ 1676400 h 1788354"/>
              <a:gd name="T4" fmla="*/ 0 w 11770175"/>
              <a:gd name="T5" fmla="*/ 1676400 h 1788354"/>
              <a:gd name="T6" fmla="*/ 0 w 11770175"/>
              <a:gd name="T7" fmla="*/ 1359613 h 1788354"/>
              <a:gd name="T8" fmla="*/ 4526881 w 11770175"/>
              <a:gd name="T9" fmla="*/ 1 h 1788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8" name="Group 29"/>
          <p:cNvGrpSpPr>
            <a:grpSpLocks noChangeAspect="1"/>
          </p:cNvGrpSpPr>
          <p:nvPr/>
        </p:nvGrpSpPr>
        <p:grpSpPr bwMode="auto">
          <a:xfrm flipH="1">
            <a:off x="9191625" y="4800600"/>
            <a:ext cx="2998788" cy="2082800"/>
            <a:chOff x="2481" y="1188"/>
            <a:chExt cx="2735" cy="1900"/>
          </a:xfrm>
        </p:grpSpPr>
        <p:sp>
          <p:nvSpPr>
            <p:cNvPr id="309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401 w 317"/>
                <a:gd name="T1" fmla="*/ 118 h 394"/>
                <a:gd name="T2" fmla="*/ 741 w 317"/>
                <a:gd name="T3" fmla="*/ 328 h 394"/>
                <a:gd name="T4" fmla="*/ 1630 w 317"/>
                <a:gd name="T5" fmla="*/ 893 h 394"/>
                <a:gd name="T6" fmla="*/ 1630 w 317"/>
                <a:gd name="T7" fmla="*/ 1664 h 394"/>
                <a:gd name="T8" fmla="*/ 1187 w 317"/>
                <a:gd name="T9" fmla="*/ 2011 h 394"/>
                <a:gd name="T10" fmla="*/ 941 w 317"/>
                <a:gd name="T11" fmla="*/ 2049 h 394"/>
                <a:gd name="T12" fmla="*/ 675 w 317"/>
                <a:gd name="T13" fmla="*/ 2150 h 394"/>
                <a:gd name="T14" fmla="*/ 134 w 317"/>
                <a:gd name="T15" fmla="*/ 2134 h 394"/>
                <a:gd name="T16" fmla="*/ 12 w 317"/>
                <a:gd name="T17" fmla="*/ 877 h 394"/>
                <a:gd name="T18" fmla="*/ 401 w 317"/>
                <a:gd name="T19" fmla="*/ 118 h 3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0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205 w 130"/>
                <a:gd name="T1" fmla="*/ 172 h 94"/>
                <a:gd name="T2" fmla="*/ 267 w 130"/>
                <a:gd name="T3" fmla="*/ 17 h 94"/>
                <a:gd name="T4" fmla="*/ 468 w 130"/>
                <a:gd name="T5" fmla="*/ 0 h 94"/>
                <a:gd name="T6" fmla="*/ 430 w 130"/>
                <a:gd name="T7" fmla="*/ 102 h 94"/>
                <a:gd name="T8" fmla="*/ 541 w 130"/>
                <a:gd name="T9" fmla="*/ 250 h 94"/>
                <a:gd name="T10" fmla="*/ 725 w 130"/>
                <a:gd name="T11" fmla="*/ 401 h 94"/>
                <a:gd name="T12" fmla="*/ 78 w 130"/>
                <a:gd name="T13" fmla="*/ 524 h 94"/>
                <a:gd name="T14" fmla="*/ 57 w 130"/>
                <a:gd name="T15" fmla="*/ 390 h 94"/>
                <a:gd name="T16" fmla="*/ 205 w 130"/>
                <a:gd name="T17" fmla="*/ 172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1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513 w 319"/>
                <a:gd name="T1" fmla="*/ 205 h 280"/>
                <a:gd name="T2" fmla="*/ 1078 w 319"/>
                <a:gd name="T3" fmla="*/ 135 h 280"/>
                <a:gd name="T4" fmla="*/ 1761 w 319"/>
                <a:gd name="T5" fmla="*/ 692 h 280"/>
                <a:gd name="T6" fmla="*/ 1324 w 319"/>
                <a:gd name="T7" fmla="*/ 1426 h 280"/>
                <a:gd name="T8" fmla="*/ 655 w 319"/>
                <a:gd name="T9" fmla="*/ 1454 h 280"/>
                <a:gd name="T10" fmla="*/ 513 w 319"/>
                <a:gd name="T11" fmla="*/ 205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352 w 447"/>
                <a:gd name="T1" fmla="*/ 659 h 556"/>
                <a:gd name="T2" fmla="*/ 807 w 447"/>
                <a:gd name="T3" fmla="*/ 139 h 556"/>
                <a:gd name="T4" fmla="*/ 1331 w 447"/>
                <a:gd name="T5" fmla="*/ 352 h 556"/>
                <a:gd name="T6" fmla="*/ 1850 w 447"/>
                <a:gd name="T7" fmla="*/ 603 h 556"/>
                <a:gd name="T8" fmla="*/ 2490 w 447"/>
                <a:gd name="T9" fmla="*/ 1893 h 556"/>
                <a:gd name="T10" fmla="*/ 2256 w 447"/>
                <a:gd name="T11" fmla="*/ 2630 h 556"/>
                <a:gd name="T12" fmla="*/ 1744 w 447"/>
                <a:gd name="T13" fmla="*/ 2871 h 556"/>
                <a:gd name="T14" fmla="*/ 1175 w 447"/>
                <a:gd name="T15" fmla="*/ 3077 h 556"/>
                <a:gd name="T16" fmla="*/ 569 w 447"/>
                <a:gd name="T17" fmla="*/ 2961 h 556"/>
                <a:gd name="T18" fmla="*/ 238 w 447"/>
                <a:gd name="T19" fmla="*/ 2982 h 556"/>
                <a:gd name="T20" fmla="*/ 0 w 447"/>
                <a:gd name="T21" fmla="*/ 2614 h 556"/>
                <a:gd name="T22" fmla="*/ 0 w 447"/>
                <a:gd name="T23" fmla="*/ 848 h 556"/>
                <a:gd name="T24" fmla="*/ 352 w 447"/>
                <a:gd name="T25" fmla="*/ 659 h 5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3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668 w 426"/>
                <a:gd name="T1" fmla="*/ 217 h 463"/>
                <a:gd name="T2" fmla="*/ 1490 w 426"/>
                <a:gd name="T3" fmla="*/ 196 h 463"/>
                <a:gd name="T4" fmla="*/ 2326 w 426"/>
                <a:gd name="T5" fmla="*/ 1270 h 463"/>
                <a:gd name="T6" fmla="*/ 1712 w 426"/>
                <a:gd name="T7" fmla="*/ 2212 h 463"/>
                <a:gd name="T8" fmla="*/ 581 w 426"/>
                <a:gd name="T9" fmla="*/ 2257 h 463"/>
                <a:gd name="T10" fmla="*/ 0 w 426"/>
                <a:gd name="T11" fmla="*/ 1789 h 463"/>
                <a:gd name="T12" fmla="*/ 0 w 426"/>
                <a:gd name="T13" fmla="*/ 614 h 463"/>
                <a:gd name="T14" fmla="*/ 668 w 426"/>
                <a:gd name="T15" fmla="*/ 217 h 4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4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480 w 153"/>
                <a:gd name="T1" fmla="*/ 225 h 357"/>
                <a:gd name="T2" fmla="*/ 783 w 153"/>
                <a:gd name="T3" fmla="*/ 1430 h 357"/>
                <a:gd name="T4" fmla="*/ 381 w 153"/>
                <a:gd name="T5" fmla="*/ 1991 h 357"/>
                <a:gd name="T6" fmla="*/ 258 w 153"/>
                <a:gd name="T7" fmla="*/ 1984 h 357"/>
                <a:gd name="T8" fmla="*/ 717 w 153"/>
                <a:gd name="T9" fmla="*/ 1069 h 357"/>
                <a:gd name="T10" fmla="*/ 251 w 153"/>
                <a:gd name="T11" fmla="*/ 123 h 357"/>
                <a:gd name="T12" fmla="*/ 0 w 153"/>
                <a:gd name="T13" fmla="*/ 0 h 357"/>
                <a:gd name="T14" fmla="*/ 480 w 153"/>
                <a:gd name="T15" fmla="*/ 225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5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447 w 96"/>
                <a:gd name="T1" fmla="*/ 602 h 311"/>
                <a:gd name="T2" fmla="*/ 414 w 96"/>
                <a:gd name="T3" fmla="*/ 1581 h 311"/>
                <a:gd name="T4" fmla="*/ 274 w 96"/>
                <a:gd name="T5" fmla="*/ 1732 h 311"/>
                <a:gd name="T6" fmla="*/ 393 w 96"/>
                <a:gd name="T7" fmla="*/ 680 h 311"/>
                <a:gd name="T8" fmla="*/ 0 w 96"/>
                <a:gd name="T9" fmla="*/ 0 h 311"/>
                <a:gd name="T10" fmla="*/ 447 w 96"/>
                <a:gd name="T11" fmla="*/ 602 h 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6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274 w 63"/>
                <a:gd name="T1" fmla="*/ 0 h 329"/>
                <a:gd name="T2" fmla="*/ 90 w 63"/>
                <a:gd name="T3" fmla="*/ 582 h 329"/>
                <a:gd name="T4" fmla="*/ 352 w 63"/>
                <a:gd name="T5" fmla="*/ 1840 h 329"/>
                <a:gd name="T6" fmla="*/ 263 w 63"/>
                <a:gd name="T7" fmla="*/ 1795 h 329"/>
                <a:gd name="T8" fmla="*/ 5 w 63"/>
                <a:gd name="T9" fmla="*/ 565 h 329"/>
                <a:gd name="T10" fmla="*/ 274 w 63"/>
                <a:gd name="T11" fmla="*/ 0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7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389 w 170"/>
                <a:gd name="T1" fmla="*/ 0 h 108"/>
                <a:gd name="T2" fmla="*/ 545 w 170"/>
                <a:gd name="T3" fmla="*/ 0 h 108"/>
                <a:gd name="T4" fmla="*/ 533 w 170"/>
                <a:gd name="T5" fmla="*/ 156 h 108"/>
                <a:gd name="T6" fmla="*/ 769 w 170"/>
                <a:gd name="T7" fmla="*/ 263 h 108"/>
                <a:gd name="T8" fmla="*/ 946 w 170"/>
                <a:gd name="T9" fmla="*/ 488 h 108"/>
                <a:gd name="T10" fmla="*/ 17 w 170"/>
                <a:gd name="T11" fmla="*/ 472 h 108"/>
                <a:gd name="T12" fmla="*/ 389 w 170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8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463 w 144"/>
                <a:gd name="T1" fmla="*/ 0 h 121"/>
                <a:gd name="T2" fmla="*/ 262 w 144"/>
                <a:gd name="T3" fmla="*/ 291 h 121"/>
                <a:gd name="T4" fmla="*/ 290 w 144"/>
                <a:gd name="T5" fmla="*/ 513 h 121"/>
                <a:gd name="T6" fmla="*/ 803 w 144"/>
                <a:gd name="T7" fmla="*/ 537 h 121"/>
                <a:gd name="T8" fmla="*/ 179 w 144"/>
                <a:gd name="T9" fmla="*/ 598 h 121"/>
                <a:gd name="T10" fmla="*/ 151 w 144"/>
                <a:gd name="T11" fmla="*/ 279 h 121"/>
                <a:gd name="T12" fmla="*/ 463 w 144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9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1271 w 481"/>
                <a:gd name="T1" fmla="*/ 5 h 431"/>
                <a:gd name="T2" fmla="*/ 1663 w 481"/>
                <a:gd name="T3" fmla="*/ 12 h 431"/>
                <a:gd name="T4" fmla="*/ 1840 w 481"/>
                <a:gd name="T5" fmla="*/ 324 h 431"/>
                <a:gd name="T6" fmla="*/ 2114 w 481"/>
                <a:gd name="T7" fmla="*/ 647 h 431"/>
                <a:gd name="T8" fmla="*/ 2638 w 481"/>
                <a:gd name="T9" fmla="*/ 1807 h 431"/>
                <a:gd name="T10" fmla="*/ 2118 w 481"/>
                <a:gd name="T11" fmla="*/ 2404 h 431"/>
                <a:gd name="T12" fmla="*/ 413 w 481"/>
                <a:gd name="T13" fmla="*/ 2404 h 431"/>
                <a:gd name="T14" fmla="*/ 102 w 481"/>
                <a:gd name="T15" fmla="*/ 1885 h 431"/>
                <a:gd name="T16" fmla="*/ 614 w 481"/>
                <a:gd name="T17" fmla="*/ 590 h 431"/>
                <a:gd name="T18" fmla="*/ 966 w 481"/>
                <a:gd name="T19" fmla="*/ 496 h 431"/>
                <a:gd name="T20" fmla="*/ 1282 w 481"/>
                <a:gd name="T21" fmla="*/ 257 h 431"/>
                <a:gd name="T22" fmla="*/ 1271 w 481"/>
                <a:gd name="T23" fmla="*/ 5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0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1233 w 420"/>
                <a:gd name="T1" fmla="*/ 40 h 355"/>
                <a:gd name="T2" fmla="*/ 1590 w 420"/>
                <a:gd name="T3" fmla="*/ 205 h 355"/>
                <a:gd name="T4" fmla="*/ 2003 w 420"/>
                <a:gd name="T5" fmla="*/ 1978 h 355"/>
                <a:gd name="T6" fmla="*/ 888 w 420"/>
                <a:gd name="T7" fmla="*/ 1978 h 355"/>
                <a:gd name="T8" fmla="*/ 642 w 420"/>
                <a:gd name="T9" fmla="*/ 1888 h 355"/>
                <a:gd name="T10" fmla="*/ 0 w 420"/>
                <a:gd name="T11" fmla="*/ 947 h 355"/>
                <a:gd name="T12" fmla="*/ 843 w 420"/>
                <a:gd name="T13" fmla="*/ 161 h 355"/>
                <a:gd name="T14" fmla="*/ 1233 w 420"/>
                <a:gd name="T15" fmla="*/ 40 h 3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1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237 w 43"/>
                <a:gd name="T1" fmla="*/ 0 h 264"/>
                <a:gd name="T2" fmla="*/ 5 w 43"/>
                <a:gd name="T3" fmla="*/ 659 h 264"/>
                <a:gd name="T4" fmla="*/ 122 w 43"/>
                <a:gd name="T5" fmla="*/ 1475 h 264"/>
                <a:gd name="T6" fmla="*/ 221 w 43"/>
                <a:gd name="T7" fmla="*/ 1435 h 264"/>
                <a:gd name="T8" fmla="*/ 139 w 43"/>
                <a:gd name="T9" fmla="*/ 709 h 264"/>
                <a:gd name="T10" fmla="*/ 237 w 43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2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172 w 56"/>
                <a:gd name="T1" fmla="*/ 0 h 196"/>
                <a:gd name="T2" fmla="*/ 245 w 56"/>
                <a:gd name="T3" fmla="*/ 659 h 196"/>
                <a:gd name="T4" fmla="*/ 118 w 56"/>
                <a:gd name="T5" fmla="*/ 1072 h 196"/>
                <a:gd name="T6" fmla="*/ 0 w 56"/>
                <a:gd name="T7" fmla="*/ 1094 h 196"/>
                <a:gd name="T8" fmla="*/ 205 w 56"/>
                <a:gd name="T9" fmla="*/ 508 h 196"/>
                <a:gd name="T10" fmla="*/ 172 w 56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3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541 h 116"/>
                <a:gd name="T2" fmla="*/ 222 w 173"/>
                <a:gd name="T3" fmla="*/ 328 h 116"/>
                <a:gd name="T4" fmla="*/ 361 w 173"/>
                <a:gd name="T5" fmla="*/ 123 h 116"/>
                <a:gd name="T6" fmla="*/ 300 w 173"/>
                <a:gd name="T7" fmla="*/ 0 h 116"/>
                <a:gd name="T8" fmla="*/ 561 w 173"/>
                <a:gd name="T9" fmla="*/ 0 h 116"/>
                <a:gd name="T10" fmla="*/ 651 w 173"/>
                <a:gd name="T11" fmla="*/ 201 h 116"/>
                <a:gd name="T12" fmla="*/ 880 w 173"/>
                <a:gd name="T13" fmla="*/ 468 h 116"/>
                <a:gd name="T14" fmla="*/ 863 w 173"/>
                <a:gd name="T15" fmla="*/ 647 h 116"/>
                <a:gd name="T16" fmla="*/ 0 w 173"/>
                <a:gd name="T17" fmla="*/ 541 h 116"/>
                <a:gd name="T18" fmla="*/ 0 w 173"/>
                <a:gd name="T19" fmla="*/ 541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4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156 w 99"/>
                <a:gd name="T1" fmla="*/ 0 h 274"/>
                <a:gd name="T2" fmla="*/ 414 w 99"/>
                <a:gd name="T3" fmla="*/ 582 h 274"/>
                <a:gd name="T4" fmla="*/ 0 w 99"/>
                <a:gd name="T5" fmla="*/ 1532 h 274"/>
                <a:gd name="T6" fmla="*/ 33 w 99"/>
                <a:gd name="T7" fmla="*/ 1414 h 274"/>
                <a:gd name="T8" fmla="*/ 329 w 99"/>
                <a:gd name="T9" fmla="*/ 615 h 274"/>
                <a:gd name="T10" fmla="*/ 156 w 99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5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651 w 117"/>
                <a:gd name="T1" fmla="*/ 0 h 315"/>
                <a:gd name="T2" fmla="*/ 40 w 117"/>
                <a:gd name="T3" fmla="*/ 631 h 315"/>
                <a:gd name="T4" fmla="*/ 177 w 117"/>
                <a:gd name="T5" fmla="*/ 1585 h 315"/>
                <a:gd name="T6" fmla="*/ 524 w 117"/>
                <a:gd name="T7" fmla="*/ 1691 h 315"/>
                <a:gd name="T8" fmla="*/ 540 w 117"/>
                <a:gd name="T9" fmla="*/ 1590 h 315"/>
                <a:gd name="T10" fmla="*/ 144 w 117"/>
                <a:gd name="T11" fmla="*/ 1065 h 315"/>
                <a:gd name="T12" fmla="*/ 373 w 117"/>
                <a:gd name="T13" fmla="*/ 222 h 315"/>
                <a:gd name="T14" fmla="*/ 651 w 117"/>
                <a:gd name="T15" fmla="*/ 0 h 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6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221 w 99"/>
                <a:gd name="T1" fmla="*/ 156 h 232"/>
                <a:gd name="T2" fmla="*/ 0 w 99"/>
                <a:gd name="T3" fmla="*/ 0 h 232"/>
                <a:gd name="T4" fmla="*/ 499 w 99"/>
                <a:gd name="T5" fmla="*/ 442 h 232"/>
                <a:gd name="T6" fmla="*/ 442 w 99"/>
                <a:gd name="T7" fmla="*/ 1167 h 232"/>
                <a:gd name="T8" fmla="*/ 193 w 99"/>
                <a:gd name="T9" fmla="*/ 1266 h 232"/>
                <a:gd name="T10" fmla="*/ 172 w 99"/>
                <a:gd name="T11" fmla="*/ 1193 h 232"/>
                <a:gd name="T12" fmla="*/ 442 w 99"/>
                <a:gd name="T13" fmla="*/ 775 h 232"/>
                <a:gd name="T14" fmla="*/ 221 w 99"/>
                <a:gd name="T15" fmla="*/ 156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7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205 w 39"/>
                <a:gd name="T3" fmla="*/ 484 h 198"/>
                <a:gd name="T4" fmla="*/ 160 w 39"/>
                <a:gd name="T5" fmla="*/ 1101 h 198"/>
                <a:gd name="T6" fmla="*/ 83 w 39"/>
                <a:gd name="T7" fmla="*/ 1080 h 198"/>
                <a:gd name="T8" fmla="*/ 106 w 39"/>
                <a:gd name="T9" fmla="*/ 528 h 198"/>
                <a:gd name="T10" fmla="*/ 0 w 3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8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1351 h 597"/>
                <a:gd name="T2" fmla="*/ 274 w 902"/>
                <a:gd name="T3" fmla="*/ 1327 h 597"/>
                <a:gd name="T4" fmla="*/ 1332 w 902"/>
                <a:gd name="T5" fmla="*/ 815 h 597"/>
                <a:gd name="T6" fmla="*/ 1594 w 902"/>
                <a:gd name="T7" fmla="*/ 57 h 597"/>
                <a:gd name="T8" fmla="*/ 2248 w 902"/>
                <a:gd name="T9" fmla="*/ 257 h 597"/>
                <a:gd name="T10" fmla="*/ 2158 w 902"/>
                <a:gd name="T11" fmla="*/ 737 h 597"/>
                <a:gd name="T12" fmla="*/ 2900 w 902"/>
                <a:gd name="T13" fmla="*/ 827 h 597"/>
                <a:gd name="T14" fmla="*/ 3273 w 902"/>
                <a:gd name="T15" fmla="*/ 1060 h 597"/>
                <a:gd name="T16" fmla="*/ 4031 w 902"/>
                <a:gd name="T17" fmla="*/ 1249 h 597"/>
                <a:gd name="T18" fmla="*/ 5009 w 902"/>
                <a:gd name="T19" fmla="*/ 2789 h 597"/>
                <a:gd name="T20" fmla="*/ 5030 w 902"/>
                <a:gd name="T21" fmla="*/ 3330 h 597"/>
                <a:gd name="T22" fmla="*/ 0 w 902"/>
                <a:gd name="T23" fmla="*/ 3330 h 597"/>
                <a:gd name="T24" fmla="*/ 0 w 902"/>
                <a:gd name="T25" fmla="*/ 1351 h 597"/>
                <a:gd name="T26" fmla="*/ 0 w 902"/>
                <a:gd name="T27" fmla="*/ 1351 h 5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9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709 h 439"/>
                <a:gd name="T2" fmla="*/ 406 w 897"/>
                <a:gd name="T3" fmla="*/ 626 h 439"/>
                <a:gd name="T4" fmla="*/ 2581 w 897"/>
                <a:gd name="T5" fmla="*/ 189 h 439"/>
                <a:gd name="T6" fmla="*/ 3428 w 897"/>
                <a:gd name="T7" fmla="*/ 335 h 439"/>
                <a:gd name="T8" fmla="*/ 4862 w 897"/>
                <a:gd name="T9" fmla="*/ 2450 h 439"/>
                <a:gd name="T10" fmla="*/ 0 w 897"/>
                <a:gd name="T11" fmla="*/ 2450 h 439"/>
                <a:gd name="T12" fmla="*/ 0 w 897"/>
                <a:gd name="T13" fmla="*/ 709 h 439"/>
                <a:gd name="T14" fmla="*/ 0 w 897"/>
                <a:gd name="T15" fmla="*/ 709 h 4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0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536 w 502"/>
                <a:gd name="T1" fmla="*/ 905 h 278"/>
                <a:gd name="T2" fmla="*/ 1106 w 502"/>
                <a:gd name="T3" fmla="*/ 811 h 278"/>
                <a:gd name="T4" fmla="*/ 1273 w 502"/>
                <a:gd name="T5" fmla="*/ 33 h 278"/>
                <a:gd name="T6" fmla="*/ 1703 w 502"/>
                <a:gd name="T7" fmla="*/ 168 h 278"/>
                <a:gd name="T8" fmla="*/ 1625 w 502"/>
                <a:gd name="T9" fmla="*/ 799 h 278"/>
                <a:gd name="T10" fmla="*/ 2802 w 502"/>
                <a:gd name="T11" fmla="*/ 1156 h 278"/>
                <a:gd name="T12" fmla="*/ 2171 w 502"/>
                <a:gd name="T13" fmla="*/ 1028 h 278"/>
                <a:gd name="T14" fmla="*/ 2433 w 502"/>
                <a:gd name="T15" fmla="*/ 1385 h 278"/>
                <a:gd name="T16" fmla="*/ 1590 w 502"/>
                <a:gd name="T17" fmla="*/ 1179 h 278"/>
                <a:gd name="T18" fmla="*/ 758 w 502"/>
                <a:gd name="T19" fmla="*/ 1553 h 278"/>
                <a:gd name="T20" fmla="*/ 737 w 502"/>
                <a:gd name="T21" fmla="*/ 1106 h 278"/>
                <a:gd name="T22" fmla="*/ 0 w 502"/>
                <a:gd name="T23" fmla="*/ 1380 h 278"/>
                <a:gd name="T24" fmla="*/ 536 w 502"/>
                <a:gd name="T25" fmla="*/ 905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1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056 w 240"/>
                <a:gd name="T1" fmla="*/ 1003 h 360"/>
                <a:gd name="T2" fmla="*/ 0 w 240"/>
                <a:gd name="T3" fmla="*/ 106 h 360"/>
                <a:gd name="T4" fmla="*/ 888 w 240"/>
                <a:gd name="T5" fmla="*/ 468 h 360"/>
                <a:gd name="T6" fmla="*/ 1340 w 240"/>
                <a:gd name="T7" fmla="*/ 1818 h 360"/>
                <a:gd name="T8" fmla="*/ 1340 w 240"/>
                <a:gd name="T9" fmla="*/ 2007 h 360"/>
                <a:gd name="T10" fmla="*/ 1205 w 240"/>
                <a:gd name="T11" fmla="*/ 2007 h 360"/>
                <a:gd name="T12" fmla="*/ 1056 w 240"/>
                <a:gd name="T13" fmla="*/ 1003 h 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2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242 w 43"/>
                <a:gd name="T1" fmla="*/ 0 h 158"/>
                <a:gd name="T2" fmla="*/ 95 w 43"/>
                <a:gd name="T3" fmla="*/ 476 h 158"/>
                <a:gd name="T4" fmla="*/ 85 w 43"/>
                <a:gd name="T5" fmla="*/ 885 h 158"/>
                <a:gd name="T6" fmla="*/ 45 w 43"/>
                <a:gd name="T7" fmla="*/ 464 h 158"/>
                <a:gd name="T8" fmla="*/ 242 w 43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3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393 w 123"/>
                <a:gd name="T1" fmla="*/ 730 h 279"/>
                <a:gd name="T2" fmla="*/ 0 w 123"/>
                <a:gd name="T3" fmla="*/ 0 h 279"/>
                <a:gd name="T4" fmla="*/ 525 w 123"/>
                <a:gd name="T5" fmla="*/ 397 h 279"/>
                <a:gd name="T6" fmla="*/ 688 w 123"/>
                <a:gd name="T7" fmla="*/ 1368 h 279"/>
                <a:gd name="T8" fmla="*/ 672 w 123"/>
                <a:gd name="T9" fmla="*/ 1557 h 279"/>
                <a:gd name="T10" fmla="*/ 438 w 123"/>
                <a:gd name="T11" fmla="*/ 1557 h 279"/>
                <a:gd name="T12" fmla="*/ 393 w 123"/>
                <a:gd name="T13" fmla="*/ 730 h 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4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664 w 154"/>
                <a:gd name="T1" fmla="*/ 803 h 288"/>
                <a:gd name="T2" fmla="*/ 0 w 154"/>
                <a:gd name="T3" fmla="*/ 0 h 288"/>
                <a:gd name="T4" fmla="*/ 787 w 154"/>
                <a:gd name="T5" fmla="*/ 824 h 288"/>
                <a:gd name="T6" fmla="*/ 827 w 154"/>
                <a:gd name="T7" fmla="*/ 1606 h 288"/>
                <a:gd name="T8" fmla="*/ 716 w 154"/>
                <a:gd name="T9" fmla="*/ 1606 h 288"/>
                <a:gd name="T10" fmla="*/ 664 w 154"/>
                <a:gd name="T11" fmla="*/ 803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5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081 h 263"/>
                <a:gd name="T2" fmla="*/ 134 w 117"/>
                <a:gd name="T3" fmla="*/ 401 h 263"/>
                <a:gd name="T4" fmla="*/ 651 w 117"/>
                <a:gd name="T5" fmla="*/ 0 h 263"/>
                <a:gd name="T6" fmla="*/ 267 w 117"/>
                <a:gd name="T7" fmla="*/ 730 h 263"/>
                <a:gd name="T8" fmla="*/ 222 w 117"/>
                <a:gd name="T9" fmla="*/ 1466 h 263"/>
                <a:gd name="T10" fmla="*/ 0 w 117"/>
                <a:gd name="T11" fmla="*/ 1466 h 263"/>
                <a:gd name="T12" fmla="*/ 0 w 117"/>
                <a:gd name="T13" fmla="*/ 1081 h 263"/>
                <a:gd name="T14" fmla="*/ 0 w 117"/>
                <a:gd name="T15" fmla="*/ 1081 h 2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6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659 h 271"/>
                <a:gd name="T2" fmla="*/ 741 w 133"/>
                <a:gd name="T3" fmla="*/ 0 h 271"/>
                <a:gd name="T4" fmla="*/ 73 w 133"/>
                <a:gd name="T5" fmla="*/ 803 h 271"/>
                <a:gd name="T6" fmla="*/ 21 w 133"/>
                <a:gd name="T7" fmla="*/ 1511 h 271"/>
                <a:gd name="T8" fmla="*/ 0 w 133"/>
                <a:gd name="T9" fmla="*/ 1511 h 271"/>
                <a:gd name="T10" fmla="*/ 0 w 133"/>
                <a:gd name="T11" fmla="*/ 659 h 271"/>
                <a:gd name="T12" fmla="*/ 0 w 133"/>
                <a:gd name="T13" fmla="*/ 659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7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135 w 24"/>
                <a:gd name="T1" fmla="*/ 50 h 119"/>
                <a:gd name="T2" fmla="*/ 69 w 24"/>
                <a:gd name="T3" fmla="*/ 345 h 119"/>
                <a:gd name="T4" fmla="*/ 74 w 24"/>
                <a:gd name="T5" fmla="*/ 652 h 119"/>
                <a:gd name="T6" fmla="*/ 24 w 24"/>
                <a:gd name="T7" fmla="*/ 664 h 119"/>
                <a:gd name="T8" fmla="*/ 0 w 24"/>
                <a:gd name="T9" fmla="*/ 335 h 119"/>
                <a:gd name="T10" fmla="*/ 95 w 24"/>
                <a:gd name="T11" fmla="*/ 0 h 119"/>
                <a:gd name="T12" fmla="*/ 135 w 24"/>
                <a:gd name="T13" fmla="*/ 50 h 119"/>
                <a:gd name="T14" fmla="*/ 135 w 24"/>
                <a:gd name="T15" fmla="*/ 5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1249 w 402"/>
                <a:gd name="T1" fmla="*/ 0 h 238"/>
                <a:gd name="T2" fmla="*/ 1298 w 402"/>
                <a:gd name="T3" fmla="*/ 17 h 238"/>
                <a:gd name="T4" fmla="*/ 1364 w 402"/>
                <a:gd name="T5" fmla="*/ 213 h 238"/>
                <a:gd name="T6" fmla="*/ 1655 w 402"/>
                <a:gd name="T7" fmla="*/ 385 h 238"/>
                <a:gd name="T8" fmla="*/ 2129 w 402"/>
                <a:gd name="T9" fmla="*/ 553 h 238"/>
                <a:gd name="T10" fmla="*/ 2228 w 402"/>
                <a:gd name="T11" fmla="*/ 1122 h 238"/>
                <a:gd name="T12" fmla="*/ 2184 w 402"/>
                <a:gd name="T13" fmla="*/ 1327 h 238"/>
                <a:gd name="T14" fmla="*/ 83 w 402"/>
                <a:gd name="T15" fmla="*/ 1327 h 238"/>
                <a:gd name="T16" fmla="*/ 45 w 402"/>
                <a:gd name="T17" fmla="*/ 765 h 238"/>
                <a:gd name="T18" fmla="*/ 373 w 402"/>
                <a:gd name="T19" fmla="*/ 302 h 238"/>
                <a:gd name="T20" fmla="*/ 758 w 402"/>
                <a:gd name="T21" fmla="*/ 302 h 238"/>
                <a:gd name="T22" fmla="*/ 1032 w 402"/>
                <a:gd name="T23" fmla="*/ 222 h 238"/>
                <a:gd name="T24" fmla="*/ 1032 w 402"/>
                <a:gd name="T25" fmla="*/ 33 h 238"/>
                <a:gd name="T26" fmla="*/ 1249 w 402"/>
                <a:gd name="T27" fmla="*/ 0 h 2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9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076 w 197"/>
                <a:gd name="T1" fmla="*/ 271 h 51"/>
                <a:gd name="T2" fmla="*/ 1057 w 197"/>
                <a:gd name="T3" fmla="*/ 261 h 51"/>
                <a:gd name="T4" fmla="*/ 630 w 197"/>
                <a:gd name="T5" fmla="*/ 28 h 51"/>
                <a:gd name="T6" fmla="*/ 0 w 197"/>
                <a:gd name="T7" fmla="*/ 176 h 51"/>
                <a:gd name="T8" fmla="*/ 12 w 197"/>
                <a:gd name="T9" fmla="*/ 188 h 51"/>
                <a:gd name="T10" fmla="*/ 1098 w 197"/>
                <a:gd name="T11" fmla="*/ 282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0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004 w 376"/>
                <a:gd name="T1" fmla="*/ 135 h 194"/>
                <a:gd name="T2" fmla="*/ 1495 w 376"/>
                <a:gd name="T3" fmla="*/ 303 h 194"/>
                <a:gd name="T4" fmla="*/ 1901 w 376"/>
                <a:gd name="T5" fmla="*/ 1086 h 194"/>
                <a:gd name="T6" fmla="*/ 83 w 376"/>
                <a:gd name="T7" fmla="*/ 1086 h 194"/>
                <a:gd name="T8" fmla="*/ 12 w 376"/>
                <a:gd name="T9" fmla="*/ 689 h 194"/>
                <a:gd name="T10" fmla="*/ 564 w 376"/>
                <a:gd name="T11" fmla="*/ 251 h 194"/>
                <a:gd name="T12" fmla="*/ 1004 w 376"/>
                <a:gd name="T13" fmla="*/ 135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1405 w 368"/>
                <a:gd name="T1" fmla="*/ 312 h 179"/>
                <a:gd name="T2" fmla="*/ 1549 w 368"/>
                <a:gd name="T3" fmla="*/ 742 h 179"/>
                <a:gd name="T4" fmla="*/ 1528 w 368"/>
                <a:gd name="T5" fmla="*/ 1000 h 179"/>
                <a:gd name="T6" fmla="*/ 1450 w 368"/>
                <a:gd name="T7" fmla="*/ 1000 h 179"/>
                <a:gd name="T8" fmla="*/ 1466 w 368"/>
                <a:gd name="T9" fmla="*/ 787 h 179"/>
                <a:gd name="T10" fmla="*/ 1405 w 368"/>
                <a:gd name="T11" fmla="*/ 312 h 179"/>
                <a:gd name="T12" fmla="*/ 652 w 368"/>
                <a:gd name="T13" fmla="*/ 241 h 179"/>
                <a:gd name="T14" fmla="*/ 541 w 368"/>
                <a:gd name="T15" fmla="*/ 704 h 179"/>
                <a:gd name="T16" fmla="*/ 564 w 368"/>
                <a:gd name="T17" fmla="*/ 1000 h 179"/>
                <a:gd name="T18" fmla="*/ 484 w 368"/>
                <a:gd name="T19" fmla="*/ 1000 h 179"/>
                <a:gd name="T20" fmla="*/ 475 w 368"/>
                <a:gd name="T21" fmla="*/ 671 h 179"/>
                <a:gd name="T22" fmla="*/ 652 w 368"/>
                <a:gd name="T23" fmla="*/ 241 h 179"/>
                <a:gd name="T24" fmla="*/ 1717 w 368"/>
                <a:gd name="T25" fmla="*/ 135 h 179"/>
                <a:gd name="T26" fmla="*/ 2007 w 368"/>
                <a:gd name="T27" fmla="*/ 447 h 179"/>
                <a:gd name="T28" fmla="*/ 1962 w 368"/>
                <a:gd name="T29" fmla="*/ 1000 h 179"/>
                <a:gd name="T30" fmla="*/ 1863 w 368"/>
                <a:gd name="T31" fmla="*/ 1000 h 179"/>
                <a:gd name="T32" fmla="*/ 1925 w 368"/>
                <a:gd name="T33" fmla="*/ 893 h 179"/>
                <a:gd name="T34" fmla="*/ 1818 w 368"/>
                <a:gd name="T35" fmla="*/ 241 h 179"/>
                <a:gd name="T36" fmla="*/ 1483 w 368"/>
                <a:gd name="T37" fmla="*/ 189 h 179"/>
                <a:gd name="T38" fmla="*/ 1400 w 368"/>
                <a:gd name="T39" fmla="*/ 163 h 179"/>
                <a:gd name="T40" fmla="*/ 1717 w 368"/>
                <a:gd name="T41" fmla="*/ 135 h 179"/>
                <a:gd name="T42" fmla="*/ 430 w 368"/>
                <a:gd name="T43" fmla="*/ 33 h 179"/>
                <a:gd name="T44" fmla="*/ 668 w 368"/>
                <a:gd name="T45" fmla="*/ 123 h 179"/>
                <a:gd name="T46" fmla="*/ 307 w 368"/>
                <a:gd name="T47" fmla="*/ 106 h 179"/>
                <a:gd name="T48" fmla="*/ 102 w 368"/>
                <a:gd name="T49" fmla="*/ 820 h 179"/>
                <a:gd name="T50" fmla="*/ 172 w 368"/>
                <a:gd name="T51" fmla="*/ 1000 h 179"/>
                <a:gd name="T52" fmla="*/ 83 w 368"/>
                <a:gd name="T53" fmla="*/ 1000 h 179"/>
                <a:gd name="T54" fmla="*/ 33 w 368"/>
                <a:gd name="T55" fmla="*/ 470 h 179"/>
                <a:gd name="T56" fmla="*/ 430 w 368"/>
                <a:gd name="T57" fmla="*/ 33 h 1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382 h 92"/>
                <a:gd name="T2" fmla="*/ 280 w 92"/>
                <a:gd name="T3" fmla="*/ 500 h 92"/>
                <a:gd name="T4" fmla="*/ 517 w 92"/>
                <a:gd name="T5" fmla="*/ 398 h 92"/>
                <a:gd name="T6" fmla="*/ 389 w 92"/>
                <a:gd name="T7" fmla="*/ 315 h 92"/>
                <a:gd name="T8" fmla="*/ 360 w 92"/>
                <a:gd name="T9" fmla="*/ 33 h 92"/>
                <a:gd name="T10" fmla="*/ 209 w 92"/>
                <a:gd name="T11" fmla="*/ 40 h 92"/>
                <a:gd name="T12" fmla="*/ 237 w 92"/>
                <a:gd name="T13" fmla="*/ 209 h 92"/>
                <a:gd name="T14" fmla="*/ 0 w 92"/>
                <a:gd name="T15" fmla="*/ 38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353 h 90"/>
                <a:gd name="T2" fmla="*/ 254 w 99"/>
                <a:gd name="T3" fmla="*/ 488 h 90"/>
                <a:gd name="T4" fmla="*/ 504 w 99"/>
                <a:gd name="T5" fmla="*/ 398 h 90"/>
                <a:gd name="T6" fmla="*/ 393 w 99"/>
                <a:gd name="T7" fmla="*/ 279 h 90"/>
                <a:gd name="T8" fmla="*/ 421 w 99"/>
                <a:gd name="T9" fmla="*/ 135 h 90"/>
                <a:gd name="T10" fmla="*/ 365 w 99"/>
                <a:gd name="T11" fmla="*/ 5 h 90"/>
                <a:gd name="T12" fmla="*/ 327 w 99"/>
                <a:gd name="T13" fmla="*/ 0 h 90"/>
                <a:gd name="T14" fmla="*/ 372 w 99"/>
                <a:gd name="T15" fmla="*/ 151 h 90"/>
                <a:gd name="T16" fmla="*/ 332 w 99"/>
                <a:gd name="T17" fmla="*/ 303 h 90"/>
                <a:gd name="T18" fmla="*/ 454 w 99"/>
                <a:gd name="T19" fmla="*/ 348 h 90"/>
                <a:gd name="T20" fmla="*/ 322 w 99"/>
                <a:gd name="T21" fmla="*/ 454 h 90"/>
                <a:gd name="T22" fmla="*/ 0 w 99"/>
                <a:gd name="T23" fmla="*/ 353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455 w 215"/>
                <a:gd name="T1" fmla="*/ 12 h 71"/>
                <a:gd name="T2" fmla="*/ 1196 w 215"/>
                <a:gd name="T3" fmla="*/ 393 h 71"/>
                <a:gd name="T4" fmla="*/ 545 w 215"/>
                <a:gd name="T5" fmla="*/ 73 h 71"/>
                <a:gd name="T6" fmla="*/ 0 w 215"/>
                <a:gd name="T7" fmla="*/ 78 h 71"/>
                <a:gd name="T8" fmla="*/ 455 w 215"/>
                <a:gd name="T9" fmla="*/ 12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5" name="Group 411"/>
          <p:cNvGrpSpPr>
            <a:grpSpLocks/>
          </p:cNvGrpSpPr>
          <p:nvPr/>
        </p:nvGrpSpPr>
        <p:grpSpPr bwMode="auto">
          <a:xfrm>
            <a:off x="-1588" y="3798888"/>
            <a:ext cx="4386263" cy="3084512"/>
            <a:chOff x="-1588" y="4419600"/>
            <a:chExt cx="3504440" cy="2464312"/>
          </a:xfrm>
        </p:grpSpPr>
        <p:grpSp>
          <p:nvGrpSpPr>
            <p:cNvPr id="346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2703 w 741"/>
                  <a:gd name="T1" fmla="*/ 619 h 776"/>
                  <a:gd name="T2" fmla="*/ 2077 w 741"/>
                  <a:gd name="T3" fmla="*/ 267 h 776"/>
                  <a:gd name="T4" fmla="*/ 2094 w 741"/>
                  <a:gd name="T5" fmla="*/ 0 h 776"/>
                  <a:gd name="T6" fmla="*/ 1680 w 741"/>
                  <a:gd name="T7" fmla="*/ 12 h 776"/>
                  <a:gd name="T8" fmla="*/ 1156 w 741"/>
                  <a:gd name="T9" fmla="*/ 626 h 776"/>
                  <a:gd name="T10" fmla="*/ 397 w 741"/>
                  <a:gd name="T11" fmla="*/ 1127 h 776"/>
                  <a:gd name="T12" fmla="*/ 267 w 741"/>
                  <a:gd name="T13" fmla="*/ 3130 h 776"/>
                  <a:gd name="T14" fmla="*/ 794 w 741"/>
                  <a:gd name="T15" fmla="*/ 4134 h 776"/>
                  <a:gd name="T16" fmla="*/ 1278 w 741"/>
                  <a:gd name="T17" fmla="*/ 4101 h 776"/>
                  <a:gd name="T18" fmla="*/ 2188 w 741"/>
                  <a:gd name="T19" fmla="*/ 4273 h 776"/>
                  <a:gd name="T20" fmla="*/ 3027 w 741"/>
                  <a:gd name="T21" fmla="*/ 3966 h 776"/>
                  <a:gd name="T22" fmla="*/ 3797 w 741"/>
                  <a:gd name="T23" fmla="*/ 3616 h 776"/>
                  <a:gd name="T24" fmla="*/ 4138 w 741"/>
                  <a:gd name="T25" fmla="*/ 2516 h 776"/>
                  <a:gd name="T26" fmla="*/ 3774 w 741"/>
                  <a:gd name="T27" fmla="*/ 1216 h 776"/>
                  <a:gd name="T28" fmla="*/ 2703 w 741"/>
                  <a:gd name="T29" fmla="*/ 619 h 7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3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2957 w 765"/>
                  <a:gd name="T1" fmla="*/ 302 h 690"/>
                  <a:gd name="T2" fmla="*/ 1736 w 765"/>
                  <a:gd name="T3" fmla="*/ 328 h 690"/>
                  <a:gd name="T4" fmla="*/ 1606 w 765"/>
                  <a:gd name="T5" fmla="*/ 3376 h 690"/>
                  <a:gd name="T6" fmla="*/ 3276 w 765"/>
                  <a:gd name="T7" fmla="*/ 3310 h 690"/>
                  <a:gd name="T8" fmla="*/ 4195 w 765"/>
                  <a:gd name="T9" fmla="*/ 1904 h 690"/>
                  <a:gd name="T10" fmla="*/ 2957 w 765"/>
                  <a:gd name="T11" fmla="*/ 302 h 6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4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374 w 225"/>
                  <a:gd name="T3" fmla="*/ 180 h 530"/>
                  <a:gd name="T4" fmla="*/ 1057 w 225"/>
                  <a:gd name="T5" fmla="*/ 1585 h 530"/>
                  <a:gd name="T6" fmla="*/ 381 w 225"/>
                  <a:gd name="T7" fmla="*/ 2941 h 530"/>
                  <a:gd name="T8" fmla="*/ 558 w 225"/>
                  <a:gd name="T9" fmla="*/ 2958 h 530"/>
                  <a:gd name="T10" fmla="*/ 1156 w 225"/>
                  <a:gd name="T11" fmla="*/ 2126 h 530"/>
                  <a:gd name="T12" fmla="*/ 705 w 225"/>
                  <a:gd name="T13" fmla="*/ 335 h 530"/>
                  <a:gd name="T14" fmla="*/ 0 w 225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5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578 w 139"/>
                  <a:gd name="T3" fmla="*/ 1015 h 462"/>
                  <a:gd name="T4" fmla="*/ 398 w 139"/>
                  <a:gd name="T5" fmla="*/ 2576 h 462"/>
                  <a:gd name="T6" fmla="*/ 611 w 139"/>
                  <a:gd name="T7" fmla="*/ 2354 h 462"/>
                  <a:gd name="T8" fmla="*/ 660 w 139"/>
                  <a:gd name="T9" fmla="*/ 893 h 462"/>
                  <a:gd name="T10" fmla="*/ 0 w 139"/>
                  <a:gd name="T11" fmla="*/ 0 h 4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6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1306 w 288"/>
                  <a:gd name="T1" fmla="*/ 418 h 180"/>
                  <a:gd name="T2" fmla="*/ 798 w 288"/>
                  <a:gd name="T3" fmla="*/ 290 h 180"/>
                  <a:gd name="T4" fmla="*/ 808 w 288"/>
                  <a:gd name="T5" fmla="*/ 0 h 180"/>
                  <a:gd name="T6" fmla="*/ 602 w 288"/>
                  <a:gd name="T7" fmla="*/ 0 h 180"/>
                  <a:gd name="T8" fmla="*/ 21 w 288"/>
                  <a:gd name="T9" fmla="*/ 770 h 180"/>
                  <a:gd name="T10" fmla="*/ 1606 w 288"/>
                  <a:gd name="T11" fmla="*/ 791 h 180"/>
                  <a:gd name="T12" fmla="*/ 1306 w 288"/>
                  <a:gd name="T13" fmla="*/ 418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7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487 w 245"/>
                  <a:gd name="T1" fmla="*/ 848 h 201"/>
                  <a:gd name="T2" fmla="*/ 442 w 245"/>
                  <a:gd name="T3" fmla="*/ 463 h 201"/>
                  <a:gd name="T4" fmla="*/ 721 w 245"/>
                  <a:gd name="T5" fmla="*/ 0 h 201"/>
                  <a:gd name="T6" fmla="*/ 246 w 245"/>
                  <a:gd name="T7" fmla="*/ 451 h 201"/>
                  <a:gd name="T8" fmla="*/ 295 w 245"/>
                  <a:gd name="T9" fmla="*/ 988 h 201"/>
                  <a:gd name="T10" fmla="*/ 1368 w 245"/>
                  <a:gd name="T11" fmla="*/ 881 h 201"/>
                  <a:gd name="T12" fmla="*/ 487 w 245"/>
                  <a:gd name="T13" fmla="*/ 848 h 2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8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3371 w 1021"/>
                  <a:gd name="T1" fmla="*/ 458 h 843"/>
                  <a:gd name="T2" fmla="*/ 1904 w 1021"/>
                  <a:gd name="T3" fmla="*/ 418 h 843"/>
                  <a:gd name="T4" fmla="*/ 83 w 1021"/>
                  <a:gd name="T5" fmla="*/ 2371 h 843"/>
                  <a:gd name="T6" fmla="*/ 1507 w 1021"/>
                  <a:gd name="T7" fmla="*/ 4050 h 843"/>
                  <a:gd name="T8" fmla="*/ 3532 w 1021"/>
                  <a:gd name="T9" fmla="*/ 4128 h 843"/>
                  <a:gd name="T10" fmla="*/ 3371 w 1021"/>
                  <a:gd name="T11" fmla="*/ 458 h 8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9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077 w 352"/>
                  <a:gd name="T1" fmla="*/ 1351 h 652"/>
                  <a:gd name="T2" fmla="*/ 1147 w 352"/>
                  <a:gd name="T3" fmla="*/ 3326 h 652"/>
                  <a:gd name="T4" fmla="*/ 1147 w 352"/>
                  <a:gd name="T5" fmla="*/ 3330 h 652"/>
                  <a:gd name="T6" fmla="*/ 267 w 352"/>
                  <a:gd name="T7" fmla="*/ 1786 h 652"/>
                  <a:gd name="T8" fmla="*/ 1138 w 352"/>
                  <a:gd name="T9" fmla="*/ 189 h 652"/>
                  <a:gd name="T10" fmla="*/ 1655 w 352"/>
                  <a:gd name="T11" fmla="*/ 0 h 652"/>
                  <a:gd name="T12" fmla="*/ 746 w 352"/>
                  <a:gd name="T13" fmla="*/ 357 h 652"/>
                  <a:gd name="T14" fmla="*/ 135 w 352"/>
                  <a:gd name="T15" fmla="*/ 2409 h 652"/>
                  <a:gd name="T16" fmla="*/ 942 w 352"/>
                  <a:gd name="T17" fmla="*/ 3363 h 652"/>
                  <a:gd name="T18" fmla="*/ 1154 w 352"/>
                  <a:gd name="T19" fmla="*/ 3354 h 652"/>
                  <a:gd name="T20" fmla="*/ 1416 w 352"/>
                  <a:gd name="T21" fmla="*/ 3637 h 652"/>
                  <a:gd name="T22" fmla="*/ 1187 w 352"/>
                  <a:gd name="T23" fmla="*/ 1516 h 652"/>
                  <a:gd name="T24" fmla="*/ 1962 w 352"/>
                  <a:gd name="T25" fmla="*/ 151 h 652"/>
                  <a:gd name="T26" fmla="*/ 1077 w 352"/>
                  <a:gd name="T27" fmla="*/ 1351 h 6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0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135 w 111"/>
                  <a:gd name="T1" fmla="*/ 0 h 588"/>
                  <a:gd name="T2" fmla="*/ 519 w 111"/>
                  <a:gd name="T3" fmla="*/ 1032 h 588"/>
                  <a:gd name="T4" fmla="*/ 0 w 111"/>
                  <a:gd name="T5" fmla="*/ 3281 h 588"/>
                  <a:gd name="T6" fmla="*/ 144 w 111"/>
                  <a:gd name="T7" fmla="*/ 3208 h 588"/>
                  <a:gd name="T8" fmla="*/ 614 w 111"/>
                  <a:gd name="T9" fmla="*/ 1016 h 588"/>
                  <a:gd name="T10" fmla="*/ 135 w 111"/>
                  <a:gd name="T11" fmla="*/ 0 h 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1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1139 w 305"/>
                  <a:gd name="T1" fmla="*/ 619 h 199"/>
                  <a:gd name="T2" fmla="*/ 1073 w 305"/>
                  <a:gd name="T3" fmla="*/ 50 h 199"/>
                  <a:gd name="T4" fmla="*/ 655 w 305"/>
                  <a:gd name="T5" fmla="*/ 83 h 199"/>
                  <a:gd name="T6" fmla="*/ 697 w 305"/>
                  <a:gd name="T7" fmla="*/ 697 h 199"/>
                  <a:gd name="T8" fmla="*/ 163 w 305"/>
                  <a:gd name="T9" fmla="*/ 642 h 199"/>
                  <a:gd name="T10" fmla="*/ 12 w 305"/>
                  <a:gd name="T11" fmla="*/ 869 h 199"/>
                  <a:gd name="T12" fmla="*/ 286 w 305"/>
                  <a:gd name="T13" fmla="*/ 987 h 199"/>
                  <a:gd name="T14" fmla="*/ 1090 w 305"/>
                  <a:gd name="T15" fmla="*/ 1110 h 199"/>
                  <a:gd name="T16" fmla="*/ 1487 w 305"/>
                  <a:gd name="T17" fmla="*/ 820 h 199"/>
                  <a:gd name="T18" fmla="*/ 1693 w 305"/>
                  <a:gd name="T19" fmla="*/ 869 h 199"/>
                  <a:gd name="T20" fmla="*/ 1139 w 305"/>
                  <a:gd name="T21" fmla="*/ 619 h 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2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881 w 279"/>
                  <a:gd name="T1" fmla="*/ 562 h 208"/>
                  <a:gd name="T2" fmla="*/ 827 w 279"/>
                  <a:gd name="T3" fmla="*/ 12 h 208"/>
                  <a:gd name="T4" fmla="*/ 720 w 279"/>
                  <a:gd name="T5" fmla="*/ 0 h 208"/>
                  <a:gd name="T6" fmla="*/ 775 w 279"/>
                  <a:gd name="T7" fmla="*/ 663 h 208"/>
                  <a:gd name="T8" fmla="*/ 983 w 279"/>
                  <a:gd name="T9" fmla="*/ 692 h 208"/>
                  <a:gd name="T10" fmla="*/ 909 w 279"/>
                  <a:gd name="T11" fmla="*/ 991 h 208"/>
                  <a:gd name="T12" fmla="*/ 0 w 279"/>
                  <a:gd name="T13" fmla="*/ 954 h 208"/>
                  <a:gd name="T14" fmla="*/ 520 w 279"/>
                  <a:gd name="T15" fmla="*/ 975 h 208"/>
                  <a:gd name="T16" fmla="*/ 992 w 279"/>
                  <a:gd name="T17" fmla="*/ 1154 h 208"/>
                  <a:gd name="T18" fmla="*/ 1250 w 279"/>
                  <a:gd name="T19" fmla="*/ 975 h 208"/>
                  <a:gd name="T20" fmla="*/ 1495 w 279"/>
                  <a:gd name="T21" fmla="*/ 930 h 208"/>
                  <a:gd name="T22" fmla="*/ 881 w 279"/>
                  <a:gd name="T23" fmla="*/ 562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3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5124 w 980"/>
                  <a:gd name="T1" fmla="*/ 1780 h 917"/>
                  <a:gd name="T2" fmla="*/ 4018 w 980"/>
                  <a:gd name="T3" fmla="*/ 1124 h 917"/>
                  <a:gd name="T4" fmla="*/ 3817 w 980"/>
                  <a:gd name="T5" fmla="*/ 383 h 917"/>
                  <a:gd name="T6" fmla="*/ 3011 w 980"/>
                  <a:gd name="T7" fmla="*/ 78 h 917"/>
                  <a:gd name="T8" fmla="*/ 2749 w 980"/>
                  <a:gd name="T9" fmla="*/ 970 h 917"/>
                  <a:gd name="T10" fmla="*/ 3139 w 980"/>
                  <a:gd name="T11" fmla="*/ 749 h 917"/>
                  <a:gd name="T12" fmla="*/ 3139 w 980"/>
                  <a:gd name="T13" fmla="*/ 1062 h 917"/>
                  <a:gd name="T14" fmla="*/ 2370 w 980"/>
                  <a:gd name="T15" fmla="*/ 1132 h 917"/>
                  <a:gd name="T16" fmla="*/ 1750 w 980"/>
                  <a:gd name="T17" fmla="*/ 1579 h 917"/>
                  <a:gd name="T18" fmla="*/ 1106 w 980"/>
                  <a:gd name="T19" fmla="*/ 1820 h 917"/>
                  <a:gd name="T20" fmla="*/ 171 w 980"/>
                  <a:gd name="T21" fmla="*/ 3469 h 917"/>
                  <a:gd name="T22" fmla="*/ 107 w 980"/>
                  <a:gd name="T23" fmla="*/ 5031 h 917"/>
                  <a:gd name="T24" fmla="*/ 1528 w 980"/>
                  <a:gd name="T25" fmla="*/ 6758 h 917"/>
                  <a:gd name="T26" fmla="*/ 3655 w 980"/>
                  <a:gd name="T27" fmla="*/ 7108 h 917"/>
                  <a:gd name="T28" fmla="*/ 5880 w 980"/>
                  <a:gd name="T29" fmla="*/ 6711 h 917"/>
                  <a:gd name="T30" fmla="*/ 6673 w 980"/>
                  <a:gd name="T31" fmla="*/ 5392 h 917"/>
                  <a:gd name="T32" fmla="*/ 6588 w 980"/>
                  <a:gd name="T33" fmla="*/ 3094 h 917"/>
                  <a:gd name="T34" fmla="*/ 5124 w 980"/>
                  <a:gd name="T35" fmla="*/ 178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4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4806 w 962"/>
                  <a:gd name="T1" fmla="*/ 992 h 688"/>
                  <a:gd name="T2" fmla="*/ 2419 w 962"/>
                  <a:gd name="T3" fmla="*/ 314 h 688"/>
                  <a:gd name="T4" fmla="*/ 1409 w 962"/>
                  <a:gd name="T5" fmla="*/ 866 h 688"/>
                  <a:gd name="T6" fmla="*/ 60 w 962"/>
                  <a:gd name="T7" fmla="*/ 3740 h 688"/>
                  <a:gd name="T8" fmla="*/ 4534 w 962"/>
                  <a:gd name="T9" fmla="*/ 7034 h 688"/>
                  <a:gd name="T10" fmla="*/ 4806 w 962"/>
                  <a:gd name="T11" fmla="*/ 992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5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2827 w 420"/>
                  <a:gd name="T1" fmla="*/ 1079 h 249"/>
                  <a:gd name="T2" fmla="*/ 2113 w 420"/>
                  <a:gd name="T3" fmla="*/ 989 h 249"/>
                  <a:gd name="T4" fmla="*/ 1989 w 420"/>
                  <a:gd name="T5" fmla="*/ 305 h 249"/>
                  <a:gd name="T6" fmla="*/ 1226 w 420"/>
                  <a:gd name="T7" fmla="*/ 55 h 249"/>
                  <a:gd name="T8" fmla="*/ 927 w 420"/>
                  <a:gd name="T9" fmla="*/ 560 h 249"/>
                  <a:gd name="T10" fmla="*/ 1468 w 420"/>
                  <a:gd name="T11" fmla="*/ 968 h 249"/>
                  <a:gd name="T12" fmla="*/ 0 w 420"/>
                  <a:gd name="T13" fmla="*/ 1342 h 249"/>
                  <a:gd name="T14" fmla="*/ 786 w 420"/>
                  <a:gd name="T15" fmla="*/ 1205 h 249"/>
                  <a:gd name="T16" fmla="*/ 622 w 420"/>
                  <a:gd name="T17" fmla="*/ 1544 h 249"/>
                  <a:gd name="T18" fmla="*/ 1557 w 420"/>
                  <a:gd name="T19" fmla="*/ 1349 h 249"/>
                  <a:gd name="T20" fmla="*/ 2360 w 420"/>
                  <a:gd name="T21" fmla="*/ 1723 h 249"/>
                  <a:gd name="T22" fmla="*/ 2493 w 420"/>
                  <a:gd name="T23" fmla="*/ 1294 h 249"/>
                  <a:gd name="T24" fmla="*/ 3480 w 420"/>
                  <a:gd name="T25" fmla="*/ 1570 h 249"/>
                  <a:gd name="T26" fmla="*/ 2827 w 420"/>
                  <a:gd name="T27" fmla="*/ 1079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6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86 w 29"/>
                  <a:gd name="T3" fmla="*/ 303 h 139"/>
                  <a:gd name="T4" fmla="*/ 57 w 29"/>
                  <a:gd name="T5" fmla="*/ 779 h 139"/>
                  <a:gd name="T6" fmla="*/ 119 w 29"/>
                  <a:gd name="T7" fmla="*/ 303 h 139"/>
                  <a:gd name="T8" fmla="*/ 0 w 2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7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623 w 180"/>
                  <a:gd name="T1" fmla="*/ 5 h 57"/>
                  <a:gd name="T2" fmla="*/ 0 w 180"/>
                  <a:gd name="T3" fmla="*/ 315 h 57"/>
                  <a:gd name="T4" fmla="*/ 553 w 180"/>
                  <a:gd name="T5" fmla="*/ 56 h 57"/>
                  <a:gd name="T6" fmla="*/ 1003 w 180"/>
                  <a:gd name="T7" fmla="*/ 66 h 57"/>
                  <a:gd name="T8" fmla="*/ 623 w 180"/>
                  <a:gd name="T9" fmla="*/ 5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8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519 w 212"/>
                  <a:gd name="T3" fmla="*/ 1260 h 582"/>
                  <a:gd name="T4" fmla="*/ 61 w 212"/>
                  <a:gd name="T5" fmla="*/ 4289 h 582"/>
                  <a:gd name="T6" fmla="*/ 292 w 212"/>
                  <a:gd name="T7" fmla="*/ 4091 h 582"/>
                  <a:gd name="T8" fmla="*/ 712 w 212"/>
                  <a:gd name="T9" fmla="*/ 1393 h 582"/>
                  <a:gd name="T10" fmla="*/ 0 w 212"/>
                  <a:gd name="T11" fmla="*/ 0 h 5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453 w 211"/>
                  <a:gd name="T1" fmla="*/ 461 h 516"/>
                  <a:gd name="T2" fmla="*/ 0 w 211"/>
                  <a:gd name="T3" fmla="*/ 0 h 516"/>
                  <a:gd name="T4" fmla="*/ 718 w 211"/>
                  <a:gd name="T5" fmla="*/ 1287 h 516"/>
                  <a:gd name="T6" fmla="*/ 697 w 211"/>
                  <a:gd name="T7" fmla="*/ 4329 h 516"/>
                  <a:gd name="T8" fmla="*/ 750 w 211"/>
                  <a:gd name="T9" fmla="*/ 4337 h 516"/>
                  <a:gd name="T10" fmla="*/ 841 w 211"/>
                  <a:gd name="T11" fmla="*/ 1699 h 516"/>
                  <a:gd name="T12" fmla="*/ 453 w 211"/>
                  <a:gd name="T13" fmla="*/ 461 h 5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431 w 199"/>
                  <a:gd name="T1" fmla="*/ 0 h 577"/>
                  <a:gd name="T2" fmla="*/ 611 w 199"/>
                  <a:gd name="T3" fmla="*/ 905 h 577"/>
                  <a:gd name="T4" fmla="*/ 0 w 199"/>
                  <a:gd name="T5" fmla="*/ 3125 h 577"/>
                  <a:gd name="T6" fmla="*/ 291 w 199"/>
                  <a:gd name="T7" fmla="*/ 3220 h 577"/>
                  <a:gd name="T8" fmla="*/ 824 w 199"/>
                  <a:gd name="T9" fmla="*/ 810 h 577"/>
                  <a:gd name="T10" fmla="*/ 431 w 199"/>
                  <a:gd name="T11" fmla="*/ 0 h 5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5 w 143"/>
                  <a:gd name="T1" fmla="*/ 0 h 585"/>
                  <a:gd name="T2" fmla="*/ 478 w 143"/>
                  <a:gd name="T3" fmla="*/ 1011 h 585"/>
                  <a:gd name="T4" fmla="*/ 0 w 143"/>
                  <a:gd name="T5" fmla="*/ 3147 h 585"/>
                  <a:gd name="T6" fmla="*/ 167 w 143"/>
                  <a:gd name="T7" fmla="*/ 3047 h 585"/>
                  <a:gd name="T8" fmla="*/ 500 w 143"/>
                  <a:gd name="T9" fmla="*/ 815 h 585"/>
                  <a:gd name="T10" fmla="*/ 5 w 143"/>
                  <a:gd name="T11" fmla="*/ 0 h 5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463 w 158"/>
                  <a:gd name="T1" fmla="*/ 2650 h 605"/>
                  <a:gd name="T2" fmla="*/ 229 w 158"/>
                  <a:gd name="T3" fmla="*/ 1438 h 605"/>
                  <a:gd name="T4" fmla="*/ 229 w 158"/>
                  <a:gd name="T5" fmla="*/ 1434 h 605"/>
                  <a:gd name="T6" fmla="*/ 250 w 158"/>
                  <a:gd name="T7" fmla="*/ 607 h 605"/>
                  <a:gd name="T8" fmla="*/ 585 w 158"/>
                  <a:gd name="T9" fmla="*/ 0 h 605"/>
                  <a:gd name="T10" fmla="*/ 144 w 158"/>
                  <a:gd name="T11" fmla="*/ 335 h 605"/>
                  <a:gd name="T12" fmla="*/ 5 w 158"/>
                  <a:gd name="T13" fmla="*/ 1143 h 605"/>
                  <a:gd name="T14" fmla="*/ 17 w 158"/>
                  <a:gd name="T15" fmla="*/ 1323 h 605"/>
                  <a:gd name="T16" fmla="*/ 0 w 158"/>
                  <a:gd name="T17" fmla="*/ 1335 h 605"/>
                  <a:gd name="T18" fmla="*/ 73 w 158"/>
                  <a:gd name="T19" fmla="*/ 2220 h 605"/>
                  <a:gd name="T20" fmla="*/ 451 w 158"/>
                  <a:gd name="T21" fmla="*/ 3375 h 605"/>
                  <a:gd name="T22" fmla="*/ 881 w 158"/>
                  <a:gd name="T23" fmla="*/ 3335 h 605"/>
                  <a:gd name="T24" fmla="*/ 463 w 158"/>
                  <a:gd name="T25" fmla="*/ 2650 h 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918 w 164"/>
                  <a:gd name="T1" fmla="*/ 21 h 605"/>
                  <a:gd name="T2" fmla="*/ 258 w 164"/>
                  <a:gd name="T3" fmla="*/ 709 h 605"/>
                  <a:gd name="T4" fmla="*/ 615 w 164"/>
                  <a:gd name="T5" fmla="*/ 3297 h 605"/>
                  <a:gd name="T6" fmla="*/ 795 w 164"/>
                  <a:gd name="T7" fmla="*/ 3330 h 605"/>
                  <a:gd name="T8" fmla="*/ 364 w 164"/>
                  <a:gd name="T9" fmla="*/ 692 h 605"/>
                  <a:gd name="T10" fmla="*/ 918 w 164"/>
                  <a:gd name="T11" fmla="*/ 21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4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431 w 246"/>
                  <a:gd name="T1" fmla="*/ 2171 h 577"/>
                  <a:gd name="T2" fmla="*/ 459 w 246"/>
                  <a:gd name="T3" fmla="*/ 853 h 577"/>
                  <a:gd name="T4" fmla="*/ 1254 w 246"/>
                  <a:gd name="T5" fmla="*/ 73 h 577"/>
                  <a:gd name="T6" fmla="*/ 660 w 246"/>
                  <a:gd name="T7" fmla="*/ 184 h 577"/>
                  <a:gd name="T8" fmla="*/ 213 w 246"/>
                  <a:gd name="T9" fmla="*/ 524 h 577"/>
                  <a:gd name="T10" fmla="*/ 168 w 246"/>
                  <a:gd name="T11" fmla="*/ 2183 h 577"/>
                  <a:gd name="T12" fmla="*/ 1377 w 246"/>
                  <a:gd name="T13" fmla="*/ 3198 h 577"/>
                  <a:gd name="T14" fmla="*/ 431 w 246"/>
                  <a:gd name="T15" fmla="*/ 2171 h 5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5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1114 w 200"/>
                  <a:gd name="T1" fmla="*/ 102 h 552"/>
                  <a:gd name="T2" fmla="*/ 597 w 200"/>
                  <a:gd name="T3" fmla="*/ 168 h 552"/>
                  <a:gd name="T4" fmla="*/ 160 w 200"/>
                  <a:gd name="T5" fmla="*/ 815 h 552"/>
                  <a:gd name="T6" fmla="*/ 90 w 200"/>
                  <a:gd name="T7" fmla="*/ 2065 h 552"/>
                  <a:gd name="T8" fmla="*/ 758 w 200"/>
                  <a:gd name="T9" fmla="*/ 3080 h 552"/>
                  <a:gd name="T10" fmla="*/ 779 w 200"/>
                  <a:gd name="T11" fmla="*/ 2998 h 552"/>
                  <a:gd name="T12" fmla="*/ 278 w 200"/>
                  <a:gd name="T13" fmla="*/ 2376 h 552"/>
                  <a:gd name="T14" fmla="*/ 111 w 200"/>
                  <a:gd name="T15" fmla="*/ 1663 h 552"/>
                  <a:gd name="T16" fmla="*/ 396 w 200"/>
                  <a:gd name="T17" fmla="*/ 574 h 552"/>
                  <a:gd name="T18" fmla="*/ 1114 w 200"/>
                  <a:gd name="T19" fmla="*/ 102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6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1947 w 1783"/>
                  <a:gd name="T1" fmla="*/ 8700 h 1656"/>
                  <a:gd name="T2" fmla="*/ 5055 w 1783"/>
                  <a:gd name="T3" fmla="*/ 9180 h 1656"/>
                  <a:gd name="T4" fmla="*/ 8320 w 1783"/>
                  <a:gd name="T5" fmla="*/ 8644 h 1656"/>
                  <a:gd name="T6" fmla="*/ 9475 w 1783"/>
                  <a:gd name="T7" fmla="*/ 6870 h 1656"/>
                  <a:gd name="T8" fmla="*/ 9352 w 1783"/>
                  <a:gd name="T9" fmla="*/ 3789 h 1656"/>
                  <a:gd name="T10" fmla="*/ 7210 w 1783"/>
                  <a:gd name="T11" fmla="*/ 2036 h 1656"/>
                  <a:gd name="T12" fmla="*/ 5580 w 1783"/>
                  <a:gd name="T13" fmla="*/ 1150 h 1656"/>
                  <a:gd name="T14" fmla="*/ 5296 w 1783"/>
                  <a:gd name="T15" fmla="*/ 156 h 1656"/>
                  <a:gd name="T16" fmla="*/ 4169 w 1783"/>
                  <a:gd name="T17" fmla="*/ 274 h 1656"/>
                  <a:gd name="T18" fmla="*/ 4314 w 1783"/>
                  <a:gd name="T19" fmla="*/ 1072 h 1656"/>
                  <a:gd name="T20" fmla="*/ 3170 w 1783"/>
                  <a:gd name="T21" fmla="*/ 1160 h 1656"/>
                  <a:gd name="T22" fmla="*/ 2265 w 1783"/>
                  <a:gd name="T23" fmla="*/ 1762 h 1656"/>
                  <a:gd name="T24" fmla="*/ 1335 w 1783"/>
                  <a:gd name="T25" fmla="*/ 2081 h 1656"/>
                  <a:gd name="T26" fmla="*/ 0 w 1783"/>
                  <a:gd name="T27" fmla="*/ 4092 h 1656"/>
                  <a:gd name="T28" fmla="*/ 0 w 1783"/>
                  <a:gd name="T29" fmla="*/ 6730 h 1656"/>
                  <a:gd name="T30" fmla="*/ 1947 w 1783"/>
                  <a:gd name="T31" fmla="*/ 8700 h 1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7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6821 w 1805"/>
                  <a:gd name="T1" fmla="*/ 983 h 1292"/>
                  <a:gd name="T2" fmla="*/ 3420 w 1805"/>
                  <a:gd name="T3" fmla="*/ 291 h 1292"/>
                  <a:gd name="T4" fmla="*/ 2003 w 1805"/>
                  <a:gd name="T5" fmla="*/ 848 h 1292"/>
                  <a:gd name="T6" fmla="*/ 83 w 1805"/>
                  <a:gd name="T7" fmla="*/ 3756 h 1292"/>
                  <a:gd name="T8" fmla="*/ 6431 w 1805"/>
                  <a:gd name="T9" fmla="*/ 7047 h 1292"/>
                  <a:gd name="T10" fmla="*/ 6821 w 1805"/>
                  <a:gd name="T11" fmla="*/ 983 h 1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8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3559 w 788"/>
                  <a:gd name="T1" fmla="*/ 1418 h 426"/>
                  <a:gd name="T2" fmla="*/ 2662 w 788"/>
                  <a:gd name="T3" fmla="*/ 1269 h 426"/>
                  <a:gd name="T4" fmla="*/ 2510 w 788"/>
                  <a:gd name="T5" fmla="*/ 234 h 426"/>
                  <a:gd name="T6" fmla="*/ 1733 w 788"/>
                  <a:gd name="T7" fmla="*/ 258 h 426"/>
                  <a:gd name="T8" fmla="*/ 1847 w 788"/>
                  <a:gd name="T9" fmla="*/ 1246 h 426"/>
                  <a:gd name="T10" fmla="*/ 0 w 788"/>
                  <a:gd name="T11" fmla="*/ 1806 h 426"/>
                  <a:gd name="T12" fmla="*/ 992 w 788"/>
                  <a:gd name="T13" fmla="*/ 1598 h 426"/>
                  <a:gd name="T14" fmla="*/ 786 w 788"/>
                  <a:gd name="T15" fmla="*/ 2113 h 426"/>
                  <a:gd name="T16" fmla="*/ 1963 w 788"/>
                  <a:gd name="T17" fmla="*/ 1811 h 426"/>
                  <a:gd name="T18" fmla="*/ 2983 w 788"/>
                  <a:gd name="T19" fmla="*/ 2380 h 426"/>
                  <a:gd name="T20" fmla="*/ 3150 w 788"/>
                  <a:gd name="T21" fmla="*/ 1737 h 426"/>
                  <a:gd name="T22" fmla="*/ 4395 w 788"/>
                  <a:gd name="T23" fmla="*/ 2163 h 426"/>
                  <a:gd name="T24" fmla="*/ 3559 w 788"/>
                  <a:gd name="T25" fmla="*/ 1418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9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156 w 56"/>
                  <a:gd name="T3" fmla="*/ 574 h 258"/>
                  <a:gd name="T4" fmla="*/ 106 w 56"/>
                  <a:gd name="T5" fmla="*/ 1438 h 258"/>
                  <a:gd name="T6" fmla="*/ 229 w 56"/>
                  <a:gd name="T7" fmla="*/ 557 h 258"/>
                  <a:gd name="T8" fmla="*/ 0 w 5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0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1159 w 338"/>
                  <a:gd name="T1" fmla="*/ 12 h 113"/>
                  <a:gd name="T2" fmla="*/ 0 w 338"/>
                  <a:gd name="T3" fmla="*/ 631 h 113"/>
                  <a:gd name="T4" fmla="*/ 1025 w 338"/>
                  <a:gd name="T5" fmla="*/ 106 h 113"/>
                  <a:gd name="T6" fmla="*/ 1884 w 338"/>
                  <a:gd name="T7" fmla="*/ 123 h 113"/>
                  <a:gd name="T8" fmla="*/ 1159 w 338"/>
                  <a:gd name="T9" fmla="*/ 12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1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07 w 19"/>
                  <a:gd name="T1" fmla="*/ 0 h 11"/>
                  <a:gd name="T2" fmla="*/ 0 w 19"/>
                  <a:gd name="T3" fmla="*/ 61 h 11"/>
                  <a:gd name="T4" fmla="*/ 107 w 19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2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082 w 398"/>
                  <a:gd name="T3" fmla="*/ 1781 h 1088"/>
                  <a:gd name="T4" fmla="*/ 172 w 398"/>
                  <a:gd name="T5" fmla="*/ 6071 h 1088"/>
                  <a:gd name="T6" fmla="*/ 602 w 398"/>
                  <a:gd name="T7" fmla="*/ 5804 h 1088"/>
                  <a:gd name="T8" fmla="*/ 1474 w 398"/>
                  <a:gd name="T9" fmla="*/ 1970 h 1088"/>
                  <a:gd name="T10" fmla="*/ 0 w 398"/>
                  <a:gd name="T11" fmla="*/ 0 h 10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3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804 w 371"/>
                  <a:gd name="T1" fmla="*/ 0 h 1081"/>
                  <a:gd name="T2" fmla="*/ 1135 w 371"/>
                  <a:gd name="T3" fmla="*/ 1684 h 1081"/>
                  <a:gd name="T4" fmla="*/ 0 w 371"/>
                  <a:gd name="T5" fmla="*/ 5862 h 1081"/>
                  <a:gd name="T6" fmla="*/ 548 w 371"/>
                  <a:gd name="T7" fmla="*/ 6029 h 1081"/>
                  <a:gd name="T8" fmla="*/ 1548 w 371"/>
                  <a:gd name="T9" fmla="*/ 1507 h 1081"/>
                  <a:gd name="T10" fmla="*/ 804 w 371"/>
                  <a:gd name="T11" fmla="*/ 0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4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512 w 144"/>
                  <a:gd name="T1" fmla="*/ 234 h 52"/>
                  <a:gd name="T2" fmla="*/ 0 w 144"/>
                  <a:gd name="T3" fmla="*/ 17 h 52"/>
                  <a:gd name="T4" fmla="*/ 45 w 144"/>
                  <a:gd name="T5" fmla="*/ 95 h 52"/>
                  <a:gd name="T6" fmla="*/ 475 w 144"/>
                  <a:gd name="T7" fmla="*/ 291 h 52"/>
                  <a:gd name="T8" fmla="*/ 803 w 144"/>
                  <a:gd name="T9" fmla="*/ 83 h 52"/>
                  <a:gd name="T10" fmla="*/ 763 w 144"/>
                  <a:gd name="T11" fmla="*/ 0 h 52"/>
                  <a:gd name="T12" fmla="*/ 512 w 144"/>
                  <a:gd name="T13" fmla="*/ 234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5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8519 w 1622"/>
                  <a:gd name="T1" fmla="*/ 2466 h 1191"/>
                  <a:gd name="T2" fmla="*/ 7771 w 1622"/>
                  <a:gd name="T3" fmla="*/ 921 h 1191"/>
                  <a:gd name="T4" fmla="*/ 6878 w 1622"/>
                  <a:gd name="T5" fmla="*/ 340 h 1191"/>
                  <a:gd name="T6" fmla="*/ 8283 w 1622"/>
                  <a:gd name="T7" fmla="*/ 1937 h 1191"/>
                  <a:gd name="T8" fmla="*/ 8340 w 1622"/>
                  <a:gd name="T9" fmla="*/ 5489 h 1191"/>
                  <a:gd name="T10" fmla="*/ 7542 w 1622"/>
                  <a:gd name="T11" fmla="*/ 6120 h 1191"/>
                  <a:gd name="T12" fmla="*/ 6387 w 1622"/>
                  <a:gd name="T13" fmla="*/ 6382 h 1191"/>
                  <a:gd name="T14" fmla="*/ 6415 w 1622"/>
                  <a:gd name="T15" fmla="*/ 6332 h 1191"/>
                  <a:gd name="T16" fmla="*/ 7050 w 1622"/>
                  <a:gd name="T17" fmla="*/ 2121 h 1191"/>
                  <a:gd name="T18" fmla="*/ 6108 w 1622"/>
                  <a:gd name="T19" fmla="*/ 590 h 1191"/>
                  <a:gd name="T20" fmla="*/ 7012 w 1622"/>
                  <a:gd name="T21" fmla="*/ 2478 h 1191"/>
                  <a:gd name="T22" fmla="*/ 6181 w 1622"/>
                  <a:gd name="T23" fmla="*/ 6410 h 1191"/>
                  <a:gd name="T24" fmla="*/ 6087 w 1622"/>
                  <a:gd name="T25" fmla="*/ 6415 h 1191"/>
                  <a:gd name="T26" fmla="*/ 4457 w 1622"/>
                  <a:gd name="T27" fmla="*/ 6438 h 1191"/>
                  <a:gd name="T28" fmla="*/ 3536 w 1622"/>
                  <a:gd name="T29" fmla="*/ 6415 h 1191"/>
                  <a:gd name="T30" fmla="*/ 2851 w 1622"/>
                  <a:gd name="T31" fmla="*/ 1585 h 1191"/>
                  <a:gd name="T32" fmla="*/ 3895 w 1622"/>
                  <a:gd name="T33" fmla="*/ 335 h 1191"/>
                  <a:gd name="T34" fmla="*/ 2655 w 1622"/>
                  <a:gd name="T35" fmla="*/ 1613 h 1191"/>
                  <a:gd name="T36" fmla="*/ 3269 w 1622"/>
                  <a:gd name="T37" fmla="*/ 6394 h 1191"/>
                  <a:gd name="T38" fmla="*/ 2504 w 1622"/>
                  <a:gd name="T39" fmla="*/ 6209 h 1191"/>
                  <a:gd name="T40" fmla="*/ 1316 w 1622"/>
                  <a:gd name="T41" fmla="*/ 5501 h 1191"/>
                  <a:gd name="T42" fmla="*/ 524 w 1622"/>
                  <a:gd name="T43" fmla="*/ 4469 h 1191"/>
                  <a:gd name="T44" fmla="*/ 217 w 1622"/>
                  <a:gd name="T45" fmla="*/ 3113 h 1191"/>
                  <a:gd name="T46" fmla="*/ 737 w 1622"/>
                  <a:gd name="T47" fmla="*/ 1070 h 1191"/>
                  <a:gd name="T48" fmla="*/ 2097 w 1622"/>
                  <a:gd name="T49" fmla="*/ 184 h 1191"/>
                  <a:gd name="T50" fmla="*/ 1115 w 1622"/>
                  <a:gd name="T51" fmla="*/ 307 h 1191"/>
                  <a:gd name="T52" fmla="*/ 319 w 1622"/>
                  <a:gd name="T53" fmla="*/ 1523 h 1191"/>
                  <a:gd name="T54" fmla="*/ 168 w 1622"/>
                  <a:gd name="T55" fmla="*/ 3871 h 1191"/>
                  <a:gd name="T56" fmla="*/ 1105 w 1622"/>
                  <a:gd name="T57" fmla="*/ 5506 h 1191"/>
                  <a:gd name="T58" fmla="*/ 1089 w 1622"/>
                  <a:gd name="T59" fmla="*/ 5517 h 1191"/>
                  <a:gd name="T60" fmla="*/ 2688 w 1622"/>
                  <a:gd name="T61" fmla="*/ 6438 h 1191"/>
                  <a:gd name="T62" fmla="*/ 4797 w 1622"/>
                  <a:gd name="T63" fmla="*/ 6623 h 1191"/>
                  <a:gd name="T64" fmla="*/ 6516 w 1622"/>
                  <a:gd name="T65" fmla="*/ 6549 h 1191"/>
                  <a:gd name="T66" fmla="*/ 8045 w 1622"/>
                  <a:gd name="T67" fmla="*/ 6098 h 1191"/>
                  <a:gd name="T68" fmla="*/ 8947 w 1622"/>
                  <a:gd name="T69" fmla="*/ 4646 h 1191"/>
                  <a:gd name="T70" fmla="*/ 9048 w 1622"/>
                  <a:gd name="T71" fmla="*/ 4133 h 1191"/>
                  <a:gd name="T72" fmla="*/ 8623 w 1622"/>
                  <a:gd name="T73" fmla="*/ 4998 h 1191"/>
                  <a:gd name="T74" fmla="*/ 8519 w 1622"/>
                  <a:gd name="T75" fmla="*/ 2466 h 11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6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1102 w 2044"/>
                  <a:gd name="T1" fmla="*/ 5177 h 1423"/>
                  <a:gd name="T2" fmla="*/ 9585 w 2044"/>
                  <a:gd name="T3" fmla="*/ 2711 h 1423"/>
                  <a:gd name="T4" fmla="*/ 8536 w 2044"/>
                  <a:gd name="T5" fmla="*/ 2360 h 1423"/>
                  <a:gd name="T6" fmla="*/ 7525 w 2044"/>
                  <a:gd name="T7" fmla="*/ 1684 h 1423"/>
                  <a:gd name="T8" fmla="*/ 6255 w 2044"/>
                  <a:gd name="T9" fmla="*/ 1578 h 1423"/>
                  <a:gd name="T10" fmla="*/ 6259 w 2044"/>
                  <a:gd name="T11" fmla="*/ 1115 h 1423"/>
                  <a:gd name="T12" fmla="*/ 6902 w 2044"/>
                  <a:gd name="T13" fmla="*/ 1450 h 1423"/>
                  <a:gd name="T14" fmla="*/ 6460 w 2044"/>
                  <a:gd name="T15" fmla="*/ 111 h 1423"/>
                  <a:gd name="T16" fmla="*/ 5156 w 2044"/>
                  <a:gd name="T17" fmla="*/ 564 h 1423"/>
                  <a:gd name="T18" fmla="*/ 4837 w 2044"/>
                  <a:gd name="T19" fmla="*/ 1668 h 1423"/>
                  <a:gd name="T20" fmla="*/ 3019 w 2044"/>
                  <a:gd name="T21" fmla="*/ 2655 h 1423"/>
                  <a:gd name="T22" fmla="*/ 631 w 2044"/>
                  <a:gd name="T23" fmla="*/ 4625 h 1423"/>
                  <a:gd name="T24" fmla="*/ 458 w 2044"/>
                  <a:gd name="T25" fmla="*/ 7938 h 1423"/>
                  <a:gd name="T26" fmla="*/ 11047 w 2044"/>
                  <a:gd name="T27" fmla="*/ 7938 h 1423"/>
                  <a:gd name="T28" fmla="*/ 11220 w 2044"/>
                  <a:gd name="T29" fmla="*/ 7513 h 1423"/>
                  <a:gd name="T30" fmla="*/ 11102 w 2044"/>
                  <a:gd name="T31" fmla="*/ 5177 h 14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7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0428 w 1873"/>
                  <a:gd name="T1" fmla="*/ 4214 h 1090"/>
                  <a:gd name="T2" fmla="*/ 8302 w 1873"/>
                  <a:gd name="T3" fmla="*/ 966 h 1090"/>
                  <a:gd name="T4" fmla="*/ 6710 w 1873"/>
                  <a:gd name="T5" fmla="*/ 340 h 1090"/>
                  <a:gd name="T6" fmla="*/ 2912 w 1873"/>
                  <a:gd name="T7" fmla="*/ 1106 h 1090"/>
                  <a:gd name="T8" fmla="*/ 827 w 1873"/>
                  <a:gd name="T9" fmla="*/ 6083 h 1090"/>
                  <a:gd name="T10" fmla="*/ 10048 w 1873"/>
                  <a:gd name="T11" fmla="*/ 6083 h 1090"/>
                  <a:gd name="T12" fmla="*/ 10428 w 1873"/>
                  <a:gd name="T13" fmla="*/ 4214 h 10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8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4912 w 880"/>
                  <a:gd name="T1" fmla="*/ 2273 h 523"/>
                  <a:gd name="T2" fmla="*/ 2842 w 880"/>
                  <a:gd name="T3" fmla="*/ 1654 h 523"/>
                  <a:gd name="T4" fmla="*/ 3605 w 880"/>
                  <a:gd name="T5" fmla="*/ 955 h 523"/>
                  <a:gd name="T6" fmla="*/ 3175 w 880"/>
                  <a:gd name="T7" fmla="*/ 83 h 523"/>
                  <a:gd name="T8" fmla="*/ 2105 w 880"/>
                  <a:gd name="T9" fmla="*/ 525 h 523"/>
                  <a:gd name="T10" fmla="*/ 1930 w 880"/>
                  <a:gd name="T11" fmla="*/ 1676 h 523"/>
                  <a:gd name="T12" fmla="*/ 938 w 880"/>
                  <a:gd name="T13" fmla="*/ 1843 h 523"/>
                  <a:gd name="T14" fmla="*/ 0 w 880"/>
                  <a:gd name="T15" fmla="*/ 2671 h 523"/>
                  <a:gd name="T16" fmla="*/ 1384 w 880"/>
                  <a:gd name="T17" fmla="*/ 2195 h 523"/>
                  <a:gd name="T18" fmla="*/ 1581 w 880"/>
                  <a:gd name="T19" fmla="*/ 2921 h 523"/>
                  <a:gd name="T20" fmla="*/ 2712 w 880"/>
                  <a:gd name="T21" fmla="*/ 2278 h 523"/>
                  <a:gd name="T22" fmla="*/ 4030 w 880"/>
                  <a:gd name="T23" fmla="*/ 2614 h 523"/>
                  <a:gd name="T24" fmla="*/ 3801 w 880"/>
                  <a:gd name="T25" fmla="*/ 2049 h 523"/>
                  <a:gd name="T26" fmla="*/ 4912 w 880"/>
                  <a:gd name="T27" fmla="*/ 2273 h 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9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331 w 60"/>
                  <a:gd name="T1" fmla="*/ 0 h 289"/>
                  <a:gd name="T2" fmla="*/ 89 w 60"/>
                  <a:gd name="T3" fmla="*/ 630 h 289"/>
                  <a:gd name="T4" fmla="*/ 221 w 60"/>
                  <a:gd name="T5" fmla="*/ 1609 h 289"/>
                  <a:gd name="T6" fmla="*/ 167 w 60"/>
                  <a:gd name="T7" fmla="*/ 640 h 289"/>
                  <a:gd name="T8" fmla="*/ 331 w 60"/>
                  <a:gd name="T9" fmla="*/ 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799 w 378"/>
                  <a:gd name="T1" fmla="*/ 12 h 123"/>
                  <a:gd name="T2" fmla="*/ 0 w 378"/>
                  <a:gd name="T3" fmla="*/ 134 h 123"/>
                  <a:gd name="T4" fmla="*/ 959 w 378"/>
                  <a:gd name="T5" fmla="*/ 118 h 123"/>
                  <a:gd name="T6" fmla="*/ 2110 w 378"/>
                  <a:gd name="T7" fmla="*/ 684 h 123"/>
                  <a:gd name="T8" fmla="*/ 799 w 378"/>
                  <a:gd name="T9" fmla="*/ 12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704 w 342"/>
                  <a:gd name="T1" fmla="*/ 1991 h 892"/>
                  <a:gd name="T2" fmla="*/ 1909 w 342"/>
                  <a:gd name="T3" fmla="*/ 0 h 892"/>
                  <a:gd name="T4" fmla="*/ 267 w 342"/>
                  <a:gd name="T5" fmla="*/ 2192 h 892"/>
                  <a:gd name="T6" fmla="*/ 135 w 342"/>
                  <a:gd name="T7" fmla="*/ 4977 h 892"/>
                  <a:gd name="T8" fmla="*/ 626 w 342"/>
                  <a:gd name="T9" fmla="*/ 4977 h 892"/>
                  <a:gd name="T10" fmla="*/ 704 w 342"/>
                  <a:gd name="T11" fmla="*/ 1991 h 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2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581 w 384"/>
                  <a:gd name="T1" fmla="*/ 1786 h 902"/>
                  <a:gd name="T2" fmla="*/ 2142 w 384"/>
                  <a:gd name="T3" fmla="*/ 0 h 902"/>
                  <a:gd name="T4" fmla="*/ 1143 w 384"/>
                  <a:gd name="T5" fmla="*/ 652 h 902"/>
                  <a:gd name="T6" fmla="*/ 312 w 384"/>
                  <a:gd name="T7" fmla="*/ 2372 h 902"/>
                  <a:gd name="T8" fmla="*/ 151 w 384"/>
                  <a:gd name="T9" fmla="*/ 5035 h 902"/>
                  <a:gd name="T10" fmla="*/ 302 w 384"/>
                  <a:gd name="T11" fmla="*/ 5035 h 902"/>
                  <a:gd name="T12" fmla="*/ 581 w 384"/>
                  <a:gd name="T13" fmla="*/ 1786 h 9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3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680 w 189"/>
                  <a:gd name="T1" fmla="*/ 1885 h 887"/>
                  <a:gd name="T2" fmla="*/ 1048 w 189"/>
                  <a:gd name="T3" fmla="*/ 0 h 887"/>
                  <a:gd name="T4" fmla="*/ 229 w 189"/>
                  <a:gd name="T5" fmla="*/ 1691 h 887"/>
                  <a:gd name="T6" fmla="*/ 352 w 189"/>
                  <a:gd name="T7" fmla="*/ 4948 h 887"/>
                  <a:gd name="T8" fmla="*/ 1052 w 189"/>
                  <a:gd name="T9" fmla="*/ 4948 h 887"/>
                  <a:gd name="T10" fmla="*/ 680 w 189"/>
                  <a:gd name="T11" fmla="*/ 1885 h 8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4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401 w 250"/>
                  <a:gd name="T1" fmla="*/ 2109 h 906"/>
                  <a:gd name="T2" fmla="*/ 1392 w 250"/>
                  <a:gd name="T3" fmla="*/ 0 h 906"/>
                  <a:gd name="T4" fmla="*/ 352 w 250"/>
                  <a:gd name="T5" fmla="*/ 1708 h 906"/>
                  <a:gd name="T6" fmla="*/ 463 w 250"/>
                  <a:gd name="T7" fmla="*/ 5055 h 906"/>
                  <a:gd name="T8" fmla="*/ 675 w 250"/>
                  <a:gd name="T9" fmla="*/ 5055 h 906"/>
                  <a:gd name="T10" fmla="*/ 401 w 250"/>
                  <a:gd name="T11" fmla="*/ 2109 h 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5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1225 w 219"/>
                  <a:gd name="T1" fmla="*/ 2806 h 892"/>
                  <a:gd name="T2" fmla="*/ 1185 w 219"/>
                  <a:gd name="T3" fmla="*/ 2778 h 892"/>
                  <a:gd name="T4" fmla="*/ 1209 w 219"/>
                  <a:gd name="T5" fmla="*/ 2405 h 892"/>
                  <a:gd name="T6" fmla="*/ 922 w 219"/>
                  <a:gd name="T7" fmla="*/ 704 h 892"/>
                  <a:gd name="T8" fmla="*/ 0 w 219"/>
                  <a:gd name="T9" fmla="*/ 0 h 892"/>
                  <a:gd name="T10" fmla="*/ 693 w 219"/>
                  <a:gd name="T11" fmla="*/ 1290 h 892"/>
                  <a:gd name="T12" fmla="*/ 738 w 219"/>
                  <a:gd name="T13" fmla="*/ 3007 h 892"/>
                  <a:gd name="T14" fmla="*/ 726 w 219"/>
                  <a:gd name="T15" fmla="*/ 3019 h 892"/>
                  <a:gd name="T16" fmla="*/ 402 w 219"/>
                  <a:gd name="T17" fmla="*/ 4977 h 892"/>
                  <a:gd name="T18" fmla="*/ 1008 w 219"/>
                  <a:gd name="T19" fmla="*/ 4977 h 892"/>
                  <a:gd name="T20" fmla="*/ 1069 w 219"/>
                  <a:gd name="T21" fmla="*/ 4670 h 892"/>
                  <a:gd name="T22" fmla="*/ 1225 w 219"/>
                  <a:gd name="T23" fmla="*/ 2806 h 8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6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1377 w 290"/>
                  <a:gd name="T1" fmla="*/ 1491 h 922"/>
                  <a:gd name="T2" fmla="*/ 0 w 290"/>
                  <a:gd name="T3" fmla="*/ 50 h 922"/>
                  <a:gd name="T4" fmla="*/ 1172 w 290"/>
                  <a:gd name="T5" fmla="*/ 1462 h 922"/>
                  <a:gd name="T6" fmla="*/ 1176 w 290"/>
                  <a:gd name="T7" fmla="*/ 5145 h 922"/>
                  <a:gd name="T8" fmla="*/ 1396 w 290"/>
                  <a:gd name="T9" fmla="*/ 5145 h 922"/>
                  <a:gd name="T10" fmla="*/ 1377 w 290"/>
                  <a:gd name="T11" fmla="*/ 1491 h 9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7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2037 w 441"/>
                  <a:gd name="T1" fmla="*/ 1134 h 889"/>
                  <a:gd name="T2" fmla="*/ 1167 w 441"/>
                  <a:gd name="T3" fmla="*/ 402 h 889"/>
                  <a:gd name="T4" fmla="*/ 0 w 441"/>
                  <a:gd name="T5" fmla="*/ 168 h 889"/>
                  <a:gd name="T6" fmla="*/ 1564 w 441"/>
                  <a:gd name="T7" fmla="*/ 1831 h 889"/>
                  <a:gd name="T8" fmla="*/ 1614 w 441"/>
                  <a:gd name="T9" fmla="*/ 4625 h 889"/>
                  <a:gd name="T10" fmla="*/ 1541 w 441"/>
                  <a:gd name="T11" fmla="*/ 4961 h 889"/>
                  <a:gd name="T12" fmla="*/ 2072 w 441"/>
                  <a:gd name="T13" fmla="*/ 4961 h 889"/>
                  <a:gd name="T14" fmla="*/ 2138 w 441"/>
                  <a:gd name="T15" fmla="*/ 4654 h 889"/>
                  <a:gd name="T16" fmla="*/ 2037 w 441"/>
                  <a:gd name="T17" fmla="*/ 1134 h 8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8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1994 w 419"/>
                  <a:gd name="T1" fmla="*/ 1811 h 935"/>
                  <a:gd name="T2" fmla="*/ 1094 w 419"/>
                  <a:gd name="T3" fmla="*/ 368 h 935"/>
                  <a:gd name="T4" fmla="*/ 0 w 419"/>
                  <a:gd name="T5" fmla="*/ 222 h 935"/>
                  <a:gd name="T6" fmla="*/ 1519 w 419"/>
                  <a:gd name="T7" fmla="*/ 1278 h 935"/>
                  <a:gd name="T8" fmla="*/ 2105 w 419"/>
                  <a:gd name="T9" fmla="*/ 3715 h 935"/>
                  <a:gd name="T10" fmla="*/ 1786 w 419"/>
                  <a:gd name="T11" fmla="*/ 5214 h 935"/>
                  <a:gd name="T12" fmla="*/ 2004 w 419"/>
                  <a:gd name="T13" fmla="*/ 5214 h 935"/>
                  <a:gd name="T14" fmla="*/ 2155 w 419"/>
                  <a:gd name="T15" fmla="*/ 4617 h 935"/>
                  <a:gd name="T16" fmla="*/ 1994 w 419"/>
                  <a:gd name="T17" fmla="*/ 1811 h 9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7" name="Group 413"/>
            <p:cNvGrpSpPr>
              <a:grpSpLocks/>
            </p:cNvGrpSpPr>
            <p:nvPr/>
          </p:nvGrpSpPr>
          <p:grpSpPr bwMode="auto"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>
                  <a:gd name="T0" fmla="*/ 834376 w 1778554"/>
                  <a:gd name="T1" fmla="*/ 660 h 1407849"/>
                  <a:gd name="T2" fmla="*/ 985025 w 1778554"/>
                  <a:gd name="T3" fmla="*/ 80143 h 1407849"/>
                  <a:gd name="T4" fmla="*/ 1037282 w 1778554"/>
                  <a:gd name="T5" fmla="*/ 262781 h 1407849"/>
                  <a:gd name="T6" fmla="*/ 1326565 w 1778554"/>
                  <a:gd name="T7" fmla="*/ 424271 h 1407849"/>
                  <a:gd name="T8" fmla="*/ 1709165 w 1778554"/>
                  <a:gd name="T9" fmla="*/ 745329 h 1407849"/>
                  <a:gd name="T10" fmla="*/ 1731561 w 1778554"/>
                  <a:gd name="T11" fmla="*/ 1310546 h 1407849"/>
                  <a:gd name="T12" fmla="*/ 1663915 w 1778554"/>
                  <a:gd name="T13" fmla="*/ 1449267 h 1407849"/>
                  <a:gd name="T14" fmla="*/ 153541 w 1778554"/>
                  <a:gd name="T15" fmla="*/ 1449267 h 1407849"/>
                  <a:gd name="T16" fmla="*/ 16394 w 1778554"/>
                  <a:gd name="T17" fmla="*/ 1222110 h 1407849"/>
                  <a:gd name="T18" fmla="*/ 33191 w 1778554"/>
                  <a:gd name="T19" fmla="*/ 837610 h 1407849"/>
                  <a:gd name="T20" fmla="*/ 277682 w 1778554"/>
                  <a:gd name="T21" fmla="*/ 433884 h 1407849"/>
                  <a:gd name="T22" fmla="*/ 445653 w 1778554"/>
                  <a:gd name="T23" fmla="*/ 374287 h 1407849"/>
                  <a:gd name="T24" fmla="*/ 608024 w 1778554"/>
                  <a:gd name="T25" fmla="*/ 264704 h 1407849"/>
                  <a:gd name="T26" fmla="*/ 809589 w 1778554"/>
                  <a:gd name="T27" fmla="*/ 247401 h 1407849"/>
                  <a:gd name="T28" fmla="*/ 809589 w 1778554"/>
                  <a:gd name="T29" fmla="*/ 170501 h 1407849"/>
                  <a:gd name="T30" fmla="*/ 706940 w 1778554"/>
                  <a:gd name="T31" fmla="*/ 224331 h 1407849"/>
                  <a:gd name="T32" fmla="*/ 775995 w 1778554"/>
                  <a:gd name="T33" fmla="*/ 5166 h 1407849"/>
                  <a:gd name="T34" fmla="*/ 834376 w 1778554"/>
                  <a:gd name="T35" fmla="*/ 660 h 14078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4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>
                  <a:gd name="T0" fmla="*/ 833808 w 1620621"/>
                  <a:gd name="T1" fmla="*/ 35 h 1152049"/>
                  <a:gd name="T2" fmla="*/ 1202177 w 1620621"/>
                  <a:gd name="T3" fmla="*/ 148666 h 1152049"/>
                  <a:gd name="T4" fmla="*/ 1466297 w 1620621"/>
                  <a:gd name="T5" fmla="*/ 1152049 h 1152049"/>
                  <a:gd name="T6" fmla="*/ 168625 w 1620621"/>
                  <a:gd name="T7" fmla="*/ 1152049 h 1152049"/>
                  <a:gd name="T8" fmla="*/ 418 w 1620621"/>
                  <a:gd name="T9" fmla="*/ 641676 h 1152049"/>
                  <a:gd name="T10" fmla="*/ 341912 w 1620621"/>
                  <a:gd name="T11" fmla="*/ 126257 h 1152049"/>
                  <a:gd name="T12" fmla="*/ 597565 w 1620621"/>
                  <a:gd name="T13" fmla="*/ 27281 h 1152049"/>
                  <a:gd name="T14" fmla="*/ 833808 w 1620621"/>
                  <a:gd name="T15" fmla="*/ 35 h 11520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5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1188093007 w 420"/>
                  <a:gd name="T1" fmla="*/ 547980947 h 250"/>
                  <a:gd name="T2" fmla="*/ 888455602 w 420"/>
                  <a:gd name="T3" fmla="*/ 502607002 h 250"/>
                  <a:gd name="T4" fmla="*/ 836194935 w 420"/>
                  <a:gd name="T5" fmla="*/ 157064805 h 250"/>
                  <a:gd name="T6" fmla="*/ 515653636 w 420"/>
                  <a:gd name="T7" fmla="*/ 27922715 h 250"/>
                  <a:gd name="T8" fmla="*/ 390224676 w 420"/>
                  <a:gd name="T9" fmla="*/ 286206895 h 250"/>
                  <a:gd name="T10" fmla="*/ 616693788 w 420"/>
                  <a:gd name="T11" fmla="*/ 492135517 h 250"/>
                  <a:gd name="T12" fmla="*/ 0 w 420"/>
                  <a:gd name="T13" fmla="*/ 680612910 h 250"/>
                  <a:gd name="T14" fmla="*/ 330994178 w 420"/>
                  <a:gd name="T15" fmla="*/ 610806122 h 250"/>
                  <a:gd name="T16" fmla="*/ 261310800 w 420"/>
                  <a:gd name="T17" fmla="*/ 781832285 h 250"/>
                  <a:gd name="T18" fmla="*/ 655018526 w 420"/>
                  <a:gd name="T19" fmla="*/ 684102782 h 250"/>
                  <a:gd name="T20" fmla="*/ 992980669 w 420"/>
                  <a:gd name="T21" fmla="*/ 872580174 h 250"/>
                  <a:gd name="T22" fmla="*/ 1048726251 w 420"/>
                  <a:gd name="T23" fmla="*/ 656180067 h 250"/>
                  <a:gd name="T24" fmla="*/ 1463339736 w 420"/>
                  <a:gd name="T25" fmla="*/ 795793642 h 250"/>
                  <a:gd name="T26" fmla="*/ 1188093007 w 420"/>
                  <a:gd name="T27" fmla="*/ 547980947 h 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6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51510717 w 29"/>
                  <a:gd name="T3" fmla="*/ 188209105 h 138"/>
                  <a:gd name="T4" fmla="*/ 34339860 w 29"/>
                  <a:gd name="T5" fmla="*/ 480980275 h 138"/>
                  <a:gd name="T6" fmla="*/ 72113521 w 29"/>
                  <a:gd name="T7" fmla="*/ 188209105 h 138"/>
                  <a:gd name="T8" fmla="*/ 0 w 29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7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389963481 w 180"/>
                  <a:gd name="T1" fmla="*/ 3485142 h 58"/>
                  <a:gd name="T2" fmla="*/ 0 w 180"/>
                  <a:gd name="T3" fmla="*/ 202106489 h 58"/>
                  <a:gd name="T4" fmla="*/ 344698996 w 180"/>
                  <a:gd name="T5" fmla="*/ 34845818 h 58"/>
                  <a:gd name="T6" fmla="*/ 626725956 w 180"/>
                  <a:gd name="T7" fmla="*/ 41814234 h 58"/>
                  <a:gd name="T8" fmla="*/ 389963481 w 180"/>
                  <a:gd name="T9" fmla="*/ 348514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8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>
                  <a:gd name="T0" fmla="*/ 38085 w 189023"/>
                  <a:gd name="T1" fmla="*/ 0 h 880483"/>
                  <a:gd name="T2" fmla="*/ 168842 w 189023"/>
                  <a:gd name="T3" fmla="*/ 270691 h 880483"/>
                  <a:gd name="T4" fmla="*/ 118259 w 189023"/>
                  <a:gd name="T5" fmla="*/ 880483 h 880483"/>
                  <a:gd name="T6" fmla="*/ 0 w 189023"/>
                  <a:gd name="T7" fmla="*/ 880483 h 880483"/>
                  <a:gd name="T8" fmla="*/ 97859 w 189023"/>
                  <a:gd name="T9" fmla="*/ 302427 h 880483"/>
                  <a:gd name="T10" fmla="*/ 38085 w 189023"/>
                  <a:gd name="T11" fmla="*/ 0 h 880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9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>
                  <a:gd name="T0" fmla="*/ 0 w 196539"/>
                  <a:gd name="T1" fmla="*/ 0 h 894708"/>
                  <a:gd name="T2" fmla="*/ 166248 w 196539"/>
                  <a:gd name="T3" fmla="*/ 272381 h 894708"/>
                  <a:gd name="T4" fmla="*/ 114420 w 196539"/>
                  <a:gd name="T5" fmla="*/ 894708 h 894708"/>
                  <a:gd name="T6" fmla="*/ 80704 w 196539"/>
                  <a:gd name="T7" fmla="*/ 894708 h 894708"/>
                  <a:gd name="T8" fmla="*/ 158776 w 196539"/>
                  <a:gd name="T9" fmla="*/ 335812 h 894708"/>
                  <a:gd name="T10" fmla="*/ 0 w 196539"/>
                  <a:gd name="T11" fmla="*/ 0 h 8947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0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>
                  <a:gd name="T0" fmla="*/ 194220 w 194220"/>
                  <a:gd name="T1" fmla="*/ 0 h 930271"/>
                  <a:gd name="T2" fmla="*/ 84038 w 194220"/>
                  <a:gd name="T3" fmla="*/ 203465 h 930271"/>
                  <a:gd name="T4" fmla="*/ 76568 w 194220"/>
                  <a:gd name="T5" fmla="*/ 479728 h 930271"/>
                  <a:gd name="T6" fmla="*/ 76568 w 194220"/>
                  <a:gd name="T7" fmla="*/ 481595 h 930271"/>
                  <a:gd name="T8" fmla="*/ 153135 w 194220"/>
                  <a:gd name="T9" fmla="*/ 886657 h 930271"/>
                  <a:gd name="T10" fmla="*/ 170923 w 194220"/>
                  <a:gd name="T11" fmla="*/ 930271 h 930271"/>
                  <a:gd name="T12" fmla="*/ 72419 w 194220"/>
                  <a:gd name="T13" fmla="*/ 930271 h 930271"/>
                  <a:gd name="T14" fmla="*/ 24278 w 194220"/>
                  <a:gd name="T15" fmla="*/ 742925 h 930271"/>
                  <a:gd name="T16" fmla="*/ 0 w 194220"/>
                  <a:gd name="T17" fmla="*/ 446129 h 930271"/>
                  <a:gd name="T18" fmla="*/ 701 w 194220"/>
                  <a:gd name="T19" fmla="*/ 445662 h 930271"/>
                  <a:gd name="T20" fmla="*/ 5603 w 194220"/>
                  <a:gd name="T21" fmla="*/ 442395 h 930271"/>
                  <a:gd name="T22" fmla="*/ 1868 w 194220"/>
                  <a:gd name="T23" fmla="*/ 382663 h 930271"/>
                  <a:gd name="T24" fmla="*/ 48555 w 194220"/>
                  <a:gd name="T25" fmla="*/ 111999 h 930271"/>
                  <a:gd name="T26" fmla="*/ 194220 w 194220"/>
                  <a:gd name="T27" fmla="*/ 0 h 9302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>
                  <a:gd name="T0" fmla="*/ 245464 w 245464"/>
                  <a:gd name="T1" fmla="*/ 27 h 943378"/>
                  <a:gd name="T2" fmla="*/ 60840 w 245464"/>
                  <a:gd name="T3" fmla="*/ 224024 h 943378"/>
                  <a:gd name="T4" fmla="*/ 100318 w 245464"/>
                  <a:gd name="T5" fmla="*/ 943378 h 943378"/>
                  <a:gd name="T6" fmla="*/ 61533 w 245464"/>
                  <a:gd name="T7" fmla="*/ 943378 h 943378"/>
                  <a:gd name="T8" fmla="*/ 25407 w 245464"/>
                  <a:gd name="T9" fmla="*/ 229624 h 943378"/>
                  <a:gd name="T10" fmla="*/ 245464 w 245464"/>
                  <a:gd name="T11" fmla="*/ 27 h 9433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8" name="Group 414"/>
            <p:cNvGrpSpPr>
              <a:grpSpLocks/>
            </p:cNvGrpSpPr>
            <p:nvPr/>
          </p:nvGrpSpPr>
          <p:grpSpPr bwMode="auto"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>
                  <a:gd name="T0" fmla="*/ 570110 w 1522208"/>
                  <a:gd name="T1" fmla="*/ 1095 h 1521243"/>
                  <a:gd name="T2" fmla="*/ 813888 w 1522208"/>
                  <a:gd name="T3" fmla="*/ 149579 h 1521243"/>
                  <a:gd name="T4" fmla="*/ 1130589 w 1522208"/>
                  <a:gd name="T5" fmla="*/ 303025 h 1521243"/>
                  <a:gd name="T6" fmla="*/ 1522208 w 1522208"/>
                  <a:gd name="T7" fmla="*/ 1090712 h 1521243"/>
                  <a:gd name="T8" fmla="*/ 1392316 w 1522208"/>
                  <a:gd name="T9" fmla="*/ 1521243 h 1521243"/>
                  <a:gd name="T10" fmla="*/ 0 w 1522208"/>
                  <a:gd name="T11" fmla="*/ 1521243 h 1521243"/>
                  <a:gd name="T12" fmla="*/ 0 w 1522208"/>
                  <a:gd name="T13" fmla="*/ 453060 h 1521243"/>
                  <a:gd name="T14" fmla="*/ 214539 w 1522208"/>
                  <a:gd name="T15" fmla="*/ 337124 h 1521243"/>
                  <a:gd name="T16" fmla="*/ 493781 w 1522208"/>
                  <a:gd name="T17" fmla="*/ 20003 h 1521243"/>
                  <a:gd name="T18" fmla="*/ 570110 w 1522208"/>
                  <a:gd name="T19" fmla="*/ 1095 h 15212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>
                  <a:gd name="T0" fmla="*/ 661868 w 1425345"/>
                  <a:gd name="T1" fmla="*/ 221 h 1216628"/>
                  <a:gd name="T2" fmla="*/ 909749 w 1425345"/>
                  <a:gd name="T3" fmla="*/ 84097 h 1216628"/>
                  <a:gd name="T4" fmla="*/ 1420843 w 1425345"/>
                  <a:gd name="T5" fmla="*/ 741478 h 1216628"/>
                  <a:gd name="T6" fmla="*/ 1293630 w 1425345"/>
                  <a:gd name="T7" fmla="*/ 1216628 h 1216628"/>
                  <a:gd name="T8" fmla="*/ 42881 w 1425345"/>
                  <a:gd name="T9" fmla="*/ 1216628 h 1216628"/>
                  <a:gd name="T10" fmla="*/ 0 w 1425345"/>
                  <a:gd name="T11" fmla="*/ 1058248 h 1216628"/>
                  <a:gd name="T12" fmla="*/ 0 w 1425345"/>
                  <a:gd name="T13" fmla="*/ 339556 h 1216628"/>
                  <a:gd name="T14" fmla="*/ 408876 w 1425345"/>
                  <a:gd name="T15" fmla="*/ 97721 h 1216628"/>
                  <a:gd name="T16" fmla="*/ 661868 w 1425345"/>
                  <a:gd name="T17" fmla="*/ 221 h 12166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>
                  <a:gd name="T0" fmla="*/ 0 w 488244"/>
                  <a:gd name="T1" fmla="*/ 0 h 1133433"/>
                  <a:gd name="T2" fmla="*/ 293587 w 488244"/>
                  <a:gd name="T3" fmla="*/ 136444 h 1133433"/>
                  <a:gd name="T4" fmla="*/ 477933 w 488244"/>
                  <a:gd name="T5" fmla="*/ 873243 h 1133433"/>
                  <a:gd name="T6" fmla="*/ 368535 w 488244"/>
                  <a:gd name="T7" fmla="*/ 1133433 h 1133433"/>
                  <a:gd name="T8" fmla="*/ 288146 w 488244"/>
                  <a:gd name="T9" fmla="*/ 1133433 h 1133433"/>
                  <a:gd name="T10" fmla="*/ 436967 w 488244"/>
                  <a:gd name="T11" fmla="*/ 651522 h 1133433"/>
                  <a:gd name="T12" fmla="*/ 153621 w 488244"/>
                  <a:gd name="T13" fmla="*/ 75045 h 1133433"/>
                  <a:gd name="T14" fmla="*/ 0 w 488244"/>
                  <a:gd name="T15" fmla="*/ 0 h 1133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1196713437 w 96"/>
                  <a:gd name="T1" fmla="*/ 1044196506 h 311"/>
                  <a:gd name="T2" fmla="*/ 1106960123 w 96"/>
                  <a:gd name="T3" fmla="*/ 2147483646 h 311"/>
                  <a:gd name="T4" fmla="*/ 732986690 w 96"/>
                  <a:gd name="T5" fmla="*/ 2147483646 h 311"/>
                  <a:gd name="T6" fmla="*/ 1047123291 w 96"/>
                  <a:gd name="T7" fmla="*/ 1179555831 h 311"/>
                  <a:gd name="T8" fmla="*/ 0 w 96"/>
                  <a:gd name="T9" fmla="*/ 0 h 311"/>
                  <a:gd name="T10" fmla="*/ 1196713437 w 96"/>
                  <a:gd name="T11" fmla="*/ 1044196506 h 3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0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349818537 w 63"/>
                  <a:gd name="T1" fmla="*/ 0 h 329"/>
                  <a:gd name="T2" fmla="*/ 114227279 w 63"/>
                  <a:gd name="T3" fmla="*/ 822160333 h 329"/>
                  <a:gd name="T4" fmla="*/ 449767072 w 63"/>
                  <a:gd name="T5" fmla="*/ 2147483646 h 329"/>
                  <a:gd name="T6" fmla="*/ 335539793 w 63"/>
                  <a:gd name="T7" fmla="*/ 2147483646 h 329"/>
                  <a:gd name="T8" fmla="*/ 7139372 w 63"/>
                  <a:gd name="T9" fmla="*/ 798444062 h 329"/>
                  <a:gd name="T10" fmla="*/ 349818537 w 63"/>
                  <a:gd name="T11" fmla="*/ 0 h 3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1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810833023 w 170"/>
                  <a:gd name="T1" fmla="*/ 0 h 108"/>
                  <a:gd name="T2" fmla="*/ 1135166232 w 170"/>
                  <a:gd name="T3" fmla="*/ 0 h 108"/>
                  <a:gd name="T4" fmla="*/ 1111999088 w 170"/>
                  <a:gd name="T5" fmla="*/ 327518327 h 108"/>
                  <a:gd name="T6" fmla="*/ 1598498902 w 170"/>
                  <a:gd name="T7" fmla="*/ 549759364 h 108"/>
                  <a:gd name="T8" fmla="*/ 1969166399 w 170"/>
                  <a:gd name="T9" fmla="*/ 1017641711 h 108"/>
                  <a:gd name="T10" fmla="*/ 34749014 w 170"/>
                  <a:gd name="T11" fmla="*/ 982551561 h 108"/>
                  <a:gd name="T12" fmla="*/ 810833023 w 170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2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963285296 w 144"/>
                  <a:gd name="T1" fmla="*/ 0 h 121"/>
                  <a:gd name="T2" fmla="*/ 545476366 w 144"/>
                  <a:gd name="T3" fmla="*/ 604791943 h 121"/>
                  <a:gd name="T4" fmla="*/ 603503302 w 144"/>
                  <a:gd name="T5" fmla="*/ 1070017825 h 121"/>
                  <a:gd name="T6" fmla="*/ 1671242534 w 144"/>
                  <a:gd name="T7" fmla="*/ 1116542119 h 121"/>
                  <a:gd name="T8" fmla="*/ 371388744 w 144"/>
                  <a:gd name="T9" fmla="*/ 1244478810 h 121"/>
                  <a:gd name="T10" fmla="*/ 313358401 w 144"/>
                  <a:gd name="T11" fmla="*/ 581533206 h 121"/>
                  <a:gd name="T12" fmla="*/ 963285296 w 144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9" name="Group 415"/>
            <p:cNvGrpSpPr>
              <a:grpSpLocks/>
            </p:cNvGrpSpPr>
            <p:nvPr/>
          </p:nvGrpSpPr>
          <p:grpSpPr bwMode="auto"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1901290991 w 402"/>
                  <a:gd name="T1" fmla="*/ 0 h 238"/>
                  <a:gd name="T2" fmla="*/ 1977680353 w 402"/>
                  <a:gd name="T3" fmla="*/ 27151030 h 238"/>
                  <a:gd name="T4" fmla="*/ 2079535747 w 402"/>
                  <a:gd name="T5" fmla="*/ 343923074 h 238"/>
                  <a:gd name="T6" fmla="*/ 2147483646 w 402"/>
                  <a:gd name="T7" fmla="*/ 624491739 h 238"/>
                  <a:gd name="T8" fmla="*/ 2147483646 w 402"/>
                  <a:gd name="T9" fmla="*/ 896011064 h 238"/>
                  <a:gd name="T10" fmla="*/ 2147483646 w 402"/>
                  <a:gd name="T11" fmla="*/ 1819173157 h 238"/>
                  <a:gd name="T12" fmla="*/ 2147483646 w 402"/>
                  <a:gd name="T13" fmla="*/ 2147483646 h 238"/>
                  <a:gd name="T14" fmla="*/ 127318515 w 402"/>
                  <a:gd name="T15" fmla="*/ 2147483646 h 238"/>
                  <a:gd name="T16" fmla="*/ 67902625 w 402"/>
                  <a:gd name="T17" fmla="*/ 1239934138 h 238"/>
                  <a:gd name="T18" fmla="*/ 568689950 w 402"/>
                  <a:gd name="T19" fmla="*/ 488733581 h 238"/>
                  <a:gd name="T20" fmla="*/ 1154353372 w 402"/>
                  <a:gd name="T21" fmla="*/ 488733581 h 238"/>
                  <a:gd name="T22" fmla="*/ 1570261687 w 402"/>
                  <a:gd name="T23" fmla="*/ 362024763 h 238"/>
                  <a:gd name="T24" fmla="*/ 1570261687 w 402"/>
                  <a:gd name="T25" fmla="*/ 54305068 h 238"/>
                  <a:gd name="T26" fmla="*/ 1901290991 w 402"/>
                  <a:gd name="T27" fmla="*/ 0 h 2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1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637766719 w 197"/>
                  <a:gd name="T1" fmla="*/ 413176339 h 51"/>
                  <a:gd name="T2" fmla="*/ 1612309613 w 197"/>
                  <a:gd name="T3" fmla="*/ 396313835 h 51"/>
                  <a:gd name="T4" fmla="*/ 958898900 w 197"/>
                  <a:gd name="T5" fmla="*/ 42160614 h 51"/>
                  <a:gd name="T6" fmla="*/ 0 w 197"/>
                  <a:gd name="T7" fmla="*/ 269829090 h 51"/>
                  <a:gd name="T8" fmla="*/ 16971404 w 197"/>
                  <a:gd name="T9" fmla="*/ 286694497 h 51"/>
                  <a:gd name="T10" fmla="*/ 1671709527 w 197"/>
                  <a:gd name="T11" fmla="*/ 4300417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529126969 w 376"/>
                  <a:gd name="T1" fmla="*/ 237240698 h 194"/>
                  <a:gd name="T2" fmla="*/ 2147483646 w 376"/>
                  <a:gd name="T3" fmla="*/ 533793927 h 194"/>
                  <a:gd name="T4" fmla="*/ 2147483646 w 376"/>
                  <a:gd name="T5" fmla="*/ 1917701665 h 194"/>
                  <a:gd name="T6" fmla="*/ 127428219 w 376"/>
                  <a:gd name="T7" fmla="*/ 1917701665 h 194"/>
                  <a:gd name="T8" fmla="*/ 16989458 w 376"/>
                  <a:gd name="T9" fmla="*/ 1215861326 h 194"/>
                  <a:gd name="T10" fmla="*/ 858009873 w 376"/>
                  <a:gd name="T11" fmla="*/ 444826701 h 194"/>
                  <a:gd name="T12" fmla="*/ 1529126969 w 376"/>
                  <a:gd name="T13" fmla="*/ 237240698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140251143 w 368"/>
                  <a:gd name="T1" fmla="*/ 511002676 h 179"/>
                  <a:gd name="T2" fmla="*/ 2147483646 w 368"/>
                  <a:gd name="T3" fmla="*/ 1213633999 h 179"/>
                  <a:gd name="T4" fmla="*/ 2147483646 w 368"/>
                  <a:gd name="T5" fmla="*/ 1633385226 h 179"/>
                  <a:gd name="T6" fmla="*/ 2147483646 w 368"/>
                  <a:gd name="T7" fmla="*/ 1633385226 h 179"/>
                  <a:gd name="T8" fmla="*/ 2147483646 w 368"/>
                  <a:gd name="T9" fmla="*/ 1286633950 h 179"/>
                  <a:gd name="T10" fmla="*/ 2140251143 w 368"/>
                  <a:gd name="T11" fmla="*/ 511002676 h 179"/>
                  <a:gd name="T12" fmla="*/ 993686782 w 368"/>
                  <a:gd name="T13" fmla="*/ 392377001 h 179"/>
                  <a:gd name="T14" fmla="*/ 823827662 w 368"/>
                  <a:gd name="T15" fmla="*/ 1149756777 h 179"/>
                  <a:gd name="T16" fmla="*/ 857799486 w 368"/>
                  <a:gd name="T17" fmla="*/ 1633385226 h 179"/>
                  <a:gd name="T18" fmla="*/ 738896644 w 368"/>
                  <a:gd name="T19" fmla="*/ 1633385226 h 179"/>
                  <a:gd name="T20" fmla="*/ 721909275 w 368"/>
                  <a:gd name="T21" fmla="*/ 1095008324 h 179"/>
                  <a:gd name="T22" fmla="*/ 993686782 w 368"/>
                  <a:gd name="T23" fmla="*/ 392377001 h 179"/>
                  <a:gd name="T24" fmla="*/ 2147483646 w 368"/>
                  <a:gd name="T25" fmla="*/ 219002873 h 179"/>
                  <a:gd name="T26" fmla="*/ 2147483646 w 368"/>
                  <a:gd name="T27" fmla="*/ 730005549 h 179"/>
                  <a:gd name="T28" fmla="*/ 2147483646 w 368"/>
                  <a:gd name="T29" fmla="*/ 1633385226 h 179"/>
                  <a:gd name="T30" fmla="*/ 2147483646 w 368"/>
                  <a:gd name="T31" fmla="*/ 1633385226 h 179"/>
                  <a:gd name="T32" fmla="*/ 2147483646 w 368"/>
                  <a:gd name="T33" fmla="*/ 1460008078 h 179"/>
                  <a:gd name="T34" fmla="*/ 2147483646 w 368"/>
                  <a:gd name="T35" fmla="*/ 392377001 h 179"/>
                  <a:gd name="T36" fmla="*/ 2147483646 w 368"/>
                  <a:gd name="T37" fmla="*/ 310251301 h 179"/>
                  <a:gd name="T38" fmla="*/ 2131758916 w 368"/>
                  <a:gd name="T39" fmla="*/ 264625577 h 179"/>
                  <a:gd name="T40" fmla="*/ 2147483646 w 368"/>
                  <a:gd name="T41" fmla="*/ 219002873 h 179"/>
                  <a:gd name="T42" fmla="*/ 653965627 w 368"/>
                  <a:gd name="T43" fmla="*/ 54751473 h 179"/>
                  <a:gd name="T44" fmla="*/ 1019166379 w 368"/>
                  <a:gd name="T45" fmla="*/ 200751375 h 179"/>
                  <a:gd name="T46" fmla="*/ 467119138 w 368"/>
                  <a:gd name="T47" fmla="*/ 173377149 h 179"/>
                  <a:gd name="T48" fmla="*/ 152874665 w 368"/>
                  <a:gd name="T49" fmla="*/ 1341382403 h 179"/>
                  <a:gd name="T50" fmla="*/ 263285279 w 368"/>
                  <a:gd name="T51" fmla="*/ 1633385226 h 179"/>
                  <a:gd name="T52" fmla="*/ 127395069 w 368"/>
                  <a:gd name="T53" fmla="*/ 1633385226 h 179"/>
                  <a:gd name="T54" fmla="*/ 50959193 w 368"/>
                  <a:gd name="T55" fmla="*/ 766505525 h 179"/>
                  <a:gd name="T56" fmla="*/ 653965627 w 368"/>
                  <a:gd name="T57" fmla="*/ 54751473 h 1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581524111 h 92"/>
                  <a:gd name="T2" fmla="*/ 427589366 w 92"/>
                  <a:gd name="T3" fmla="*/ 761111236 h 92"/>
                  <a:gd name="T4" fmla="*/ 786766539 w 92"/>
                  <a:gd name="T5" fmla="*/ 607179415 h 92"/>
                  <a:gd name="T6" fmla="*/ 590074904 w 92"/>
                  <a:gd name="T7" fmla="*/ 478899973 h 92"/>
                  <a:gd name="T8" fmla="*/ 547315090 w 92"/>
                  <a:gd name="T9" fmla="*/ 51310607 h 92"/>
                  <a:gd name="T10" fmla="*/ 316417359 w 92"/>
                  <a:gd name="T11" fmla="*/ 59861400 h 92"/>
                  <a:gd name="T12" fmla="*/ 359177173 w 92"/>
                  <a:gd name="T13" fmla="*/ 316417359 h 92"/>
                  <a:gd name="T14" fmla="*/ 0 w 92"/>
                  <a:gd name="T15" fmla="*/ 581524111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537444433 h 90"/>
                  <a:gd name="T2" fmla="*/ 388079017 w 99"/>
                  <a:gd name="T3" fmla="*/ 742187255 h 90"/>
                  <a:gd name="T4" fmla="*/ 767720272 w 99"/>
                  <a:gd name="T5" fmla="*/ 605691067 h 90"/>
                  <a:gd name="T6" fmla="*/ 598991148 w 99"/>
                  <a:gd name="T7" fmla="*/ 426542922 h 90"/>
                  <a:gd name="T8" fmla="*/ 641174155 w 99"/>
                  <a:gd name="T9" fmla="*/ 204739902 h 90"/>
                  <a:gd name="T10" fmla="*/ 556808141 w 99"/>
                  <a:gd name="T11" fmla="*/ 8531559 h 90"/>
                  <a:gd name="T12" fmla="*/ 497752512 w 99"/>
                  <a:gd name="T13" fmla="*/ 0 h 90"/>
                  <a:gd name="T14" fmla="*/ 565245904 w 99"/>
                  <a:gd name="T15" fmla="*/ 230334580 h 90"/>
                  <a:gd name="T16" fmla="*/ 506190275 w 99"/>
                  <a:gd name="T17" fmla="*/ 460666239 h 90"/>
                  <a:gd name="T18" fmla="*/ 691792021 w 99"/>
                  <a:gd name="T19" fmla="*/ 528915794 h 90"/>
                  <a:gd name="T20" fmla="*/ 489317653 w 99"/>
                  <a:gd name="T21" fmla="*/ 691000820 h 90"/>
                  <a:gd name="T22" fmla="*/ 0 w 99"/>
                  <a:gd name="T23" fmla="*/ 537444433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9" name="Group 52"/>
          <p:cNvGrpSpPr>
            <a:grpSpLocks noChangeAspect="1"/>
          </p:cNvGrpSpPr>
          <p:nvPr/>
        </p:nvGrpSpPr>
        <p:grpSpPr bwMode="auto">
          <a:xfrm rot="-1651836">
            <a:off x="369888" y="506413"/>
            <a:ext cx="892175" cy="1022350"/>
            <a:chOff x="4634" y="754"/>
            <a:chExt cx="1164" cy="1332"/>
          </a:xfrm>
        </p:grpSpPr>
        <p:sp>
          <p:nvSpPr>
            <p:cNvPr id="420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1199 w 493"/>
                <a:gd name="T1" fmla="*/ 2598 h 523"/>
                <a:gd name="T2" fmla="*/ 168 w 493"/>
                <a:gd name="T3" fmla="*/ 1840 h 523"/>
                <a:gd name="T4" fmla="*/ 635 w 493"/>
                <a:gd name="T5" fmla="*/ 2057 h 523"/>
                <a:gd name="T6" fmla="*/ 323 w 493"/>
                <a:gd name="T7" fmla="*/ 619 h 523"/>
                <a:gd name="T8" fmla="*/ 999 w 493"/>
                <a:gd name="T9" fmla="*/ 1322 h 523"/>
                <a:gd name="T10" fmla="*/ 1863 w 493"/>
                <a:gd name="T11" fmla="*/ 0 h 523"/>
                <a:gd name="T12" fmla="*/ 1794 w 493"/>
                <a:gd name="T13" fmla="*/ 1488 h 523"/>
                <a:gd name="T14" fmla="*/ 2748 w 493"/>
                <a:gd name="T15" fmla="*/ 1044 h 523"/>
                <a:gd name="T16" fmla="*/ 2224 w 493"/>
                <a:gd name="T17" fmla="*/ 2064 h 523"/>
                <a:gd name="T18" fmla="*/ 2597 w 493"/>
                <a:gd name="T19" fmla="*/ 1979 h 523"/>
                <a:gd name="T20" fmla="*/ 1199 w 493"/>
                <a:gd name="T21" fmla="*/ 2598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1244 w 418"/>
                <a:gd name="T1" fmla="*/ 2356 h 424"/>
                <a:gd name="T2" fmla="*/ 2146 w 418"/>
                <a:gd name="T3" fmla="*/ 1999 h 424"/>
                <a:gd name="T4" fmla="*/ 1695 w 418"/>
                <a:gd name="T5" fmla="*/ 2011 h 424"/>
                <a:gd name="T6" fmla="*/ 2326 w 418"/>
                <a:gd name="T7" fmla="*/ 1094 h 424"/>
                <a:gd name="T8" fmla="*/ 1421 w 418"/>
                <a:gd name="T9" fmla="*/ 1496 h 424"/>
                <a:gd name="T10" fmla="*/ 1516 w 418"/>
                <a:gd name="T11" fmla="*/ 0 h 424"/>
                <a:gd name="T12" fmla="*/ 836 w 418"/>
                <a:gd name="T13" fmla="*/ 1352 h 424"/>
                <a:gd name="T14" fmla="*/ 139 w 418"/>
                <a:gd name="T15" fmla="*/ 704 h 424"/>
                <a:gd name="T16" fmla="*/ 725 w 418"/>
                <a:gd name="T17" fmla="*/ 2039 h 424"/>
                <a:gd name="T18" fmla="*/ 168 w 418"/>
                <a:gd name="T19" fmla="*/ 1893 h 424"/>
                <a:gd name="T20" fmla="*/ 1209 w 418"/>
                <a:gd name="T21" fmla="*/ 2368 h 424"/>
                <a:gd name="T22" fmla="*/ 1244 w 418"/>
                <a:gd name="T23" fmla="*/ 2356 h 424"/>
                <a:gd name="T24" fmla="*/ 1244 w 418"/>
                <a:gd name="T25" fmla="*/ 235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295 w 69"/>
                <a:gd name="T1" fmla="*/ 1642 h 295"/>
                <a:gd name="T2" fmla="*/ 385 w 69"/>
                <a:gd name="T3" fmla="*/ 0 h 295"/>
                <a:gd name="T4" fmla="*/ 295 w 69"/>
                <a:gd name="T5" fmla="*/ 16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750 w 134"/>
                <a:gd name="T1" fmla="*/ 799 h 143"/>
                <a:gd name="T2" fmla="*/ 0 w 134"/>
                <a:gd name="T3" fmla="*/ 0 h 143"/>
                <a:gd name="T4" fmla="*/ 750 w 134"/>
                <a:gd name="T5" fmla="*/ 799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656 w 117"/>
                <a:gd name="T1" fmla="*/ 124 h 40"/>
                <a:gd name="T2" fmla="*/ 0 w 117"/>
                <a:gd name="T3" fmla="*/ 0 h 40"/>
                <a:gd name="T4" fmla="*/ 656 w 117"/>
                <a:gd name="T5" fmla="*/ 12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5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586 h 110"/>
                <a:gd name="T2" fmla="*/ 913 w 164"/>
                <a:gd name="T3" fmla="*/ 0 h 110"/>
                <a:gd name="T4" fmla="*/ 0 w 164"/>
                <a:gd name="T5" fmla="*/ 58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6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144 h 50"/>
                <a:gd name="T2" fmla="*/ 881 w 158"/>
                <a:gd name="T3" fmla="*/ 0 h 50"/>
                <a:gd name="T4" fmla="*/ 0 w 158"/>
                <a:gd name="T5" fmla="*/ 144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7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331 w 79"/>
                <a:gd name="T1" fmla="*/ 33 h 101"/>
                <a:gd name="T2" fmla="*/ 62 w 79"/>
                <a:gd name="T3" fmla="*/ 566 h 101"/>
                <a:gd name="T4" fmla="*/ 0 w 79"/>
                <a:gd name="T5" fmla="*/ 516 h 101"/>
                <a:gd name="T6" fmla="*/ 275 w 79"/>
                <a:gd name="T7" fmla="*/ 324 h 101"/>
                <a:gd name="T8" fmla="*/ 291 w 79"/>
                <a:gd name="T9" fmla="*/ 0 h 101"/>
                <a:gd name="T10" fmla="*/ 331 w 79"/>
                <a:gd name="T11" fmla="*/ 33 h 101"/>
                <a:gd name="T12" fmla="*/ 331 w 79"/>
                <a:gd name="T13" fmla="*/ 33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8" name="Group 52"/>
          <p:cNvGrpSpPr>
            <a:grpSpLocks noChangeAspect="1"/>
          </p:cNvGrpSpPr>
          <p:nvPr/>
        </p:nvGrpSpPr>
        <p:grpSpPr bwMode="auto">
          <a:xfrm rot="5825446">
            <a:off x="11635582" y="394494"/>
            <a:ext cx="407987" cy="466725"/>
            <a:chOff x="4634" y="754"/>
            <a:chExt cx="1164" cy="1332"/>
          </a:xfrm>
        </p:grpSpPr>
        <p:sp>
          <p:nvSpPr>
            <p:cNvPr id="429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1199 w 493"/>
                <a:gd name="T1" fmla="*/ 2598 h 523"/>
                <a:gd name="T2" fmla="*/ 168 w 493"/>
                <a:gd name="T3" fmla="*/ 1840 h 523"/>
                <a:gd name="T4" fmla="*/ 635 w 493"/>
                <a:gd name="T5" fmla="*/ 2057 h 523"/>
                <a:gd name="T6" fmla="*/ 323 w 493"/>
                <a:gd name="T7" fmla="*/ 619 h 523"/>
                <a:gd name="T8" fmla="*/ 999 w 493"/>
                <a:gd name="T9" fmla="*/ 1322 h 523"/>
                <a:gd name="T10" fmla="*/ 1863 w 493"/>
                <a:gd name="T11" fmla="*/ 0 h 523"/>
                <a:gd name="T12" fmla="*/ 1794 w 493"/>
                <a:gd name="T13" fmla="*/ 1488 h 523"/>
                <a:gd name="T14" fmla="*/ 2748 w 493"/>
                <a:gd name="T15" fmla="*/ 1044 h 523"/>
                <a:gd name="T16" fmla="*/ 2224 w 493"/>
                <a:gd name="T17" fmla="*/ 2064 h 523"/>
                <a:gd name="T18" fmla="*/ 2597 w 493"/>
                <a:gd name="T19" fmla="*/ 1979 h 523"/>
                <a:gd name="T20" fmla="*/ 1199 w 493"/>
                <a:gd name="T21" fmla="*/ 2598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1244 w 418"/>
                <a:gd name="T1" fmla="*/ 2356 h 424"/>
                <a:gd name="T2" fmla="*/ 2146 w 418"/>
                <a:gd name="T3" fmla="*/ 1999 h 424"/>
                <a:gd name="T4" fmla="*/ 1695 w 418"/>
                <a:gd name="T5" fmla="*/ 2011 h 424"/>
                <a:gd name="T6" fmla="*/ 2326 w 418"/>
                <a:gd name="T7" fmla="*/ 1094 h 424"/>
                <a:gd name="T8" fmla="*/ 1421 w 418"/>
                <a:gd name="T9" fmla="*/ 1496 h 424"/>
                <a:gd name="T10" fmla="*/ 1516 w 418"/>
                <a:gd name="T11" fmla="*/ 0 h 424"/>
                <a:gd name="T12" fmla="*/ 836 w 418"/>
                <a:gd name="T13" fmla="*/ 1352 h 424"/>
                <a:gd name="T14" fmla="*/ 139 w 418"/>
                <a:gd name="T15" fmla="*/ 704 h 424"/>
                <a:gd name="T16" fmla="*/ 725 w 418"/>
                <a:gd name="T17" fmla="*/ 2039 h 424"/>
                <a:gd name="T18" fmla="*/ 168 w 418"/>
                <a:gd name="T19" fmla="*/ 1893 h 424"/>
                <a:gd name="T20" fmla="*/ 1209 w 418"/>
                <a:gd name="T21" fmla="*/ 2368 h 424"/>
                <a:gd name="T22" fmla="*/ 1244 w 418"/>
                <a:gd name="T23" fmla="*/ 2356 h 424"/>
                <a:gd name="T24" fmla="*/ 1244 w 418"/>
                <a:gd name="T25" fmla="*/ 235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295 w 69"/>
                <a:gd name="T1" fmla="*/ 1642 h 295"/>
                <a:gd name="T2" fmla="*/ 385 w 69"/>
                <a:gd name="T3" fmla="*/ 0 h 295"/>
                <a:gd name="T4" fmla="*/ 295 w 69"/>
                <a:gd name="T5" fmla="*/ 16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2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750 w 134"/>
                <a:gd name="T1" fmla="*/ 799 h 143"/>
                <a:gd name="T2" fmla="*/ 0 w 134"/>
                <a:gd name="T3" fmla="*/ 0 h 143"/>
                <a:gd name="T4" fmla="*/ 750 w 134"/>
                <a:gd name="T5" fmla="*/ 799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3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656 w 117"/>
                <a:gd name="T1" fmla="*/ 124 h 40"/>
                <a:gd name="T2" fmla="*/ 0 w 117"/>
                <a:gd name="T3" fmla="*/ 0 h 40"/>
                <a:gd name="T4" fmla="*/ 656 w 117"/>
                <a:gd name="T5" fmla="*/ 12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4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586 h 110"/>
                <a:gd name="T2" fmla="*/ 913 w 164"/>
                <a:gd name="T3" fmla="*/ 0 h 110"/>
                <a:gd name="T4" fmla="*/ 0 w 164"/>
                <a:gd name="T5" fmla="*/ 58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5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144 h 50"/>
                <a:gd name="T2" fmla="*/ 881 w 158"/>
                <a:gd name="T3" fmla="*/ 0 h 50"/>
                <a:gd name="T4" fmla="*/ 0 w 158"/>
                <a:gd name="T5" fmla="*/ 144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6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331 w 79"/>
                <a:gd name="T1" fmla="*/ 33 h 101"/>
                <a:gd name="T2" fmla="*/ 62 w 79"/>
                <a:gd name="T3" fmla="*/ 566 h 101"/>
                <a:gd name="T4" fmla="*/ 0 w 79"/>
                <a:gd name="T5" fmla="*/ 516 h 101"/>
                <a:gd name="T6" fmla="*/ 275 w 79"/>
                <a:gd name="T7" fmla="*/ 324 h 101"/>
                <a:gd name="T8" fmla="*/ 291 w 79"/>
                <a:gd name="T9" fmla="*/ 0 h 101"/>
                <a:gd name="T10" fmla="*/ 331 w 79"/>
                <a:gd name="T11" fmla="*/ 33 h 101"/>
                <a:gd name="T12" fmla="*/ 331 w 79"/>
                <a:gd name="T13" fmla="*/ 33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7" name="Group 66"/>
          <p:cNvGrpSpPr>
            <a:grpSpLocks noChangeAspect="1"/>
          </p:cNvGrpSpPr>
          <p:nvPr/>
        </p:nvGrpSpPr>
        <p:grpSpPr bwMode="auto">
          <a:xfrm>
            <a:off x="23813" y="3049588"/>
            <a:ext cx="387350" cy="363537"/>
            <a:chOff x="3636" y="1964"/>
            <a:chExt cx="413" cy="388"/>
          </a:xfrm>
        </p:grpSpPr>
        <p:sp>
          <p:nvSpPr>
            <p:cNvPr id="438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21 w 33"/>
                <a:gd name="T1" fmla="*/ 258 h 46"/>
                <a:gd name="T2" fmla="*/ 139 w 33"/>
                <a:gd name="T3" fmla="*/ 5 h 46"/>
                <a:gd name="T4" fmla="*/ 106 w 33"/>
                <a:gd name="T5" fmla="*/ 0 h 46"/>
                <a:gd name="T6" fmla="*/ 111 w 33"/>
                <a:gd name="T7" fmla="*/ 152 h 46"/>
                <a:gd name="T8" fmla="*/ 0 w 33"/>
                <a:gd name="T9" fmla="*/ 254 h 46"/>
                <a:gd name="T10" fmla="*/ 21 w 33"/>
                <a:gd name="T11" fmla="*/ 258 h 46"/>
                <a:gd name="T12" fmla="*/ 21 w 33"/>
                <a:gd name="T13" fmla="*/ 25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9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807 w 175"/>
                <a:gd name="T1" fmla="*/ 151 h 164"/>
                <a:gd name="T2" fmla="*/ 953 w 175"/>
                <a:gd name="T3" fmla="*/ 561 h 164"/>
                <a:gd name="T4" fmla="*/ 852 w 175"/>
                <a:gd name="T5" fmla="*/ 738 h 164"/>
                <a:gd name="T6" fmla="*/ 835 w 175"/>
                <a:gd name="T7" fmla="*/ 516 h 164"/>
                <a:gd name="T8" fmla="*/ 607 w 175"/>
                <a:gd name="T9" fmla="*/ 885 h 164"/>
                <a:gd name="T10" fmla="*/ 496 w 175"/>
                <a:gd name="T11" fmla="*/ 906 h 164"/>
                <a:gd name="T12" fmla="*/ 557 w 175"/>
                <a:gd name="T13" fmla="*/ 615 h 164"/>
                <a:gd name="T14" fmla="*/ 201 w 175"/>
                <a:gd name="T15" fmla="*/ 655 h 164"/>
                <a:gd name="T16" fmla="*/ 0 w 175"/>
                <a:gd name="T17" fmla="*/ 606 h 164"/>
                <a:gd name="T18" fmla="*/ 474 w 175"/>
                <a:gd name="T19" fmla="*/ 353 h 164"/>
                <a:gd name="T20" fmla="*/ 201 w 175"/>
                <a:gd name="T21" fmla="*/ 168 h 164"/>
                <a:gd name="T22" fmla="*/ 562 w 175"/>
                <a:gd name="T23" fmla="*/ 118 h 164"/>
                <a:gd name="T24" fmla="*/ 474 w 175"/>
                <a:gd name="T25" fmla="*/ 28 h 164"/>
                <a:gd name="T26" fmla="*/ 651 w 175"/>
                <a:gd name="T27" fmla="*/ 28 h 164"/>
                <a:gd name="T28" fmla="*/ 795 w 175"/>
                <a:gd name="T29" fmla="*/ 135 h 164"/>
                <a:gd name="T30" fmla="*/ 807 w 175"/>
                <a:gd name="T31" fmla="*/ 151 h 164"/>
                <a:gd name="T32" fmla="*/ 807 w 175"/>
                <a:gd name="T33" fmla="*/ 151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733 w 154"/>
                <a:gd name="T1" fmla="*/ 246 h 155"/>
                <a:gd name="T2" fmla="*/ 470 w 154"/>
                <a:gd name="T3" fmla="*/ 50 h 155"/>
                <a:gd name="T4" fmla="*/ 548 w 154"/>
                <a:gd name="T5" fmla="*/ 180 h 155"/>
                <a:gd name="T6" fmla="*/ 173 w 154"/>
                <a:gd name="T7" fmla="*/ 163 h 155"/>
                <a:gd name="T8" fmla="*/ 451 w 154"/>
                <a:gd name="T9" fmla="*/ 348 h 155"/>
                <a:gd name="T10" fmla="*/ 0 w 154"/>
                <a:gd name="T11" fmla="*/ 594 h 155"/>
                <a:gd name="T12" fmla="*/ 513 w 154"/>
                <a:gd name="T13" fmla="*/ 549 h 155"/>
                <a:gd name="T14" fmla="*/ 451 w 154"/>
                <a:gd name="T15" fmla="*/ 869 h 155"/>
                <a:gd name="T16" fmla="*/ 733 w 154"/>
                <a:gd name="T17" fmla="*/ 455 h 155"/>
                <a:gd name="T18" fmla="*/ 794 w 154"/>
                <a:gd name="T19" fmla="*/ 644 h 155"/>
                <a:gd name="T20" fmla="*/ 742 w 154"/>
                <a:gd name="T21" fmla="*/ 253 h 155"/>
                <a:gd name="T22" fmla="*/ 733 w 154"/>
                <a:gd name="T23" fmla="*/ 246 h 155"/>
                <a:gd name="T24" fmla="*/ 733 w 154"/>
                <a:gd name="T25" fmla="*/ 246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487 w 88"/>
                <a:gd name="T1" fmla="*/ 0 h 49"/>
                <a:gd name="T2" fmla="*/ 0 w 88"/>
                <a:gd name="T3" fmla="*/ 275 h 49"/>
                <a:gd name="T4" fmla="*/ 487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2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99 w 25"/>
                <a:gd name="T1" fmla="*/ 0 h 64"/>
                <a:gd name="T2" fmla="*/ 0 w 25"/>
                <a:gd name="T3" fmla="*/ 356 h 64"/>
                <a:gd name="T4" fmla="*/ 99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86 w 16"/>
                <a:gd name="T3" fmla="*/ 213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4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127 w 23"/>
                <a:gd name="T1" fmla="*/ 184 h 33"/>
                <a:gd name="T2" fmla="*/ 0 w 23"/>
                <a:gd name="T3" fmla="*/ 0 h 33"/>
                <a:gd name="T4" fmla="*/ 127 w 23"/>
                <a:gd name="T5" fmla="*/ 184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5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332 w 59"/>
                <a:gd name="T1" fmla="*/ 164 h 29"/>
                <a:gd name="T2" fmla="*/ 0 w 59"/>
                <a:gd name="T3" fmla="*/ 0 h 29"/>
                <a:gd name="T4" fmla="*/ 332 w 59"/>
                <a:gd name="T5" fmla="*/ 164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447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57C4A-6BF6-4279-A818-2675E42056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5DAA43-62A4-416F-931C-32530ACECE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184238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2632400" y="910833"/>
            <a:ext cx="6927200" cy="7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6379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7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83733" y="1024133"/>
            <a:ext cx="57504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83733" y="3596451"/>
            <a:ext cx="5750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6880333" y="4900451"/>
            <a:ext cx="2957200" cy="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567117" y="565597"/>
            <a:ext cx="2012452" cy="917291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241034" y="5110757"/>
            <a:ext cx="1364191" cy="62180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385801" y="5875402"/>
            <a:ext cx="1155108" cy="52655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9468267" y="82434"/>
            <a:ext cx="1517759" cy="691807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165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02C03-C72F-45BF-B331-EB43BF26EA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39911B-1BA8-4A88-90DC-2250B52F23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3172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3EA66-CD8E-4561-867A-53FDD73594B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1EA929-9771-4F1E-A2A8-68E6F2ADAF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66150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EC7051-071F-4825-B255-C73BE76E8A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A423A0-D25E-4ADD-BF36-2A19ADEB531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0301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11516-3D81-494B-AF87-BCC30627591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8D220-B523-48B3-BD09-D975E39A43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47741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DE2D0-C814-4A7B-8BFC-D3B9A694A8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90799A-4EF9-4F7B-A018-6C43335ED6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25869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4B99BA-A7AE-47F7-9FF6-022CF755BD7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5EE9A2-03B0-4527-8F97-7AA08CF701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7863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753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15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08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496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98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571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5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4456E3-DD19-47D6-BD57-C4F7B63C1EC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9D5831-CD28-40DC-8C4F-BA1F79570F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89436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09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05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704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927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7A3B-4B8F-46CB-A763-579BF8E56D5E}" type="datetimeFigureOut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D3ED5F-8E40-4FCB-97A2-141D2BA6E8D2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C4B4B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4C4B4B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03164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4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8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3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25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17CEB-C62D-4321-9208-05779FBD6C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14434D-E597-4F34-85FA-B8B72BAA203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032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4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7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142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84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45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5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7C65A0-2E22-45B6-B8D0-609141E236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B2761D-5995-4D1C-BF80-50C4A2322C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694820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510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705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66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34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905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4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106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15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0784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773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2"/>
          <p:cNvSpPr>
            <a:spLocks/>
          </p:cNvSpPr>
          <p:nvPr/>
        </p:nvSpPr>
        <p:spPr bwMode="auto">
          <a:xfrm>
            <a:off x="8643938" y="3889375"/>
            <a:ext cx="212725" cy="1000125"/>
          </a:xfrm>
          <a:custGeom>
            <a:avLst/>
            <a:gdLst>
              <a:gd name="T0" fmla="*/ 184229347 w 112"/>
              <a:gd name="T1" fmla="*/ 1769459250 h 525"/>
              <a:gd name="T2" fmla="*/ 184229347 w 112"/>
              <a:gd name="T3" fmla="*/ 1558722435 h 525"/>
              <a:gd name="T4" fmla="*/ 10837579 w 112"/>
              <a:gd name="T5" fmla="*/ 1246251000 h 525"/>
              <a:gd name="T6" fmla="*/ 184229347 w 112"/>
              <a:gd name="T7" fmla="*/ 1489689045 h 525"/>
              <a:gd name="T8" fmla="*/ 184229347 w 112"/>
              <a:gd name="T9" fmla="*/ 1217184510 h 525"/>
              <a:gd name="T10" fmla="*/ 10837579 w 112"/>
              <a:gd name="T11" fmla="*/ 904713075 h 525"/>
              <a:gd name="T12" fmla="*/ 180618720 w 112"/>
              <a:gd name="T13" fmla="*/ 1140883545 h 525"/>
              <a:gd name="T14" fmla="*/ 180618720 w 112"/>
              <a:gd name="T15" fmla="*/ 777544800 h 525"/>
              <a:gd name="T16" fmla="*/ 25285785 w 112"/>
              <a:gd name="T17" fmla="*/ 475973775 h 525"/>
              <a:gd name="T18" fmla="*/ 180618720 w 112"/>
              <a:gd name="T19" fmla="*/ 664909770 h 525"/>
              <a:gd name="T20" fmla="*/ 180618720 w 112"/>
              <a:gd name="T21" fmla="*/ 425106465 h 525"/>
              <a:gd name="T22" fmla="*/ 18062632 w 112"/>
              <a:gd name="T23" fmla="*/ 119902605 h 525"/>
              <a:gd name="T24" fmla="*/ 180618720 w 112"/>
              <a:gd name="T25" fmla="*/ 319737105 h 525"/>
              <a:gd name="T26" fmla="*/ 180618720 w 112"/>
              <a:gd name="T27" fmla="*/ 203469240 h 525"/>
              <a:gd name="T28" fmla="*/ 209517031 w 112"/>
              <a:gd name="T29" fmla="*/ 203469240 h 525"/>
              <a:gd name="T30" fmla="*/ 372073119 w 112"/>
              <a:gd name="T31" fmla="*/ 0 h 525"/>
              <a:gd name="T32" fmla="*/ 213129557 w 112"/>
              <a:gd name="T33" fmla="*/ 305203860 h 525"/>
              <a:gd name="T34" fmla="*/ 213129557 w 112"/>
              <a:gd name="T35" fmla="*/ 588608805 h 525"/>
              <a:gd name="T36" fmla="*/ 382910698 w 112"/>
              <a:gd name="T37" fmla="*/ 337905090 h 525"/>
              <a:gd name="T38" fmla="*/ 213129557 w 112"/>
              <a:gd name="T39" fmla="*/ 650376525 h 525"/>
              <a:gd name="T40" fmla="*/ 213129557 w 112"/>
              <a:gd name="T41" fmla="*/ 959213220 h 525"/>
              <a:gd name="T42" fmla="*/ 379298172 w 112"/>
              <a:gd name="T43" fmla="*/ 741210735 h 525"/>
              <a:gd name="T44" fmla="*/ 213129557 w 112"/>
              <a:gd name="T45" fmla="*/ 1053682170 h 525"/>
              <a:gd name="T46" fmla="*/ 213129557 w 112"/>
              <a:gd name="T47" fmla="*/ 1347985620 h 525"/>
              <a:gd name="T48" fmla="*/ 379298172 w 112"/>
              <a:gd name="T49" fmla="*/ 1137250710 h 525"/>
              <a:gd name="T50" fmla="*/ 213129557 w 112"/>
              <a:gd name="T51" fmla="*/ 1442454570 h 525"/>
              <a:gd name="T52" fmla="*/ 216742084 w 112"/>
              <a:gd name="T53" fmla="*/ 1787625330 h 525"/>
              <a:gd name="T54" fmla="*/ 390133851 w 112"/>
              <a:gd name="T55" fmla="*/ 1507855125 h 525"/>
              <a:gd name="T56" fmla="*/ 216742084 w 112"/>
              <a:gd name="T57" fmla="*/ 1823959395 h 525"/>
              <a:gd name="T58" fmla="*/ 216742084 w 112"/>
              <a:gd name="T59" fmla="*/ 1907527935 h 525"/>
              <a:gd name="T60" fmla="*/ 184229347 w 112"/>
              <a:gd name="T61" fmla="*/ 1907527935 h 525"/>
              <a:gd name="T62" fmla="*/ 184229347 w 112"/>
              <a:gd name="T63" fmla="*/ 1882094280 h 525"/>
              <a:gd name="T64" fmla="*/ 25285785 w 112"/>
              <a:gd name="T65" fmla="*/ 1576890420 h 525"/>
              <a:gd name="T66" fmla="*/ 184229347 w 112"/>
              <a:gd name="T67" fmla="*/ 1769459250 h 52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50"/>
          <p:cNvSpPr>
            <a:spLocks/>
          </p:cNvSpPr>
          <p:nvPr/>
        </p:nvSpPr>
        <p:spPr bwMode="auto">
          <a:xfrm>
            <a:off x="6780213" y="4191000"/>
            <a:ext cx="5410200" cy="2667000"/>
          </a:xfrm>
          <a:custGeom>
            <a:avLst/>
            <a:gdLst>
              <a:gd name="T0" fmla="*/ 4881886 w 5150129"/>
              <a:gd name="T1" fmla="*/ 1108 h 2763306"/>
              <a:gd name="T2" fmla="*/ 5410200 w 5150129"/>
              <a:gd name="T3" fmla="*/ 13390 h 2763306"/>
              <a:gd name="T4" fmla="*/ 5410200 w 5150129"/>
              <a:gd name="T5" fmla="*/ 2667000 h 2763306"/>
              <a:gd name="T6" fmla="*/ 3851290 w 5150129"/>
              <a:gd name="T7" fmla="*/ 2667000 h 2763306"/>
              <a:gd name="T8" fmla="*/ 0 w 5150129"/>
              <a:gd name="T9" fmla="*/ 1653096 h 2763306"/>
              <a:gd name="T10" fmla="*/ 4881886 w 5150129"/>
              <a:gd name="T11" fmla="*/ 1108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1"/>
          <p:cNvSpPr>
            <a:spLocks/>
          </p:cNvSpPr>
          <p:nvPr/>
        </p:nvSpPr>
        <p:spPr bwMode="auto">
          <a:xfrm>
            <a:off x="0" y="4572000"/>
            <a:ext cx="11415713" cy="2286000"/>
          </a:xfrm>
          <a:custGeom>
            <a:avLst/>
            <a:gdLst>
              <a:gd name="T0" fmla="*/ 3184192 w 12079179"/>
              <a:gd name="T1" fmla="*/ 1009 h 2245075"/>
              <a:gd name="T2" fmla="*/ 11415713 w 12079179"/>
              <a:gd name="T3" fmla="*/ 2286000 h 2245075"/>
              <a:gd name="T4" fmla="*/ 0 w 12079179"/>
              <a:gd name="T5" fmla="*/ 2286000 h 2245075"/>
              <a:gd name="T6" fmla="*/ 0 w 12079179"/>
              <a:gd name="T7" fmla="*/ 512909 h 2245075"/>
              <a:gd name="T8" fmla="*/ 3184192 w 12079179"/>
              <a:gd name="T9" fmla="*/ 1009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69"/>
          <p:cNvGrpSpPr>
            <a:grpSpLocks noChangeAspect="1"/>
          </p:cNvGrpSpPr>
          <p:nvPr/>
        </p:nvGrpSpPr>
        <p:grpSpPr bwMode="auto">
          <a:xfrm flipH="1">
            <a:off x="9732963" y="958850"/>
            <a:ext cx="1400175" cy="4002088"/>
            <a:chOff x="3220" y="236"/>
            <a:chExt cx="1347" cy="3848"/>
          </a:xfrm>
        </p:grpSpPr>
        <p:sp>
          <p:nvSpPr>
            <p:cNvPr id="7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365 w 68"/>
                <a:gd name="T1" fmla="*/ 586 h 105"/>
                <a:gd name="T2" fmla="*/ 28 w 68"/>
                <a:gd name="T3" fmla="*/ 0 h 105"/>
                <a:gd name="T4" fmla="*/ 365 w 68"/>
                <a:gd name="T5" fmla="*/ 58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21 w 68"/>
                <a:gd name="T1" fmla="*/ 593 h 107"/>
                <a:gd name="T2" fmla="*/ 360 w 68"/>
                <a:gd name="T3" fmla="*/ 0 h 107"/>
                <a:gd name="T4" fmla="*/ 21 w 68"/>
                <a:gd name="T5" fmla="*/ 59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21 w 68"/>
                <a:gd name="T1" fmla="*/ 594 h 106"/>
                <a:gd name="T2" fmla="*/ 360 w 68"/>
                <a:gd name="T3" fmla="*/ 0 h 106"/>
                <a:gd name="T4" fmla="*/ 21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365 w 68"/>
                <a:gd name="T1" fmla="*/ 590 h 106"/>
                <a:gd name="T2" fmla="*/ 28 w 68"/>
                <a:gd name="T3" fmla="*/ 0 h 106"/>
                <a:gd name="T4" fmla="*/ 365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365 w 68"/>
                <a:gd name="T1" fmla="*/ 594 h 106"/>
                <a:gd name="T2" fmla="*/ 28 w 68"/>
                <a:gd name="T3" fmla="*/ 0 h 106"/>
                <a:gd name="T4" fmla="*/ 365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288 w 53"/>
                <a:gd name="T1" fmla="*/ 459 h 82"/>
                <a:gd name="T2" fmla="*/ 24 w 53"/>
                <a:gd name="T3" fmla="*/ 0 h 82"/>
                <a:gd name="T4" fmla="*/ 288 w 53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17 w 52"/>
                <a:gd name="T1" fmla="*/ 459 h 82"/>
                <a:gd name="T2" fmla="*/ 274 w 52"/>
                <a:gd name="T3" fmla="*/ 0 h 82"/>
                <a:gd name="T4" fmla="*/ 17 w 52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17 w 52"/>
                <a:gd name="T1" fmla="*/ 454 h 82"/>
                <a:gd name="T2" fmla="*/ 274 w 52"/>
                <a:gd name="T3" fmla="*/ 0 h 82"/>
                <a:gd name="T4" fmla="*/ 17 w 52"/>
                <a:gd name="T5" fmla="*/ 454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283 w 112"/>
                <a:gd name="T1" fmla="*/ 2721 h 525"/>
                <a:gd name="T2" fmla="*/ 283 w 112"/>
                <a:gd name="T3" fmla="*/ 2397 h 525"/>
                <a:gd name="T4" fmla="*/ 17 w 112"/>
                <a:gd name="T5" fmla="*/ 1917 h 525"/>
                <a:gd name="T6" fmla="*/ 283 w 112"/>
                <a:gd name="T7" fmla="*/ 2291 h 525"/>
                <a:gd name="T8" fmla="*/ 283 w 112"/>
                <a:gd name="T9" fmla="*/ 1872 h 525"/>
                <a:gd name="T10" fmla="*/ 17 w 112"/>
                <a:gd name="T11" fmla="*/ 1392 h 525"/>
                <a:gd name="T12" fmla="*/ 278 w 112"/>
                <a:gd name="T13" fmla="*/ 1754 h 525"/>
                <a:gd name="T14" fmla="*/ 278 w 112"/>
                <a:gd name="T15" fmla="*/ 1196 h 525"/>
                <a:gd name="T16" fmla="*/ 40 w 112"/>
                <a:gd name="T17" fmla="*/ 733 h 525"/>
                <a:gd name="T18" fmla="*/ 278 w 112"/>
                <a:gd name="T19" fmla="*/ 1024 h 525"/>
                <a:gd name="T20" fmla="*/ 278 w 112"/>
                <a:gd name="T21" fmla="*/ 655 h 525"/>
                <a:gd name="T22" fmla="*/ 28 w 112"/>
                <a:gd name="T23" fmla="*/ 184 h 525"/>
                <a:gd name="T24" fmla="*/ 278 w 112"/>
                <a:gd name="T25" fmla="*/ 492 h 525"/>
                <a:gd name="T26" fmla="*/ 278 w 112"/>
                <a:gd name="T27" fmla="*/ 312 h 525"/>
                <a:gd name="T28" fmla="*/ 323 w 112"/>
                <a:gd name="T29" fmla="*/ 312 h 525"/>
                <a:gd name="T30" fmla="*/ 573 w 112"/>
                <a:gd name="T31" fmla="*/ 0 h 525"/>
                <a:gd name="T32" fmla="*/ 328 w 112"/>
                <a:gd name="T33" fmla="*/ 470 h 525"/>
                <a:gd name="T34" fmla="*/ 328 w 112"/>
                <a:gd name="T35" fmla="*/ 905 h 525"/>
                <a:gd name="T36" fmla="*/ 589 w 112"/>
                <a:gd name="T37" fmla="*/ 520 h 525"/>
                <a:gd name="T38" fmla="*/ 328 w 112"/>
                <a:gd name="T39" fmla="*/ 1000 h 525"/>
                <a:gd name="T40" fmla="*/ 328 w 112"/>
                <a:gd name="T41" fmla="*/ 1475 h 525"/>
                <a:gd name="T42" fmla="*/ 585 w 112"/>
                <a:gd name="T43" fmla="*/ 1139 h 525"/>
                <a:gd name="T44" fmla="*/ 328 w 112"/>
                <a:gd name="T45" fmla="*/ 1622 h 525"/>
                <a:gd name="T46" fmla="*/ 328 w 112"/>
                <a:gd name="T47" fmla="*/ 2073 h 525"/>
                <a:gd name="T48" fmla="*/ 585 w 112"/>
                <a:gd name="T49" fmla="*/ 1749 h 525"/>
                <a:gd name="T50" fmla="*/ 328 w 112"/>
                <a:gd name="T51" fmla="*/ 2217 h 525"/>
                <a:gd name="T52" fmla="*/ 332 w 112"/>
                <a:gd name="T53" fmla="*/ 2749 h 525"/>
                <a:gd name="T54" fmla="*/ 601 w 112"/>
                <a:gd name="T55" fmla="*/ 2319 h 525"/>
                <a:gd name="T56" fmla="*/ 332 w 112"/>
                <a:gd name="T57" fmla="*/ 2806 h 525"/>
                <a:gd name="T58" fmla="*/ 332 w 112"/>
                <a:gd name="T59" fmla="*/ 2933 h 525"/>
                <a:gd name="T60" fmla="*/ 283 w 112"/>
                <a:gd name="T61" fmla="*/ 2933 h 525"/>
                <a:gd name="T62" fmla="*/ 283 w 112"/>
                <a:gd name="T63" fmla="*/ 2893 h 525"/>
                <a:gd name="T64" fmla="*/ 40 w 112"/>
                <a:gd name="T65" fmla="*/ 2425 h 525"/>
                <a:gd name="T66" fmla="*/ 283 w 112"/>
                <a:gd name="T67" fmla="*/ 2721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480 w 160"/>
                <a:gd name="T1" fmla="*/ 3912 h 756"/>
                <a:gd name="T2" fmla="*/ 480 w 160"/>
                <a:gd name="T3" fmla="*/ 3444 h 756"/>
                <a:gd name="T4" fmla="*/ 865 w 160"/>
                <a:gd name="T5" fmla="*/ 2752 h 756"/>
                <a:gd name="T6" fmla="*/ 480 w 160"/>
                <a:gd name="T7" fmla="*/ 3286 h 756"/>
                <a:gd name="T8" fmla="*/ 480 w 160"/>
                <a:gd name="T9" fmla="*/ 2684 h 756"/>
                <a:gd name="T10" fmla="*/ 865 w 160"/>
                <a:gd name="T11" fmla="*/ 1999 h 756"/>
                <a:gd name="T12" fmla="*/ 491 w 160"/>
                <a:gd name="T13" fmla="*/ 2523 h 756"/>
                <a:gd name="T14" fmla="*/ 491 w 160"/>
                <a:gd name="T15" fmla="*/ 1725 h 756"/>
                <a:gd name="T16" fmla="*/ 836 w 160"/>
                <a:gd name="T17" fmla="*/ 1056 h 756"/>
                <a:gd name="T18" fmla="*/ 491 w 160"/>
                <a:gd name="T19" fmla="*/ 1467 h 756"/>
                <a:gd name="T20" fmla="*/ 491 w 160"/>
                <a:gd name="T21" fmla="*/ 943 h 756"/>
                <a:gd name="T22" fmla="*/ 848 w 160"/>
                <a:gd name="T23" fmla="*/ 262 h 756"/>
                <a:gd name="T24" fmla="*/ 491 w 160"/>
                <a:gd name="T25" fmla="*/ 709 h 756"/>
                <a:gd name="T26" fmla="*/ 425 w 160"/>
                <a:gd name="T27" fmla="*/ 451 h 756"/>
                <a:gd name="T28" fmla="*/ 73 w 160"/>
                <a:gd name="T29" fmla="*/ 0 h 756"/>
                <a:gd name="T30" fmla="*/ 418 w 160"/>
                <a:gd name="T31" fmla="*/ 676 h 756"/>
                <a:gd name="T32" fmla="*/ 418 w 160"/>
                <a:gd name="T33" fmla="*/ 1306 h 756"/>
                <a:gd name="T34" fmla="*/ 40 w 160"/>
                <a:gd name="T35" fmla="*/ 742 h 756"/>
                <a:gd name="T36" fmla="*/ 418 w 160"/>
                <a:gd name="T37" fmla="*/ 1441 h 756"/>
                <a:gd name="T38" fmla="*/ 418 w 160"/>
                <a:gd name="T39" fmla="*/ 2121 h 756"/>
                <a:gd name="T40" fmla="*/ 57 w 160"/>
                <a:gd name="T41" fmla="*/ 1635 h 756"/>
                <a:gd name="T42" fmla="*/ 418 w 160"/>
                <a:gd name="T43" fmla="*/ 2327 h 756"/>
                <a:gd name="T44" fmla="*/ 418 w 160"/>
                <a:gd name="T45" fmla="*/ 2974 h 756"/>
                <a:gd name="T46" fmla="*/ 57 w 160"/>
                <a:gd name="T47" fmla="*/ 2511 h 756"/>
                <a:gd name="T48" fmla="*/ 418 w 160"/>
                <a:gd name="T49" fmla="*/ 3192 h 756"/>
                <a:gd name="T50" fmla="*/ 413 w 160"/>
                <a:gd name="T51" fmla="*/ 3945 h 756"/>
                <a:gd name="T52" fmla="*/ 28 w 160"/>
                <a:gd name="T53" fmla="*/ 3331 h 756"/>
                <a:gd name="T54" fmla="*/ 413 w 160"/>
                <a:gd name="T55" fmla="*/ 4023 h 756"/>
                <a:gd name="T56" fmla="*/ 413 w 160"/>
                <a:gd name="T57" fmla="*/ 4219 h 756"/>
                <a:gd name="T58" fmla="*/ 480 w 160"/>
                <a:gd name="T59" fmla="*/ 4219 h 756"/>
                <a:gd name="T60" fmla="*/ 480 w 160"/>
                <a:gd name="T61" fmla="*/ 4163 h 756"/>
                <a:gd name="T62" fmla="*/ 836 w 160"/>
                <a:gd name="T63" fmla="*/ 3489 h 756"/>
                <a:gd name="T64" fmla="*/ 480 w 160"/>
                <a:gd name="T65" fmla="*/ 3912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803 w 152"/>
                <a:gd name="T1" fmla="*/ 1323 h 237"/>
                <a:gd name="T2" fmla="*/ 61 w 152"/>
                <a:gd name="T3" fmla="*/ 0 h 237"/>
                <a:gd name="T4" fmla="*/ 803 w 152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627 w 129"/>
                <a:gd name="T1" fmla="*/ 1101 h 220"/>
                <a:gd name="T2" fmla="*/ 603 w 129"/>
                <a:gd name="T3" fmla="*/ 1061 h 220"/>
                <a:gd name="T4" fmla="*/ 558 w 129"/>
                <a:gd name="T5" fmla="*/ 995 h 220"/>
                <a:gd name="T6" fmla="*/ 537 w 129"/>
                <a:gd name="T7" fmla="*/ 967 h 220"/>
                <a:gd name="T8" fmla="*/ 492 w 129"/>
                <a:gd name="T9" fmla="*/ 882 h 220"/>
                <a:gd name="T10" fmla="*/ 487 w 129"/>
                <a:gd name="T11" fmla="*/ 860 h 220"/>
                <a:gd name="T12" fmla="*/ 459 w 129"/>
                <a:gd name="T13" fmla="*/ 815 h 220"/>
                <a:gd name="T14" fmla="*/ 435 w 129"/>
                <a:gd name="T15" fmla="*/ 778 h 220"/>
                <a:gd name="T16" fmla="*/ 426 w 129"/>
                <a:gd name="T17" fmla="*/ 754 h 220"/>
                <a:gd name="T18" fmla="*/ 414 w 129"/>
                <a:gd name="T19" fmla="*/ 737 h 220"/>
                <a:gd name="T20" fmla="*/ 381 w 129"/>
                <a:gd name="T21" fmla="*/ 693 h 220"/>
                <a:gd name="T22" fmla="*/ 369 w 129"/>
                <a:gd name="T23" fmla="*/ 676 h 220"/>
                <a:gd name="T24" fmla="*/ 352 w 129"/>
                <a:gd name="T25" fmla="*/ 643 h 220"/>
                <a:gd name="T26" fmla="*/ 336 w 129"/>
                <a:gd name="T27" fmla="*/ 615 h 220"/>
                <a:gd name="T28" fmla="*/ 307 w 129"/>
                <a:gd name="T29" fmla="*/ 574 h 220"/>
                <a:gd name="T30" fmla="*/ 286 w 129"/>
                <a:gd name="T31" fmla="*/ 532 h 220"/>
                <a:gd name="T32" fmla="*/ 274 w 129"/>
                <a:gd name="T33" fmla="*/ 513 h 220"/>
                <a:gd name="T34" fmla="*/ 267 w 129"/>
                <a:gd name="T35" fmla="*/ 492 h 220"/>
                <a:gd name="T36" fmla="*/ 258 w 129"/>
                <a:gd name="T37" fmla="*/ 480 h 220"/>
                <a:gd name="T38" fmla="*/ 251 w 129"/>
                <a:gd name="T39" fmla="*/ 475 h 220"/>
                <a:gd name="T40" fmla="*/ 241 w 129"/>
                <a:gd name="T41" fmla="*/ 451 h 220"/>
                <a:gd name="T42" fmla="*/ 201 w 129"/>
                <a:gd name="T43" fmla="*/ 390 h 220"/>
                <a:gd name="T44" fmla="*/ 189 w 129"/>
                <a:gd name="T45" fmla="*/ 369 h 220"/>
                <a:gd name="T46" fmla="*/ 173 w 129"/>
                <a:gd name="T47" fmla="*/ 340 h 220"/>
                <a:gd name="T48" fmla="*/ 151 w 129"/>
                <a:gd name="T49" fmla="*/ 295 h 220"/>
                <a:gd name="T50" fmla="*/ 151 w 129"/>
                <a:gd name="T51" fmla="*/ 274 h 220"/>
                <a:gd name="T52" fmla="*/ 128 w 129"/>
                <a:gd name="T53" fmla="*/ 262 h 220"/>
                <a:gd name="T54" fmla="*/ 111 w 129"/>
                <a:gd name="T55" fmla="*/ 251 h 220"/>
                <a:gd name="T56" fmla="*/ 102 w 129"/>
                <a:gd name="T57" fmla="*/ 225 h 220"/>
                <a:gd name="T58" fmla="*/ 95 w 129"/>
                <a:gd name="T59" fmla="*/ 225 h 220"/>
                <a:gd name="T60" fmla="*/ 90 w 129"/>
                <a:gd name="T61" fmla="*/ 213 h 220"/>
                <a:gd name="T62" fmla="*/ 90 w 129"/>
                <a:gd name="T63" fmla="*/ 184 h 220"/>
                <a:gd name="T64" fmla="*/ 66 w 129"/>
                <a:gd name="T65" fmla="*/ 173 h 220"/>
                <a:gd name="T66" fmla="*/ 66 w 129"/>
                <a:gd name="T67" fmla="*/ 163 h 220"/>
                <a:gd name="T68" fmla="*/ 50 w 129"/>
                <a:gd name="T69" fmla="*/ 144 h 220"/>
                <a:gd name="T70" fmla="*/ 45 w 129"/>
                <a:gd name="T71" fmla="*/ 128 h 220"/>
                <a:gd name="T72" fmla="*/ 57 w 129"/>
                <a:gd name="T73" fmla="*/ 128 h 220"/>
                <a:gd name="T74" fmla="*/ 33 w 129"/>
                <a:gd name="T75" fmla="*/ 102 h 220"/>
                <a:gd name="T76" fmla="*/ 17 w 129"/>
                <a:gd name="T77" fmla="*/ 45 h 220"/>
                <a:gd name="T78" fmla="*/ 12 w 129"/>
                <a:gd name="T79" fmla="*/ 33 h 220"/>
                <a:gd name="T80" fmla="*/ 0 w 129"/>
                <a:gd name="T81" fmla="*/ 0 h 220"/>
                <a:gd name="T82" fmla="*/ 12 w 129"/>
                <a:gd name="T83" fmla="*/ 17 h 220"/>
                <a:gd name="T84" fmla="*/ 17 w 129"/>
                <a:gd name="T85" fmla="*/ 40 h 220"/>
                <a:gd name="T86" fmla="*/ 61 w 129"/>
                <a:gd name="T87" fmla="*/ 90 h 220"/>
                <a:gd name="T88" fmla="*/ 118 w 129"/>
                <a:gd name="T89" fmla="*/ 180 h 220"/>
                <a:gd name="T90" fmla="*/ 173 w 129"/>
                <a:gd name="T91" fmla="*/ 267 h 220"/>
                <a:gd name="T92" fmla="*/ 218 w 129"/>
                <a:gd name="T93" fmla="*/ 340 h 220"/>
                <a:gd name="T94" fmla="*/ 258 w 129"/>
                <a:gd name="T95" fmla="*/ 409 h 220"/>
                <a:gd name="T96" fmla="*/ 319 w 129"/>
                <a:gd name="T97" fmla="*/ 525 h 220"/>
                <a:gd name="T98" fmla="*/ 352 w 129"/>
                <a:gd name="T99" fmla="*/ 586 h 220"/>
                <a:gd name="T100" fmla="*/ 392 w 129"/>
                <a:gd name="T101" fmla="*/ 671 h 220"/>
                <a:gd name="T102" fmla="*/ 565 w 129"/>
                <a:gd name="T103" fmla="*/ 934 h 220"/>
                <a:gd name="T104" fmla="*/ 598 w 129"/>
                <a:gd name="T105" fmla="*/ 1005 h 220"/>
                <a:gd name="T106" fmla="*/ 700 w 129"/>
                <a:gd name="T107" fmla="*/ 121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341 w 98"/>
                <a:gd name="T1" fmla="*/ 21 h 188"/>
                <a:gd name="T2" fmla="*/ 78 w 98"/>
                <a:gd name="T3" fmla="*/ 1049 h 188"/>
                <a:gd name="T4" fmla="*/ 443 w 98"/>
                <a:gd name="T5" fmla="*/ 647 h 188"/>
                <a:gd name="T6" fmla="*/ 341 w 98"/>
                <a:gd name="T7" fmla="*/ 21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99 w 50"/>
                <a:gd name="T1" fmla="*/ 0 h 157"/>
                <a:gd name="T2" fmla="*/ 0 w 50"/>
                <a:gd name="T3" fmla="*/ 877 h 157"/>
                <a:gd name="T4" fmla="*/ 201 w 50"/>
                <a:gd name="T5" fmla="*/ 619 h 157"/>
                <a:gd name="T6" fmla="*/ 99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372 w 107"/>
                <a:gd name="T1" fmla="*/ 21 h 211"/>
                <a:gd name="T2" fmla="*/ 89 w 107"/>
                <a:gd name="T3" fmla="*/ 1175 h 211"/>
                <a:gd name="T4" fmla="*/ 483 w 107"/>
                <a:gd name="T5" fmla="*/ 725 h 211"/>
                <a:gd name="T6" fmla="*/ 372 w 107"/>
                <a:gd name="T7" fmla="*/ 21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07 w 54"/>
                <a:gd name="T1" fmla="*/ 0 h 176"/>
                <a:gd name="T2" fmla="*/ 0 w 54"/>
                <a:gd name="T3" fmla="*/ 983 h 176"/>
                <a:gd name="T4" fmla="*/ 213 w 54"/>
                <a:gd name="T5" fmla="*/ 697 h 176"/>
                <a:gd name="T6" fmla="*/ 1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380 w 108"/>
                <a:gd name="T1" fmla="*/ 17 h 211"/>
                <a:gd name="T2" fmla="*/ 83 w 108"/>
                <a:gd name="T3" fmla="*/ 1175 h 211"/>
                <a:gd name="T4" fmla="*/ 484 w 108"/>
                <a:gd name="T5" fmla="*/ 725 h 211"/>
                <a:gd name="T6" fmla="*/ 380 w 108"/>
                <a:gd name="T7" fmla="*/ 17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111 w 54"/>
                <a:gd name="T1" fmla="*/ 0 h 176"/>
                <a:gd name="T2" fmla="*/ 0 w 54"/>
                <a:gd name="T3" fmla="*/ 983 h 176"/>
                <a:gd name="T4" fmla="*/ 218 w 54"/>
                <a:gd name="T5" fmla="*/ 704 h 176"/>
                <a:gd name="T6" fmla="*/ 111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222 w 108"/>
                <a:gd name="T1" fmla="*/ 17 h 210"/>
                <a:gd name="T2" fmla="*/ 512 w 108"/>
                <a:gd name="T3" fmla="*/ 1172 h 210"/>
                <a:gd name="T4" fmla="*/ 123 w 108"/>
                <a:gd name="T5" fmla="*/ 713 h 210"/>
                <a:gd name="T6" fmla="*/ 222 w 108"/>
                <a:gd name="T7" fmla="*/ 17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93 w 54"/>
                <a:gd name="T1" fmla="*/ 0 h 177"/>
                <a:gd name="T2" fmla="*/ 299 w 54"/>
                <a:gd name="T3" fmla="*/ 987 h 177"/>
                <a:gd name="T4" fmla="*/ 94 w 54"/>
                <a:gd name="T5" fmla="*/ 692 h 177"/>
                <a:gd name="T6" fmla="*/ 193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795 w 151"/>
                <a:gd name="T1" fmla="*/ 1323 h 237"/>
                <a:gd name="T2" fmla="*/ 57 w 151"/>
                <a:gd name="T3" fmla="*/ 0 h 237"/>
                <a:gd name="T4" fmla="*/ 795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40 w 151"/>
                <a:gd name="T1" fmla="*/ 1323 h 237"/>
                <a:gd name="T2" fmla="*/ 783 w 151"/>
                <a:gd name="T3" fmla="*/ 0 h 237"/>
                <a:gd name="T4" fmla="*/ 40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45 w 151"/>
                <a:gd name="T1" fmla="*/ 1327 h 238"/>
                <a:gd name="T2" fmla="*/ 778 w 151"/>
                <a:gd name="T3" fmla="*/ 0 h 238"/>
                <a:gd name="T4" fmla="*/ 45 w 151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40 w 149"/>
                <a:gd name="T1" fmla="*/ 1327 h 238"/>
                <a:gd name="T2" fmla="*/ 782 w 149"/>
                <a:gd name="T3" fmla="*/ 0 h 238"/>
                <a:gd name="T4" fmla="*/ 40 w 149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804 w 151"/>
                <a:gd name="T1" fmla="*/ 1311 h 235"/>
                <a:gd name="T2" fmla="*/ 61 w 151"/>
                <a:gd name="T3" fmla="*/ 0 h 235"/>
                <a:gd name="T4" fmla="*/ 804 w 151"/>
                <a:gd name="T5" fmla="*/ 1311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33 w 150"/>
                <a:gd name="T1" fmla="*/ 1319 h 236"/>
                <a:gd name="T2" fmla="*/ 783 w 150"/>
                <a:gd name="T3" fmla="*/ 0 h 236"/>
                <a:gd name="T4" fmla="*/ 33 w 150"/>
                <a:gd name="T5" fmla="*/ 131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804 w 151"/>
                <a:gd name="T1" fmla="*/ 1323 h 237"/>
                <a:gd name="T2" fmla="*/ 61 w 151"/>
                <a:gd name="T3" fmla="*/ 0 h 237"/>
                <a:gd name="T4" fmla="*/ 804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803 w 152"/>
                <a:gd name="T1" fmla="*/ 1327 h 238"/>
                <a:gd name="T2" fmla="*/ 61 w 152"/>
                <a:gd name="T3" fmla="*/ 0 h 238"/>
                <a:gd name="T4" fmla="*/ 803 w 152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33 w 136"/>
                <a:gd name="T1" fmla="*/ 1184 h 212"/>
                <a:gd name="T2" fmla="*/ 701 w 136"/>
                <a:gd name="T3" fmla="*/ 0 h 212"/>
                <a:gd name="T4" fmla="*/ 33 w 136"/>
                <a:gd name="T5" fmla="*/ 1184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73 w 127"/>
                <a:gd name="T1" fmla="*/ 1152 h 233"/>
                <a:gd name="T2" fmla="*/ 94 w 127"/>
                <a:gd name="T3" fmla="*/ 1114 h 233"/>
                <a:gd name="T4" fmla="*/ 128 w 127"/>
                <a:gd name="T5" fmla="*/ 1033 h 233"/>
                <a:gd name="T6" fmla="*/ 144 w 127"/>
                <a:gd name="T7" fmla="*/ 1000 h 233"/>
                <a:gd name="T8" fmla="*/ 196 w 127"/>
                <a:gd name="T9" fmla="*/ 929 h 233"/>
                <a:gd name="T10" fmla="*/ 206 w 127"/>
                <a:gd name="T11" fmla="*/ 894 h 233"/>
                <a:gd name="T12" fmla="*/ 234 w 127"/>
                <a:gd name="T13" fmla="*/ 849 h 233"/>
                <a:gd name="T14" fmla="*/ 257 w 127"/>
                <a:gd name="T15" fmla="*/ 811 h 233"/>
                <a:gd name="T16" fmla="*/ 274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5 h 233"/>
                <a:gd name="T26" fmla="*/ 352 w 127"/>
                <a:gd name="T27" fmla="*/ 631 h 233"/>
                <a:gd name="T28" fmla="*/ 369 w 127"/>
                <a:gd name="T29" fmla="*/ 594 h 233"/>
                <a:gd name="T30" fmla="*/ 397 w 127"/>
                <a:gd name="T31" fmla="*/ 549 h 233"/>
                <a:gd name="T32" fmla="*/ 402 w 127"/>
                <a:gd name="T33" fmla="*/ 525 h 233"/>
                <a:gd name="T34" fmla="*/ 418 w 127"/>
                <a:gd name="T35" fmla="*/ 508 h 233"/>
                <a:gd name="T36" fmla="*/ 425 w 127"/>
                <a:gd name="T37" fmla="*/ 487 h 233"/>
                <a:gd name="T38" fmla="*/ 425 w 127"/>
                <a:gd name="T39" fmla="*/ 480 h 233"/>
                <a:gd name="T40" fmla="*/ 442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86 h 233"/>
                <a:gd name="T52" fmla="*/ 553 w 127"/>
                <a:gd name="T53" fmla="*/ 258 h 233"/>
                <a:gd name="T54" fmla="*/ 553 w 127"/>
                <a:gd name="T55" fmla="*/ 241 h 233"/>
                <a:gd name="T56" fmla="*/ 569 w 127"/>
                <a:gd name="T57" fmla="*/ 213 h 233"/>
                <a:gd name="T58" fmla="*/ 569 w 127"/>
                <a:gd name="T59" fmla="*/ 206 h 233"/>
                <a:gd name="T60" fmla="*/ 574 w 127"/>
                <a:gd name="T61" fmla="*/ 196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19 w 127"/>
                <a:gd name="T71" fmla="*/ 106 h 233"/>
                <a:gd name="T72" fmla="*/ 626 w 127"/>
                <a:gd name="T73" fmla="*/ 128 h 233"/>
                <a:gd name="T74" fmla="*/ 647 w 127"/>
                <a:gd name="T75" fmla="*/ 90 h 233"/>
                <a:gd name="T76" fmla="*/ 680 w 127"/>
                <a:gd name="T77" fmla="*/ 45 h 233"/>
                <a:gd name="T78" fmla="*/ 692 w 127"/>
                <a:gd name="T79" fmla="*/ 33 h 233"/>
                <a:gd name="T80" fmla="*/ 709 w 127"/>
                <a:gd name="T81" fmla="*/ 0 h 233"/>
                <a:gd name="T82" fmla="*/ 709 w 127"/>
                <a:gd name="T83" fmla="*/ 17 h 233"/>
                <a:gd name="T84" fmla="*/ 687 w 127"/>
                <a:gd name="T85" fmla="*/ 45 h 233"/>
                <a:gd name="T86" fmla="*/ 664 w 127"/>
                <a:gd name="T87" fmla="*/ 102 h 233"/>
                <a:gd name="T88" fmla="*/ 614 w 127"/>
                <a:gd name="T89" fmla="*/ 196 h 233"/>
                <a:gd name="T90" fmla="*/ 565 w 127"/>
                <a:gd name="T91" fmla="*/ 303 h 233"/>
                <a:gd name="T92" fmla="*/ 520 w 127"/>
                <a:gd name="T93" fmla="*/ 385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31 h 233"/>
                <a:gd name="T100" fmla="*/ 324 w 127"/>
                <a:gd name="T101" fmla="*/ 709 h 233"/>
                <a:gd name="T102" fmla="*/ 184 w 127"/>
                <a:gd name="T103" fmla="*/ 1000 h 233"/>
                <a:gd name="T104" fmla="*/ 144 w 127"/>
                <a:gd name="T105" fmla="*/ 1078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73 w 127"/>
                <a:gd name="T1" fmla="*/ 1147 h 233"/>
                <a:gd name="T2" fmla="*/ 94 w 127"/>
                <a:gd name="T3" fmla="*/ 1109 h 233"/>
                <a:gd name="T4" fmla="*/ 128 w 127"/>
                <a:gd name="T5" fmla="*/ 1024 h 233"/>
                <a:gd name="T6" fmla="*/ 144 w 127"/>
                <a:gd name="T7" fmla="*/ 998 h 233"/>
                <a:gd name="T8" fmla="*/ 201 w 127"/>
                <a:gd name="T9" fmla="*/ 918 h 233"/>
                <a:gd name="T10" fmla="*/ 206 w 127"/>
                <a:gd name="T11" fmla="*/ 892 h 233"/>
                <a:gd name="T12" fmla="*/ 234 w 127"/>
                <a:gd name="T13" fmla="*/ 840 h 233"/>
                <a:gd name="T14" fmla="*/ 257 w 127"/>
                <a:gd name="T15" fmla="*/ 803 h 233"/>
                <a:gd name="T16" fmla="*/ 274 w 127"/>
                <a:gd name="T17" fmla="*/ 779 h 233"/>
                <a:gd name="T18" fmla="*/ 279 w 127"/>
                <a:gd name="T19" fmla="*/ 762 h 233"/>
                <a:gd name="T20" fmla="*/ 302 w 127"/>
                <a:gd name="T21" fmla="*/ 713 h 233"/>
                <a:gd name="T22" fmla="*/ 319 w 127"/>
                <a:gd name="T23" fmla="*/ 692 h 233"/>
                <a:gd name="T24" fmla="*/ 324 w 127"/>
                <a:gd name="T25" fmla="*/ 659 h 233"/>
                <a:gd name="T26" fmla="*/ 352 w 127"/>
                <a:gd name="T27" fmla="*/ 623 h 233"/>
                <a:gd name="T28" fmla="*/ 369 w 127"/>
                <a:gd name="T29" fmla="*/ 590 h 233"/>
                <a:gd name="T30" fmla="*/ 397 w 127"/>
                <a:gd name="T31" fmla="*/ 541 h 233"/>
                <a:gd name="T32" fmla="*/ 406 w 127"/>
                <a:gd name="T33" fmla="*/ 519 h 233"/>
                <a:gd name="T34" fmla="*/ 418 w 127"/>
                <a:gd name="T35" fmla="*/ 500 h 233"/>
                <a:gd name="T36" fmla="*/ 425 w 127"/>
                <a:gd name="T37" fmla="*/ 491 h 233"/>
                <a:gd name="T38" fmla="*/ 430 w 127"/>
                <a:gd name="T39" fmla="*/ 474 h 233"/>
                <a:gd name="T40" fmla="*/ 442 w 127"/>
                <a:gd name="T41" fmla="*/ 458 h 233"/>
                <a:gd name="T42" fmla="*/ 475 w 127"/>
                <a:gd name="T43" fmla="*/ 389 h 233"/>
                <a:gd name="T44" fmla="*/ 491 w 127"/>
                <a:gd name="T45" fmla="*/ 361 h 233"/>
                <a:gd name="T46" fmla="*/ 508 w 127"/>
                <a:gd name="T47" fmla="*/ 345 h 233"/>
                <a:gd name="T48" fmla="*/ 529 w 127"/>
                <a:gd name="T49" fmla="*/ 290 h 233"/>
                <a:gd name="T50" fmla="*/ 546 w 127"/>
                <a:gd name="T51" fmla="*/ 283 h 233"/>
                <a:gd name="T52" fmla="*/ 553 w 127"/>
                <a:gd name="T53" fmla="*/ 257 h 233"/>
                <a:gd name="T54" fmla="*/ 553 w 127"/>
                <a:gd name="T55" fmla="*/ 234 h 233"/>
                <a:gd name="T56" fmla="*/ 569 w 127"/>
                <a:gd name="T57" fmla="*/ 212 h 233"/>
                <a:gd name="T58" fmla="*/ 569 w 127"/>
                <a:gd name="T59" fmla="*/ 201 h 233"/>
                <a:gd name="T60" fmla="*/ 581 w 127"/>
                <a:gd name="T61" fmla="*/ 196 h 233"/>
                <a:gd name="T62" fmla="*/ 598 w 127"/>
                <a:gd name="T63" fmla="*/ 179 h 233"/>
                <a:gd name="T64" fmla="*/ 602 w 127"/>
                <a:gd name="T65" fmla="*/ 156 h 233"/>
                <a:gd name="T66" fmla="*/ 607 w 127"/>
                <a:gd name="T67" fmla="*/ 151 h 233"/>
                <a:gd name="T68" fmla="*/ 614 w 127"/>
                <a:gd name="T69" fmla="*/ 123 h 233"/>
                <a:gd name="T70" fmla="*/ 619 w 127"/>
                <a:gd name="T71" fmla="*/ 106 h 233"/>
                <a:gd name="T72" fmla="*/ 626 w 127"/>
                <a:gd name="T73" fmla="*/ 118 h 233"/>
                <a:gd name="T74" fmla="*/ 647 w 127"/>
                <a:gd name="T75" fmla="*/ 83 h 233"/>
                <a:gd name="T76" fmla="*/ 687 w 127"/>
                <a:gd name="T77" fmla="*/ 45 h 233"/>
                <a:gd name="T78" fmla="*/ 697 w 127"/>
                <a:gd name="T79" fmla="*/ 33 h 233"/>
                <a:gd name="T80" fmla="*/ 709 w 127"/>
                <a:gd name="T81" fmla="*/ 0 h 233"/>
                <a:gd name="T82" fmla="*/ 709 w 127"/>
                <a:gd name="T83" fmla="*/ 12 h 233"/>
                <a:gd name="T84" fmla="*/ 692 w 127"/>
                <a:gd name="T85" fmla="*/ 45 h 233"/>
                <a:gd name="T86" fmla="*/ 664 w 127"/>
                <a:gd name="T87" fmla="*/ 99 h 233"/>
                <a:gd name="T88" fmla="*/ 619 w 127"/>
                <a:gd name="T89" fmla="*/ 196 h 233"/>
                <a:gd name="T90" fmla="*/ 565 w 127"/>
                <a:gd name="T91" fmla="*/ 300 h 233"/>
                <a:gd name="T92" fmla="*/ 520 w 127"/>
                <a:gd name="T93" fmla="*/ 380 h 233"/>
                <a:gd name="T94" fmla="*/ 491 w 127"/>
                <a:gd name="T95" fmla="*/ 446 h 233"/>
                <a:gd name="T96" fmla="*/ 418 w 127"/>
                <a:gd name="T97" fmla="*/ 562 h 233"/>
                <a:gd name="T98" fmla="*/ 380 w 127"/>
                <a:gd name="T99" fmla="*/ 623 h 233"/>
                <a:gd name="T100" fmla="*/ 324 w 127"/>
                <a:gd name="T101" fmla="*/ 713 h 233"/>
                <a:gd name="T102" fmla="*/ 180 w 127"/>
                <a:gd name="T103" fmla="*/ 998 h 233"/>
                <a:gd name="T104" fmla="*/ 144 w 127"/>
                <a:gd name="T105" fmla="*/ 1069 h 233"/>
                <a:gd name="T106" fmla="*/ 5 w 127"/>
                <a:gd name="T107" fmla="*/ 1277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66 w 114"/>
                <a:gd name="T1" fmla="*/ 1024 h 209"/>
                <a:gd name="T2" fmla="*/ 90 w 114"/>
                <a:gd name="T3" fmla="*/ 991 h 209"/>
                <a:gd name="T4" fmla="*/ 118 w 114"/>
                <a:gd name="T5" fmla="*/ 918 h 209"/>
                <a:gd name="T6" fmla="*/ 127 w 114"/>
                <a:gd name="T7" fmla="*/ 889 h 209"/>
                <a:gd name="T8" fmla="*/ 172 w 114"/>
                <a:gd name="T9" fmla="*/ 819 h 209"/>
                <a:gd name="T10" fmla="*/ 189 w 114"/>
                <a:gd name="T11" fmla="*/ 802 h 209"/>
                <a:gd name="T12" fmla="*/ 205 w 114"/>
                <a:gd name="T13" fmla="*/ 757 h 209"/>
                <a:gd name="T14" fmla="*/ 234 w 114"/>
                <a:gd name="T15" fmla="*/ 717 h 209"/>
                <a:gd name="T16" fmla="*/ 238 w 114"/>
                <a:gd name="T17" fmla="*/ 701 h 209"/>
                <a:gd name="T18" fmla="*/ 245 w 114"/>
                <a:gd name="T19" fmla="*/ 679 h 209"/>
                <a:gd name="T20" fmla="*/ 267 w 114"/>
                <a:gd name="T21" fmla="*/ 635 h 209"/>
                <a:gd name="T22" fmla="*/ 278 w 114"/>
                <a:gd name="T23" fmla="*/ 618 h 209"/>
                <a:gd name="T24" fmla="*/ 290 w 114"/>
                <a:gd name="T25" fmla="*/ 590 h 209"/>
                <a:gd name="T26" fmla="*/ 311 w 114"/>
                <a:gd name="T27" fmla="*/ 561 h 209"/>
                <a:gd name="T28" fmla="*/ 328 w 114"/>
                <a:gd name="T29" fmla="*/ 524 h 209"/>
                <a:gd name="T30" fmla="*/ 352 w 114"/>
                <a:gd name="T31" fmla="*/ 484 h 209"/>
                <a:gd name="T32" fmla="*/ 356 w 114"/>
                <a:gd name="T33" fmla="*/ 467 h 209"/>
                <a:gd name="T34" fmla="*/ 378 w 114"/>
                <a:gd name="T35" fmla="*/ 451 h 209"/>
                <a:gd name="T36" fmla="*/ 385 w 114"/>
                <a:gd name="T37" fmla="*/ 434 h 209"/>
                <a:gd name="T38" fmla="*/ 385 w 114"/>
                <a:gd name="T39" fmla="*/ 429 h 209"/>
                <a:gd name="T40" fmla="*/ 389 w 114"/>
                <a:gd name="T41" fmla="*/ 406 h 209"/>
                <a:gd name="T42" fmla="*/ 422 w 114"/>
                <a:gd name="T43" fmla="*/ 351 h 209"/>
                <a:gd name="T44" fmla="*/ 434 w 114"/>
                <a:gd name="T45" fmla="*/ 328 h 209"/>
                <a:gd name="T46" fmla="*/ 446 w 114"/>
                <a:gd name="T47" fmla="*/ 307 h 209"/>
                <a:gd name="T48" fmla="*/ 474 w 114"/>
                <a:gd name="T49" fmla="*/ 257 h 209"/>
                <a:gd name="T50" fmla="*/ 491 w 114"/>
                <a:gd name="T51" fmla="*/ 257 h 209"/>
                <a:gd name="T52" fmla="*/ 491 w 114"/>
                <a:gd name="T53" fmla="*/ 229 h 209"/>
                <a:gd name="T54" fmla="*/ 491 w 114"/>
                <a:gd name="T55" fmla="*/ 212 h 209"/>
                <a:gd name="T56" fmla="*/ 500 w 114"/>
                <a:gd name="T57" fmla="*/ 196 h 209"/>
                <a:gd name="T58" fmla="*/ 500 w 114"/>
                <a:gd name="T59" fmla="*/ 177 h 209"/>
                <a:gd name="T60" fmla="*/ 512 w 114"/>
                <a:gd name="T61" fmla="*/ 172 h 209"/>
                <a:gd name="T62" fmla="*/ 536 w 114"/>
                <a:gd name="T63" fmla="*/ 160 h 209"/>
                <a:gd name="T64" fmla="*/ 536 w 114"/>
                <a:gd name="T65" fmla="*/ 144 h 209"/>
                <a:gd name="T66" fmla="*/ 540 w 114"/>
                <a:gd name="T67" fmla="*/ 127 h 209"/>
                <a:gd name="T68" fmla="*/ 545 w 114"/>
                <a:gd name="T69" fmla="*/ 111 h 209"/>
                <a:gd name="T70" fmla="*/ 557 w 114"/>
                <a:gd name="T71" fmla="*/ 99 h 209"/>
                <a:gd name="T72" fmla="*/ 562 w 114"/>
                <a:gd name="T73" fmla="*/ 106 h 209"/>
                <a:gd name="T74" fmla="*/ 573 w 114"/>
                <a:gd name="T75" fmla="*/ 73 h 209"/>
                <a:gd name="T76" fmla="*/ 606 w 114"/>
                <a:gd name="T77" fmla="*/ 45 h 209"/>
                <a:gd name="T78" fmla="*/ 618 w 114"/>
                <a:gd name="T79" fmla="*/ 28 h 209"/>
                <a:gd name="T80" fmla="*/ 635 w 114"/>
                <a:gd name="T81" fmla="*/ 0 h 209"/>
                <a:gd name="T82" fmla="*/ 635 w 114"/>
                <a:gd name="T83" fmla="*/ 17 h 209"/>
                <a:gd name="T84" fmla="*/ 606 w 114"/>
                <a:gd name="T85" fmla="*/ 33 h 209"/>
                <a:gd name="T86" fmla="*/ 595 w 114"/>
                <a:gd name="T87" fmla="*/ 94 h 209"/>
                <a:gd name="T88" fmla="*/ 552 w 114"/>
                <a:gd name="T89" fmla="*/ 177 h 209"/>
                <a:gd name="T90" fmla="*/ 500 w 114"/>
                <a:gd name="T91" fmla="*/ 267 h 209"/>
                <a:gd name="T92" fmla="*/ 462 w 114"/>
                <a:gd name="T93" fmla="*/ 344 h 209"/>
                <a:gd name="T94" fmla="*/ 439 w 114"/>
                <a:gd name="T95" fmla="*/ 401 h 209"/>
                <a:gd name="T96" fmla="*/ 378 w 114"/>
                <a:gd name="T97" fmla="*/ 512 h 209"/>
                <a:gd name="T98" fmla="*/ 340 w 114"/>
                <a:gd name="T99" fmla="*/ 561 h 209"/>
                <a:gd name="T100" fmla="*/ 295 w 114"/>
                <a:gd name="T101" fmla="*/ 635 h 209"/>
                <a:gd name="T102" fmla="*/ 168 w 114"/>
                <a:gd name="T103" fmla="*/ 889 h 209"/>
                <a:gd name="T104" fmla="*/ 127 w 114"/>
                <a:gd name="T105" fmla="*/ 962 h 209"/>
                <a:gd name="T106" fmla="*/ 5 w 114"/>
                <a:gd name="T107" fmla="*/ 1142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659 w 135"/>
                <a:gd name="T1" fmla="*/ 1119 h 224"/>
                <a:gd name="T2" fmla="*/ 631 w 135"/>
                <a:gd name="T3" fmla="*/ 1081 h 224"/>
                <a:gd name="T4" fmla="*/ 581 w 135"/>
                <a:gd name="T5" fmla="*/ 1008 h 224"/>
                <a:gd name="T6" fmla="*/ 569 w 135"/>
                <a:gd name="T7" fmla="*/ 984 h 224"/>
                <a:gd name="T8" fmla="*/ 520 w 135"/>
                <a:gd name="T9" fmla="*/ 897 h 224"/>
                <a:gd name="T10" fmla="*/ 508 w 135"/>
                <a:gd name="T11" fmla="*/ 873 h 224"/>
                <a:gd name="T12" fmla="*/ 480 w 135"/>
                <a:gd name="T13" fmla="*/ 835 h 224"/>
                <a:gd name="T14" fmla="*/ 458 w 135"/>
                <a:gd name="T15" fmla="*/ 790 h 224"/>
                <a:gd name="T16" fmla="*/ 442 w 135"/>
                <a:gd name="T17" fmla="*/ 767 h 224"/>
                <a:gd name="T18" fmla="*/ 430 w 135"/>
                <a:gd name="T19" fmla="*/ 750 h 224"/>
                <a:gd name="T20" fmla="*/ 406 w 135"/>
                <a:gd name="T21" fmla="*/ 705 h 224"/>
                <a:gd name="T22" fmla="*/ 385 w 135"/>
                <a:gd name="T23" fmla="*/ 689 h 224"/>
                <a:gd name="T24" fmla="*/ 369 w 135"/>
                <a:gd name="T25" fmla="*/ 660 h 224"/>
                <a:gd name="T26" fmla="*/ 352 w 135"/>
                <a:gd name="T27" fmla="*/ 627 h 224"/>
                <a:gd name="T28" fmla="*/ 328 w 135"/>
                <a:gd name="T29" fmla="*/ 594 h 224"/>
                <a:gd name="T30" fmla="*/ 307 w 135"/>
                <a:gd name="T31" fmla="*/ 544 h 224"/>
                <a:gd name="T32" fmla="*/ 291 w 135"/>
                <a:gd name="T33" fmla="*/ 521 h 224"/>
                <a:gd name="T34" fmla="*/ 286 w 135"/>
                <a:gd name="T35" fmla="*/ 504 h 224"/>
                <a:gd name="T36" fmla="*/ 267 w 135"/>
                <a:gd name="T37" fmla="*/ 487 h 224"/>
                <a:gd name="T38" fmla="*/ 262 w 135"/>
                <a:gd name="T39" fmla="*/ 480 h 224"/>
                <a:gd name="T40" fmla="*/ 258 w 135"/>
                <a:gd name="T41" fmla="*/ 459 h 224"/>
                <a:gd name="T42" fmla="*/ 217 w 135"/>
                <a:gd name="T43" fmla="*/ 397 h 224"/>
                <a:gd name="T44" fmla="*/ 201 w 135"/>
                <a:gd name="T45" fmla="*/ 369 h 224"/>
                <a:gd name="T46" fmla="*/ 184 w 135"/>
                <a:gd name="T47" fmla="*/ 353 h 224"/>
                <a:gd name="T48" fmla="*/ 156 w 135"/>
                <a:gd name="T49" fmla="*/ 296 h 224"/>
                <a:gd name="T50" fmla="*/ 163 w 135"/>
                <a:gd name="T51" fmla="*/ 279 h 224"/>
                <a:gd name="T52" fmla="*/ 139 w 135"/>
                <a:gd name="T53" fmla="*/ 263 h 224"/>
                <a:gd name="T54" fmla="*/ 123 w 135"/>
                <a:gd name="T55" fmla="*/ 251 h 224"/>
                <a:gd name="T56" fmla="*/ 111 w 135"/>
                <a:gd name="T57" fmla="*/ 225 h 224"/>
                <a:gd name="T58" fmla="*/ 106 w 135"/>
                <a:gd name="T59" fmla="*/ 218 h 224"/>
                <a:gd name="T60" fmla="*/ 106 w 135"/>
                <a:gd name="T61" fmla="*/ 213 h 224"/>
                <a:gd name="T62" fmla="*/ 95 w 135"/>
                <a:gd name="T63" fmla="*/ 189 h 224"/>
                <a:gd name="T64" fmla="*/ 73 w 135"/>
                <a:gd name="T65" fmla="*/ 173 h 224"/>
                <a:gd name="T66" fmla="*/ 73 w 135"/>
                <a:gd name="T67" fmla="*/ 163 h 224"/>
                <a:gd name="T68" fmla="*/ 61 w 135"/>
                <a:gd name="T69" fmla="*/ 147 h 224"/>
                <a:gd name="T70" fmla="*/ 45 w 135"/>
                <a:gd name="T71" fmla="*/ 128 h 224"/>
                <a:gd name="T72" fmla="*/ 66 w 135"/>
                <a:gd name="T73" fmla="*/ 128 h 224"/>
                <a:gd name="T74" fmla="*/ 33 w 135"/>
                <a:gd name="T75" fmla="*/ 106 h 224"/>
                <a:gd name="T76" fmla="*/ 28 w 135"/>
                <a:gd name="T77" fmla="*/ 50 h 224"/>
                <a:gd name="T78" fmla="*/ 21 w 135"/>
                <a:gd name="T79" fmla="*/ 28 h 224"/>
                <a:gd name="T80" fmla="*/ 0 w 135"/>
                <a:gd name="T81" fmla="*/ 0 h 224"/>
                <a:gd name="T82" fmla="*/ 17 w 135"/>
                <a:gd name="T83" fmla="*/ 12 h 224"/>
                <a:gd name="T84" fmla="*/ 28 w 135"/>
                <a:gd name="T85" fmla="*/ 45 h 224"/>
                <a:gd name="T86" fmla="*/ 66 w 135"/>
                <a:gd name="T87" fmla="*/ 95 h 224"/>
                <a:gd name="T88" fmla="*/ 123 w 135"/>
                <a:gd name="T89" fmla="*/ 180 h 224"/>
                <a:gd name="T90" fmla="*/ 180 w 135"/>
                <a:gd name="T91" fmla="*/ 274 h 224"/>
                <a:gd name="T92" fmla="*/ 229 w 135"/>
                <a:gd name="T93" fmla="*/ 353 h 224"/>
                <a:gd name="T94" fmla="*/ 267 w 135"/>
                <a:gd name="T95" fmla="*/ 409 h 224"/>
                <a:gd name="T96" fmla="*/ 328 w 135"/>
                <a:gd name="T97" fmla="*/ 525 h 224"/>
                <a:gd name="T98" fmla="*/ 369 w 135"/>
                <a:gd name="T99" fmla="*/ 599 h 224"/>
                <a:gd name="T100" fmla="*/ 414 w 135"/>
                <a:gd name="T101" fmla="*/ 677 h 224"/>
                <a:gd name="T102" fmla="*/ 586 w 135"/>
                <a:gd name="T103" fmla="*/ 951 h 224"/>
                <a:gd name="T104" fmla="*/ 626 w 135"/>
                <a:gd name="T105" fmla="*/ 1020 h 224"/>
                <a:gd name="T106" fmla="*/ 733 w 135"/>
                <a:gd name="T107" fmla="*/ 1242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659 w 135"/>
                <a:gd name="T1" fmla="*/ 1105 h 224"/>
                <a:gd name="T2" fmla="*/ 636 w 135"/>
                <a:gd name="T3" fmla="*/ 1077 h 224"/>
                <a:gd name="T4" fmla="*/ 581 w 135"/>
                <a:gd name="T5" fmla="*/ 1004 h 224"/>
                <a:gd name="T6" fmla="*/ 569 w 135"/>
                <a:gd name="T7" fmla="*/ 982 h 224"/>
                <a:gd name="T8" fmla="*/ 520 w 135"/>
                <a:gd name="T9" fmla="*/ 893 h 224"/>
                <a:gd name="T10" fmla="*/ 508 w 135"/>
                <a:gd name="T11" fmla="*/ 864 h 224"/>
                <a:gd name="T12" fmla="*/ 480 w 135"/>
                <a:gd name="T13" fmla="*/ 827 h 224"/>
                <a:gd name="T14" fmla="*/ 458 w 135"/>
                <a:gd name="T15" fmla="*/ 786 h 224"/>
                <a:gd name="T16" fmla="*/ 447 w 135"/>
                <a:gd name="T17" fmla="*/ 765 h 224"/>
                <a:gd name="T18" fmla="*/ 435 w 135"/>
                <a:gd name="T19" fmla="*/ 746 h 224"/>
                <a:gd name="T20" fmla="*/ 402 w 135"/>
                <a:gd name="T21" fmla="*/ 704 h 224"/>
                <a:gd name="T22" fmla="*/ 390 w 135"/>
                <a:gd name="T23" fmla="*/ 680 h 224"/>
                <a:gd name="T24" fmla="*/ 364 w 135"/>
                <a:gd name="T25" fmla="*/ 652 h 224"/>
                <a:gd name="T26" fmla="*/ 352 w 135"/>
                <a:gd name="T27" fmla="*/ 619 h 224"/>
                <a:gd name="T28" fmla="*/ 324 w 135"/>
                <a:gd name="T29" fmla="*/ 586 h 224"/>
                <a:gd name="T30" fmla="*/ 307 w 135"/>
                <a:gd name="T31" fmla="*/ 541 h 224"/>
                <a:gd name="T32" fmla="*/ 291 w 135"/>
                <a:gd name="T33" fmla="*/ 524 h 224"/>
                <a:gd name="T34" fmla="*/ 286 w 135"/>
                <a:gd name="T35" fmla="*/ 503 h 224"/>
                <a:gd name="T36" fmla="*/ 267 w 135"/>
                <a:gd name="T37" fmla="*/ 484 h 224"/>
                <a:gd name="T38" fmla="*/ 262 w 135"/>
                <a:gd name="T39" fmla="*/ 479 h 224"/>
                <a:gd name="T40" fmla="*/ 250 w 135"/>
                <a:gd name="T41" fmla="*/ 458 h 224"/>
                <a:gd name="T42" fmla="*/ 213 w 135"/>
                <a:gd name="T43" fmla="*/ 390 h 224"/>
                <a:gd name="T44" fmla="*/ 201 w 135"/>
                <a:gd name="T45" fmla="*/ 373 h 224"/>
                <a:gd name="T46" fmla="*/ 189 w 135"/>
                <a:gd name="T47" fmla="*/ 352 h 224"/>
                <a:gd name="T48" fmla="*/ 156 w 135"/>
                <a:gd name="T49" fmla="*/ 295 h 224"/>
                <a:gd name="T50" fmla="*/ 163 w 135"/>
                <a:gd name="T51" fmla="*/ 279 h 224"/>
                <a:gd name="T52" fmla="*/ 139 w 135"/>
                <a:gd name="T53" fmla="*/ 262 h 224"/>
                <a:gd name="T54" fmla="*/ 123 w 135"/>
                <a:gd name="T55" fmla="*/ 250 h 224"/>
                <a:gd name="T56" fmla="*/ 111 w 135"/>
                <a:gd name="T57" fmla="*/ 229 h 224"/>
                <a:gd name="T58" fmla="*/ 102 w 135"/>
                <a:gd name="T59" fmla="*/ 222 h 224"/>
                <a:gd name="T60" fmla="*/ 102 w 135"/>
                <a:gd name="T61" fmla="*/ 205 h 224"/>
                <a:gd name="T62" fmla="*/ 95 w 135"/>
                <a:gd name="T63" fmla="*/ 189 h 224"/>
                <a:gd name="T64" fmla="*/ 73 w 135"/>
                <a:gd name="T65" fmla="*/ 172 h 224"/>
                <a:gd name="T66" fmla="*/ 73 w 135"/>
                <a:gd name="T67" fmla="*/ 161 h 224"/>
                <a:gd name="T68" fmla="*/ 57 w 135"/>
                <a:gd name="T69" fmla="*/ 144 h 224"/>
                <a:gd name="T70" fmla="*/ 50 w 135"/>
                <a:gd name="T71" fmla="*/ 128 h 224"/>
                <a:gd name="T72" fmla="*/ 61 w 135"/>
                <a:gd name="T73" fmla="*/ 128 h 224"/>
                <a:gd name="T74" fmla="*/ 40 w 135"/>
                <a:gd name="T75" fmla="*/ 102 h 224"/>
                <a:gd name="T76" fmla="*/ 21 w 135"/>
                <a:gd name="T77" fmla="*/ 50 h 224"/>
                <a:gd name="T78" fmla="*/ 21 w 135"/>
                <a:gd name="T79" fmla="*/ 33 h 224"/>
                <a:gd name="T80" fmla="*/ 0 w 135"/>
                <a:gd name="T81" fmla="*/ 0 h 224"/>
                <a:gd name="T82" fmla="*/ 17 w 135"/>
                <a:gd name="T83" fmla="*/ 12 h 224"/>
                <a:gd name="T84" fmla="*/ 21 w 135"/>
                <a:gd name="T85" fmla="*/ 45 h 224"/>
                <a:gd name="T86" fmla="*/ 61 w 135"/>
                <a:gd name="T87" fmla="*/ 90 h 224"/>
                <a:gd name="T88" fmla="*/ 123 w 135"/>
                <a:gd name="T89" fmla="*/ 179 h 224"/>
                <a:gd name="T90" fmla="*/ 180 w 135"/>
                <a:gd name="T91" fmla="*/ 279 h 224"/>
                <a:gd name="T92" fmla="*/ 229 w 135"/>
                <a:gd name="T93" fmla="*/ 352 h 224"/>
                <a:gd name="T94" fmla="*/ 267 w 135"/>
                <a:gd name="T95" fmla="*/ 406 h 224"/>
                <a:gd name="T96" fmla="*/ 336 w 135"/>
                <a:gd name="T97" fmla="*/ 529 h 224"/>
                <a:gd name="T98" fmla="*/ 369 w 135"/>
                <a:gd name="T99" fmla="*/ 597 h 224"/>
                <a:gd name="T100" fmla="*/ 414 w 135"/>
                <a:gd name="T101" fmla="*/ 680 h 224"/>
                <a:gd name="T102" fmla="*/ 586 w 135"/>
                <a:gd name="T103" fmla="*/ 942 h 224"/>
                <a:gd name="T104" fmla="*/ 626 w 135"/>
                <a:gd name="T105" fmla="*/ 1015 h 224"/>
                <a:gd name="T106" fmla="*/ 733 w 135"/>
                <a:gd name="T107" fmla="*/ 1237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627 w 129"/>
                <a:gd name="T1" fmla="*/ 1086 h 219"/>
                <a:gd name="T2" fmla="*/ 610 w 129"/>
                <a:gd name="T3" fmla="*/ 1048 h 219"/>
                <a:gd name="T4" fmla="*/ 558 w 129"/>
                <a:gd name="T5" fmla="*/ 980 h 219"/>
                <a:gd name="T6" fmla="*/ 537 w 129"/>
                <a:gd name="T7" fmla="*/ 958 h 219"/>
                <a:gd name="T8" fmla="*/ 497 w 129"/>
                <a:gd name="T9" fmla="*/ 876 h 219"/>
                <a:gd name="T10" fmla="*/ 480 w 129"/>
                <a:gd name="T11" fmla="*/ 852 h 219"/>
                <a:gd name="T12" fmla="*/ 459 w 129"/>
                <a:gd name="T13" fmla="*/ 807 h 219"/>
                <a:gd name="T14" fmla="*/ 430 w 129"/>
                <a:gd name="T15" fmla="*/ 770 h 219"/>
                <a:gd name="T16" fmla="*/ 426 w 129"/>
                <a:gd name="T17" fmla="*/ 746 h 219"/>
                <a:gd name="T18" fmla="*/ 414 w 129"/>
                <a:gd name="T19" fmla="*/ 737 h 219"/>
                <a:gd name="T20" fmla="*/ 381 w 129"/>
                <a:gd name="T21" fmla="*/ 692 h 219"/>
                <a:gd name="T22" fmla="*/ 369 w 129"/>
                <a:gd name="T23" fmla="*/ 663 h 219"/>
                <a:gd name="T24" fmla="*/ 348 w 129"/>
                <a:gd name="T25" fmla="*/ 640 h 219"/>
                <a:gd name="T26" fmla="*/ 329 w 129"/>
                <a:gd name="T27" fmla="*/ 607 h 219"/>
                <a:gd name="T28" fmla="*/ 312 w 129"/>
                <a:gd name="T29" fmla="*/ 569 h 219"/>
                <a:gd name="T30" fmla="*/ 286 w 129"/>
                <a:gd name="T31" fmla="*/ 519 h 219"/>
                <a:gd name="T32" fmla="*/ 274 w 129"/>
                <a:gd name="T33" fmla="*/ 508 h 219"/>
                <a:gd name="T34" fmla="*/ 267 w 129"/>
                <a:gd name="T35" fmla="*/ 484 h 219"/>
                <a:gd name="T36" fmla="*/ 258 w 129"/>
                <a:gd name="T37" fmla="*/ 475 h 219"/>
                <a:gd name="T38" fmla="*/ 251 w 129"/>
                <a:gd name="T39" fmla="*/ 467 h 219"/>
                <a:gd name="T40" fmla="*/ 234 w 129"/>
                <a:gd name="T41" fmla="*/ 446 h 219"/>
                <a:gd name="T42" fmla="*/ 201 w 129"/>
                <a:gd name="T43" fmla="*/ 385 h 219"/>
                <a:gd name="T44" fmla="*/ 184 w 129"/>
                <a:gd name="T45" fmla="*/ 361 h 219"/>
                <a:gd name="T46" fmla="*/ 173 w 129"/>
                <a:gd name="T47" fmla="*/ 340 h 219"/>
                <a:gd name="T48" fmla="*/ 151 w 129"/>
                <a:gd name="T49" fmla="*/ 290 h 219"/>
                <a:gd name="T50" fmla="*/ 151 w 129"/>
                <a:gd name="T51" fmla="*/ 267 h 219"/>
                <a:gd name="T52" fmla="*/ 123 w 129"/>
                <a:gd name="T53" fmla="*/ 262 h 219"/>
                <a:gd name="T54" fmla="*/ 111 w 129"/>
                <a:gd name="T55" fmla="*/ 250 h 219"/>
                <a:gd name="T56" fmla="*/ 102 w 129"/>
                <a:gd name="T57" fmla="*/ 222 h 219"/>
                <a:gd name="T58" fmla="*/ 90 w 129"/>
                <a:gd name="T59" fmla="*/ 217 h 219"/>
                <a:gd name="T60" fmla="*/ 90 w 129"/>
                <a:gd name="T61" fmla="*/ 205 h 219"/>
                <a:gd name="T62" fmla="*/ 90 w 129"/>
                <a:gd name="T63" fmla="*/ 184 h 219"/>
                <a:gd name="T64" fmla="*/ 66 w 129"/>
                <a:gd name="T65" fmla="*/ 168 h 219"/>
                <a:gd name="T66" fmla="*/ 66 w 129"/>
                <a:gd name="T67" fmla="*/ 156 h 219"/>
                <a:gd name="T68" fmla="*/ 50 w 129"/>
                <a:gd name="T69" fmla="*/ 144 h 219"/>
                <a:gd name="T70" fmla="*/ 40 w 129"/>
                <a:gd name="T71" fmla="*/ 123 h 219"/>
                <a:gd name="T72" fmla="*/ 57 w 129"/>
                <a:gd name="T73" fmla="*/ 123 h 219"/>
                <a:gd name="T74" fmla="*/ 28 w 129"/>
                <a:gd name="T75" fmla="*/ 99 h 219"/>
                <a:gd name="T76" fmla="*/ 17 w 129"/>
                <a:gd name="T77" fmla="*/ 45 h 219"/>
                <a:gd name="T78" fmla="*/ 17 w 129"/>
                <a:gd name="T79" fmla="*/ 28 h 219"/>
                <a:gd name="T80" fmla="*/ 0 w 129"/>
                <a:gd name="T81" fmla="*/ 0 h 219"/>
                <a:gd name="T82" fmla="*/ 12 w 129"/>
                <a:gd name="T83" fmla="*/ 5 h 219"/>
                <a:gd name="T84" fmla="*/ 17 w 129"/>
                <a:gd name="T85" fmla="*/ 40 h 219"/>
                <a:gd name="T86" fmla="*/ 57 w 129"/>
                <a:gd name="T87" fmla="*/ 90 h 219"/>
                <a:gd name="T88" fmla="*/ 111 w 129"/>
                <a:gd name="T89" fmla="*/ 172 h 219"/>
                <a:gd name="T90" fmla="*/ 168 w 129"/>
                <a:gd name="T91" fmla="*/ 262 h 219"/>
                <a:gd name="T92" fmla="*/ 218 w 129"/>
                <a:gd name="T93" fmla="*/ 340 h 219"/>
                <a:gd name="T94" fmla="*/ 251 w 129"/>
                <a:gd name="T95" fmla="*/ 401 h 219"/>
                <a:gd name="T96" fmla="*/ 319 w 129"/>
                <a:gd name="T97" fmla="*/ 519 h 219"/>
                <a:gd name="T98" fmla="*/ 352 w 129"/>
                <a:gd name="T99" fmla="*/ 585 h 219"/>
                <a:gd name="T100" fmla="*/ 392 w 129"/>
                <a:gd name="T101" fmla="*/ 663 h 219"/>
                <a:gd name="T102" fmla="*/ 558 w 129"/>
                <a:gd name="T103" fmla="*/ 921 h 219"/>
                <a:gd name="T104" fmla="*/ 603 w 129"/>
                <a:gd name="T105" fmla="*/ 999 h 219"/>
                <a:gd name="T106" fmla="*/ 705 w 129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644 w 131"/>
                <a:gd name="T1" fmla="*/ 1086 h 219"/>
                <a:gd name="T2" fmla="*/ 622 w 131"/>
                <a:gd name="T3" fmla="*/ 1053 h 219"/>
                <a:gd name="T4" fmla="*/ 570 w 131"/>
                <a:gd name="T5" fmla="*/ 980 h 219"/>
                <a:gd name="T6" fmla="*/ 561 w 131"/>
                <a:gd name="T7" fmla="*/ 958 h 219"/>
                <a:gd name="T8" fmla="*/ 516 w 131"/>
                <a:gd name="T9" fmla="*/ 876 h 219"/>
                <a:gd name="T10" fmla="*/ 499 w 131"/>
                <a:gd name="T11" fmla="*/ 852 h 219"/>
                <a:gd name="T12" fmla="*/ 471 w 131"/>
                <a:gd name="T13" fmla="*/ 814 h 219"/>
                <a:gd name="T14" fmla="*/ 447 w 131"/>
                <a:gd name="T15" fmla="*/ 774 h 219"/>
                <a:gd name="T16" fmla="*/ 438 w 131"/>
                <a:gd name="T17" fmla="*/ 746 h 219"/>
                <a:gd name="T18" fmla="*/ 419 w 131"/>
                <a:gd name="T19" fmla="*/ 729 h 219"/>
                <a:gd name="T20" fmla="*/ 393 w 131"/>
                <a:gd name="T21" fmla="*/ 692 h 219"/>
                <a:gd name="T22" fmla="*/ 381 w 131"/>
                <a:gd name="T23" fmla="*/ 668 h 219"/>
                <a:gd name="T24" fmla="*/ 364 w 131"/>
                <a:gd name="T25" fmla="*/ 640 h 219"/>
                <a:gd name="T26" fmla="*/ 341 w 131"/>
                <a:gd name="T27" fmla="*/ 607 h 219"/>
                <a:gd name="T28" fmla="*/ 324 w 131"/>
                <a:gd name="T29" fmla="*/ 574 h 219"/>
                <a:gd name="T30" fmla="*/ 296 w 131"/>
                <a:gd name="T31" fmla="*/ 524 h 219"/>
                <a:gd name="T32" fmla="*/ 286 w 131"/>
                <a:gd name="T33" fmla="*/ 512 h 219"/>
                <a:gd name="T34" fmla="*/ 279 w 131"/>
                <a:gd name="T35" fmla="*/ 484 h 219"/>
                <a:gd name="T36" fmla="*/ 270 w 131"/>
                <a:gd name="T37" fmla="*/ 479 h 219"/>
                <a:gd name="T38" fmla="*/ 263 w 131"/>
                <a:gd name="T39" fmla="*/ 467 h 219"/>
                <a:gd name="T40" fmla="*/ 246 w 131"/>
                <a:gd name="T41" fmla="*/ 446 h 219"/>
                <a:gd name="T42" fmla="*/ 213 w 131"/>
                <a:gd name="T43" fmla="*/ 385 h 219"/>
                <a:gd name="T44" fmla="*/ 196 w 131"/>
                <a:gd name="T45" fmla="*/ 368 h 219"/>
                <a:gd name="T46" fmla="*/ 185 w 131"/>
                <a:gd name="T47" fmla="*/ 340 h 219"/>
                <a:gd name="T48" fmla="*/ 156 w 131"/>
                <a:gd name="T49" fmla="*/ 290 h 219"/>
                <a:gd name="T50" fmla="*/ 156 w 131"/>
                <a:gd name="T51" fmla="*/ 274 h 219"/>
                <a:gd name="T52" fmla="*/ 140 w 131"/>
                <a:gd name="T53" fmla="*/ 262 h 219"/>
                <a:gd name="T54" fmla="*/ 123 w 131"/>
                <a:gd name="T55" fmla="*/ 250 h 219"/>
                <a:gd name="T56" fmla="*/ 111 w 131"/>
                <a:gd name="T57" fmla="*/ 222 h 219"/>
                <a:gd name="T58" fmla="*/ 102 w 131"/>
                <a:gd name="T59" fmla="*/ 222 h 219"/>
                <a:gd name="T60" fmla="*/ 102 w 131"/>
                <a:gd name="T61" fmla="*/ 212 h 219"/>
                <a:gd name="T62" fmla="*/ 95 w 131"/>
                <a:gd name="T63" fmla="*/ 184 h 219"/>
                <a:gd name="T64" fmla="*/ 78 w 131"/>
                <a:gd name="T65" fmla="*/ 172 h 219"/>
                <a:gd name="T66" fmla="*/ 73 w 131"/>
                <a:gd name="T67" fmla="*/ 156 h 219"/>
                <a:gd name="T68" fmla="*/ 66 w 131"/>
                <a:gd name="T69" fmla="*/ 144 h 219"/>
                <a:gd name="T70" fmla="*/ 50 w 131"/>
                <a:gd name="T71" fmla="*/ 123 h 219"/>
                <a:gd name="T72" fmla="*/ 66 w 131"/>
                <a:gd name="T73" fmla="*/ 127 h 219"/>
                <a:gd name="T74" fmla="*/ 40 w 131"/>
                <a:gd name="T75" fmla="*/ 99 h 219"/>
                <a:gd name="T76" fmla="*/ 28 w 131"/>
                <a:gd name="T77" fmla="*/ 45 h 219"/>
                <a:gd name="T78" fmla="*/ 21 w 131"/>
                <a:gd name="T79" fmla="*/ 33 h 219"/>
                <a:gd name="T80" fmla="*/ 0 w 131"/>
                <a:gd name="T81" fmla="*/ 0 h 219"/>
                <a:gd name="T82" fmla="*/ 17 w 131"/>
                <a:gd name="T83" fmla="*/ 12 h 219"/>
                <a:gd name="T84" fmla="*/ 28 w 131"/>
                <a:gd name="T85" fmla="*/ 40 h 219"/>
                <a:gd name="T86" fmla="*/ 73 w 131"/>
                <a:gd name="T87" fmla="*/ 90 h 219"/>
                <a:gd name="T88" fmla="*/ 123 w 131"/>
                <a:gd name="T89" fmla="*/ 172 h 219"/>
                <a:gd name="T90" fmla="*/ 185 w 131"/>
                <a:gd name="T91" fmla="*/ 267 h 219"/>
                <a:gd name="T92" fmla="*/ 230 w 131"/>
                <a:gd name="T93" fmla="*/ 340 h 219"/>
                <a:gd name="T94" fmla="*/ 270 w 131"/>
                <a:gd name="T95" fmla="*/ 397 h 219"/>
                <a:gd name="T96" fmla="*/ 331 w 131"/>
                <a:gd name="T97" fmla="*/ 519 h 219"/>
                <a:gd name="T98" fmla="*/ 364 w 131"/>
                <a:gd name="T99" fmla="*/ 585 h 219"/>
                <a:gd name="T100" fmla="*/ 409 w 131"/>
                <a:gd name="T101" fmla="*/ 668 h 219"/>
                <a:gd name="T102" fmla="*/ 577 w 131"/>
                <a:gd name="T103" fmla="*/ 925 h 219"/>
                <a:gd name="T104" fmla="*/ 615 w 131"/>
                <a:gd name="T105" fmla="*/ 992 h 219"/>
                <a:gd name="T106" fmla="*/ 717 w 131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94 w 127"/>
                <a:gd name="T3" fmla="*/ 1114 h 233"/>
                <a:gd name="T4" fmla="*/ 128 w 127"/>
                <a:gd name="T5" fmla="*/ 1033 h 233"/>
                <a:gd name="T6" fmla="*/ 151 w 127"/>
                <a:gd name="T7" fmla="*/ 1000 h 233"/>
                <a:gd name="T8" fmla="*/ 196 w 127"/>
                <a:gd name="T9" fmla="*/ 922 h 233"/>
                <a:gd name="T10" fmla="*/ 213 w 127"/>
                <a:gd name="T11" fmla="*/ 894 h 233"/>
                <a:gd name="T12" fmla="*/ 229 w 127"/>
                <a:gd name="T13" fmla="*/ 849 h 233"/>
                <a:gd name="T14" fmla="*/ 257 w 127"/>
                <a:gd name="T15" fmla="*/ 811 h 233"/>
                <a:gd name="T16" fmla="*/ 267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0 h 233"/>
                <a:gd name="T26" fmla="*/ 345 w 127"/>
                <a:gd name="T27" fmla="*/ 627 h 233"/>
                <a:gd name="T28" fmla="*/ 369 w 127"/>
                <a:gd name="T29" fmla="*/ 586 h 233"/>
                <a:gd name="T30" fmla="*/ 397 w 127"/>
                <a:gd name="T31" fmla="*/ 549 h 233"/>
                <a:gd name="T32" fmla="*/ 406 w 127"/>
                <a:gd name="T33" fmla="*/ 520 h 233"/>
                <a:gd name="T34" fmla="*/ 413 w 127"/>
                <a:gd name="T35" fmla="*/ 508 h 233"/>
                <a:gd name="T36" fmla="*/ 425 w 127"/>
                <a:gd name="T37" fmla="*/ 487 h 233"/>
                <a:gd name="T38" fmla="*/ 425 w 127"/>
                <a:gd name="T39" fmla="*/ 475 h 233"/>
                <a:gd name="T40" fmla="*/ 435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79 h 233"/>
                <a:gd name="T52" fmla="*/ 553 w 127"/>
                <a:gd name="T53" fmla="*/ 258 h 233"/>
                <a:gd name="T54" fmla="*/ 553 w 127"/>
                <a:gd name="T55" fmla="*/ 241 h 233"/>
                <a:gd name="T56" fmla="*/ 565 w 127"/>
                <a:gd name="T57" fmla="*/ 213 h 233"/>
                <a:gd name="T58" fmla="*/ 565 w 127"/>
                <a:gd name="T59" fmla="*/ 206 h 233"/>
                <a:gd name="T60" fmla="*/ 574 w 127"/>
                <a:gd name="T61" fmla="*/ 196 h 233"/>
                <a:gd name="T62" fmla="*/ 598 w 127"/>
                <a:gd name="T63" fmla="*/ 173 h 233"/>
                <a:gd name="T64" fmla="*/ 598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26 w 127"/>
                <a:gd name="T71" fmla="*/ 106 h 233"/>
                <a:gd name="T72" fmla="*/ 631 w 127"/>
                <a:gd name="T73" fmla="*/ 123 h 233"/>
                <a:gd name="T74" fmla="*/ 643 w 127"/>
                <a:gd name="T75" fmla="*/ 83 h 233"/>
                <a:gd name="T76" fmla="*/ 676 w 127"/>
                <a:gd name="T77" fmla="*/ 45 h 233"/>
                <a:gd name="T78" fmla="*/ 692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80 w 127"/>
                <a:gd name="T85" fmla="*/ 45 h 233"/>
                <a:gd name="T86" fmla="*/ 664 w 127"/>
                <a:gd name="T87" fmla="*/ 102 h 233"/>
                <a:gd name="T88" fmla="*/ 619 w 127"/>
                <a:gd name="T89" fmla="*/ 201 h 233"/>
                <a:gd name="T90" fmla="*/ 565 w 127"/>
                <a:gd name="T91" fmla="*/ 303 h 233"/>
                <a:gd name="T92" fmla="*/ 524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27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6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102 w 127"/>
                <a:gd name="T3" fmla="*/ 1114 h 233"/>
                <a:gd name="T4" fmla="*/ 139 w 127"/>
                <a:gd name="T5" fmla="*/ 1029 h 233"/>
                <a:gd name="T6" fmla="*/ 144 w 127"/>
                <a:gd name="T7" fmla="*/ 1000 h 233"/>
                <a:gd name="T8" fmla="*/ 201 w 127"/>
                <a:gd name="T9" fmla="*/ 922 h 233"/>
                <a:gd name="T10" fmla="*/ 217 w 127"/>
                <a:gd name="T11" fmla="*/ 894 h 233"/>
                <a:gd name="T12" fmla="*/ 241 w 127"/>
                <a:gd name="T13" fmla="*/ 844 h 233"/>
                <a:gd name="T14" fmla="*/ 257 w 127"/>
                <a:gd name="T15" fmla="*/ 811 h 233"/>
                <a:gd name="T16" fmla="*/ 279 w 127"/>
                <a:gd name="T17" fmla="*/ 783 h 233"/>
                <a:gd name="T18" fmla="*/ 283 w 127"/>
                <a:gd name="T19" fmla="*/ 766 h 233"/>
                <a:gd name="T20" fmla="*/ 302 w 127"/>
                <a:gd name="T21" fmla="*/ 717 h 233"/>
                <a:gd name="T22" fmla="*/ 319 w 127"/>
                <a:gd name="T23" fmla="*/ 688 h 233"/>
                <a:gd name="T24" fmla="*/ 328 w 127"/>
                <a:gd name="T25" fmla="*/ 665 h 233"/>
                <a:gd name="T26" fmla="*/ 352 w 127"/>
                <a:gd name="T27" fmla="*/ 631 h 233"/>
                <a:gd name="T28" fmla="*/ 369 w 127"/>
                <a:gd name="T29" fmla="*/ 586 h 233"/>
                <a:gd name="T30" fmla="*/ 402 w 127"/>
                <a:gd name="T31" fmla="*/ 542 h 233"/>
                <a:gd name="T32" fmla="*/ 406 w 127"/>
                <a:gd name="T33" fmla="*/ 520 h 233"/>
                <a:gd name="T34" fmla="*/ 418 w 127"/>
                <a:gd name="T35" fmla="*/ 508 h 233"/>
                <a:gd name="T36" fmla="*/ 430 w 127"/>
                <a:gd name="T37" fmla="*/ 480 h 233"/>
                <a:gd name="T38" fmla="*/ 435 w 127"/>
                <a:gd name="T39" fmla="*/ 480 h 233"/>
                <a:gd name="T40" fmla="*/ 446 w 127"/>
                <a:gd name="T41" fmla="*/ 459 h 233"/>
                <a:gd name="T42" fmla="*/ 487 w 127"/>
                <a:gd name="T43" fmla="*/ 393 h 233"/>
                <a:gd name="T44" fmla="*/ 491 w 127"/>
                <a:gd name="T45" fmla="*/ 364 h 233"/>
                <a:gd name="T46" fmla="*/ 508 w 127"/>
                <a:gd name="T47" fmla="*/ 341 h 233"/>
                <a:gd name="T48" fmla="*/ 536 w 127"/>
                <a:gd name="T49" fmla="*/ 291 h 233"/>
                <a:gd name="T50" fmla="*/ 553 w 127"/>
                <a:gd name="T51" fmla="*/ 279 h 233"/>
                <a:gd name="T52" fmla="*/ 557 w 127"/>
                <a:gd name="T53" fmla="*/ 258 h 233"/>
                <a:gd name="T54" fmla="*/ 557 w 127"/>
                <a:gd name="T55" fmla="*/ 234 h 233"/>
                <a:gd name="T56" fmla="*/ 569 w 127"/>
                <a:gd name="T57" fmla="*/ 213 h 233"/>
                <a:gd name="T58" fmla="*/ 569 w 127"/>
                <a:gd name="T59" fmla="*/ 206 h 233"/>
                <a:gd name="T60" fmla="*/ 586 w 127"/>
                <a:gd name="T61" fmla="*/ 189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0 h 233"/>
                <a:gd name="T68" fmla="*/ 614 w 127"/>
                <a:gd name="T69" fmla="*/ 128 h 233"/>
                <a:gd name="T70" fmla="*/ 626 w 127"/>
                <a:gd name="T71" fmla="*/ 106 h 233"/>
                <a:gd name="T72" fmla="*/ 635 w 127"/>
                <a:gd name="T73" fmla="*/ 123 h 233"/>
                <a:gd name="T74" fmla="*/ 647 w 127"/>
                <a:gd name="T75" fmla="*/ 83 h 233"/>
                <a:gd name="T76" fmla="*/ 687 w 127"/>
                <a:gd name="T77" fmla="*/ 40 h 233"/>
                <a:gd name="T78" fmla="*/ 697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92 w 127"/>
                <a:gd name="T85" fmla="*/ 40 h 233"/>
                <a:gd name="T86" fmla="*/ 669 w 127"/>
                <a:gd name="T87" fmla="*/ 102 h 233"/>
                <a:gd name="T88" fmla="*/ 619 w 127"/>
                <a:gd name="T89" fmla="*/ 196 h 233"/>
                <a:gd name="T90" fmla="*/ 565 w 127"/>
                <a:gd name="T91" fmla="*/ 303 h 233"/>
                <a:gd name="T92" fmla="*/ 520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5 w 127"/>
                <a:gd name="T99" fmla="*/ 631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21 w 29"/>
                <a:gd name="T1" fmla="*/ 0 h 1244"/>
                <a:gd name="T2" fmla="*/ 49 w 29"/>
                <a:gd name="T3" fmla="*/ 3436 h 1244"/>
                <a:gd name="T4" fmla="*/ 0 w 29"/>
                <a:gd name="T5" fmla="*/ 6939 h 1244"/>
                <a:gd name="T6" fmla="*/ 143 w 29"/>
                <a:gd name="T7" fmla="*/ 6939 h 1244"/>
                <a:gd name="T8" fmla="*/ 94 w 29"/>
                <a:gd name="T9" fmla="*/ 5026 h 1244"/>
                <a:gd name="T10" fmla="*/ 159 w 29"/>
                <a:gd name="T11" fmla="*/ 1578 h 1244"/>
                <a:gd name="T12" fmla="*/ 110 w 29"/>
                <a:gd name="T13" fmla="*/ 0 h 1244"/>
                <a:gd name="T14" fmla="*/ 21 w 29"/>
                <a:gd name="T15" fmla="*/ 0 h 1244"/>
                <a:gd name="T16" fmla="*/ 21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168 w 82"/>
                <a:gd name="T1" fmla="*/ 28 h 163"/>
                <a:gd name="T2" fmla="*/ 386 w 82"/>
                <a:gd name="T3" fmla="*/ 909 h 163"/>
                <a:gd name="T4" fmla="*/ 83 w 82"/>
                <a:gd name="T5" fmla="*/ 565 h 163"/>
                <a:gd name="T6" fmla="*/ 168 w 82"/>
                <a:gd name="T7" fmla="*/ 28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157 w 43"/>
                <a:gd name="T1" fmla="*/ 0 h 135"/>
                <a:gd name="T2" fmla="*/ 242 w 43"/>
                <a:gd name="T3" fmla="*/ 749 h 135"/>
                <a:gd name="T4" fmla="*/ 74 w 43"/>
                <a:gd name="T5" fmla="*/ 532 h 135"/>
                <a:gd name="T6" fmla="*/ 157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96 w 93"/>
                <a:gd name="T1" fmla="*/ 21 h 180"/>
                <a:gd name="T2" fmla="*/ 447 w 93"/>
                <a:gd name="T3" fmla="*/ 1008 h 180"/>
                <a:gd name="T4" fmla="*/ 102 w 93"/>
                <a:gd name="T5" fmla="*/ 611 h 180"/>
                <a:gd name="T6" fmla="*/ 196 w 93"/>
                <a:gd name="T7" fmla="*/ 21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172 w 47"/>
                <a:gd name="T1" fmla="*/ 0 h 152"/>
                <a:gd name="T2" fmla="*/ 262 w 47"/>
                <a:gd name="T3" fmla="*/ 848 h 152"/>
                <a:gd name="T4" fmla="*/ 78 w 47"/>
                <a:gd name="T5" fmla="*/ 598 h 152"/>
                <a:gd name="T6" fmla="*/ 172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96 w 94"/>
                <a:gd name="T1" fmla="*/ 28 h 181"/>
                <a:gd name="T2" fmla="*/ 442 w 94"/>
                <a:gd name="T3" fmla="*/ 1012 h 181"/>
                <a:gd name="T4" fmla="*/ 106 w 94"/>
                <a:gd name="T5" fmla="*/ 627 h 181"/>
                <a:gd name="T6" fmla="*/ 196 w 94"/>
                <a:gd name="T7" fmla="*/ 28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155 w 45"/>
                <a:gd name="T1" fmla="*/ 0 h 150"/>
                <a:gd name="T2" fmla="*/ 250 w 45"/>
                <a:gd name="T3" fmla="*/ 835 h 150"/>
                <a:gd name="T4" fmla="*/ 73 w 45"/>
                <a:gd name="T5" fmla="*/ 597 h 150"/>
                <a:gd name="T6" fmla="*/ 15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320 w 92"/>
                <a:gd name="T1" fmla="*/ 28 h 183"/>
                <a:gd name="T2" fmla="*/ 73 w 92"/>
                <a:gd name="T3" fmla="*/ 1025 h 183"/>
                <a:gd name="T4" fmla="*/ 405 w 92"/>
                <a:gd name="T5" fmla="*/ 622 h 183"/>
                <a:gd name="T6" fmla="*/ 320 w 92"/>
                <a:gd name="T7" fmla="*/ 2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94 w 47"/>
                <a:gd name="T1" fmla="*/ 0 h 150"/>
                <a:gd name="T2" fmla="*/ 0 w 47"/>
                <a:gd name="T3" fmla="*/ 840 h 150"/>
                <a:gd name="T4" fmla="*/ 184 w 47"/>
                <a:gd name="T5" fmla="*/ 594 h 150"/>
                <a:gd name="T6" fmla="*/ 9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33 w 129"/>
                <a:gd name="T1" fmla="*/ 1134 h 204"/>
                <a:gd name="T2" fmla="*/ 667 w 129"/>
                <a:gd name="T3" fmla="*/ 0 h 204"/>
                <a:gd name="T4" fmla="*/ 33 w 129"/>
                <a:gd name="T5" fmla="*/ 1134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688 w 129"/>
                <a:gd name="T1" fmla="*/ 1126 h 202"/>
                <a:gd name="T2" fmla="*/ 57 w 129"/>
                <a:gd name="T3" fmla="*/ 0 h 202"/>
                <a:gd name="T4" fmla="*/ 688 w 129"/>
                <a:gd name="T5" fmla="*/ 1126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33 w 129"/>
                <a:gd name="T1" fmla="*/ 1130 h 203"/>
                <a:gd name="T2" fmla="*/ 671 w 129"/>
                <a:gd name="T3" fmla="*/ 0 h 203"/>
                <a:gd name="T4" fmla="*/ 33 w 129"/>
                <a:gd name="T5" fmla="*/ 113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688 w 129"/>
                <a:gd name="T1" fmla="*/ 1123 h 201"/>
                <a:gd name="T2" fmla="*/ 49 w 129"/>
                <a:gd name="T3" fmla="*/ 0 h 201"/>
                <a:gd name="T4" fmla="*/ 688 w 129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693 w 129"/>
                <a:gd name="T1" fmla="*/ 1139 h 204"/>
                <a:gd name="T2" fmla="*/ 50 w 129"/>
                <a:gd name="T3" fmla="*/ 0 h 204"/>
                <a:gd name="T4" fmla="*/ 69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33 w 129"/>
                <a:gd name="T1" fmla="*/ 1139 h 204"/>
                <a:gd name="T2" fmla="*/ 667 w 129"/>
                <a:gd name="T3" fmla="*/ 0 h 204"/>
                <a:gd name="T4" fmla="*/ 3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681 w 129"/>
                <a:gd name="T1" fmla="*/ 1143 h 205"/>
                <a:gd name="T2" fmla="*/ 45 w 129"/>
                <a:gd name="T3" fmla="*/ 0 h 205"/>
                <a:gd name="T4" fmla="*/ 681 w 129"/>
                <a:gd name="T5" fmla="*/ 1143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33 w 129"/>
                <a:gd name="T1" fmla="*/ 1131 h 202"/>
                <a:gd name="T2" fmla="*/ 667 w 129"/>
                <a:gd name="T3" fmla="*/ 0 h 202"/>
                <a:gd name="T4" fmla="*/ 33 w 129"/>
                <a:gd name="T5" fmla="*/ 1131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40 w 130"/>
                <a:gd name="T1" fmla="*/ 1123 h 201"/>
                <a:gd name="T2" fmla="*/ 668 w 130"/>
                <a:gd name="T3" fmla="*/ 0 h 201"/>
                <a:gd name="T4" fmla="*/ 40 w 130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626 w 116"/>
                <a:gd name="T1" fmla="*/ 1012 h 181"/>
                <a:gd name="T2" fmla="*/ 45 w 116"/>
                <a:gd name="T3" fmla="*/ 0 h 181"/>
                <a:gd name="T4" fmla="*/ 626 w 116"/>
                <a:gd name="T5" fmla="*/ 1012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541 w 110"/>
                <a:gd name="T1" fmla="*/ 979 h 201"/>
                <a:gd name="T2" fmla="*/ 520 w 110"/>
                <a:gd name="T3" fmla="*/ 941 h 201"/>
                <a:gd name="T4" fmla="*/ 496 w 110"/>
                <a:gd name="T5" fmla="*/ 868 h 201"/>
                <a:gd name="T6" fmla="*/ 492 w 110"/>
                <a:gd name="T7" fmla="*/ 851 h 201"/>
                <a:gd name="T8" fmla="*/ 442 w 110"/>
                <a:gd name="T9" fmla="*/ 778 h 201"/>
                <a:gd name="T10" fmla="*/ 425 w 110"/>
                <a:gd name="T11" fmla="*/ 757 h 201"/>
                <a:gd name="T12" fmla="*/ 409 w 110"/>
                <a:gd name="T13" fmla="*/ 712 h 201"/>
                <a:gd name="T14" fmla="*/ 397 w 110"/>
                <a:gd name="T15" fmla="*/ 684 h 201"/>
                <a:gd name="T16" fmla="*/ 381 w 110"/>
                <a:gd name="T17" fmla="*/ 667 h 201"/>
                <a:gd name="T18" fmla="*/ 381 w 110"/>
                <a:gd name="T19" fmla="*/ 646 h 201"/>
                <a:gd name="T20" fmla="*/ 357 w 110"/>
                <a:gd name="T21" fmla="*/ 601 h 201"/>
                <a:gd name="T22" fmla="*/ 347 w 110"/>
                <a:gd name="T23" fmla="*/ 578 h 201"/>
                <a:gd name="T24" fmla="*/ 336 w 110"/>
                <a:gd name="T25" fmla="*/ 549 h 201"/>
                <a:gd name="T26" fmla="*/ 324 w 110"/>
                <a:gd name="T27" fmla="*/ 528 h 201"/>
                <a:gd name="T28" fmla="*/ 307 w 110"/>
                <a:gd name="T29" fmla="*/ 495 h 201"/>
                <a:gd name="T30" fmla="*/ 274 w 110"/>
                <a:gd name="T31" fmla="*/ 455 h 201"/>
                <a:gd name="T32" fmla="*/ 274 w 110"/>
                <a:gd name="T33" fmla="*/ 446 h 201"/>
                <a:gd name="T34" fmla="*/ 258 w 110"/>
                <a:gd name="T35" fmla="*/ 422 h 201"/>
                <a:gd name="T36" fmla="*/ 251 w 110"/>
                <a:gd name="T37" fmla="*/ 406 h 201"/>
                <a:gd name="T38" fmla="*/ 251 w 110"/>
                <a:gd name="T39" fmla="*/ 401 h 201"/>
                <a:gd name="T40" fmla="*/ 241 w 110"/>
                <a:gd name="T41" fmla="*/ 384 h 201"/>
                <a:gd name="T42" fmla="*/ 206 w 110"/>
                <a:gd name="T43" fmla="*/ 328 h 201"/>
                <a:gd name="T44" fmla="*/ 201 w 110"/>
                <a:gd name="T45" fmla="*/ 307 h 201"/>
                <a:gd name="T46" fmla="*/ 184 w 110"/>
                <a:gd name="T47" fmla="*/ 283 h 201"/>
                <a:gd name="T48" fmla="*/ 163 w 110"/>
                <a:gd name="T49" fmla="*/ 238 h 201"/>
                <a:gd name="T50" fmla="*/ 151 w 110"/>
                <a:gd name="T51" fmla="*/ 233 h 201"/>
                <a:gd name="T52" fmla="*/ 151 w 110"/>
                <a:gd name="T53" fmla="*/ 217 h 201"/>
                <a:gd name="T54" fmla="*/ 156 w 110"/>
                <a:gd name="T55" fmla="*/ 189 h 201"/>
                <a:gd name="T56" fmla="*/ 135 w 110"/>
                <a:gd name="T57" fmla="*/ 172 h 201"/>
                <a:gd name="T58" fmla="*/ 135 w 110"/>
                <a:gd name="T59" fmla="*/ 160 h 201"/>
                <a:gd name="T60" fmla="*/ 128 w 110"/>
                <a:gd name="T61" fmla="*/ 160 h 201"/>
                <a:gd name="T62" fmla="*/ 106 w 110"/>
                <a:gd name="T63" fmla="*/ 144 h 201"/>
                <a:gd name="T64" fmla="*/ 111 w 110"/>
                <a:gd name="T65" fmla="*/ 118 h 201"/>
                <a:gd name="T66" fmla="*/ 95 w 110"/>
                <a:gd name="T67" fmla="*/ 118 h 201"/>
                <a:gd name="T68" fmla="*/ 95 w 110"/>
                <a:gd name="T69" fmla="*/ 94 h 201"/>
                <a:gd name="T70" fmla="*/ 90 w 110"/>
                <a:gd name="T71" fmla="*/ 78 h 201"/>
                <a:gd name="T72" fmla="*/ 83 w 110"/>
                <a:gd name="T73" fmla="*/ 94 h 201"/>
                <a:gd name="T74" fmla="*/ 73 w 110"/>
                <a:gd name="T75" fmla="*/ 61 h 201"/>
                <a:gd name="T76" fmla="*/ 21 w 110"/>
                <a:gd name="T77" fmla="*/ 28 h 201"/>
                <a:gd name="T78" fmla="*/ 17 w 110"/>
                <a:gd name="T79" fmla="*/ 21 h 201"/>
                <a:gd name="T80" fmla="*/ 0 w 110"/>
                <a:gd name="T81" fmla="*/ 0 h 201"/>
                <a:gd name="T82" fmla="*/ 0 w 110"/>
                <a:gd name="T83" fmla="*/ 17 h 201"/>
                <a:gd name="T84" fmla="*/ 21 w 110"/>
                <a:gd name="T85" fmla="*/ 28 h 201"/>
                <a:gd name="T86" fmla="*/ 33 w 110"/>
                <a:gd name="T87" fmla="*/ 90 h 201"/>
                <a:gd name="T88" fmla="*/ 73 w 110"/>
                <a:gd name="T89" fmla="*/ 167 h 201"/>
                <a:gd name="T90" fmla="*/ 111 w 110"/>
                <a:gd name="T91" fmla="*/ 255 h 201"/>
                <a:gd name="T92" fmla="*/ 156 w 110"/>
                <a:gd name="T93" fmla="*/ 328 h 201"/>
                <a:gd name="T94" fmla="*/ 180 w 110"/>
                <a:gd name="T95" fmla="*/ 384 h 201"/>
                <a:gd name="T96" fmla="*/ 241 w 110"/>
                <a:gd name="T97" fmla="*/ 483 h 201"/>
                <a:gd name="T98" fmla="*/ 274 w 110"/>
                <a:gd name="T99" fmla="*/ 540 h 201"/>
                <a:gd name="T100" fmla="*/ 324 w 110"/>
                <a:gd name="T101" fmla="*/ 611 h 201"/>
                <a:gd name="T102" fmla="*/ 430 w 110"/>
                <a:gd name="T103" fmla="*/ 856 h 201"/>
                <a:gd name="T104" fmla="*/ 475 w 110"/>
                <a:gd name="T105" fmla="*/ 922 h 201"/>
                <a:gd name="T106" fmla="*/ 610 w 110"/>
                <a:gd name="T107" fmla="*/ 108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533 w 109"/>
                <a:gd name="T1" fmla="*/ 991 h 202"/>
                <a:gd name="T2" fmla="*/ 523 w 109"/>
                <a:gd name="T3" fmla="*/ 963 h 202"/>
                <a:gd name="T4" fmla="*/ 488 w 109"/>
                <a:gd name="T5" fmla="*/ 885 h 202"/>
                <a:gd name="T6" fmla="*/ 483 w 109"/>
                <a:gd name="T7" fmla="*/ 868 h 202"/>
                <a:gd name="T8" fmla="*/ 439 w 109"/>
                <a:gd name="T9" fmla="*/ 800 h 202"/>
                <a:gd name="T10" fmla="*/ 417 w 109"/>
                <a:gd name="T11" fmla="*/ 774 h 202"/>
                <a:gd name="T12" fmla="*/ 406 w 109"/>
                <a:gd name="T13" fmla="*/ 734 h 202"/>
                <a:gd name="T14" fmla="*/ 389 w 109"/>
                <a:gd name="T15" fmla="*/ 693 h 202"/>
                <a:gd name="T16" fmla="*/ 377 w 109"/>
                <a:gd name="T17" fmla="*/ 684 h 202"/>
                <a:gd name="T18" fmla="*/ 377 w 109"/>
                <a:gd name="T19" fmla="*/ 660 h 202"/>
                <a:gd name="T20" fmla="*/ 361 w 109"/>
                <a:gd name="T21" fmla="*/ 615 h 202"/>
                <a:gd name="T22" fmla="*/ 340 w 109"/>
                <a:gd name="T23" fmla="*/ 594 h 202"/>
                <a:gd name="T24" fmla="*/ 332 w 109"/>
                <a:gd name="T25" fmla="*/ 570 h 202"/>
                <a:gd name="T26" fmla="*/ 316 w 109"/>
                <a:gd name="T27" fmla="*/ 544 h 202"/>
                <a:gd name="T28" fmla="*/ 307 w 109"/>
                <a:gd name="T29" fmla="*/ 509 h 202"/>
                <a:gd name="T30" fmla="*/ 266 w 109"/>
                <a:gd name="T31" fmla="*/ 471 h 202"/>
                <a:gd name="T32" fmla="*/ 266 w 109"/>
                <a:gd name="T33" fmla="*/ 447 h 202"/>
                <a:gd name="T34" fmla="*/ 255 w 109"/>
                <a:gd name="T35" fmla="*/ 443 h 202"/>
                <a:gd name="T36" fmla="*/ 245 w 109"/>
                <a:gd name="T37" fmla="*/ 426 h 202"/>
                <a:gd name="T38" fmla="*/ 245 w 109"/>
                <a:gd name="T39" fmla="*/ 419 h 202"/>
                <a:gd name="T40" fmla="*/ 238 w 109"/>
                <a:gd name="T41" fmla="*/ 393 h 202"/>
                <a:gd name="T42" fmla="*/ 212 w 109"/>
                <a:gd name="T43" fmla="*/ 341 h 202"/>
                <a:gd name="T44" fmla="*/ 205 w 109"/>
                <a:gd name="T45" fmla="*/ 319 h 202"/>
                <a:gd name="T46" fmla="*/ 184 w 109"/>
                <a:gd name="T47" fmla="*/ 296 h 202"/>
                <a:gd name="T48" fmla="*/ 160 w 109"/>
                <a:gd name="T49" fmla="*/ 251 h 202"/>
                <a:gd name="T50" fmla="*/ 144 w 109"/>
                <a:gd name="T51" fmla="*/ 246 h 202"/>
                <a:gd name="T52" fmla="*/ 144 w 109"/>
                <a:gd name="T53" fmla="*/ 225 h 202"/>
                <a:gd name="T54" fmla="*/ 151 w 109"/>
                <a:gd name="T55" fmla="*/ 208 h 202"/>
                <a:gd name="T56" fmla="*/ 139 w 109"/>
                <a:gd name="T57" fmla="*/ 185 h 202"/>
                <a:gd name="T58" fmla="*/ 139 w 109"/>
                <a:gd name="T59" fmla="*/ 168 h 202"/>
                <a:gd name="T60" fmla="*/ 134 w 109"/>
                <a:gd name="T61" fmla="*/ 163 h 202"/>
                <a:gd name="T62" fmla="*/ 99 w 109"/>
                <a:gd name="T63" fmla="*/ 156 h 202"/>
                <a:gd name="T64" fmla="*/ 99 w 109"/>
                <a:gd name="T65" fmla="*/ 135 h 202"/>
                <a:gd name="T66" fmla="*/ 94 w 109"/>
                <a:gd name="T67" fmla="*/ 128 h 202"/>
                <a:gd name="T68" fmla="*/ 94 w 109"/>
                <a:gd name="T69" fmla="*/ 111 h 202"/>
                <a:gd name="T70" fmla="*/ 90 w 109"/>
                <a:gd name="T71" fmla="*/ 90 h 202"/>
                <a:gd name="T72" fmla="*/ 73 w 109"/>
                <a:gd name="T73" fmla="*/ 111 h 202"/>
                <a:gd name="T74" fmla="*/ 73 w 109"/>
                <a:gd name="T75" fmla="*/ 73 h 202"/>
                <a:gd name="T76" fmla="*/ 21 w 109"/>
                <a:gd name="T77" fmla="*/ 45 h 202"/>
                <a:gd name="T78" fmla="*/ 17 w 109"/>
                <a:gd name="T79" fmla="*/ 40 h 202"/>
                <a:gd name="T80" fmla="*/ 0 w 109"/>
                <a:gd name="T81" fmla="*/ 0 h 202"/>
                <a:gd name="T82" fmla="*/ 0 w 109"/>
                <a:gd name="T83" fmla="*/ 17 h 202"/>
                <a:gd name="T84" fmla="*/ 21 w 109"/>
                <a:gd name="T85" fmla="*/ 45 h 202"/>
                <a:gd name="T86" fmla="*/ 28 w 109"/>
                <a:gd name="T87" fmla="*/ 95 h 202"/>
                <a:gd name="T88" fmla="*/ 73 w 109"/>
                <a:gd name="T89" fmla="*/ 185 h 202"/>
                <a:gd name="T90" fmla="*/ 111 w 109"/>
                <a:gd name="T91" fmla="*/ 274 h 202"/>
                <a:gd name="T92" fmla="*/ 151 w 109"/>
                <a:gd name="T93" fmla="*/ 348 h 202"/>
                <a:gd name="T94" fmla="*/ 172 w 109"/>
                <a:gd name="T95" fmla="*/ 393 h 202"/>
                <a:gd name="T96" fmla="*/ 238 w 109"/>
                <a:gd name="T97" fmla="*/ 499 h 202"/>
                <a:gd name="T98" fmla="*/ 266 w 109"/>
                <a:gd name="T99" fmla="*/ 549 h 202"/>
                <a:gd name="T100" fmla="*/ 316 w 109"/>
                <a:gd name="T101" fmla="*/ 622 h 202"/>
                <a:gd name="T102" fmla="*/ 434 w 109"/>
                <a:gd name="T103" fmla="*/ 873 h 202"/>
                <a:gd name="T104" fmla="*/ 472 w 109"/>
                <a:gd name="T105" fmla="*/ 942 h 202"/>
                <a:gd name="T106" fmla="*/ 601 w 109"/>
                <a:gd name="T107" fmla="*/ 1110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479 w 97"/>
                <a:gd name="T1" fmla="*/ 873 h 178"/>
                <a:gd name="T2" fmla="*/ 463 w 97"/>
                <a:gd name="T3" fmla="*/ 844 h 178"/>
                <a:gd name="T4" fmla="*/ 446 w 97"/>
                <a:gd name="T5" fmla="*/ 778 h 178"/>
                <a:gd name="T6" fmla="*/ 430 w 97"/>
                <a:gd name="T7" fmla="*/ 766 h 178"/>
                <a:gd name="T8" fmla="*/ 390 w 97"/>
                <a:gd name="T9" fmla="*/ 700 h 178"/>
                <a:gd name="T10" fmla="*/ 385 w 97"/>
                <a:gd name="T11" fmla="*/ 676 h 178"/>
                <a:gd name="T12" fmla="*/ 361 w 97"/>
                <a:gd name="T13" fmla="*/ 639 h 178"/>
                <a:gd name="T14" fmla="*/ 345 w 97"/>
                <a:gd name="T15" fmla="*/ 610 h 178"/>
                <a:gd name="T16" fmla="*/ 335 w 97"/>
                <a:gd name="T17" fmla="*/ 598 h 178"/>
                <a:gd name="T18" fmla="*/ 335 w 97"/>
                <a:gd name="T19" fmla="*/ 577 h 178"/>
                <a:gd name="T20" fmla="*/ 319 w 97"/>
                <a:gd name="T21" fmla="*/ 537 h 178"/>
                <a:gd name="T22" fmla="*/ 312 w 97"/>
                <a:gd name="T23" fmla="*/ 525 h 178"/>
                <a:gd name="T24" fmla="*/ 300 w 97"/>
                <a:gd name="T25" fmla="*/ 492 h 178"/>
                <a:gd name="T26" fmla="*/ 279 w 97"/>
                <a:gd name="T27" fmla="*/ 475 h 178"/>
                <a:gd name="T28" fmla="*/ 267 w 97"/>
                <a:gd name="T29" fmla="*/ 442 h 178"/>
                <a:gd name="T30" fmla="*/ 246 w 97"/>
                <a:gd name="T31" fmla="*/ 409 h 178"/>
                <a:gd name="T32" fmla="*/ 241 w 97"/>
                <a:gd name="T33" fmla="*/ 393 h 178"/>
                <a:gd name="T34" fmla="*/ 229 w 97"/>
                <a:gd name="T35" fmla="*/ 381 h 178"/>
                <a:gd name="T36" fmla="*/ 222 w 97"/>
                <a:gd name="T37" fmla="*/ 364 h 178"/>
                <a:gd name="T38" fmla="*/ 222 w 97"/>
                <a:gd name="T39" fmla="*/ 364 h 178"/>
                <a:gd name="T40" fmla="*/ 217 w 97"/>
                <a:gd name="T41" fmla="*/ 336 h 178"/>
                <a:gd name="T42" fmla="*/ 184 w 97"/>
                <a:gd name="T43" fmla="*/ 291 h 178"/>
                <a:gd name="T44" fmla="*/ 172 w 97"/>
                <a:gd name="T45" fmla="*/ 270 h 178"/>
                <a:gd name="T46" fmla="*/ 168 w 97"/>
                <a:gd name="T47" fmla="*/ 258 h 178"/>
                <a:gd name="T48" fmla="*/ 144 w 97"/>
                <a:gd name="T49" fmla="*/ 218 h 178"/>
                <a:gd name="T50" fmla="*/ 123 w 97"/>
                <a:gd name="T51" fmla="*/ 213 h 178"/>
                <a:gd name="T52" fmla="*/ 135 w 97"/>
                <a:gd name="T53" fmla="*/ 189 h 178"/>
                <a:gd name="T54" fmla="*/ 135 w 97"/>
                <a:gd name="T55" fmla="*/ 168 h 178"/>
                <a:gd name="T56" fmla="*/ 111 w 97"/>
                <a:gd name="T57" fmla="*/ 151 h 178"/>
                <a:gd name="T58" fmla="*/ 123 w 97"/>
                <a:gd name="T59" fmla="*/ 144 h 178"/>
                <a:gd name="T60" fmla="*/ 111 w 97"/>
                <a:gd name="T61" fmla="*/ 140 h 178"/>
                <a:gd name="T62" fmla="*/ 94 w 97"/>
                <a:gd name="T63" fmla="*/ 123 h 178"/>
                <a:gd name="T64" fmla="*/ 94 w 97"/>
                <a:gd name="T65" fmla="*/ 102 h 178"/>
                <a:gd name="T66" fmla="*/ 83 w 97"/>
                <a:gd name="T67" fmla="*/ 102 h 178"/>
                <a:gd name="T68" fmla="*/ 83 w 97"/>
                <a:gd name="T69" fmla="*/ 90 h 178"/>
                <a:gd name="T70" fmla="*/ 78 w 97"/>
                <a:gd name="T71" fmla="*/ 73 h 178"/>
                <a:gd name="T72" fmla="*/ 73 w 97"/>
                <a:gd name="T73" fmla="*/ 90 h 178"/>
                <a:gd name="T74" fmla="*/ 61 w 97"/>
                <a:gd name="T75" fmla="*/ 57 h 178"/>
                <a:gd name="T76" fmla="*/ 17 w 97"/>
                <a:gd name="T77" fmla="*/ 28 h 178"/>
                <a:gd name="T78" fmla="*/ 12 w 97"/>
                <a:gd name="T79" fmla="*/ 21 h 178"/>
                <a:gd name="T80" fmla="*/ 0 w 97"/>
                <a:gd name="T81" fmla="*/ 0 h 178"/>
                <a:gd name="T82" fmla="*/ 0 w 97"/>
                <a:gd name="T83" fmla="*/ 5 h 178"/>
                <a:gd name="T84" fmla="*/ 12 w 97"/>
                <a:gd name="T85" fmla="*/ 28 h 178"/>
                <a:gd name="T86" fmla="*/ 28 w 97"/>
                <a:gd name="T87" fmla="*/ 78 h 178"/>
                <a:gd name="T88" fmla="*/ 61 w 97"/>
                <a:gd name="T89" fmla="*/ 151 h 178"/>
                <a:gd name="T90" fmla="*/ 99 w 97"/>
                <a:gd name="T91" fmla="*/ 234 h 178"/>
                <a:gd name="T92" fmla="*/ 135 w 97"/>
                <a:gd name="T93" fmla="*/ 296 h 178"/>
                <a:gd name="T94" fmla="*/ 151 w 97"/>
                <a:gd name="T95" fmla="*/ 341 h 178"/>
                <a:gd name="T96" fmla="*/ 201 w 97"/>
                <a:gd name="T97" fmla="*/ 435 h 178"/>
                <a:gd name="T98" fmla="*/ 241 w 97"/>
                <a:gd name="T99" fmla="*/ 480 h 178"/>
                <a:gd name="T100" fmla="*/ 274 w 97"/>
                <a:gd name="T101" fmla="*/ 549 h 178"/>
                <a:gd name="T102" fmla="*/ 385 w 97"/>
                <a:gd name="T103" fmla="*/ 771 h 178"/>
                <a:gd name="T104" fmla="*/ 413 w 97"/>
                <a:gd name="T105" fmla="*/ 828 h 178"/>
                <a:gd name="T106" fmla="*/ 536 w 97"/>
                <a:gd name="T107" fmla="*/ 98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90 w 117"/>
                <a:gd name="T1" fmla="*/ 950 h 190"/>
                <a:gd name="T2" fmla="*/ 106 w 117"/>
                <a:gd name="T3" fmla="*/ 913 h 190"/>
                <a:gd name="T4" fmla="*/ 156 w 117"/>
                <a:gd name="T5" fmla="*/ 856 h 190"/>
                <a:gd name="T6" fmla="*/ 167 w 117"/>
                <a:gd name="T7" fmla="*/ 835 h 190"/>
                <a:gd name="T8" fmla="*/ 212 w 117"/>
                <a:gd name="T9" fmla="*/ 762 h 190"/>
                <a:gd name="T10" fmla="*/ 222 w 117"/>
                <a:gd name="T11" fmla="*/ 745 h 190"/>
                <a:gd name="T12" fmla="*/ 250 w 117"/>
                <a:gd name="T13" fmla="*/ 700 h 190"/>
                <a:gd name="T14" fmla="*/ 262 w 117"/>
                <a:gd name="T15" fmla="*/ 672 h 190"/>
                <a:gd name="T16" fmla="*/ 274 w 117"/>
                <a:gd name="T17" fmla="*/ 651 h 190"/>
                <a:gd name="T18" fmla="*/ 295 w 117"/>
                <a:gd name="T19" fmla="*/ 646 h 190"/>
                <a:gd name="T20" fmla="*/ 316 w 117"/>
                <a:gd name="T21" fmla="*/ 611 h 190"/>
                <a:gd name="T22" fmla="*/ 328 w 117"/>
                <a:gd name="T23" fmla="*/ 589 h 190"/>
                <a:gd name="T24" fmla="*/ 344 w 117"/>
                <a:gd name="T25" fmla="*/ 568 h 190"/>
                <a:gd name="T26" fmla="*/ 351 w 117"/>
                <a:gd name="T27" fmla="*/ 540 h 190"/>
                <a:gd name="T28" fmla="*/ 377 w 117"/>
                <a:gd name="T29" fmla="*/ 507 h 190"/>
                <a:gd name="T30" fmla="*/ 394 w 117"/>
                <a:gd name="T31" fmla="*/ 467 h 190"/>
                <a:gd name="T32" fmla="*/ 413 w 117"/>
                <a:gd name="T33" fmla="*/ 450 h 190"/>
                <a:gd name="T34" fmla="*/ 413 w 117"/>
                <a:gd name="T35" fmla="*/ 434 h 190"/>
                <a:gd name="T36" fmla="*/ 422 w 117"/>
                <a:gd name="T37" fmla="*/ 422 h 190"/>
                <a:gd name="T38" fmla="*/ 439 w 117"/>
                <a:gd name="T39" fmla="*/ 422 h 190"/>
                <a:gd name="T40" fmla="*/ 446 w 117"/>
                <a:gd name="T41" fmla="*/ 389 h 190"/>
                <a:gd name="T42" fmla="*/ 474 w 117"/>
                <a:gd name="T43" fmla="*/ 351 h 190"/>
                <a:gd name="T44" fmla="*/ 491 w 117"/>
                <a:gd name="T45" fmla="*/ 316 h 190"/>
                <a:gd name="T46" fmla="*/ 495 w 117"/>
                <a:gd name="T47" fmla="*/ 307 h 190"/>
                <a:gd name="T48" fmla="*/ 524 w 117"/>
                <a:gd name="T49" fmla="*/ 262 h 190"/>
                <a:gd name="T50" fmla="*/ 517 w 117"/>
                <a:gd name="T51" fmla="*/ 238 h 190"/>
                <a:gd name="T52" fmla="*/ 540 w 117"/>
                <a:gd name="T53" fmla="*/ 233 h 190"/>
                <a:gd name="T54" fmla="*/ 561 w 117"/>
                <a:gd name="T55" fmla="*/ 229 h 190"/>
                <a:gd name="T56" fmla="*/ 569 w 117"/>
                <a:gd name="T57" fmla="*/ 205 h 190"/>
                <a:gd name="T58" fmla="*/ 585 w 117"/>
                <a:gd name="T59" fmla="*/ 205 h 190"/>
                <a:gd name="T60" fmla="*/ 585 w 117"/>
                <a:gd name="T61" fmla="*/ 196 h 190"/>
                <a:gd name="T62" fmla="*/ 585 w 117"/>
                <a:gd name="T63" fmla="*/ 167 h 190"/>
                <a:gd name="T64" fmla="*/ 594 w 117"/>
                <a:gd name="T65" fmla="*/ 156 h 190"/>
                <a:gd name="T66" fmla="*/ 594 w 117"/>
                <a:gd name="T67" fmla="*/ 144 h 190"/>
                <a:gd name="T68" fmla="*/ 611 w 117"/>
                <a:gd name="T69" fmla="*/ 139 h 190"/>
                <a:gd name="T70" fmla="*/ 618 w 117"/>
                <a:gd name="T71" fmla="*/ 123 h 190"/>
                <a:gd name="T72" fmla="*/ 606 w 117"/>
                <a:gd name="T73" fmla="*/ 118 h 190"/>
                <a:gd name="T74" fmla="*/ 630 w 117"/>
                <a:gd name="T75" fmla="*/ 94 h 190"/>
                <a:gd name="T76" fmla="*/ 630 w 117"/>
                <a:gd name="T77" fmla="*/ 45 h 190"/>
                <a:gd name="T78" fmla="*/ 635 w 117"/>
                <a:gd name="T79" fmla="*/ 40 h 190"/>
                <a:gd name="T80" fmla="*/ 651 w 117"/>
                <a:gd name="T81" fmla="*/ 0 h 190"/>
                <a:gd name="T82" fmla="*/ 635 w 117"/>
                <a:gd name="T83" fmla="*/ 5 h 190"/>
                <a:gd name="T84" fmla="*/ 630 w 117"/>
                <a:gd name="T85" fmla="*/ 45 h 190"/>
                <a:gd name="T86" fmla="*/ 590 w 117"/>
                <a:gd name="T87" fmla="*/ 73 h 190"/>
                <a:gd name="T88" fmla="*/ 540 w 117"/>
                <a:gd name="T89" fmla="*/ 144 h 190"/>
                <a:gd name="T90" fmla="*/ 484 w 117"/>
                <a:gd name="T91" fmla="*/ 229 h 190"/>
                <a:gd name="T92" fmla="*/ 446 w 117"/>
                <a:gd name="T93" fmla="*/ 299 h 190"/>
                <a:gd name="T94" fmla="*/ 413 w 117"/>
                <a:gd name="T95" fmla="*/ 351 h 190"/>
                <a:gd name="T96" fmla="*/ 351 w 117"/>
                <a:gd name="T97" fmla="*/ 450 h 190"/>
                <a:gd name="T98" fmla="*/ 328 w 117"/>
                <a:gd name="T99" fmla="*/ 507 h 190"/>
                <a:gd name="T100" fmla="*/ 295 w 117"/>
                <a:gd name="T101" fmla="*/ 578 h 190"/>
                <a:gd name="T102" fmla="*/ 139 w 117"/>
                <a:gd name="T103" fmla="*/ 795 h 190"/>
                <a:gd name="T104" fmla="*/ 106 w 117"/>
                <a:gd name="T105" fmla="*/ 856 h 190"/>
                <a:gd name="T106" fmla="*/ 21 w 117"/>
                <a:gd name="T107" fmla="*/ 1052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90 w 116"/>
                <a:gd name="T1" fmla="*/ 950 h 190"/>
                <a:gd name="T2" fmla="*/ 102 w 116"/>
                <a:gd name="T3" fmla="*/ 917 h 190"/>
                <a:gd name="T4" fmla="*/ 151 w 116"/>
                <a:gd name="T5" fmla="*/ 860 h 190"/>
                <a:gd name="T6" fmla="*/ 168 w 116"/>
                <a:gd name="T7" fmla="*/ 837 h 190"/>
                <a:gd name="T8" fmla="*/ 201 w 116"/>
                <a:gd name="T9" fmla="*/ 766 h 190"/>
                <a:gd name="T10" fmla="*/ 217 w 116"/>
                <a:gd name="T11" fmla="*/ 749 h 190"/>
                <a:gd name="T12" fmla="*/ 246 w 116"/>
                <a:gd name="T13" fmla="*/ 709 h 190"/>
                <a:gd name="T14" fmla="*/ 262 w 116"/>
                <a:gd name="T15" fmla="*/ 676 h 190"/>
                <a:gd name="T16" fmla="*/ 267 w 116"/>
                <a:gd name="T17" fmla="*/ 652 h 190"/>
                <a:gd name="T18" fmla="*/ 283 w 116"/>
                <a:gd name="T19" fmla="*/ 643 h 190"/>
                <a:gd name="T20" fmla="*/ 312 w 116"/>
                <a:gd name="T21" fmla="*/ 614 h 190"/>
                <a:gd name="T22" fmla="*/ 328 w 116"/>
                <a:gd name="T23" fmla="*/ 591 h 190"/>
                <a:gd name="T24" fmla="*/ 340 w 116"/>
                <a:gd name="T25" fmla="*/ 570 h 190"/>
                <a:gd name="T26" fmla="*/ 352 w 116"/>
                <a:gd name="T27" fmla="*/ 536 h 190"/>
                <a:gd name="T28" fmla="*/ 368 w 116"/>
                <a:gd name="T29" fmla="*/ 508 h 190"/>
                <a:gd name="T30" fmla="*/ 390 w 116"/>
                <a:gd name="T31" fmla="*/ 463 h 190"/>
                <a:gd name="T32" fmla="*/ 406 w 116"/>
                <a:gd name="T33" fmla="*/ 451 h 190"/>
                <a:gd name="T34" fmla="*/ 406 w 116"/>
                <a:gd name="T35" fmla="*/ 435 h 190"/>
                <a:gd name="T36" fmla="*/ 425 w 116"/>
                <a:gd name="T37" fmla="*/ 414 h 190"/>
                <a:gd name="T38" fmla="*/ 430 w 116"/>
                <a:gd name="T39" fmla="*/ 414 h 190"/>
                <a:gd name="T40" fmla="*/ 435 w 116"/>
                <a:gd name="T41" fmla="*/ 390 h 190"/>
                <a:gd name="T42" fmla="*/ 475 w 116"/>
                <a:gd name="T43" fmla="*/ 352 h 190"/>
                <a:gd name="T44" fmla="*/ 487 w 116"/>
                <a:gd name="T45" fmla="*/ 319 h 190"/>
                <a:gd name="T46" fmla="*/ 496 w 116"/>
                <a:gd name="T47" fmla="*/ 307 h 190"/>
                <a:gd name="T48" fmla="*/ 520 w 116"/>
                <a:gd name="T49" fmla="*/ 258 h 190"/>
                <a:gd name="T50" fmla="*/ 508 w 116"/>
                <a:gd name="T51" fmla="*/ 241 h 190"/>
                <a:gd name="T52" fmla="*/ 529 w 116"/>
                <a:gd name="T53" fmla="*/ 234 h 190"/>
                <a:gd name="T54" fmla="*/ 557 w 116"/>
                <a:gd name="T55" fmla="*/ 225 h 190"/>
                <a:gd name="T56" fmla="*/ 569 w 116"/>
                <a:gd name="T57" fmla="*/ 201 h 190"/>
                <a:gd name="T58" fmla="*/ 574 w 116"/>
                <a:gd name="T59" fmla="*/ 201 h 190"/>
                <a:gd name="T60" fmla="*/ 574 w 116"/>
                <a:gd name="T61" fmla="*/ 196 h 190"/>
                <a:gd name="T62" fmla="*/ 574 w 116"/>
                <a:gd name="T63" fmla="*/ 168 h 190"/>
                <a:gd name="T64" fmla="*/ 591 w 116"/>
                <a:gd name="T65" fmla="*/ 151 h 190"/>
                <a:gd name="T66" fmla="*/ 591 w 116"/>
                <a:gd name="T67" fmla="*/ 144 h 190"/>
                <a:gd name="T68" fmla="*/ 602 w 116"/>
                <a:gd name="T69" fmla="*/ 139 h 190"/>
                <a:gd name="T70" fmla="*/ 614 w 116"/>
                <a:gd name="T71" fmla="*/ 123 h 190"/>
                <a:gd name="T72" fmla="*/ 598 w 116"/>
                <a:gd name="T73" fmla="*/ 106 h 190"/>
                <a:gd name="T74" fmla="*/ 619 w 116"/>
                <a:gd name="T75" fmla="*/ 95 h 190"/>
                <a:gd name="T76" fmla="*/ 619 w 116"/>
                <a:gd name="T77" fmla="*/ 45 h 190"/>
                <a:gd name="T78" fmla="*/ 631 w 116"/>
                <a:gd name="T79" fmla="*/ 28 h 190"/>
                <a:gd name="T80" fmla="*/ 647 w 116"/>
                <a:gd name="T81" fmla="*/ 0 h 190"/>
                <a:gd name="T82" fmla="*/ 631 w 116"/>
                <a:gd name="T83" fmla="*/ 5 h 190"/>
                <a:gd name="T84" fmla="*/ 619 w 116"/>
                <a:gd name="T85" fmla="*/ 45 h 190"/>
                <a:gd name="T86" fmla="*/ 581 w 116"/>
                <a:gd name="T87" fmla="*/ 73 h 190"/>
                <a:gd name="T88" fmla="*/ 529 w 116"/>
                <a:gd name="T89" fmla="*/ 144 h 190"/>
                <a:gd name="T90" fmla="*/ 480 w 116"/>
                <a:gd name="T91" fmla="*/ 225 h 190"/>
                <a:gd name="T92" fmla="*/ 435 w 116"/>
                <a:gd name="T93" fmla="*/ 295 h 190"/>
                <a:gd name="T94" fmla="*/ 406 w 116"/>
                <a:gd name="T95" fmla="*/ 352 h 190"/>
                <a:gd name="T96" fmla="*/ 352 w 116"/>
                <a:gd name="T97" fmla="*/ 451 h 190"/>
                <a:gd name="T98" fmla="*/ 319 w 116"/>
                <a:gd name="T99" fmla="*/ 508 h 190"/>
                <a:gd name="T100" fmla="*/ 283 w 116"/>
                <a:gd name="T101" fmla="*/ 581 h 190"/>
                <a:gd name="T102" fmla="*/ 139 w 116"/>
                <a:gd name="T103" fmla="*/ 794 h 190"/>
                <a:gd name="T104" fmla="*/ 102 w 116"/>
                <a:gd name="T105" fmla="*/ 860 h 190"/>
                <a:gd name="T106" fmla="*/ 21 w 116"/>
                <a:gd name="T107" fmla="*/ 105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94 w 115"/>
                <a:gd name="T1" fmla="*/ 929 h 187"/>
                <a:gd name="T2" fmla="*/ 106 w 115"/>
                <a:gd name="T3" fmla="*/ 896 h 187"/>
                <a:gd name="T4" fmla="*/ 160 w 115"/>
                <a:gd name="T5" fmla="*/ 844 h 187"/>
                <a:gd name="T6" fmla="*/ 172 w 115"/>
                <a:gd name="T7" fmla="*/ 823 h 187"/>
                <a:gd name="T8" fmla="*/ 200 w 115"/>
                <a:gd name="T9" fmla="*/ 750 h 187"/>
                <a:gd name="T10" fmla="*/ 217 w 115"/>
                <a:gd name="T11" fmla="*/ 729 h 187"/>
                <a:gd name="T12" fmla="*/ 245 w 115"/>
                <a:gd name="T13" fmla="*/ 696 h 187"/>
                <a:gd name="T14" fmla="*/ 262 w 115"/>
                <a:gd name="T15" fmla="*/ 663 h 187"/>
                <a:gd name="T16" fmla="*/ 266 w 115"/>
                <a:gd name="T17" fmla="*/ 639 h 187"/>
                <a:gd name="T18" fmla="*/ 283 w 115"/>
                <a:gd name="T19" fmla="*/ 634 h 187"/>
                <a:gd name="T20" fmla="*/ 311 w 115"/>
                <a:gd name="T21" fmla="*/ 590 h 187"/>
                <a:gd name="T22" fmla="*/ 328 w 115"/>
                <a:gd name="T23" fmla="*/ 573 h 187"/>
                <a:gd name="T24" fmla="*/ 339 w 115"/>
                <a:gd name="T25" fmla="*/ 549 h 187"/>
                <a:gd name="T26" fmla="*/ 344 w 115"/>
                <a:gd name="T27" fmla="*/ 524 h 187"/>
                <a:gd name="T28" fmla="*/ 377 w 115"/>
                <a:gd name="T29" fmla="*/ 495 h 187"/>
                <a:gd name="T30" fmla="*/ 389 w 115"/>
                <a:gd name="T31" fmla="*/ 450 h 187"/>
                <a:gd name="T32" fmla="*/ 405 w 115"/>
                <a:gd name="T33" fmla="*/ 434 h 187"/>
                <a:gd name="T34" fmla="*/ 405 w 115"/>
                <a:gd name="T35" fmla="*/ 422 h 187"/>
                <a:gd name="T36" fmla="*/ 422 w 115"/>
                <a:gd name="T37" fmla="*/ 417 h 187"/>
                <a:gd name="T38" fmla="*/ 422 w 115"/>
                <a:gd name="T39" fmla="*/ 406 h 187"/>
                <a:gd name="T40" fmla="*/ 438 w 115"/>
                <a:gd name="T41" fmla="*/ 384 h 187"/>
                <a:gd name="T42" fmla="*/ 471 w 115"/>
                <a:gd name="T43" fmla="*/ 333 h 187"/>
                <a:gd name="T44" fmla="*/ 478 w 115"/>
                <a:gd name="T45" fmla="*/ 311 h 187"/>
                <a:gd name="T46" fmla="*/ 483 w 115"/>
                <a:gd name="T47" fmla="*/ 290 h 187"/>
                <a:gd name="T48" fmla="*/ 511 w 115"/>
                <a:gd name="T49" fmla="*/ 255 h 187"/>
                <a:gd name="T50" fmla="*/ 511 w 115"/>
                <a:gd name="T51" fmla="*/ 233 h 187"/>
                <a:gd name="T52" fmla="*/ 528 w 115"/>
                <a:gd name="T53" fmla="*/ 229 h 187"/>
                <a:gd name="T54" fmla="*/ 549 w 115"/>
                <a:gd name="T55" fmla="*/ 217 h 187"/>
                <a:gd name="T56" fmla="*/ 556 w 115"/>
                <a:gd name="T57" fmla="*/ 196 h 187"/>
                <a:gd name="T58" fmla="*/ 566 w 115"/>
                <a:gd name="T59" fmla="*/ 196 h 187"/>
                <a:gd name="T60" fmla="*/ 566 w 115"/>
                <a:gd name="T61" fmla="*/ 184 h 187"/>
                <a:gd name="T62" fmla="*/ 566 w 115"/>
                <a:gd name="T63" fmla="*/ 160 h 187"/>
                <a:gd name="T64" fmla="*/ 582 w 115"/>
                <a:gd name="T65" fmla="*/ 144 h 187"/>
                <a:gd name="T66" fmla="*/ 582 w 115"/>
                <a:gd name="T67" fmla="*/ 139 h 187"/>
                <a:gd name="T68" fmla="*/ 601 w 115"/>
                <a:gd name="T69" fmla="*/ 134 h 187"/>
                <a:gd name="T70" fmla="*/ 606 w 115"/>
                <a:gd name="T71" fmla="*/ 118 h 187"/>
                <a:gd name="T72" fmla="*/ 594 w 115"/>
                <a:gd name="T73" fmla="*/ 118 h 187"/>
                <a:gd name="T74" fmla="*/ 617 w 115"/>
                <a:gd name="T75" fmla="*/ 90 h 187"/>
                <a:gd name="T76" fmla="*/ 617 w 115"/>
                <a:gd name="T77" fmla="*/ 45 h 187"/>
                <a:gd name="T78" fmla="*/ 622 w 115"/>
                <a:gd name="T79" fmla="*/ 28 h 187"/>
                <a:gd name="T80" fmla="*/ 639 w 115"/>
                <a:gd name="T81" fmla="*/ 0 h 187"/>
                <a:gd name="T82" fmla="*/ 622 w 115"/>
                <a:gd name="T83" fmla="*/ 5 h 187"/>
                <a:gd name="T84" fmla="*/ 617 w 115"/>
                <a:gd name="T85" fmla="*/ 40 h 187"/>
                <a:gd name="T86" fmla="*/ 573 w 115"/>
                <a:gd name="T87" fmla="*/ 73 h 187"/>
                <a:gd name="T88" fmla="*/ 528 w 115"/>
                <a:gd name="T89" fmla="*/ 139 h 187"/>
                <a:gd name="T90" fmla="*/ 471 w 115"/>
                <a:gd name="T91" fmla="*/ 217 h 187"/>
                <a:gd name="T92" fmla="*/ 427 w 115"/>
                <a:gd name="T93" fmla="*/ 283 h 187"/>
                <a:gd name="T94" fmla="*/ 405 w 115"/>
                <a:gd name="T95" fmla="*/ 333 h 187"/>
                <a:gd name="T96" fmla="*/ 344 w 115"/>
                <a:gd name="T97" fmla="*/ 434 h 187"/>
                <a:gd name="T98" fmla="*/ 316 w 115"/>
                <a:gd name="T99" fmla="*/ 495 h 187"/>
                <a:gd name="T100" fmla="*/ 283 w 115"/>
                <a:gd name="T101" fmla="*/ 568 h 187"/>
                <a:gd name="T102" fmla="*/ 139 w 115"/>
                <a:gd name="T103" fmla="*/ 785 h 187"/>
                <a:gd name="T104" fmla="*/ 106 w 115"/>
                <a:gd name="T105" fmla="*/ 844 h 187"/>
                <a:gd name="T106" fmla="*/ 28 w 115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83 w 113"/>
                <a:gd name="T1" fmla="*/ 931 h 188"/>
                <a:gd name="T2" fmla="*/ 102 w 113"/>
                <a:gd name="T3" fmla="*/ 897 h 188"/>
                <a:gd name="T4" fmla="*/ 151 w 113"/>
                <a:gd name="T5" fmla="*/ 843 h 188"/>
                <a:gd name="T6" fmla="*/ 168 w 113"/>
                <a:gd name="T7" fmla="*/ 827 h 188"/>
                <a:gd name="T8" fmla="*/ 196 w 113"/>
                <a:gd name="T9" fmla="*/ 753 h 188"/>
                <a:gd name="T10" fmla="*/ 206 w 113"/>
                <a:gd name="T11" fmla="*/ 725 h 188"/>
                <a:gd name="T12" fmla="*/ 241 w 113"/>
                <a:gd name="T13" fmla="*/ 697 h 188"/>
                <a:gd name="T14" fmla="*/ 250 w 113"/>
                <a:gd name="T15" fmla="*/ 659 h 188"/>
                <a:gd name="T16" fmla="*/ 262 w 113"/>
                <a:gd name="T17" fmla="*/ 642 h 188"/>
                <a:gd name="T18" fmla="*/ 274 w 113"/>
                <a:gd name="T19" fmla="*/ 631 h 188"/>
                <a:gd name="T20" fmla="*/ 302 w 113"/>
                <a:gd name="T21" fmla="*/ 602 h 188"/>
                <a:gd name="T22" fmla="*/ 319 w 113"/>
                <a:gd name="T23" fmla="*/ 574 h 188"/>
                <a:gd name="T24" fmla="*/ 336 w 113"/>
                <a:gd name="T25" fmla="*/ 557 h 188"/>
                <a:gd name="T26" fmla="*/ 340 w 113"/>
                <a:gd name="T27" fmla="*/ 529 h 188"/>
                <a:gd name="T28" fmla="*/ 364 w 113"/>
                <a:gd name="T29" fmla="*/ 491 h 188"/>
                <a:gd name="T30" fmla="*/ 385 w 113"/>
                <a:gd name="T31" fmla="*/ 458 h 188"/>
                <a:gd name="T32" fmla="*/ 397 w 113"/>
                <a:gd name="T33" fmla="*/ 435 h 188"/>
                <a:gd name="T34" fmla="*/ 397 w 113"/>
                <a:gd name="T35" fmla="*/ 418 h 188"/>
                <a:gd name="T36" fmla="*/ 413 w 113"/>
                <a:gd name="T37" fmla="*/ 413 h 188"/>
                <a:gd name="T38" fmla="*/ 413 w 113"/>
                <a:gd name="T39" fmla="*/ 406 h 188"/>
                <a:gd name="T40" fmla="*/ 430 w 113"/>
                <a:gd name="T41" fmla="*/ 390 h 188"/>
                <a:gd name="T42" fmla="*/ 463 w 113"/>
                <a:gd name="T43" fmla="*/ 335 h 188"/>
                <a:gd name="T44" fmla="*/ 468 w 113"/>
                <a:gd name="T45" fmla="*/ 319 h 188"/>
                <a:gd name="T46" fmla="*/ 480 w 113"/>
                <a:gd name="T47" fmla="*/ 307 h 188"/>
                <a:gd name="T48" fmla="*/ 508 w 113"/>
                <a:gd name="T49" fmla="*/ 250 h 188"/>
                <a:gd name="T50" fmla="*/ 503 w 113"/>
                <a:gd name="T51" fmla="*/ 241 h 188"/>
                <a:gd name="T52" fmla="*/ 513 w 113"/>
                <a:gd name="T53" fmla="*/ 234 h 188"/>
                <a:gd name="T54" fmla="*/ 541 w 113"/>
                <a:gd name="T55" fmla="*/ 217 h 188"/>
                <a:gd name="T56" fmla="*/ 553 w 113"/>
                <a:gd name="T57" fmla="*/ 196 h 188"/>
                <a:gd name="T58" fmla="*/ 558 w 113"/>
                <a:gd name="T59" fmla="*/ 196 h 188"/>
                <a:gd name="T60" fmla="*/ 558 w 113"/>
                <a:gd name="T61" fmla="*/ 189 h 188"/>
                <a:gd name="T62" fmla="*/ 558 w 113"/>
                <a:gd name="T63" fmla="*/ 168 h 188"/>
                <a:gd name="T64" fmla="*/ 574 w 113"/>
                <a:gd name="T65" fmla="*/ 144 h 188"/>
                <a:gd name="T66" fmla="*/ 574 w 113"/>
                <a:gd name="T67" fmla="*/ 139 h 188"/>
                <a:gd name="T68" fmla="*/ 586 w 113"/>
                <a:gd name="T69" fmla="*/ 128 h 188"/>
                <a:gd name="T70" fmla="*/ 598 w 113"/>
                <a:gd name="T71" fmla="*/ 118 h 188"/>
                <a:gd name="T72" fmla="*/ 581 w 113"/>
                <a:gd name="T73" fmla="*/ 118 h 188"/>
                <a:gd name="T74" fmla="*/ 610 w 113"/>
                <a:gd name="T75" fmla="*/ 94 h 188"/>
                <a:gd name="T76" fmla="*/ 610 w 113"/>
                <a:gd name="T77" fmla="*/ 45 h 188"/>
                <a:gd name="T78" fmla="*/ 614 w 113"/>
                <a:gd name="T79" fmla="*/ 28 h 188"/>
                <a:gd name="T80" fmla="*/ 631 w 113"/>
                <a:gd name="T81" fmla="*/ 0 h 188"/>
                <a:gd name="T82" fmla="*/ 614 w 113"/>
                <a:gd name="T83" fmla="*/ 12 h 188"/>
                <a:gd name="T84" fmla="*/ 610 w 113"/>
                <a:gd name="T85" fmla="*/ 33 h 188"/>
                <a:gd name="T86" fmla="*/ 565 w 113"/>
                <a:gd name="T87" fmla="*/ 73 h 188"/>
                <a:gd name="T88" fmla="*/ 513 w 113"/>
                <a:gd name="T89" fmla="*/ 139 h 188"/>
                <a:gd name="T90" fmla="*/ 463 w 113"/>
                <a:gd name="T91" fmla="*/ 217 h 188"/>
                <a:gd name="T92" fmla="*/ 418 w 113"/>
                <a:gd name="T93" fmla="*/ 283 h 188"/>
                <a:gd name="T94" fmla="*/ 397 w 113"/>
                <a:gd name="T95" fmla="*/ 335 h 188"/>
                <a:gd name="T96" fmla="*/ 340 w 113"/>
                <a:gd name="T97" fmla="*/ 435 h 188"/>
                <a:gd name="T98" fmla="*/ 312 w 113"/>
                <a:gd name="T99" fmla="*/ 491 h 188"/>
                <a:gd name="T100" fmla="*/ 274 w 113"/>
                <a:gd name="T101" fmla="*/ 569 h 188"/>
                <a:gd name="T102" fmla="*/ 128 w 113"/>
                <a:gd name="T103" fmla="*/ 786 h 188"/>
                <a:gd name="T104" fmla="*/ 102 w 113"/>
                <a:gd name="T105" fmla="*/ 843 h 188"/>
                <a:gd name="T106" fmla="*/ 21 w 113"/>
                <a:gd name="T107" fmla="*/ 1032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78 w 113"/>
                <a:gd name="T1" fmla="*/ 922 h 187"/>
                <a:gd name="T2" fmla="*/ 106 w 113"/>
                <a:gd name="T3" fmla="*/ 896 h 187"/>
                <a:gd name="T4" fmla="*/ 151 w 113"/>
                <a:gd name="T5" fmla="*/ 835 h 187"/>
                <a:gd name="T6" fmla="*/ 156 w 113"/>
                <a:gd name="T7" fmla="*/ 811 h 187"/>
                <a:gd name="T8" fmla="*/ 201 w 113"/>
                <a:gd name="T9" fmla="*/ 750 h 187"/>
                <a:gd name="T10" fmla="*/ 206 w 113"/>
                <a:gd name="T11" fmla="*/ 729 h 187"/>
                <a:gd name="T12" fmla="*/ 241 w 113"/>
                <a:gd name="T13" fmla="*/ 689 h 187"/>
                <a:gd name="T14" fmla="*/ 258 w 113"/>
                <a:gd name="T15" fmla="*/ 656 h 187"/>
                <a:gd name="T16" fmla="*/ 258 w 113"/>
                <a:gd name="T17" fmla="*/ 634 h 187"/>
                <a:gd name="T18" fmla="*/ 274 w 113"/>
                <a:gd name="T19" fmla="*/ 618 h 187"/>
                <a:gd name="T20" fmla="*/ 302 w 113"/>
                <a:gd name="T21" fmla="*/ 590 h 187"/>
                <a:gd name="T22" fmla="*/ 312 w 113"/>
                <a:gd name="T23" fmla="*/ 573 h 187"/>
                <a:gd name="T24" fmla="*/ 336 w 113"/>
                <a:gd name="T25" fmla="*/ 545 h 187"/>
                <a:gd name="T26" fmla="*/ 345 w 113"/>
                <a:gd name="T27" fmla="*/ 524 h 187"/>
                <a:gd name="T28" fmla="*/ 364 w 113"/>
                <a:gd name="T29" fmla="*/ 495 h 187"/>
                <a:gd name="T30" fmla="*/ 385 w 113"/>
                <a:gd name="T31" fmla="*/ 450 h 187"/>
                <a:gd name="T32" fmla="*/ 390 w 113"/>
                <a:gd name="T33" fmla="*/ 439 h 187"/>
                <a:gd name="T34" fmla="*/ 406 w 113"/>
                <a:gd name="T35" fmla="*/ 422 h 187"/>
                <a:gd name="T36" fmla="*/ 413 w 113"/>
                <a:gd name="T37" fmla="*/ 401 h 187"/>
                <a:gd name="T38" fmla="*/ 418 w 113"/>
                <a:gd name="T39" fmla="*/ 401 h 187"/>
                <a:gd name="T40" fmla="*/ 425 w 113"/>
                <a:gd name="T41" fmla="*/ 384 h 187"/>
                <a:gd name="T42" fmla="*/ 458 w 113"/>
                <a:gd name="T43" fmla="*/ 328 h 187"/>
                <a:gd name="T44" fmla="*/ 480 w 113"/>
                <a:gd name="T45" fmla="*/ 311 h 187"/>
                <a:gd name="T46" fmla="*/ 487 w 113"/>
                <a:gd name="T47" fmla="*/ 290 h 187"/>
                <a:gd name="T48" fmla="*/ 508 w 113"/>
                <a:gd name="T49" fmla="*/ 250 h 187"/>
                <a:gd name="T50" fmla="*/ 496 w 113"/>
                <a:gd name="T51" fmla="*/ 233 h 187"/>
                <a:gd name="T52" fmla="*/ 520 w 113"/>
                <a:gd name="T53" fmla="*/ 229 h 187"/>
                <a:gd name="T54" fmla="*/ 536 w 113"/>
                <a:gd name="T55" fmla="*/ 217 h 187"/>
                <a:gd name="T56" fmla="*/ 553 w 113"/>
                <a:gd name="T57" fmla="*/ 196 h 187"/>
                <a:gd name="T58" fmla="*/ 558 w 113"/>
                <a:gd name="T59" fmla="*/ 196 h 187"/>
                <a:gd name="T60" fmla="*/ 558 w 113"/>
                <a:gd name="T61" fmla="*/ 177 h 187"/>
                <a:gd name="T62" fmla="*/ 558 w 113"/>
                <a:gd name="T63" fmla="*/ 160 h 187"/>
                <a:gd name="T64" fmla="*/ 581 w 113"/>
                <a:gd name="T65" fmla="*/ 144 h 187"/>
                <a:gd name="T66" fmla="*/ 581 w 113"/>
                <a:gd name="T67" fmla="*/ 139 h 187"/>
                <a:gd name="T68" fmla="*/ 586 w 113"/>
                <a:gd name="T69" fmla="*/ 134 h 187"/>
                <a:gd name="T70" fmla="*/ 603 w 113"/>
                <a:gd name="T71" fmla="*/ 111 h 187"/>
                <a:gd name="T72" fmla="*/ 581 w 113"/>
                <a:gd name="T73" fmla="*/ 99 h 187"/>
                <a:gd name="T74" fmla="*/ 603 w 113"/>
                <a:gd name="T75" fmla="*/ 90 h 187"/>
                <a:gd name="T76" fmla="*/ 610 w 113"/>
                <a:gd name="T77" fmla="*/ 28 h 187"/>
                <a:gd name="T78" fmla="*/ 610 w 113"/>
                <a:gd name="T79" fmla="*/ 21 h 187"/>
                <a:gd name="T80" fmla="*/ 631 w 113"/>
                <a:gd name="T81" fmla="*/ 0 h 187"/>
                <a:gd name="T82" fmla="*/ 610 w 113"/>
                <a:gd name="T83" fmla="*/ 0 h 187"/>
                <a:gd name="T84" fmla="*/ 603 w 113"/>
                <a:gd name="T85" fmla="*/ 28 h 187"/>
                <a:gd name="T86" fmla="*/ 565 w 113"/>
                <a:gd name="T87" fmla="*/ 66 h 187"/>
                <a:gd name="T88" fmla="*/ 513 w 113"/>
                <a:gd name="T89" fmla="*/ 139 h 187"/>
                <a:gd name="T90" fmla="*/ 463 w 113"/>
                <a:gd name="T91" fmla="*/ 217 h 187"/>
                <a:gd name="T92" fmla="*/ 425 w 113"/>
                <a:gd name="T93" fmla="*/ 283 h 187"/>
                <a:gd name="T94" fmla="*/ 390 w 113"/>
                <a:gd name="T95" fmla="*/ 328 h 187"/>
                <a:gd name="T96" fmla="*/ 340 w 113"/>
                <a:gd name="T97" fmla="*/ 439 h 187"/>
                <a:gd name="T98" fmla="*/ 312 w 113"/>
                <a:gd name="T99" fmla="*/ 495 h 187"/>
                <a:gd name="T100" fmla="*/ 274 w 113"/>
                <a:gd name="T101" fmla="*/ 568 h 187"/>
                <a:gd name="T102" fmla="*/ 128 w 113"/>
                <a:gd name="T103" fmla="*/ 778 h 187"/>
                <a:gd name="T104" fmla="*/ 95 w 113"/>
                <a:gd name="T105" fmla="*/ 835 h 187"/>
                <a:gd name="T106" fmla="*/ 28 w 113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548 w 110"/>
                <a:gd name="T1" fmla="*/ 975 h 200"/>
                <a:gd name="T2" fmla="*/ 532 w 110"/>
                <a:gd name="T3" fmla="*/ 942 h 200"/>
                <a:gd name="T4" fmla="*/ 496 w 110"/>
                <a:gd name="T5" fmla="*/ 868 h 200"/>
                <a:gd name="T6" fmla="*/ 492 w 110"/>
                <a:gd name="T7" fmla="*/ 847 h 200"/>
                <a:gd name="T8" fmla="*/ 435 w 110"/>
                <a:gd name="T9" fmla="*/ 779 h 200"/>
                <a:gd name="T10" fmla="*/ 430 w 110"/>
                <a:gd name="T11" fmla="*/ 758 h 200"/>
                <a:gd name="T12" fmla="*/ 418 w 110"/>
                <a:gd name="T13" fmla="*/ 708 h 200"/>
                <a:gd name="T14" fmla="*/ 397 w 110"/>
                <a:gd name="T15" fmla="*/ 680 h 200"/>
                <a:gd name="T16" fmla="*/ 381 w 110"/>
                <a:gd name="T17" fmla="*/ 663 h 200"/>
                <a:gd name="T18" fmla="*/ 381 w 110"/>
                <a:gd name="T19" fmla="*/ 647 h 200"/>
                <a:gd name="T20" fmla="*/ 357 w 110"/>
                <a:gd name="T21" fmla="*/ 607 h 200"/>
                <a:gd name="T22" fmla="*/ 347 w 110"/>
                <a:gd name="T23" fmla="*/ 585 h 200"/>
                <a:gd name="T24" fmla="*/ 336 w 110"/>
                <a:gd name="T25" fmla="*/ 557 h 200"/>
                <a:gd name="T26" fmla="*/ 324 w 110"/>
                <a:gd name="T27" fmla="*/ 529 h 200"/>
                <a:gd name="T28" fmla="*/ 307 w 110"/>
                <a:gd name="T29" fmla="*/ 491 h 200"/>
                <a:gd name="T30" fmla="*/ 279 w 110"/>
                <a:gd name="T31" fmla="*/ 458 h 200"/>
                <a:gd name="T32" fmla="*/ 274 w 110"/>
                <a:gd name="T33" fmla="*/ 439 h 200"/>
                <a:gd name="T34" fmla="*/ 258 w 110"/>
                <a:gd name="T35" fmla="*/ 418 h 200"/>
                <a:gd name="T36" fmla="*/ 258 w 110"/>
                <a:gd name="T37" fmla="*/ 406 h 200"/>
                <a:gd name="T38" fmla="*/ 251 w 110"/>
                <a:gd name="T39" fmla="*/ 396 h 200"/>
                <a:gd name="T40" fmla="*/ 241 w 110"/>
                <a:gd name="T41" fmla="*/ 385 h 200"/>
                <a:gd name="T42" fmla="*/ 206 w 110"/>
                <a:gd name="T43" fmla="*/ 323 h 200"/>
                <a:gd name="T44" fmla="*/ 196 w 110"/>
                <a:gd name="T45" fmla="*/ 300 h 200"/>
                <a:gd name="T46" fmla="*/ 189 w 110"/>
                <a:gd name="T47" fmla="*/ 290 h 200"/>
                <a:gd name="T48" fmla="*/ 163 w 110"/>
                <a:gd name="T49" fmla="*/ 238 h 200"/>
                <a:gd name="T50" fmla="*/ 139 w 110"/>
                <a:gd name="T51" fmla="*/ 238 h 200"/>
                <a:gd name="T52" fmla="*/ 156 w 110"/>
                <a:gd name="T53" fmla="*/ 217 h 200"/>
                <a:gd name="T54" fmla="*/ 156 w 110"/>
                <a:gd name="T55" fmla="*/ 189 h 200"/>
                <a:gd name="T56" fmla="*/ 135 w 110"/>
                <a:gd name="T57" fmla="*/ 172 h 200"/>
                <a:gd name="T58" fmla="*/ 135 w 110"/>
                <a:gd name="T59" fmla="*/ 168 h 200"/>
                <a:gd name="T60" fmla="*/ 123 w 110"/>
                <a:gd name="T61" fmla="*/ 156 h 200"/>
                <a:gd name="T62" fmla="*/ 111 w 110"/>
                <a:gd name="T63" fmla="*/ 151 h 200"/>
                <a:gd name="T64" fmla="*/ 111 w 110"/>
                <a:gd name="T65" fmla="*/ 123 h 200"/>
                <a:gd name="T66" fmla="*/ 95 w 110"/>
                <a:gd name="T67" fmla="*/ 118 h 200"/>
                <a:gd name="T68" fmla="*/ 95 w 110"/>
                <a:gd name="T69" fmla="*/ 99 h 200"/>
                <a:gd name="T70" fmla="*/ 90 w 110"/>
                <a:gd name="T71" fmla="*/ 90 h 200"/>
                <a:gd name="T72" fmla="*/ 83 w 110"/>
                <a:gd name="T73" fmla="*/ 99 h 200"/>
                <a:gd name="T74" fmla="*/ 73 w 110"/>
                <a:gd name="T75" fmla="*/ 66 h 200"/>
                <a:gd name="T76" fmla="*/ 33 w 110"/>
                <a:gd name="T77" fmla="*/ 33 h 200"/>
                <a:gd name="T78" fmla="*/ 17 w 110"/>
                <a:gd name="T79" fmla="*/ 21 h 200"/>
                <a:gd name="T80" fmla="*/ 12 w 110"/>
                <a:gd name="T81" fmla="*/ 0 h 200"/>
                <a:gd name="T82" fmla="*/ 0 w 110"/>
                <a:gd name="T83" fmla="*/ 17 h 200"/>
                <a:gd name="T84" fmla="*/ 21 w 110"/>
                <a:gd name="T85" fmla="*/ 33 h 200"/>
                <a:gd name="T86" fmla="*/ 40 w 110"/>
                <a:gd name="T87" fmla="*/ 90 h 200"/>
                <a:gd name="T88" fmla="*/ 73 w 110"/>
                <a:gd name="T89" fmla="*/ 172 h 200"/>
                <a:gd name="T90" fmla="*/ 118 w 110"/>
                <a:gd name="T91" fmla="*/ 262 h 200"/>
                <a:gd name="T92" fmla="*/ 156 w 110"/>
                <a:gd name="T93" fmla="*/ 323 h 200"/>
                <a:gd name="T94" fmla="*/ 180 w 110"/>
                <a:gd name="T95" fmla="*/ 385 h 200"/>
                <a:gd name="T96" fmla="*/ 241 w 110"/>
                <a:gd name="T97" fmla="*/ 484 h 200"/>
                <a:gd name="T98" fmla="*/ 274 w 110"/>
                <a:gd name="T99" fmla="*/ 540 h 200"/>
                <a:gd name="T100" fmla="*/ 324 w 110"/>
                <a:gd name="T101" fmla="*/ 607 h 200"/>
                <a:gd name="T102" fmla="*/ 435 w 110"/>
                <a:gd name="T103" fmla="*/ 852 h 200"/>
                <a:gd name="T104" fmla="*/ 475 w 110"/>
                <a:gd name="T105" fmla="*/ 918 h 200"/>
                <a:gd name="T106" fmla="*/ 598 w 110"/>
                <a:gd name="T107" fmla="*/ 108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541 w 110"/>
                <a:gd name="T1" fmla="*/ 988 h 201"/>
                <a:gd name="T2" fmla="*/ 525 w 110"/>
                <a:gd name="T3" fmla="*/ 955 h 201"/>
                <a:gd name="T4" fmla="*/ 503 w 110"/>
                <a:gd name="T5" fmla="*/ 881 h 201"/>
                <a:gd name="T6" fmla="*/ 496 w 110"/>
                <a:gd name="T7" fmla="*/ 860 h 201"/>
                <a:gd name="T8" fmla="*/ 447 w 110"/>
                <a:gd name="T9" fmla="*/ 787 h 201"/>
                <a:gd name="T10" fmla="*/ 430 w 110"/>
                <a:gd name="T11" fmla="*/ 766 h 201"/>
                <a:gd name="T12" fmla="*/ 414 w 110"/>
                <a:gd name="T13" fmla="*/ 721 h 201"/>
                <a:gd name="T14" fmla="*/ 390 w 110"/>
                <a:gd name="T15" fmla="*/ 692 h 201"/>
                <a:gd name="T16" fmla="*/ 381 w 110"/>
                <a:gd name="T17" fmla="*/ 671 h 201"/>
                <a:gd name="T18" fmla="*/ 381 w 110"/>
                <a:gd name="T19" fmla="*/ 648 h 201"/>
                <a:gd name="T20" fmla="*/ 364 w 110"/>
                <a:gd name="T21" fmla="*/ 614 h 201"/>
                <a:gd name="T22" fmla="*/ 352 w 110"/>
                <a:gd name="T23" fmla="*/ 591 h 201"/>
                <a:gd name="T24" fmla="*/ 340 w 110"/>
                <a:gd name="T25" fmla="*/ 558 h 201"/>
                <a:gd name="T26" fmla="*/ 319 w 110"/>
                <a:gd name="T27" fmla="*/ 541 h 201"/>
                <a:gd name="T28" fmla="*/ 307 w 110"/>
                <a:gd name="T29" fmla="*/ 503 h 201"/>
                <a:gd name="T30" fmla="*/ 274 w 110"/>
                <a:gd name="T31" fmla="*/ 470 h 201"/>
                <a:gd name="T32" fmla="*/ 274 w 110"/>
                <a:gd name="T33" fmla="*/ 447 h 201"/>
                <a:gd name="T34" fmla="*/ 262 w 110"/>
                <a:gd name="T35" fmla="*/ 430 h 201"/>
                <a:gd name="T36" fmla="*/ 246 w 110"/>
                <a:gd name="T37" fmla="*/ 414 h 201"/>
                <a:gd name="T38" fmla="*/ 246 w 110"/>
                <a:gd name="T39" fmla="*/ 409 h 201"/>
                <a:gd name="T40" fmla="*/ 241 w 110"/>
                <a:gd name="T41" fmla="*/ 397 h 201"/>
                <a:gd name="T42" fmla="*/ 213 w 110"/>
                <a:gd name="T43" fmla="*/ 336 h 201"/>
                <a:gd name="T44" fmla="*/ 201 w 110"/>
                <a:gd name="T45" fmla="*/ 307 h 201"/>
                <a:gd name="T46" fmla="*/ 189 w 110"/>
                <a:gd name="T47" fmla="*/ 291 h 201"/>
                <a:gd name="T48" fmla="*/ 156 w 110"/>
                <a:gd name="T49" fmla="*/ 250 h 201"/>
                <a:gd name="T50" fmla="*/ 144 w 110"/>
                <a:gd name="T51" fmla="*/ 241 h 201"/>
                <a:gd name="T52" fmla="*/ 144 w 110"/>
                <a:gd name="T53" fmla="*/ 217 h 201"/>
                <a:gd name="T54" fmla="*/ 151 w 110"/>
                <a:gd name="T55" fmla="*/ 196 h 201"/>
                <a:gd name="T56" fmla="*/ 139 w 110"/>
                <a:gd name="T57" fmla="*/ 184 h 201"/>
                <a:gd name="T58" fmla="*/ 139 w 110"/>
                <a:gd name="T59" fmla="*/ 168 h 201"/>
                <a:gd name="T60" fmla="*/ 128 w 110"/>
                <a:gd name="T61" fmla="*/ 168 h 201"/>
                <a:gd name="T62" fmla="*/ 102 w 110"/>
                <a:gd name="T63" fmla="*/ 144 h 201"/>
                <a:gd name="T64" fmla="*/ 102 w 110"/>
                <a:gd name="T65" fmla="*/ 123 h 201"/>
                <a:gd name="T66" fmla="*/ 95 w 110"/>
                <a:gd name="T67" fmla="*/ 123 h 201"/>
                <a:gd name="T68" fmla="*/ 95 w 110"/>
                <a:gd name="T69" fmla="*/ 106 h 201"/>
                <a:gd name="T70" fmla="*/ 83 w 110"/>
                <a:gd name="T71" fmla="*/ 83 h 201"/>
                <a:gd name="T72" fmla="*/ 73 w 110"/>
                <a:gd name="T73" fmla="*/ 106 h 201"/>
                <a:gd name="T74" fmla="*/ 73 w 110"/>
                <a:gd name="T75" fmla="*/ 66 h 201"/>
                <a:gd name="T76" fmla="*/ 21 w 110"/>
                <a:gd name="T77" fmla="*/ 40 h 201"/>
                <a:gd name="T78" fmla="*/ 12 w 110"/>
                <a:gd name="T79" fmla="*/ 33 h 201"/>
                <a:gd name="T80" fmla="*/ 0 w 110"/>
                <a:gd name="T81" fmla="*/ 0 h 201"/>
                <a:gd name="T82" fmla="*/ 0 w 110"/>
                <a:gd name="T83" fmla="*/ 21 h 201"/>
                <a:gd name="T84" fmla="*/ 21 w 110"/>
                <a:gd name="T85" fmla="*/ 40 h 201"/>
                <a:gd name="T86" fmla="*/ 28 w 110"/>
                <a:gd name="T87" fmla="*/ 95 h 201"/>
                <a:gd name="T88" fmla="*/ 73 w 110"/>
                <a:gd name="T89" fmla="*/ 180 h 201"/>
                <a:gd name="T90" fmla="*/ 118 w 110"/>
                <a:gd name="T91" fmla="*/ 262 h 201"/>
                <a:gd name="T92" fmla="*/ 151 w 110"/>
                <a:gd name="T93" fmla="*/ 336 h 201"/>
                <a:gd name="T94" fmla="*/ 173 w 110"/>
                <a:gd name="T95" fmla="*/ 397 h 201"/>
                <a:gd name="T96" fmla="*/ 241 w 110"/>
                <a:gd name="T97" fmla="*/ 496 h 201"/>
                <a:gd name="T98" fmla="*/ 274 w 110"/>
                <a:gd name="T99" fmla="*/ 548 h 201"/>
                <a:gd name="T100" fmla="*/ 319 w 110"/>
                <a:gd name="T101" fmla="*/ 619 h 201"/>
                <a:gd name="T102" fmla="*/ 435 w 110"/>
                <a:gd name="T103" fmla="*/ 865 h 201"/>
                <a:gd name="T104" fmla="*/ 480 w 110"/>
                <a:gd name="T105" fmla="*/ 933 h 201"/>
                <a:gd name="T106" fmla="*/ 603 w 110"/>
                <a:gd name="T107" fmla="*/ 1101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127 w 25"/>
                <a:gd name="T1" fmla="*/ 0 h 1046"/>
                <a:gd name="T2" fmla="*/ 94 w 25"/>
                <a:gd name="T3" fmla="*/ 2891 h 1046"/>
                <a:gd name="T4" fmla="*/ 139 w 25"/>
                <a:gd name="T5" fmla="*/ 5837 h 1046"/>
                <a:gd name="T6" fmla="*/ 21 w 25"/>
                <a:gd name="T7" fmla="*/ 5837 h 1046"/>
                <a:gd name="T8" fmla="*/ 61 w 25"/>
                <a:gd name="T9" fmla="*/ 4231 h 1046"/>
                <a:gd name="T10" fmla="*/ 0 w 25"/>
                <a:gd name="T11" fmla="*/ 1335 h 1046"/>
                <a:gd name="T12" fmla="*/ 45 w 25"/>
                <a:gd name="T13" fmla="*/ 0 h 1046"/>
                <a:gd name="T14" fmla="*/ 127 w 25"/>
                <a:gd name="T15" fmla="*/ 0 h 1046"/>
                <a:gd name="T16" fmla="*/ 12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69"/>
          <p:cNvGrpSpPr>
            <a:grpSpLocks noChangeAspect="1"/>
          </p:cNvGrpSpPr>
          <p:nvPr/>
        </p:nvGrpSpPr>
        <p:grpSpPr bwMode="auto">
          <a:xfrm>
            <a:off x="10895013" y="1249363"/>
            <a:ext cx="1254125" cy="3344862"/>
            <a:chOff x="3124" y="236"/>
            <a:chExt cx="1443" cy="3848"/>
          </a:xfrm>
        </p:grpSpPr>
        <p:sp>
          <p:nvSpPr>
            <p:cNvPr id="91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365 w 68"/>
                <a:gd name="T1" fmla="*/ 586 h 105"/>
                <a:gd name="T2" fmla="*/ 28 w 68"/>
                <a:gd name="T3" fmla="*/ 0 h 105"/>
                <a:gd name="T4" fmla="*/ 365 w 68"/>
                <a:gd name="T5" fmla="*/ 58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21 w 68"/>
                <a:gd name="T1" fmla="*/ 593 h 107"/>
                <a:gd name="T2" fmla="*/ 360 w 68"/>
                <a:gd name="T3" fmla="*/ 0 h 107"/>
                <a:gd name="T4" fmla="*/ 21 w 68"/>
                <a:gd name="T5" fmla="*/ 59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21 w 68"/>
                <a:gd name="T1" fmla="*/ 594 h 106"/>
                <a:gd name="T2" fmla="*/ 360 w 68"/>
                <a:gd name="T3" fmla="*/ 0 h 106"/>
                <a:gd name="T4" fmla="*/ 21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365 w 68"/>
                <a:gd name="T1" fmla="*/ 590 h 106"/>
                <a:gd name="T2" fmla="*/ 28 w 68"/>
                <a:gd name="T3" fmla="*/ 0 h 106"/>
                <a:gd name="T4" fmla="*/ 365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365 w 68"/>
                <a:gd name="T1" fmla="*/ 594 h 106"/>
                <a:gd name="T2" fmla="*/ 28 w 68"/>
                <a:gd name="T3" fmla="*/ 0 h 106"/>
                <a:gd name="T4" fmla="*/ 365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288 w 53"/>
                <a:gd name="T1" fmla="*/ 459 h 82"/>
                <a:gd name="T2" fmla="*/ 24 w 53"/>
                <a:gd name="T3" fmla="*/ 0 h 82"/>
                <a:gd name="T4" fmla="*/ 288 w 53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17 w 52"/>
                <a:gd name="T1" fmla="*/ 459 h 82"/>
                <a:gd name="T2" fmla="*/ 274 w 52"/>
                <a:gd name="T3" fmla="*/ 0 h 82"/>
                <a:gd name="T4" fmla="*/ 17 w 52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17 w 52"/>
                <a:gd name="T1" fmla="*/ 454 h 82"/>
                <a:gd name="T2" fmla="*/ 274 w 52"/>
                <a:gd name="T3" fmla="*/ 0 h 82"/>
                <a:gd name="T4" fmla="*/ 17 w 52"/>
                <a:gd name="T5" fmla="*/ 454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283 w 112"/>
                <a:gd name="T1" fmla="*/ 2721 h 525"/>
                <a:gd name="T2" fmla="*/ 283 w 112"/>
                <a:gd name="T3" fmla="*/ 2397 h 525"/>
                <a:gd name="T4" fmla="*/ 17 w 112"/>
                <a:gd name="T5" fmla="*/ 1917 h 525"/>
                <a:gd name="T6" fmla="*/ 283 w 112"/>
                <a:gd name="T7" fmla="*/ 2291 h 525"/>
                <a:gd name="T8" fmla="*/ 283 w 112"/>
                <a:gd name="T9" fmla="*/ 1872 h 525"/>
                <a:gd name="T10" fmla="*/ 17 w 112"/>
                <a:gd name="T11" fmla="*/ 1392 h 525"/>
                <a:gd name="T12" fmla="*/ 278 w 112"/>
                <a:gd name="T13" fmla="*/ 1754 h 525"/>
                <a:gd name="T14" fmla="*/ 278 w 112"/>
                <a:gd name="T15" fmla="*/ 1196 h 525"/>
                <a:gd name="T16" fmla="*/ 40 w 112"/>
                <a:gd name="T17" fmla="*/ 733 h 525"/>
                <a:gd name="T18" fmla="*/ 278 w 112"/>
                <a:gd name="T19" fmla="*/ 1024 h 525"/>
                <a:gd name="T20" fmla="*/ 278 w 112"/>
                <a:gd name="T21" fmla="*/ 655 h 525"/>
                <a:gd name="T22" fmla="*/ 28 w 112"/>
                <a:gd name="T23" fmla="*/ 184 h 525"/>
                <a:gd name="T24" fmla="*/ 278 w 112"/>
                <a:gd name="T25" fmla="*/ 492 h 525"/>
                <a:gd name="T26" fmla="*/ 278 w 112"/>
                <a:gd name="T27" fmla="*/ 312 h 525"/>
                <a:gd name="T28" fmla="*/ 323 w 112"/>
                <a:gd name="T29" fmla="*/ 312 h 525"/>
                <a:gd name="T30" fmla="*/ 573 w 112"/>
                <a:gd name="T31" fmla="*/ 0 h 525"/>
                <a:gd name="T32" fmla="*/ 328 w 112"/>
                <a:gd name="T33" fmla="*/ 470 h 525"/>
                <a:gd name="T34" fmla="*/ 328 w 112"/>
                <a:gd name="T35" fmla="*/ 905 h 525"/>
                <a:gd name="T36" fmla="*/ 589 w 112"/>
                <a:gd name="T37" fmla="*/ 520 h 525"/>
                <a:gd name="T38" fmla="*/ 328 w 112"/>
                <a:gd name="T39" fmla="*/ 1000 h 525"/>
                <a:gd name="T40" fmla="*/ 328 w 112"/>
                <a:gd name="T41" fmla="*/ 1475 h 525"/>
                <a:gd name="T42" fmla="*/ 585 w 112"/>
                <a:gd name="T43" fmla="*/ 1139 h 525"/>
                <a:gd name="T44" fmla="*/ 328 w 112"/>
                <a:gd name="T45" fmla="*/ 1622 h 525"/>
                <a:gd name="T46" fmla="*/ 328 w 112"/>
                <a:gd name="T47" fmla="*/ 2073 h 525"/>
                <a:gd name="T48" fmla="*/ 585 w 112"/>
                <a:gd name="T49" fmla="*/ 1749 h 525"/>
                <a:gd name="T50" fmla="*/ 328 w 112"/>
                <a:gd name="T51" fmla="*/ 2217 h 525"/>
                <a:gd name="T52" fmla="*/ 332 w 112"/>
                <a:gd name="T53" fmla="*/ 2749 h 525"/>
                <a:gd name="T54" fmla="*/ 601 w 112"/>
                <a:gd name="T55" fmla="*/ 2319 h 525"/>
                <a:gd name="T56" fmla="*/ 332 w 112"/>
                <a:gd name="T57" fmla="*/ 2806 h 525"/>
                <a:gd name="T58" fmla="*/ 332 w 112"/>
                <a:gd name="T59" fmla="*/ 2933 h 525"/>
                <a:gd name="T60" fmla="*/ 283 w 112"/>
                <a:gd name="T61" fmla="*/ 2933 h 525"/>
                <a:gd name="T62" fmla="*/ 283 w 112"/>
                <a:gd name="T63" fmla="*/ 2893 h 525"/>
                <a:gd name="T64" fmla="*/ 40 w 112"/>
                <a:gd name="T65" fmla="*/ 2425 h 525"/>
                <a:gd name="T66" fmla="*/ 283 w 112"/>
                <a:gd name="T67" fmla="*/ 2721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480 w 160"/>
                <a:gd name="T1" fmla="*/ 3912 h 756"/>
                <a:gd name="T2" fmla="*/ 480 w 160"/>
                <a:gd name="T3" fmla="*/ 3444 h 756"/>
                <a:gd name="T4" fmla="*/ 865 w 160"/>
                <a:gd name="T5" fmla="*/ 2752 h 756"/>
                <a:gd name="T6" fmla="*/ 480 w 160"/>
                <a:gd name="T7" fmla="*/ 3286 h 756"/>
                <a:gd name="T8" fmla="*/ 480 w 160"/>
                <a:gd name="T9" fmla="*/ 2684 h 756"/>
                <a:gd name="T10" fmla="*/ 865 w 160"/>
                <a:gd name="T11" fmla="*/ 1999 h 756"/>
                <a:gd name="T12" fmla="*/ 491 w 160"/>
                <a:gd name="T13" fmla="*/ 2523 h 756"/>
                <a:gd name="T14" fmla="*/ 491 w 160"/>
                <a:gd name="T15" fmla="*/ 1725 h 756"/>
                <a:gd name="T16" fmla="*/ 836 w 160"/>
                <a:gd name="T17" fmla="*/ 1056 h 756"/>
                <a:gd name="T18" fmla="*/ 491 w 160"/>
                <a:gd name="T19" fmla="*/ 1467 h 756"/>
                <a:gd name="T20" fmla="*/ 491 w 160"/>
                <a:gd name="T21" fmla="*/ 943 h 756"/>
                <a:gd name="T22" fmla="*/ 848 w 160"/>
                <a:gd name="T23" fmla="*/ 262 h 756"/>
                <a:gd name="T24" fmla="*/ 491 w 160"/>
                <a:gd name="T25" fmla="*/ 709 h 756"/>
                <a:gd name="T26" fmla="*/ 425 w 160"/>
                <a:gd name="T27" fmla="*/ 451 h 756"/>
                <a:gd name="T28" fmla="*/ 73 w 160"/>
                <a:gd name="T29" fmla="*/ 0 h 756"/>
                <a:gd name="T30" fmla="*/ 418 w 160"/>
                <a:gd name="T31" fmla="*/ 676 h 756"/>
                <a:gd name="T32" fmla="*/ 418 w 160"/>
                <a:gd name="T33" fmla="*/ 1306 h 756"/>
                <a:gd name="T34" fmla="*/ 40 w 160"/>
                <a:gd name="T35" fmla="*/ 742 h 756"/>
                <a:gd name="T36" fmla="*/ 418 w 160"/>
                <a:gd name="T37" fmla="*/ 1441 h 756"/>
                <a:gd name="T38" fmla="*/ 418 w 160"/>
                <a:gd name="T39" fmla="*/ 2121 h 756"/>
                <a:gd name="T40" fmla="*/ 57 w 160"/>
                <a:gd name="T41" fmla="*/ 1635 h 756"/>
                <a:gd name="T42" fmla="*/ 418 w 160"/>
                <a:gd name="T43" fmla="*/ 2327 h 756"/>
                <a:gd name="T44" fmla="*/ 418 w 160"/>
                <a:gd name="T45" fmla="*/ 2974 h 756"/>
                <a:gd name="T46" fmla="*/ 57 w 160"/>
                <a:gd name="T47" fmla="*/ 2511 h 756"/>
                <a:gd name="T48" fmla="*/ 418 w 160"/>
                <a:gd name="T49" fmla="*/ 3192 h 756"/>
                <a:gd name="T50" fmla="*/ 413 w 160"/>
                <a:gd name="T51" fmla="*/ 3945 h 756"/>
                <a:gd name="T52" fmla="*/ 28 w 160"/>
                <a:gd name="T53" fmla="*/ 3331 h 756"/>
                <a:gd name="T54" fmla="*/ 413 w 160"/>
                <a:gd name="T55" fmla="*/ 4023 h 756"/>
                <a:gd name="T56" fmla="*/ 413 w 160"/>
                <a:gd name="T57" fmla="*/ 4219 h 756"/>
                <a:gd name="T58" fmla="*/ 480 w 160"/>
                <a:gd name="T59" fmla="*/ 4219 h 756"/>
                <a:gd name="T60" fmla="*/ 480 w 160"/>
                <a:gd name="T61" fmla="*/ 4163 h 756"/>
                <a:gd name="T62" fmla="*/ 836 w 160"/>
                <a:gd name="T63" fmla="*/ 3489 h 756"/>
                <a:gd name="T64" fmla="*/ 480 w 160"/>
                <a:gd name="T65" fmla="*/ 3912 h 7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803 w 152"/>
                <a:gd name="T1" fmla="*/ 1323 h 237"/>
                <a:gd name="T2" fmla="*/ 61 w 152"/>
                <a:gd name="T3" fmla="*/ 0 h 237"/>
                <a:gd name="T4" fmla="*/ 803 w 152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627 w 129"/>
                <a:gd name="T1" fmla="*/ 1101 h 220"/>
                <a:gd name="T2" fmla="*/ 603 w 129"/>
                <a:gd name="T3" fmla="*/ 1061 h 220"/>
                <a:gd name="T4" fmla="*/ 558 w 129"/>
                <a:gd name="T5" fmla="*/ 995 h 220"/>
                <a:gd name="T6" fmla="*/ 537 w 129"/>
                <a:gd name="T7" fmla="*/ 967 h 220"/>
                <a:gd name="T8" fmla="*/ 492 w 129"/>
                <a:gd name="T9" fmla="*/ 882 h 220"/>
                <a:gd name="T10" fmla="*/ 487 w 129"/>
                <a:gd name="T11" fmla="*/ 860 h 220"/>
                <a:gd name="T12" fmla="*/ 459 w 129"/>
                <a:gd name="T13" fmla="*/ 815 h 220"/>
                <a:gd name="T14" fmla="*/ 435 w 129"/>
                <a:gd name="T15" fmla="*/ 778 h 220"/>
                <a:gd name="T16" fmla="*/ 426 w 129"/>
                <a:gd name="T17" fmla="*/ 754 h 220"/>
                <a:gd name="T18" fmla="*/ 414 w 129"/>
                <a:gd name="T19" fmla="*/ 737 h 220"/>
                <a:gd name="T20" fmla="*/ 381 w 129"/>
                <a:gd name="T21" fmla="*/ 693 h 220"/>
                <a:gd name="T22" fmla="*/ 369 w 129"/>
                <a:gd name="T23" fmla="*/ 676 h 220"/>
                <a:gd name="T24" fmla="*/ 352 w 129"/>
                <a:gd name="T25" fmla="*/ 643 h 220"/>
                <a:gd name="T26" fmla="*/ 336 w 129"/>
                <a:gd name="T27" fmla="*/ 615 h 220"/>
                <a:gd name="T28" fmla="*/ 307 w 129"/>
                <a:gd name="T29" fmla="*/ 574 h 220"/>
                <a:gd name="T30" fmla="*/ 286 w 129"/>
                <a:gd name="T31" fmla="*/ 532 h 220"/>
                <a:gd name="T32" fmla="*/ 274 w 129"/>
                <a:gd name="T33" fmla="*/ 513 h 220"/>
                <a:gd name="T34" fmla="*/ 267 w 129"/>
                <a:gd name="T35" fmla="*/ 492 h 220"/>
                <a:gd name="T36" fmla="*/ 258 w 129"/>
                <a:gd name="T37" fmla="*/ 480 h 220"/>
                <a:gd name="T38" fmla="*/ 251 w 129"/>
                <a:gd name="T39" fmla="*/ 475 h 220"/>
                <a:gd name="T40" fmla="*/ 241 w 129"/>
                <a:gd name="T41" fmla="*/ 451 h 220"/>
                <a:gd name="T42" fmla="*/ 201 w 129"/>
                <a:gd name="T43" fmla="*/ 390 h 220"/>
                <a:gd name="T44" fmla="*/ 189 w 129"/>
                <a:gd name="T45" fmla="*/ 369 h 220"/>
                <a:gd name="T46" fmla="*/ 173 w 129"/>
                <a:gd name="T47" fmla="*/ 340 h 220"/>
                <a:gd name="T48" fmla="*/ 151 w 129"/>
                <a:gd name="T49" fmla="*/ 295 h 220"/>
                <a:gd name="T50" fmla="*/ 151 w 129"/>
                <a:gd name="T51" fmla="*/ 274 h 220"/>
                <a:gd name="T52" fmla="*/ 128 w 129"/>
                <a:gd name="T53" fmla="*/ 262 h 220"/>
                <a:gd name="T54" fmla="*/ 111 w 129"/>
                <a:gd name="T55" fmla="*/ 251 h 220"/>
                <a:gd name="T56" fmla="*/ 102 w 129"/>
                <a:gd name="T57" fmla="*/ 225 h 220"/>
                <a:gd name="T58" fmla="*/ 95 w 129"/>
                <a:gd name="T59" fmla="*/ 225 h 220"/>
                <a:gd name="T60" fmla="*/ 90 w 129"/>
                <a:gd name="T61" fmla="*/ 213 h 220"/>
                <a:gd name="T62" fmla="*/ 90 w 129"/>
                <a:gd name="T63" fmla="*/ 184 h 220"/>
                <a:gd name="T64" fmla="*/ 66 w 129"/>
                <a:gd name="T65" fmla="*/ 173 h 220"/>
                <a:gd name="T66" fmla="*/ 66 w 129"/>
                <a:gd name="T67" fmla="*/ 163 h 220"/>
                <a:gd name="T68" fmla="*/ 50 w 129"/>
                <a:gd name="T69" fmla="*/ 144 h 220"/>
                <a:gd name="T70" fmla="*/ 45 w 129"/>
                <a:gd name="T71" fmla="*/ 128 h 220"/>
                <a:gd name="T72" fmla="*/ 57 w 129"/>
                <a:gd name="T73" fmla="*/ 128 h 220"/>
                <a:gd name="T74" fmla="*/ 33 w 129"/>
                <a:gd name="T75" fmla="*/ 102 h 220"/>
                <a:gd name="T76" fmla="*/ 17 w 129"/>
                <a:gd name="T77" fmla="*/ 45 h 220"/>
                <a:gd name="T78" fmla="*/ 12 w 129"/>
                <a:gd name="T79" fmla="*/ 33 h 220"/>
                <a:gd name="T80" fmla="*/ 0 w 129"/>
                <a:gd name="T81" fmla="*/ 0 h 220"/>
                <a:gd name="T82" fmla="*/ 12 w 129"/>
                <a:gd name="T83" fmla="*/ 17 h 220"/>
                <a:gd name="T84" fmla="*/ 17 w 129"/>
                <a:gd name="T85" fmla="*/ 40 h 220"/>
                <a:gd name="T86" fmla="*/ 61 w 129"/>
                <a:gd name="T87" fmla="*/ 90 h 220"/>
                <a:gd name="T88" fmla="*/ 118 w 129"/>
                <a:gd name="T89" fmla="*/ 180 h 220"/>
                <a:gd name="T90" fmla="*/ 173 w 129"/>
                <a:gd name="T91" fmla="*/ 267 h 220"/>
                <a:gd name="T92" fmla="*/ 218 w 129"/>
                <a:gd name="T93" fmla="*/ 340 h 220"/>
                <a:gd name="T94" fmla="*/ 258 w 129"/>
                <a:gd name="T95" fmla="*/ 409 h 220"/>
                <a:gd name="T96" fmla="*/ 319 w 129"/>
                <a:gd name="T97" fmla="*/ 525 h 220"/>
                <a:gd name="T98" fmla="*/ 352 w 129"/>
                <a:gd name="T99" fmla="*/ 586 h 220"/>
                <a:gd name="T100" fmla="*/ 392 w 129"/>
                <a:gd name="T101" fmla="*/ 671 h 220"/>
                <a:gd name="T102" fmla="*/ 565 w 129"/>
                <a:gd name="T103" fmla="*/ 934 h 220"/>
                <a:gd name="T104" fmla="*/ 598 w 129"/>
                <a:gd name="T105" fmla="*/ 1005 h 220"/>
                <a:gd name="T106" fmla="*/ 700 w 129"/>
                <a:gd name="T107" fmla="*/ 121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341 w 98"/>
                <a:gd name="T1" fmla="*/ 21 h 188"/>
                <a:gd name="T2" fmla="*/ 78 w 98"/>
                <a:gd name="T3" fmla="*/ 1049 h 188"/>
                <a:gd name="T4" fmla="*/ 443 w 98"/>
                <a:gd name="T5" fmla="*/ 647 h 188"/>
                <a:gd name="T6" fmla="*/ 341 w 98"/>
                <a:gd name="T7" fmla="*/ 21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99 w 50"/>
                <a:gd name="T1" fmla="*/ 0 h 157"/>
                <a:gd name="T2" fmla="*/ 0 w 50"/>
                <a:gd name="T3" fmla="*/ 877 h 157"/>
                <a:gd name="T4" fmla="*/ 201 w 50"/>
                <a:gd name="T5" fmla="*/ 619 h 157"/>
                <a:gd name="T6" fmla="*/ 99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372 w 107"/>
                <a:gd name="T1" fmla="*/ 21 h 211"/>
                <a:gd name="T2" fmla="*/ 89 w 107"/>
                <a:gd name="T3" fmla="*/ 1175 h 211"/>
                <a:gd name="T4" fmla="*/ 483 w 107"/>
                <a:gd name="T5" fmla="*/ 725 h 211"/>
                <a:gd name="T6" fmla="*/ 372 w 107"/>
                <a:gd name="T7" fmla="*/ 21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07 w 54"/>
                <a:gd name="T1" fmla="*/ 0 h 176"/>
                <a:gd name="T2" fmla="*/ 0 w 54"/>
                <a:gd name="T3" fmla="*/ 983 h 176"/>
                <a:gd name="T4" fmla="*/ 213 w 54"/>
                <a:gd name="T5" fmla="*/ 697 h 176"/>
                <a:gd name="T6" fmla="*/ 1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380 w 108"/>
                <a:gd name="T1" fmla="*/ 17 h 211"/>
                <a:gd name="T2" fmla="*/ 83 w 108"/>
                <a:gd name="T3" fmla="*/ 1175 h 211"/>
                <a:gd name="T4" fmla="*/ 484 w 108"/>
                <a:gd name="T5" fmla="*/ 725 h 211"/>
                <a:gd name="T6" fmla="*/ 380 w 108"/>
                <a:gd name="T7" fmla="*/ 17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111 w 54"/>
                <a:gd name="T1" fmla="*/ 0 h 176"/>
                <a:gd name="T2" fmla="*/ 0 w 54"/>
                <a:gd name="T3" fmla="*/ 983 h 176"/>
                <a:gd name="T4" fmla="*/ 218 w 54"/>
                <a:gd name="T5" fmla="*/ 704 h 176"/>
                <a:gd name="T6" fmla="*/ 111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222 w 108"/>
                <a:gd name="T1" fmla="*/ 17 h 210"/>
                <a:gd name="T2" fmla="*/ 512 w 108"/>
                <a:gd name="T3" fmla="*/ 1172 h 210"/>
                <a:gd name="T4" fmla="*/ 123 w 108"/>
                <a:gd name="T5" fmla="*/ 713 h 210"/>
                <a:gd name="T6" fmla="*/ 222 w 108"/>
                <a:gd name="T7" fmla="*/ 17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93 w 54"/>
                <a:gd name="T1" fmla="*/ 0 h 177"/>
                <a:gd name="T2" fmla="*/ 299 w 54"/>
                <a:gd name="T3" fmla="*/ 987 h 177"/>
                <a:gd name="T4" fmla="*/ 94 w 54"/>
                <a:gd name="T5" fmla="*/ 692 h 177"/>
                <a:gd name="T6" fmla="*/ 193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795 w 151"/>
                <a:gd name="T1" fmla="*/ 1323 h 237"/>
                <a:gd name="T2" fmla="*/ 57 w 151"/>
                <a:gd name="T3" fmla="*/ 0 h 237"/>
                <a:gd name="T4" fmla="*/ 795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40 w 151"/>
                <a:gd name="T1" fmla="*/ 1323 h 237"/>
                <a:gd name="T2" fmla="*/ 783 w 151"/>
                <a:gd name="T3" fmla="*/ 0 h 237"/>
                <a:gd name="T4" fmla="*/ 40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45 w 151"/>
                <a:gd name="T1" fmla="*/ 1327 h 238"/>
                <a:gd name="T2" fmla="*/ 778 w 151"/>
                <a:gd name="T3" fmla="*/ 0 h 238"/>
                <a:gd name="T4" fmla="*/ 45 w 151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40 w 149"/>
                <a:gd name="T1" fmla="*/ 1327 h 238"/>
                <a:gd name="T2" fmla="*/ 782 w 149"/>
                <a:gd name="T3" fmla="*/ 0 h 238"/>
                <a:gd name="T4" fmla="*/ 40 w 149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804 w 151"/>
                <a:gd name="T1" fmla="*/ 1311 h 235"/>
                <a:gd name="T2" fmla="*/ 61 w 151"/>
                <a:gd name="T3" fmla="*/ 0 h 235"/>
                <a:gd name="T4" fmla="*/ 804 w 151"/>
                <a:gd name="T5" fmla="*/ 1311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33 w 150"/>
                <a:gd name="T1" fmla="*/ 1319 h 236"/>
                <a:gd name="T2" fmla="*/ 783 w 150"/>
                <a:gd name="T3" fmla="*/ 0 h 236"/>
                <a:gd name="T4" fmla="*/ 33 w 150"/>
                <a:gd name="T5" fmla="*/ 131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804 w 151"/>
                <a:gd name="T1" fmla="*/ 1323 h 237"/>
                <a:gd name="T2" fmla="*/ 61 w 151"/>
                <a:gd name="T3" fmla="*/ 0 h 237"/>
                <a:gd name="T4" fmla="*/ 804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803 w 152"/>
                <a:gd name="T1" fmla="*/ 1327 h 238"/>
                <a:gd name="T2" fmla="*/ 61 w 152"/>
                <a:gd name="T3" fmla="*/ 0 h 238"/>
                <a:gd name="T4" fmla="*/ 803 w 152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33 w 136"/>
                <a:gd name="T1" fmla="*/ 1184 h 212"/>
                <a:gd name="T2" fmla="*/ 701 w 136"/>
                <a:gd name="T3" fmla="*/ 0 h 212"/>
                <a:gd name="T4" fmla="*/ 33 w 136"/>
                <a:gd name="T5" fmla="*/ 1184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73 w 127"/>
                <a:gd name="T1" fmla="*/ 1152 h 233"/>
                <a:gd name="T2" fmla="*/ 94 w 127"/>
                <a:gd name="T3" fmla="*/ 1114 h 233"/>
                <a:gd name="T4" fmla="*/ 128 w 127"/>
                <a:gd name="T5" fmla="*/ 1033 h 233"/>
                <a:gd name="T6" fmla="*/ 144 w 127"/>
                <a:gd name="T7" fmla="*/ 1000 h 233"/>
                <a:gd name="T8" fmla="*/ 196 w 127"/>
                <a:gd name="T9" fmla="*/ 929 h 233"/>
                <a:gd name="T10" fmla="*/ 206 w 127"/>
                <a:gd name="T11" fmla="*/ 894 h 233"/>
                <a:gd name="T12" fmla="*/ 234 w 127"/>
                <a:gd name="T13" fmla="*/ 849 h 233"/>
                <a:gd name="T14" fmla="*/ 257 w 127"/>
                <a:gd name="T15" fmla="*/ 811 h 233"/>
                <a:gd name="T16" fmla="*/ 274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5 h 233"/>
                <a:gd name="T26" fmla="*/ 352 w 127"/>
                <a:gd name="T27" fmla="*/ 631 h 233"/>
                <a:gd name="T28" fmla="*/ 369 w 127"/>
                <a:gd name="T29" fmla="*/ 594 h 233"/>
                <a:gd name="T30" fmla="*/ 397 w 127"/>
                <a:gd name="T31" fmla="*/ 549 h 233"/>
                <a:gd name="T32" fmla="*/ 402 w 127"/>
                <a:gd name="T33" fmla="*/ 525 h 233"/>
                <a:gd name="T34" fmla="*/ 418 w 127"/>
                <a:gd name="T35" fmla="*/ 508 h 233"/>
                <a:gd name="T36" fmla="*/ 425 w 127"/>
                <a:gd name="T37" fmla="*/ 487 h 233"/>
                <a:gd name="T38" fmla="*/ 425 w 127"/>
                <a:gd name="T39" fmla="*/ 480 h 233"/>
                <a:gd name="T40" fmla="*/ 442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86 h 233"/>
                <a:gd name="T52" fmla="*/ 553 w 127"/>
                <a:gd name="T53" fmla="*/ 258 h 233"/>
                <a:gd name="T54" fmla="*/ 553 w 127"/>
                <a:gd name="T55" fmla="*/ 241 h 233"/>
                <a:gd name="T56" fmla="*/ 569 w 127"/>
                <a:gd name="T57" fmla="*/ 213 h 233"/>
                <a:gd name="T58" fmla="*/ 569 w 127"/>
                <a:gd name="T59" fmla="*/ 206 h 233"/>
                <a:gd name="T60" fmla="*/ 574 w 127"/>
                <a:gd name="T61" fmla="*/ 196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19 w 127"/>
                <a:gd name="T71" fmla="*/ 106 h 233"/>
                <a:gd name="T72" fmla="*/ 626 w 127"/>
                <a:gd name="T73" fmla="*/ 128 h 233"/>
                <a:gd name="T74" fmla="*/ 647 w 127"/>
                <a:gd name="T75" fmla="*/ 90 h 233"/>
                <a:gd name="T76" fmla="*/ 680 w 127"/>
                <a:gd name="T77" fmla="*/ 45 h 233"/>
                <a:gd name="T78" fmla="*/ 692 w 127"/>
                <a:gd name="T79" fmla="*/ 33 h 233"/>
                <a:gd name="T80" fmla="*/ 709 w 127"/>
                <a:gd name="T81" fmla="*/ 0 h 233"/>
                <a:gd name="T82" fmla="*/ 709 w 127"/>
                <a:gd name="T83" fmla="*/ 17 h 233"/>
                <a:gd name="T84" fmla="*/ 687 w 127"/>
                <a:gd name="T85" fmla="*/ 45 h 233"/>
                <a:gd name="T86" fmla="*/ 664 w 127"/>
                <a:gd name="T87" fmla="*/ 102 h 233"/>
                <a:gd name="T88" fmla="*/ 614 w 127"/>
                <a:gd name="T89" fmla="*/ 196 h 233"/>
                <a:gd name="T90" fmla="*/ 565 w 127"/>
                <a:gd name="T91" fmla="*/ 303 h 233"/>
                <a:gd name="T92" fmla="*/ 520 w 127"/>
                <a:gd name="T93" fmla="*/ 385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31 h 233"/>
                <a:gd name="T100" fmla="*/ 324 w 127"/>
                <a:gd name="T101" fmla="*/ 709 h 233"/>
                <a:gd name="T102" fmla="*/ 184 w 127"/>
                <a:gd name="T103" fmla="*/ 1000 h 233"/>
                <a:gd name="T104" fmla="*/ 144 w 127"/>
                <a:gd name="T105" fmla="*/ 1078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73 w 127"/>
                <a:gd name="T1" fmla="*/ 1147 h 233"/>
                <a:gd name="T2" fmla="*/ 94 w 127"/>
                <a:gd name="T3" fmla="*/ 1109 h 233"/>
                <a:gd name="T4" fmla="*/ 128 w 127"/>
                <a:gd name="T5" fmla="*/ 1024 h 233"/>
                <a:gd name="T6" fmla="*/ 144 w 127"/>
                <a:gd name="T7" fmla="*/ 998 h 233"/>
                <a:gd name="T8" fmla="*/ 201 w 127"/>
                <a:gd name="T9" fmla="*/ 918 h 233"/>
                <a:gd name="T10" fmla="*/ 206 w 127"/>
                <a:gd name="T11" fmla="*/ 892 h 233"/>
                <a:gd name="T12" fmla="*/ 234 w 127"/>
                <a:gd name="T13" fmla="*/ 840 h 233"/>
                <a:gd name="T14" fmla="*/ 257 w 127"/>
                <a:gd name="T15" fmla="*/ 803 h 233"/>
                <a:gd name="T16" fmla="*/ 274 w 127"/>
                <a:gd name="T17" fmla="*/ 779 h 233"/>
                <a:gd name="T18" fmla="*/ 279 w 127"/>
                <a:gd name="T19" fmla="*/ 762 h 233"/>
                <a:gd name="T20" fmla="*/ 302 w 127"/>
                <a:gd name="T21" fmla="*/ 713 h 233"/>
                <a:gd name="T22" fmla="*/ 319 w 127"/>
                <a:gd name="T23" fmla="*/ 692 h 233"/>
                <a:gd name="T24" fmla="*/ 324 w 127"/>
                <a:gd name="T25" fmla="*/ 659 h 233"/>
                <a:gd name="T26" fmla="*/ 352 w 127"/>
                <a:gd name="T27" fmla="*/ 623 h 233"/>
                <a:gd name="T28" fmla="*/ 369 w 127"/>
                <a:gd name="T29" fmla="*/ 590 h 233"/>
                <a:gd name="T30" fmla="*/ 397 w 127"/>
                <a:gd name="T31" fmla="*/ 541 h 233"/>
                <a:gd name="T32" fmla="*/ 406 w 127"/>
                <a:gd name="T33" fmla="*/ 519 h 233"/>
                <a:gd name="T34" fmla="*/ 418 w 127"/>
                <a:gd name="T35" fmla="*/ 500 h 233"/>
                <a:gd name="T36" fmla="*/ 425 w 127"/>
                <a:gd name="T37" fmla="*/ 491 h 233"/>
                <a:gd name="T38" fmla="*/ 430 w 127"/>
                <a:gd name="T39" fmla="*/ 474 h 233"/>
                <a:gd name="T40" fmla="*/ 442 w 127"/>
                <a:gd name="T41" fmla="*/ 458 h 233"/>
                <a:gd name="T42" fmla="*/ 475 w 127"/>
                <a:gd name="T43" fmla="*/ 389 h 233"/>
                <a:gd name="T44" fmla="*/ 491 w 127"/>
                <a:gd name="T45" fmla="*/ 361 h 233"/>
                <a:gd name="T46" fmla="*/ 508 w 127"/>
                <a:gd name="T47" fmla="*/ 345 h 233"/>
                <a:gd name="T48" fmla="*/ 529 w 127"/>
                <a:gd name="T49" fmla="*/ 290 h 233"/>
                <a:gd name="T50" fmla="*/ 546 w 127"/>
                <a:gd name="T51" fmla="*/ 283 h 233"/>
                <a:gd name="T52" fmla="*/ 553 w 127"/>
                <a:gd name="T53" fmla="*/ 257 h 233"/>
                <a:gd name="T54" fmla="*/ 553 w 127"/>
                <a:gd name="T55" fmla="*/ 234 h 233"/>
                <a:gd name="T56" fmla="*/ 569 w 127"/>
                <a:gd name="T57" fmla="*/ 212 h 233"/>
                <a:gd name="T58" fmla="*/ 569 w 127"/>
                <a:gd name="T59" fmla="*/ 201 h 233"/>
                <a:gd name="T60" fmla="*/ 581 w 127"/>
                <a:gd name="T61" fmla="*/ 196 h 233"/>
                <a:gd name="T62" fmla="*/ 598 w 127"/>
                <a:gd name="T63" fmla="*/ 179 h 233"/>
                <a:gd name="T64" fmla="*/ 602 w 127"/>
                <a:gd name="T65" fmla="*/ 156 h 233"/>
                <a:gd name="T66" fmla="*/ 607 w 127"/>
                <a:gd name="T67" fmla="*/ 151 h 233"/>
                <a:gd name="T68" fmla="*/ 614 w 127"/>
                <a:gd name="T69" fmla="*/ 123 h 233"/>
                <a:gd name="T70" fmla="*/ 619 w 127"/>
                <a:gd name="T71" fmla="*/ 106 h 233"/>
                <a:gd name="T72" fmla="*/ 626 w 127"/>
                <a:gd name="T73" fmla="*/ 118 h 233"/>
                <a:gd name="T74" fmla="*/ 647 w 127"/>
                <a:gd name="T75" fmla="*/ 83 h 233"/>
                <a:gd name="T76" fmla="*/ 687 w 127"/>
                <a:gd name="T77" fmla="*/ 45 h 233"/>
                <a:gd name="T78" fmla="*/ 697 w 127"/>
                <a:gd name="T79" fmla="*/ 33 h 233"/>
                <a:gd name="T80" fmla="*/ 709 w 127"/>
                <a:gd name="T81" fmla="*/ 0 h 233"/>
                <a:gd name="T82" fmla="*/ 709 w 127"/>
                <a:gd name="T83" fmla="*/ 12 h 233"/>
                <a:gd name="T84" fmla="*/ 692 w 127"/>
                <a:gd name="T85" fmla="*/ 45 h 233"/>
                <a:gd name="T86" fmla="*/ 664 w 127"/>
                <a:gd name="T87" fmla="*/ 99 h 233"/>
                <a:gd name="T88" fmla="*/ 619 w 127"/>
                <a:gd name="T89" fmla="*/ 196 h 233"/>
                <a:gd name="T90" fmla="*/ 565 w 127"/>
                <a:gd name="T91" fmla="*/ 300 h 233"/>
                <a:gd name="T92" fmla="*/ 520 w 127"/>
                <a:gd name="T93" fmla="*/ 380 h 233"/>
                <a:gd name="T94" fmla="*/ 491 w 127"/>
                <a:gd name="T95" fmla="*/ 446 h 233"/>
                <a:gd name="T96" fmla="*/ 418 w 127"/>
                <a:gd name="T97" fmla="*/ 562 h 233"/>
                <a:gd name="T98" fmla="*/ 380 w 127"/>
                <a:gd name="T99" fmla="*/ 623 h 233"/>
                <a:gd name="T100" fmla="*/ 324 w 127"/>
                <a:gd name="T101" fmla="*/ 713 h 233"/>
                <a:gd name="T102" fmla="*/ 180 w 127"/>
                <a:gd name="T103" fmla="*/ 998 h 233"/>
                <a:gd name="T104" fmla="*/ 144 w 127"/>
                <a:gd name="T105" fmla="*/ 1069 h 233"/>
                <a:gd name="T106" fmla="*/ 5 w 127"/>
                <a:gd name="T107" fmla="*/ 1277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66 w 114"/>
                <a:gd name="T1" fmla="*/ 1024 h 209"/>
                <a:gd name="T2" fmla="*/ 90 w 114"/>
                <a:gd name="T3" fmla="*/ 991 h 209"/>
                <a:gd name="T4" fmla="*/ 118 w 114"/>
                <a:gd name="T5" fmla="*/ 918 h 209"/>
                <a:gd name="T6" fmla="*/ 127 w 114"/>
                <a:gd name="T7" fmla="*/ 889 h 209"/>
                <a:gd name="T8" fmla="*/ 172 w 114"/>
                <a:gd name="T9" fmla="*/ 819 h 209"/>
                <a:gd name="T10" fmla="*/ 189 w 114"/>
                <a:gd name="T11" fmla="*/ 802 h 209"/>
                <a:gd name="T12" fmla="*/ 205 w 114"/>
                <a:gd name="T13" fmla="*/ 757 h 209"/>
                <a:gd name="T14" fmla="*/ 234 w 114"/>
                <a:gd name="T15" fmla="*/ 717 h 209"/>
                <a:gd name="T16" fmla="*/ 238 w 114"/>
                <a:gd name="T17" fmla="*/ 701 h 209"/>
                <a:gd name="T18" fmla="*/ 245 w 114"/>
                <a:gd name="T19" fmla="*/ 679 h 209"/>
                <a:gd name="T20" fmla="*/ 267 w 114"/>
                <a:gd name="T21" fmla="*/ 635 h 209"/>
                <a:gd name="T22" fmla="*/ 278 w 114"/>
                <a:gd name="T23" fmla="*/ 618 h 209"/>
                <a:gd name="T24" fmla="*/ 290 w 114"/>
                <a:gd name="T25" fmla="*/ 590 h 209"/>
                <a:gd name="T26" fmla="*/ 311 w 114"/>
                <a:gd name="T27" fmla="*/ 561 h 209"/>
                <a:gd name="T28" fmla="*/ 328 w 114"/>
                <a:gd name="T29" fmla="*/ 524 h 209"/>
                <a:gd name="T30" fmla="*/ 352 w 114"/>
                <a:gd name="T31" fmla="*/ 484 h 209"/>
                <a:gd name="T32" fmla="*/ 356 w 114"/>
                <a:gd name="T33" fmla="*/ 467 h 209"/>
                <a:gd name="T34" fmla="*/ 378 w 114"/>
                <a:gd name="T35" fmla="*/ 451 h 209"/>
                <a:gd name="T36" fmla="*/ 385 w 114"/>
                <a:gd name="T37" fmla="*/ 434 h 209"/>
                <a:gd name="T38" fmla="*/ 385 w 114"/>
                <a:gd name="T39" fmla="*/ 429 h 209"/>
                <a:gd name="T40" fmla="*/ 389 w 114"/>
                <a:gd name="T41" fmla="*/ 406 h 209"/>
                <a:gd name="T42" fmla="*/ 422 w 114"/>
                <a:gd name="T43" fmla="*/ 351 h 209"/>
                <a:gd name="T44" fmla="*/ 434 w 114"/>
                <a:gd name="T45" fmla="*/ 328 h 209"/>
                <a:gd name="T46" fmla="*/ 446 w 114"/>
                <a:gd name="T47" fmla="*/ 307 h 209"/>
                <a:gd name="T48" fmla="*/ 474 w 114"/>
                <a:gd name="T49" fmla="*/ 257 h 209"/>
                <a:gd name="T50" fmla="*/ 491 w 114"/>
                <a:gd name="T51" fmla="*/ 257 h 209"/>
                <a:gd name="T52" fmla="*/ 491 w 114"/>
                <a:gd name="T53" fmla="*/ 229 h 209"/>
                <a:gd name="T54" fmla="*/ 491 w 114"/>
                <a:gd name="T55" fmla="*/ 212 h 209"/>
                <a:gd name="T56" fmla="*/ 500 w 114"/>
                <a:gd name="T57" fmla="*/ 196 h 209"/>
                <a:gd name="T58" fmla="*/ 500 w 114"/>
                <a:gd name="T59" fmla="*/ 177 h 209"/>
                <a:gd name="T60" fmla="*/ 512 w 114"/>
                <a:gd name="T61" fmla="*/ 172 h 209"/>
                <a:gd name="T62" fmla="*/ 536 w 114"/>
                <a:gd name="T63" fmla="*/ 160 h 209"/>
                <a:gd name="T64" fmla="*/ 536 w 114"/>
                <a:gd name="T65" fmla="*/ 144 h 209"/>
                <a:gd name="T66" fmla="*/ 540 w 114"/>
                <a:gd name="T67" fmla="*/ 127 h 209"/>
                <a:gd name="T68" fmla="*/ 545 w 114"/>
                <a:gd name="T69" fmla="*/ 111 h 209"/>
                <a:gd name="T70" fmla="*/ 557 w 114"/>
                <a:gd name="T71" fmla="*/ 99 h 209"/>
                <a:gd name="T72" fmla="*/ 562 w 114"/>
                <a:gd name="T73" fmla="*/ 106 h 209"/>
                <a:gd name="T74" fmla="*/ 573 w 114"/>
                <a:gd name="T75" fmla="*/ 73 h 209"/>
                <a:gd name="T76" fmla="*/ 606 w 114"/>
                <a:gd name="T77" fmla="*/ 45 h 209"/>
                <a:gd name="T78" fmla="*/ 618 w 114"/>
                <a:gd name="T79" fmla="*/ 28 h 209"/>
                <a:gd name="T80" fmla="*/ 635 w 114"/>
                <a:gd name="T81" fmla="*/ 0 h 209"/>
                <a:gd name="T82" fmla="*/ 635 w 114"/>
                <a:gd name="T83" fmla="*/ 17 h 209"/>
                <a:gd name="T84" fmla="*/ 606 w 114"/>
                <a:gd name="T85" fmla="*/ 33 h 209"/>
                <a:gd name="T86" fmla="*/ 595 w 114"/>
                <a:gd name="T87" fmla="*/ 94 h 209"/>
                <a:gd name="T88" fmla="*/ 552 w 114"/>
                <a:gd name="T89" fmla="*/ 177 h 209"/>
                <a:gd name="T90" fmla="*/ 500 w 114"/>
                <a:gd name="T91" fmla="*/ 267 h 209"/>
                <a:gd name="T92" fmla="*/ 462 w 114"/>
                <a:gd name="T93" fmla="*/ 344 h 209"/>
                <a:gd name="T94" fmla="*/ 439 w 114"/>
                <a:gd name="T95" fmla="*/ 401 h 209"/>
                <a:gd name="T96" fmla="*/ 378 w 114"/>
                <a:gd name="T97" fmla="*/ 512 h 209"/>
                <a:gd name="T98" fmla="*/ 340 w 114"/>
                <a:gd name="T99" fmla="*/ 561 h 209"/>
                <a:gd name="T100" fmla="*/ 295 w 114"/>
                <a:gd name="T101" fmla="*/ 635 h 209"/>
                <a:gd name="T102" fmla="*/ 168 w 114"/>
                <a:gd name="T103" fmla="*/ 889 h 209"/>
                <a:gd name="T104" fmla="*/ 127 w 114"/>
                <a:gd name="T105" fmla="*/ 962 h 209"/>
                <a:gd name="T106" fmla="*/ 5 w 114"/>
                <a:gd name="T107" fmla="*/ 1142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659 w 135"/>
                <a:gd name="T1" fmla="*/ 1119 h 224"/>
                <a:gd name="T2" fmla="*/ 631 w 135"/>
                <a:gd name="T3" fmla="*/ 1081 h 224"/>
                <a:gd name="T4" fmla="*/ 581 w 135"/>
                <a:gd name="T5" fmla="*/ 1008 h 224"/>
                <a:gd name="T6" fmla="*/ 569 w 135"/>
                <a:gd name="T7" fmla="*/ 984 h 224"/>
                <a:gd name="T8" fmla="*/ 520 w 135"/>
                <a:gd name="T9" fmla="*/ 897 h 224"/>
                <a:gd name="T10" fmla="*/ 508 w 135"/>
                <a:gd name="T11" fmla="*/ 873 h 224"/>
                <a:gd name="T12" fmla="*/ 480 w 135"/>
                <a:gd name="T13" fmla="*/ 835 h 224"/>
                <a:gd name="T14" fmla="*/ 458 w 135"/>
                <a:gd name="T15" fmla="*/ 790 h 224"/>
                <a:gd name="T16" fmla="*/ 442 w 135"/>
                <a:gd name="T17" fmla="*/ 767 h 224"/>
                <a:gd name="T18" fmla="*/ 430 w 135"/>
                <a:gd name="T19" fmla="*/ 750 h 224"/>
                <a:gd name="T20" fmla="*/ 406 w 135"/>
                <a:gd name="T21" fmla="*/ 705 h 224"/>
                <a:gd name="T22" fmla="*/ 385 w 135"/>
                <a:gd name="T23" fmla="*/ 689 h 224"/>
                <a:gd name="T24" fmla="*/ 369 w 135"/>
                <a:gd name="T25" fmla="*/ 660 h 224"/>
                <a:gd name="T26" fmla="*/ 352 w 135"/>
                <a:gd name="T27" fmla="*/ 627 h 224"/>
                <a:gd name="T28" fmla="*/ 328 w 135"/>
                <a:gd name="T29" fmla="*/ 594 h 224"/>
                <a:gd name="T30" fmla="*/ 307 w 135"/>
                <a:gd name="T31" fmla="*/ 544 h 224"/>
                <a:gd name="T32" fmla="*/ 291 w 135"/>
                <a:gd name="T33" fmla="*/ 521 h 224"/>
                <a:gd name="T34" fmla="*/ 286 w 135"/>
                <a:gd name="T35" fmla="*/ 504 h 224"/>
                <a:gd name="T36" fmla="*/ 267 w 135"/>
                <a:gd name="T37" fmla="*/ 487 h 224"/>
                <a:gd name="T38" fmla="*/ 262 w 135"/>
                <a:gd name="T39" fmla="*/ 480 h 224"/>
                <a:gd name="T40" fmla="*/ 258 w 135"/>
                <a:gd name="T41" fmla="*/ 459 h 224"/>
                <a:gd name="T42" fmla="*/ 217 w 135"/>
                <a:gd name="T43" fmla="*/ 397 h 224"/>
                <a:gd name="T44" fmla="*/ 201 w 135"/>
                <a:gd name="T45" fmla="*/ 369 h 224"/>
                <a:gd name="T46" fmla="*/ 184 w 135"/>
                <a:gd name="T47" fmla="*/ 353 h 224"/>
                <a:gd name="T48" fmla="*/ 156 w 135"/>
                <a:gd name="T49" fmla="*/ 296 h 224"/>
                <a:gd name="T50" fmla="*/ 163 w 135"/>
                <a:gd name="T51" fmla="*/ 279 h 224"/>
                <a:gd name="T52" fmla="*/ 139 w 135"/>
                <a:gd name="T53" fmla="*/ 263 h 224"/>
                <a:gd name="T54" fmla="*/ 123 w 135"/>
                <a:gd name="T55" fmla="*/ 251 h 224"/>
                <a:gd name="T56" fmla="*/ 111 w 135"/>
                <a:gd name="T57" fmla="*/ 225 h 224"/>
                <a:gd name="T58" fmla="*/ 106 w 135"/>
                <a:gd name="T59" fmla="*/ 218 h 224"/>
                <a:gd name="T60" fmla="*/ 106 w 135"/>
                <a:gd name="T61" fmla="*/ 213 h 224"/>
                <a:gd name="T62" fmla="*/ 95 w 135"/>
                <a:gd name="T63" fmla="*/ 189 h 224"/>
                <a:gd name="T64" fmla="*/ 73 w 135"/>
                <a:gd name="T65" fmla="*/ 173 h 224"/>
                <a:gd name="T66" fmla="*/ 73 w 135"/>
                <a:gd name="T67" fmla="*/ 163 h 224"/>
                <a:gd name="T68" fmla="*/ 61 w 135"/>
                <a:gd name="T69" fmla="*/ 147 h 224"/>
                <a:gd name="T70" fmla="*/ 45 w 135"/>
                <a:gd name="T71" fmla="*/ 128 h 224"/>
                <a:gd name="T72" fmla="*/ 66 w 135"/>
                <a:gd name="T73" fmla="*/ 128 h 224"/>
                <a:gd name="T74" fmla="*/ 33 w 135"/>
                <a:gd name="T75" fmla="*/ 106 h 224"/>
                <a:gd name="T76" fmla="*/ 28 w 135"/>
                <a:gd name="T77" fmla="*/ 50 h 224"/>
                <a:gd name="T78" fmla="*/ 21 w 135"/>
                <a:gd name="T79" fmla="*/ 28 h 224"/>
                <a:gd name="T80" fmla="*/ 0 w 135"/>
                <a:gd name="T81" fmla="*/ 0 h 224"/>
                <a:gd name="T82" fmla="*/ 17 w 135"/>
                <a:gd name="T83" fmla="*/ 12 h 224"/>
                <a:gd name="T84" fmla="*/ 28 w 135"/>
                <a:gd name="T85" fmla="*/ 45 h 224"/>
                <a:gd name="T86" fmla="*/ 66 w 135"/>
                <a:gd name="T87" fmla="*/ 95 h 224"/>
                <a:gd name="T88" fmla="*/ 123 w 135"/>
                <a:gd name="T89" fmla="*/ 180 h 224"/>
                <a:gd name="T90" fmla="*/ 180 w 135"/>
                <a:gd name="T91" fmla="*/ 274 h 224"/>
                <a:gd name="T92" fmla="*/ 229 w 135"/>
                <a:gd name="T93" fmla="*/ 353 h 224"/>
                <a:gd name="T94" fmla="*/ 267 w 135"/>
                <a:gd name="T95" fmla="*/ 409 h 224"/>
                <a:gd name="T96" fmla="*/ 328 w 135"/>
                <a:gd name="T97" fmla="*/ 525 h 224"/>
                <a:gd name="T98" fmla="*/ 369 w 135"/>
                <a:gd name="T99" fmla="*/ 599 h 224"/>
                <a:gd name="T100" fmla="*/ 414 w 135"/>
                <a:gd name="T101" fmla="*/ 677 h 224"/>
                <a:gd name="T102" fmla="*/ 586 w 135"/>
                <a:gd name="T103" fmla="*/ 951 h 224"/>
                <a:gd name="T104" fmla="*/ 626 w 135"/>
                <a:gd name="T105" fmla="*/ 1020 h 224"/>
                <a:gd name="T106" fmla="*/ 733 w 135"/>
                <a:gd name="T107" fmla="*/ 1242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659 w 135"/>
                <a:gd name="T1" fmla="*/ 1105 h 224"/>
                <a:gd name="T2" fmla="*/ 636 w 135"/>
                <a:gd name="T3" fmla="*/ 1077 h 224"/>
                <a:gd name="T4" fmla="*/ 581 w 135"/>
                <a:gd name="T5" fmla="*/ 1004 h 224"/>
                <a:gd name="T6" fmla="*/ 569 w 135"/>
                <a:gd name="T7" fmla="*/ 982 h 224"/>
                <a:gd name="T8" fmla="*/ 520 w 135"/>
                <a:gd name="T9" fmla="*/ 893 h 224"/>
                <a:gd name="T10" fmla="*/ 508 w 135"/>
                <a:gd name="T11" fmla="*/ 864 h 224"/>
                <a:gd name="T12" fmla="*/ 480 w 135"/>
                <a:gd name="T13" fmla="*/ 827 h 224"/>
                <a:gd name="T14" fmla="*/ 458 w 135"/>
                <a:gd name="T15" fmla="*/ 786 h 224"/>
                <a:gd name="T16" fmla="*/ 447 w 135"/>
                <a:gd name="T17" fmla="*/ 765 h 224"/>
                <a:gd name="T18" fmla="*/ 435 w 135"/>
                <a:gd name="T19" fmla="*/ 746 h 224"/>
                <a:gd name="T20" fmla="*/ 402 w 135"/>
                <a:gd name="T21" fmla="*/ 704 h 224"/>
                <a:gd name="T22" fmla="*/ 390 w 135"/>
                <a:gd name="T23" fmla="*/ 680 h 224"/>
                <a:gd name="T24" fmla="*/ 364 w 135"/>
                <a:gd name="T25" fmla="*/ 652 h 224"/>
                <a:gd name="T26" fmla="*/ 352 w 135"/>
                <a:gd name="T27" fmla="*/ 619 h 224"/>
                <a:gd name="T28" fmla="*/ 324 w 135"/>
                <a:gd name="T29" fmla="*/ 586 h 224"/>
                <a:gd name="T30" fmla="*/ 307 w 135"/>
                <a:gd name="T31" fmla="*/ 541 h 224"/>
                <a:gd name="T32" fmla="*/ 291 w 135"/>
                <a:gd name="T33" fmla="*/ 524 h 224"/>
                <a:gd name="T34" fmla="*/ 286 w 135"/>
                <a:gd name="T35" fmla="*/ 503 h 224"/>
                <a:gd name="T36" fmla="*/ 267 w 135"/>
                <a:gd name="T37" fmla="*/ 484 h 224"/>
                <a:gd name="T38" fmla="*/ 262 w 135"/>
                <a:gd name="T39" fmla="*/ 479 h 224"/>
                <a:gd name="T40" fmla="*/ 250 w 135"/>
                <a:gd name="T41" fmla="*/ 458 h 224"/>
                <a:gd name="T42" fmla="*/ 213 w 135"/>
                <a:gd name="T43" fmla="*/ 390 h 224"/>
                <a:gd name="T44" fmla="*/ 201 w 135"/>
                <a:gd name="T45" fmla="*/ 373 h 224"/>
                <a:gd name="T46" fmla="*/ 189 w 135"/>
                <a:gd name="T47" fmla="*/ 352 h 224"/>
                <a:gd name="T48" fmla="*/ 156 w 135"/>
                <a:gd name="T49" fmla="*/ 295 h 224"/>
                <a:gd name="T50" fmla="*/ 163 w 135"/>
                <a:gd name="T51" fmla="*/ 279 h 224"/>
                <a:gd name="T52" fmla="*/ 139 w 135"/>
                <a:gd name="T53" fmla="*/ 262 h 224"/>
                <a:gd name="T54" fmla="*/ 123 w 135"/>
                <a:gd name="T55" fmla="*/ 250 h 224"/>
                <a:gd name="T56" fmla="*/ 111 w 135"/>
                <a:gd name="T57" fmla="*/ 229 h 224"/>
                <a:gd name="T58" fmla="*/ 102 w 135"/>
                <a:gd name="T59" fmla="*/ 222 h 224"/>
                <a:gd name="T60" fmla="*/ 102 w 135"/>
                <a:gd name="T61" fmla="*/ 205 h 224"/>
                <a:gd name="T62" fmla="*/ 95 w 135"/>
                <a:gd name="T63" fmla="*/ 189 h 224"/>
                <a:gd name="T64" fmla="*/ 73 w 135"/>
                <a:gd name="T65" fmla="*/ 172 h 224"/>
                <a:gd name="T66" fmla="*/ 73 w 135"/>
                <a:gd name="T67" fmla="*/ 161 h 224"/>
                <a:gd name="T68" fmla="*/ 57 w 135"/>
                <a:gd name="T69" fmla="*/ 144 h 224"/>
                <a:gd name="T70" fmla="*/ 50 w 135"/>
                <a:gd name="T71" fmla="*/ 128 h 224"/>
                <a:gd name="T72" fmla="*/ 61 w 135"/>
                <a:gd name="T73" fmla="*/ 128 h 224"/>
                <a:gd name="T74" fmla="*/ 40 w 135"/>
                <a:gd name="T75" fmla="*/ 102 h 224"/>
                <a:gd name="T76" fmla="*/ 21 w 135"/>
                <a:gd name="T77" fmla="*/ 50 h 224"/>
                <a:gd name="T78" fmla="*/ 21 w 135"/>
                <a:gd name="T79" fmla="*/ 33 h 224"/>
                <a:gd name="T80" fmla="*/ 0 w 135"/>
                <a:gd name="T81" fmla="*/ 0 h 224"/>
                <a:gd name="T82" fmla="*/ 17 w 135"/>
                <a:gd name="T83" fmla="*/ 12 h 224"/>
                <a:gd name="T84" fmla="*/ 21 w 135"/>
                <a:gd name="T85" fmla="*/ 45 h 224"/>
                <a:gd name="T86" fmla="*/ 61 w 135"/>
                <a:gd name="T87" fmla="*/ 90 h 224"/>
                <a:gd name="T88" fmla="*/ 123 w 135"/>
                <a:gd name="T89" fmla="*/ 179 h 224"/>
                <a:gd name="T90" fmla="*/ 180 w 135"/>
                <a:gd name="T91" fmla="*/ 279 h 224"/>
                <a:gd name="T92" fmla="*/ 229 w 135"/>
                <a:gd name="T93" fmla="*/ 352 h 224"/>
                <a:gd name="T94" fmla="*/ 267 w 135"/>
                <a:gd name="T95" fmla="*/ 406 h 224"/>
                <a:gd name="T96" fmla="*/ 336 w 135"/>
                <a:gd name="T97" fmla="*/ 529 h 224"/>
                <a:gd name="T98" fmla="*/ 369 w 135"/>
                <a:gd name="T99" fmla="*/ 597 h 224"/>
                <a:gd name="T100" fmla="*/ 414 w 135"/>
                <a:gd name="T101" fmla="*/ 680 h 224"/>
                <a:gd name="T102" fmla="*/ 586 w 135"/>
                <a:gd name="T103" fmla="*/ 942 h 224"/>
                <a:gd name="T104" fmla="*/ 626 w 135"/>
                <a:gd name="T105" fmla="*/ 1015 h 224"/>
                <a:gd name="T106" fmla="*/ 733 w 135"/>
                <a:gd name="T107" fmla="*/ 1237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627 w 129"/>
                <a:gd name="T1" fmla="*/ 1086 h 219"/>
                <a:gd name="T2" fmla="*/ 610 w 129"/>
                <a:gd name="T3" fmla="*/ 1048 h 219"/>
                <a:gd name="T4" fmla="*/ 558 w 129"/>
                <a:gd name="T5" fmla="*/ 980 h 219"/>
                <a:gd name="T6" fmla="*/ 537 w 129"/>
                <a:gd name="T7" fmla="*/ 958 h 219"/>
                <a:gd name="T8" fmla="*/ 497 w 129"/>
                <a:gd name="T9" fmla="*/ 876 h 219"/>
                <a:gd name="T10" fmla="*/ 480 w 129"/>
                <a:gd name="T11" fmla="*/ 852 h 219"/>
                <a:gd name="T12" fmla="*/ 459 w 129"/>
                <a:gd name="T13" fmla="*/ 807 h 219"/>
                <a:gd name="T14" fmla="*/ 430 w 129"/>
                <a:gd name="T15" fmla="*/ 770 h 219"/>
                <a:gd name="T16" fmla="*/ 426 w 129"/>
                <a:gd name="T17" fmla="*/ 746 h 219"/>
                <a:gd name="T18" fmla="*/ 414 w 129"/>
                <a:gd name="T19" fmla="*/ 737 h 219"/>
                <a:gd name="T20" fmla="*/ 381 w 129"/>
                <a:gd name="T21" fmla="*/ 692 h 219"/>
                <a:gd name="T22" fmla="*/ 369 w 129"/>
                <a:gd name="T23" fmla="*/ 663 h 219"/>
                <a:gd name="T24" fmla="*/ 348 w 129"/>
                <a:gd name="T25" fmla="*/ 640 h 219"/>
                <a:gd name="T26" fmla="*/ 329 w 129"/>
                <a:gd name="T27" fmla="*/ 607 h 219"/>
                <a:gd name="T28" fmla="*/ 312 w 129"/>
                <a:gd name="T29" fmla="*/ 569 h 219"/>
                <a:gd name="T30" fmla="*/ 286 w 129"/>
                <a:gd name="T31" fmla="*/ 519 h 219"/>
                <a:gd name="T32" fmla="*/ 274 w 129"/>
                <a:gd name="T33" fmla="*/ 508 h 219"/>
                <a:gd name="T34" fmla="*/ 267 w 129"/>
                <a:gd name="T35" fmla="*/ 484 h 219"/>
                <a:gd name="T36" fmla="*/ 258 w 129"/>
                <a:gd name="T37" fmla="*/ 475 h 219"/>
                <a:gd name="T38" fmla="*/ 251 w 129"/>
                <a:gd name="T39" fmla="*/ 467 h 219"/>
                <a:gd name="T40" fmla="*/ 234 w 129"/>
                <a:gd name="T41" fmla="*/ 446 h 219"/>
                <a:gd name="T42" fmla="*/ 201 w 129"/>
                <a:gd name="T43" fmla="*/ 385 h 219"/>
                <a:gd name="T44" fmla="*/ 184 w 129"/>
                <a:gd name="T45" fmla="*/ 361 h 219"/>
                <a:gd name="T46" fmla="*/ 173 w 129"/>
                <a:gd name="T47" fmla="*/ 340 h 219"/>
                <a:gd name="T48" fmla="*/ 151 w 129"/>
                <a:gd name="T49" fmla="*/ 290 h 219"/>
                <a:gd name="T50" fmla="*/ 151 w 129"/>
                <a:gd name="T51" fmla="*/ 267 h 219"/>
                <a:gd name="T52" fmla="*/ 123 w 129"/>
                <a:gd name="T53" fmla="*/ 262 h 219"/>
                <a:gd name="T54" fmla="*/ 111 w 129"/>
                <a:gd name="T55" fmla="*/ 250 h 219"/>
                <a:gd name="T56" fmla="*/ 102 w 129"/>
                <a:gd name="T57" fmla="*/ 222 h 219"/>
                <a:gd name="T58" fmla="*/ 90 w 129"/>
                <a:gd name="T59" fmla="*/ 217 h 219"/>
                <a:gd name="T60" fmla="*/ 90 w 129"/>
                <a:gd name="T61" fmla="*/ 205 h 219"/>
                <a:gd name="T62" fmla="*/ 90 w 129"/>
                <a:gd name="T63" fmla="*/ 184 h 219"/>
                <a:gd name="T64" fmla="*/ 66 w 129"/>
                <a:gd name="T65" fmla="*/ 168 h 219"/>
                <a:gd name="T66" fmla="*/ 66 w 129"/>
                <a:gd name="T67" fmla="*/ 156 h 219"/>
                <a:gd name="T68" fmla="*/ 50 w 129"/>
                <a:gd name="T69" fmla="*/ 144 h 219"/>
                <a:gd name="T70" fmla="*/ 40 w 129"/>
                <a:gd name="T71" fmla="*/ 123 h 219"/>
                <a:gd name="T72" fmla="*/ 57 w 129"/>
                <a:gd name="T73" fmla="*/ 123 h 219"/>
                <a:gd name="T74" fmla="*/ 28 w 129"/>
                <a:gd name="T75" fmla="*/ 99 h 219"/>
                <a:gd name="T76" fmla="*/ 17 w 129"/>
                <a:gd name="T77" fmla="*/ 45 h 219"/>
                <a:gd name="T78" fmla="*/ 17 w 129"/>
                <a:gd name="T79" fmla="*/ 28 h 219"/>
                <a:gd name="T80" fmla="*/ 0 w 129"/>
                <a:gd name="T81" fmla="*/ 0 h 219"/>
                <a:gd name="T82" fmla="*/ 12 w 129"/>
                <a:gd name="T83" fmla="*/ 5 h 219"/>
                <a:gd name="T84" fmla="*/ 17 w 129"/>
                <a:gd name="T85" fmla="*/ 40 h 219"/>
                <a:gd name="T86" fmla="*/ 57 w 129"/>
                <a:gd name="T87" fmla="*/ 90 h 219"/>
                <a:gd name="T88" fmla="*/ 111 w 129"/>
                <a:gd name="T89" fmla="*/ 172 h 219"/>
                <a:gd name="T90" fmla="*/ 168 w 129"/>
                <a:gd name="T91" fmla="*/ 262 h 219"/>
                <a:gd name="T92" fmla="*/ 218 w 129"/>
                <a:gd name="T93" fmla="*/ 340 h 219"/>
                <a:gd name="T94" fmla="*/ 251 w 129"/>
                <a:gd name="T95" fmla="*/ 401 h 219"/>
                <a:gd name="T96" fmla="*/ 319 w 129"/>
                <a:gd name="T97" fmla="*/ 519 h 219"/>
                <a:gd name="T98" fmla="*/ 352 w 129"/>
                <a:gd name="T99" fmla="*/ 585 h 219"/>
                <a:gd name="T100" fmla="*/ 392 w 129"/>
                <a:gd name="T101" fmla="*/ 663 h 219"/>
                <a:gd name="T102" fmla="*/ 558 w 129"/>
                <a:gd name="T103" fmla="*/ 921 h 219"/>
                <a:gd name="T104" fmla="*/ 603 w 129"/>
                <a:gd name="T105" fmla="*/ 999 h 219"/>
                <a:gd name="T106" fmla="*/ 705 w 129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644 w 131"/>
                <a:gd name="T1" fmla="*/ 1086 h 219"/>
                <a:gd name="T2" fmla="*/ 622 w 131"/>
                <a:gd name="T3" fmla="*/ 1053 h 219"/>
                <a:gd name="T4" fmla="*/ 570 w 131"/>
                <a:gd name="T5" fmla="*/ 980 h 219"/>
                <a:gd name="T6" fmla="*/ 561 w 131"/>
                <a:gd name="T7" fmla="*/ 958 h 219"/>
                <a:gd name="T8" fmla="*/ 516 w 131"/>
                <a:gd name="T9" fmla="*/ 876 h 219"/>
                <a:gd name="T10" fmla="*/ 499 w 131"/>
                <a:gd name="T11" fmla="*/ 852 h 219"/>
                <a:gd name="T12" fmla="*/ 471 w 131"/>
                <a:gd name="T13" fmla="*/ 814 h 219"/>
                <a:gd name="T14" fmla="*/ 447 w 131"/>
                <a:gd name="T15" fmla="*/ 774 h 219"/>
                <a:gd name="T16" fmla="*/ 438 w 131"/>
                <a:gd name="T17" fmla="*/ 746 h 219"/>
                <a:gd name="T18" fmla="*/ 419 w 131"/>
                <a:gd name="T19" fmla="*/ 729 h 219"/>
                <a:gd name="T20" fmla="*/ 393 w 131"/>
                <a:gd name="T21" fmla="*/ 692 h 219"/>
                <a:gd name="T22" fmla="*/ 381 w 131"/>
                <a:gd name="T23" fmla="*/ 668 h 219"/>
                <a:gd name="T24" fmla="*/ 364 w 131"/>
                <a:gd name="T25" fmla="*/ 640 h 219"/>
                <a:gd name="T26" fmla="*/ 341 w 131"/>
                <a:gd name="T27" fmla="*/ 607 h 219"/>
                <a:gd name="T28" fmla="*/ 324 w 131"/>
                <a:gd name="T29" fmla="*/ 574 h 219"/>
                <a:gd name="T30" fmla="*/ 296 w 131"/>
                <a:gd name="T31" fmla="*/ 524 h 219"/>
                <a:gd name="T32" fmla="*/ 286 w 131"/>
                <a:gd name="T33" fmla="*/ 512 h 219"/>
                <a:gd name="T34" fmla="*/ 279 w 131"/>
                <a:gd name="T35" fmla="*/ 484 h 219"/>
                <a:gd name="T36" fmla="*/ 270 w 131"/>
                <a:gd name="T37" fmla="*/ 479 h 219"/>
                <a:gd name="T38" fmla="*/ 263 w 131"/>
                <a:gd name="T39" fmla="*/ 467 h 219"/>
                <a:gd name="T40" fmla="*/ 246 w 131"/>
                <a:gd name="T41" fmla="*/ 446 h 219"/>
                <a:gd name="T42" fmla="*/ 213 w 131"/>
                <a:gd name="T43" fmla="*/ 385 h 219"/>
                <a:gd name="T44" fmla="*/ 196 w 131"/>
                <a:gd name="T45" fmla="*/ 368 h 219"/>
                <a:gd name="T46" fmla="*/ 185 w 131"/>
                <a:gd name="T47" fmla="*/ 340 h 219"/>
                <a:gd name="T48" fmla="*/ 156 w 131"/>
                <a:gd name="T49" fmla="*/ 290 h 219"/>
                <a:gd name="T50" fmla="*/ 156 w 131"/>
                <a:gd name="T51" fmla="*/ 274 h 219"/>
                <a:gd name="T52" fmla="*/ 140 w 131"/>
                <a:gd name="T53" fmla="*/ 262 h 219"/>
                <a:gd name="T54" fmla="*/ 123 w 131"/>
                <a:gd name="T55" fmla="*/ 250 h 219"/>
                <a:gd name="T56" fmla="*/ 111 w 131"/>
                <a:gd name="T57" fmla="*/ 222 h 219"/>
                <a:gd name="T58" fmla="*/ 102 w 131"/>
                <a:gd name="T59" fmla="*/ 222 h 219"/>
                <a:gd name="T60" fmla="*/ 102 w 131"/>
                <a:gd name="T61" fmla="*/ 212 h 219"/>
                <a:gd name="T62" fmla="*/ 95 w 131"/>
                <a:gd name="T63" fmla="*/ 184 h 219"/>
                <a:gd name="T64" fmla="*/ 78 w 131"/>
                <a:gd name="T65" fmla="*/ 172 h 219"/>
                <a:gd name="T66" fmla="*/ 73 w 131"/>
                <a:gd name="T67" fmla="*/ 156 h 219"/>
                <a:gd name="T68" fmla="*/ 66 w 131"/>
                <a:gd name="T69" fmla="*/ 144 h 219"/>
                <a:gd name="T70" fmla="*/ 50 w 131"/>
                <a:gd name="T71" fmla="*/ 123 h 219"/>
                <a:gd name="T72" fmla="*/ 66 w 131"/>
                <a:gd name="T73" fmla="*/ 127 h 219"/>
                <a:gd name="T74" fmla="*/ 40 w 131"/>
                <a:gd name="T75" fmla="*/ 99 h 219"/>
                <a:gd name="T76" fmla="*/ 28 w 131"/>
                <a:gd name="T77" fmla="*/ 45 h 219"/>
                <a:gd name="T78" fmla="*/ 21 w 131"/>
                <a:gd name="T79" fmla="*/ 33 h 219"/>
                <a:gd name="T80" fmla="*/ 0 w 131"/>
                <a:gd name="T81" fmla="*/ 0 h 219"/>
                <a:gd name="T82" fmla="*/ 17 w 131"/>
                <a:gd name="T83" fmla="*/ 12 h 219"/>
                <a:gd name="T84" fmla="*/ 28 w 131"/>
                <a:gd name="T85" fmla="*/ 40 h 219"/>
                <a:gd name="T86" fmla="*/ 73 w 131"/>
                <a:gd name="T87" fmla="*/ 90 h 219"/>
                <a:gd name="T88" fmla="*/ 123 w 131"/>
                <a:gd name="T89" fmla="*/ 172 h 219"/>
                <a:gd name="T90" fmla="*/ 185 w 131"/>
                <a:gd name="T91" fmla="*/ 267 h 219"/>
                <a:gd name="T92" fmla="*/ 230 w 131"/>
                <a:gd name="T93" fmla="*/ 340 h 219"/>
                <a:gd name="T94" fmla="*/ 270 w 131"/>
                <a:gd name="T95" fmla="*/ 397 h 219"/>
                <a:gd name="T96" fmla="*/ 331 w 131"/>
                <a:gd name="T97" fmla="*/ 519 h 219"/>
                <a:gd name="T98" fmla="*/ 364 w 131"/>
                <a:gd name="T99" fmla="*/ 585 h 219"/>
                <a:gd name="T100" fmla="*/ 409 w 131"/>
                <a:gd name="T101" fmla="*/ 668 h 219"/>
                <a:gd name="T102" fmla="*/ 577 w 131"/>
                <a:gd name="T103" fmla="*/ 925 h 219"/>
                <a:gd name="T104" fmla="*/ 615 w 131"/>
                <a:gd name="T105" fmla="*/ 992 h 219"/>
                <a:gd name="T106" fmla="*/ 717 w 131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94 w 127"/>
                <a:gd name="T3" fmla="*/ 1114 h 233"/>
                <a:gd name="T4" fmla="*/ 128 w 127"/>
                <a:gd name="T5" fmla="*/ 1033 h 233"/>
                <a:gd name="T6" fmla="*/ 151 w 127"/>
                <a:gd name="T7" fmla="*/ 1000 h 233"/>
                <a:gd name="T8" fmla="*/ 196 w 127"/>
                <a:gd name="T9" fmla="*/ 922 h 233"/>
                <a:gd name="T10" fmla="*/ 213 w 127"/>
                <a:gd name="T11" fmla="*/ 894 h 233"/>
                <a:gd name="T12" fmla="*/ 229 w 127"/>
                <a:gd name="T13" fmla="*/ 849 h 233"/>
                <a:gd name="T14" fmla="*/ 257 w 127"/>
                <a:gd name="T15" fmla="*/ 811 h 233"/>
                <a:gd name="T16" fmla="*/ 267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0 h 233"/>
                <a:gd name="T26" fmla="*/ 345 w 127"/>
                <a:gd name="T27" fmla="*/ 627 h 233"/>
                <a:gd name="T28" fmla="*/ 369 w 127"/>
                <a:gd name="T29" fmla="*/ 586 h 233"/>
                <a:gd name="T30" fmla="*/ 397 w 127"/>
                <a:gd name="T31" fmla="*/ 549 h 233"/>
                <a:gd name="T32" fmla="*/ 406 w 127"/>
                <a:gd name="T33" fmla="*/ 520 h 233"/>
                <a:gd name="T34" fmla="*/ 413 w 127"/>
                <a:gd name="T35" fmla="*/ 508 h 233"/>
                <a:gd name="T36" fmla="*/ 425 w 127"/>
                <a:gd name="T37" fmla="*/ 487 h 233"/>
                <a:gd name="T38" fmla="*/ 425 w 127"/>
                <a:gd name="T39" fmla="*/ 475 h 233"/>
                <a:gd name="T40" fmla="*/ 435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79 h 233"/>
                <a:gd name="T52" fmla="*/ 553 w 127"/>
                <a:gd name="T53" fmla="*/ 258 h 233"/>
                <a:gd name="T54" fmla="*/ 553 w 127"/>
                <a:gd name="T55" fmla="*/ 241 h 233"/>
                <a:gd name="T56" fmla="*/ 565 w 127"/>
                <a:gd name="T57" fmla="*/ 213 h 233"/>
                <a:gd name="T58" fmla="*/ 565 w 127"/>
                <a:gd name="T59" fmla="*/ 206 h 233"/>
                <a:gd name="T60" fmla="*/ 574 w 127"/>
                <a:gd name="T61" fmla="*/ 196 h 233"/>
                <a:gd name="T62" fmla="*/ 598 w 127"/>
                <a:gd name="T63" fmla="*/ 173 h 233"/>
                <a:gd name="T64" fmla="*/ 598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26 w 127"/>
                <a:gd name="T71" fmla="*/ 106 h 233"/>
                <a:gd name="T72" fmla="*/ 631 w 127"/>
                <a:gd name="T73" fmla="*/ 123 h 233"/>
                <a:gd name="T74" fmla="*/ 643 w 127"/>
                <a:gd name="T75" fmla="*/ 83 h 233"/>
                <a:gd name="T76" fmla="*/ 676 w 127"/>
                <a:gd name="T77" fmla="*/ 45 h 233"/>
                <a:gd name="T78" fmla="*/ 692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80 w 127"/>
                <a:gd name="T85" fmla="*/ 45 h 233"/>
                <a:gd name="T86" fmla="*/ 664 w 127"/>
                <a:gd name="T87" fmla="*/ 102 h 233"/>
                <a:gd name="T88" fmla="*/ 619 w 127"/>
                <a:gd name="T89" fmla="*/ 201 h 233"/>
                <a:gd name="T90" fmla="*/ 565 w 127"/>
                <a:gd name="T91" fmla="*/ 303 h 233"/>
                <a:gd name="T92" fmla="*/ 524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27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6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102 w 127"/>
                <a:gd name="T3" fmla="*/ 1114 h 233"/>
                <a:gd name="T4" fmla="*/ 139 w 127"/>
                <a:gd name="T5" fmla="*/ 1029 h 233"/>
                <a:gd name="T6" fmla="*/ 144 w 127"/>
                <a:gd name="T7" fmla="*/ 1000 h 233"/>
                <a:gd name="T8" fmla="*/ 201 w 127"/>
                <a:gd name="T9" fmla="*/ 922 h 233"/>
                <a:gd name="T10" fmla="*/ 217 w 127"/>
                <a:gd name="T11" fmla="*/ 894 h 233"/>
                <a:gd name="T12" fmla="*/ 241 w 127"/>
                <a:gd name="T13" fmla="*/ 844 h 233"/>
                <a:gd name="T14" fmla="*/ 257 w 127"/>
                <a:gd name="T15" fmla="*/ 811 h 233"/>
                <a:gd name="T16" fmla="*/ 279 w 127"/>
                <a:gd name="T17" fmla="*/ 783 h 233"/>
                <a:gd name="T18" fmla="*/ 283 w 127"/>
                <a:gd name="T19" fmla="*/ 766 h 233"/>
                <a:gd name="T20" fmla="*/ 302 w 127"/>
                <a:gd name="T21" fmla="*/ 717 h 233"/>
                <a:gd name="T22" fmla="*/ 319 w 127"/>
                <a:gd name="T23" fmla="*/ 688 h 233"/>
                <a:gd name="T24" fmla="*/ 328 w 127"/>
                <a:gd name="T25" fmla="*/ 665 h 233"/>
                <a:gd name="T26" fmla="*/ 352 w 127"/>
                <a:gd name="T27" fmla="*/ 631 h 233"/>
                <a:gd name="T28" fmla="*/ 369 w 127"/>
                <a:gd name="T29" fmla="*/ 586 h 233"/>
                <a:gd name="T30" fmla="*/ 402 w 127"/>
                <a:gd name="T31" fmla="*/ 542 h 233"/>
                <a:gd name="T32" fmla="*/ 406 w 127"/>
                <a:gd name="T33" fmla="*/ 520 h 233"/>
                <a:gd name="T34" fmla="*/ 418 w 127"/>
                <a:gd name="T35" fmla="*/ 508 h 233"/>
                <a:gd name="T36" fmla="*/ 430 w 127"/>
                <a:gd name="T37" fmla="*/ 480 h 233"/>
                <a:gd name="T38" fmla="*/ 435 w 127"/>
                <a:gd name="T39" fmla="*/ 480 h 233"/>
                <a:gd name="T40" fmla="*/ 446 w 127"/>
                <a:gd name="T41" fmla="*/ 459 h 233"/>
                <a:gd name="T42" fmla="*/ 487 w 127"/>
                <a:gd name="T43" fmla="*/ 393 h 233"/>
                <a:gd name="T44" fmla="*/ 491 w 127"/>
                <a:gd name="T45" fmla="*/ 364 h 233"/>
                <a:gd name="T46" fmla="*/ 508 w 127"/>
                <a:gd name="T47" fmla="*/ 341 h 233"/>
                <a:gd name="T48" fmla="*/ 536 w 127"/>
                <a:gd name="T49" fmla="*/ 291 h 233"/>
                <a:gd name="T50" fmla="*/ 553 w 127"/>
                <a:gd name="T51" fmla="*/ 279 h 233"/>
                <a:gd name="T52" fmla="*/ 557 w 127"/>
                <a:gd name="T53" fmla="*/ 258 h 233"/>
                <a:gd name="T54" fmla="*/ 557 w 127"/>
                <a:gd name="T55" fmla="*/ 234 h 233"/>
                <a:gd name="T56" fmla="*/ 569 w 127"/>
                <a:gd name="T57" fmla="*/ 213 h 233"/>
                <a:gd name="T58" fmla="*/ 569 w 127"/>
                <a:gd name="T59" fmla="*/ 206 h 233"/>
                <a:gd name="T60" fmla="*/ 586 w 127"/>
                <a:gd name="T61" fmla="*/ 189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0 h 233"/>
                <a:gd name="T68" fmla="*/ 614 w 127"/>
                <a:gd name="T69" fmla="*/ 128 h 233"/>
                <a:gd name="T70" fmla="*/ 626 w 127"/>
                <a:gd name="T71" fmla="*/ 106 h 233"/>
                <a:gd name="T72" fmla="*/ 635 w 127"/>
                <a:gd name="T73" fmla="*/ 123 h 233"/>
                <a:gd name="T74" fmla="*/ 647 w 127"/>
                <a:gd name="T75" fmla="*/ 83 h 233"/>
                <a:gd name="T76" fmla="*/ 687 w 127"/>
                <a:gd name="T77" fmla="*/ 40 h 233"/>
                <a:gd name="T78" fmla="*/ 697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92 w 127"/>
                <a:gd name="T85" fmla="*/ 40 h 233"/>
                <a:gd name="T86" fmla="*/ 669 w 127"/>
                <a:gd name="T87" fmla="*/ 102 h 233"/>
                <a:gd name="T88" fmla="*/ 619 w 127"/>
                <a:gd name="T89" fmla="*/ 196 h 233"/>
                <a:gd name="T90" fmla="*/ 565 w 127"/>
                <a:gd name="T91" fmla="*/ 303 h 233"/>
                <a:gd name="T92" fmla="*/ 520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5 w 127"/>
                <a:gd name="T99" fmla="*/ 631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21 w 29"/>
                <a:gd name="T1" fmla="*/ 0 h 1244"/>
                <a:gd name="T2" fmla="*/ 49 w 29"/>
                <a:gd name="T3" fmla="*/ 3436 h 1244"/>
                <a:gd name="T4" fmla="*/ 0 w 29"/>
                <a:gd name="T5" fmla="*/ 6939 h 1244"/>
                <a:gd name="T6" fmla="*/ 143 w 29"/>
                <a:gd name="T7" fmla="*/ 6939 h 1244"/>
                <a:gd name="T8" fmla="*/ 94 w 29"/>
                <a:gd name="T9" fmla="*/ 5026 h 1244"/>
                <a:gd name="T10" fmla="*/ 159 w 29"/>
                <a:gd name="T11" fmla="*/ 1578 h 1244"/>
                <a:gd name="T12" fmla="*/ 110 w 29"/>
                <a:gd name="T13" fmla="*/ 0 h 1244"/>
                <a:gd name="T14" fmla="*/ 21 w 29"/>
                <a:gd name="T15" fmla="*/ 0 h 1244"/>
                <a:gd name="T16" fmla="*/ 21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168 w 82"/>
                <a:gd name="T1" fmla="*/ 28 h 163"/>
                <a:gd name="T2" fmla="*/ 386 w 82"/>
                <a:gd name="T3" fmla="*/ 909 h 163"/>
                <a:gd name="T4" fmla="*/ 83 w 82"/>
                <a:gd name="T5" fmla="*/ 565 h 163"/>
                <a:gd name="T6" fmla="*/ 168 w 82"/>
                <a:gd name="T7" fmla="*/ 28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157 w 43"/>
                <a:gd name="T1" fmla="*/ 0 h 135"/>
                <a:gd name="T2" fmla="*/ 242 w 43"/>
                <a:gd name="T3" fmla="*/ 749 h 135"/>
                <a:gd name="T4" fmla="*/ 74 w 43"/>
                <a:gd name="T5" fmla="*/ 532 h 135"/>
                <a:gd name="T6" fmla="*/ 157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96 w 93"/>
                <a:gd name="T1" fmla="*/ 21 h 180"/>
                <a:gd name="T2" fmla="*/ 447 w 93"/>
                <a:gd name="T3" fmla="*/ 1008 h 180"/>
                <a:gd name="T4" fmla="*/ 102 w 93"/>
                <a:gd name="T5" fmla="*/ 611 h 180"/>
                <a:gd name="T6" fmla="*/ 196 w 93"/>
                <a:gd name="T7" fmla="*/ 21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172 w 47"/>
                <a:gd name="T1" fmla="*/ 0 h 152"/>
                <a:gd name="T2" fmla="*/ 262 w 47"/>
                <a:gd name="T3" fmla="*/ 848 h 152"/>
                <a:gd name="T4" fmla="*/ 78 w 47"/>
                <a:gd name="T5" fmla="*/ 598 h 152"/>
                <a:gd name="T6" fmla="*/ 172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96 w 94"/>
                <a:gd name="T1" fmla="*/ 28 h 181"/>
                <a:gd name="T2" fmla="*/ 442 w 94"/>
                <a:gd name="T3" fmla="*/ 1012 h 181"/>
                <a:gd name="T4" fmla="*/ 106 w 94"/>
                <a:gd name="T5" fmla="*/ 627 h 181"/>
                <a:gd name="T6" fmla="*/ 196 w 94"/>
                <a:gd name="T7" fmla="*/ 28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155 w 45"/>
                <a:gd name="T1" fmla="*/ 0 h 150"/>
                <a:gd name="T2" fmla="*/ 250 w 45"/>
                <a:gd name="T3" fmla="*/ 835 h 150"/>
                <a:gd name="T4" fmla="*/ 73 w 45"/>
                <a:gd name="T5" fmla="*/ 597 h 150"/>
                <a:gd name="T6" fmla="*/ 15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320 w 92"/>
                <a:gd name="T1" fmla="*/ 28 h 183"/>
                <a:gd name="T2" fmla="*/ 73 w 92"/>
                <a:gd name="T3" fmla="*/ 1025 h 183"/>
                <a:gd name="T4" fmla="*/ 405 w 92"/>
                <a:gd name="T5" fmla="*/ 622 h 183"/>
                <a:gd name="T6" fmla="*/ 320 w 92"/>
                <a:gd name="T7" fmla="*/ 2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94 w 47"/>
                <a:gd name="T1" fmla="*/ 0 h 150"/>
                <a:gd name="T2" fmla="*/ 0 w 47"/>
                <a:gd name="T3" fmla="*/ 840 h 150"/>
                <a:gd name="T4" fmla="*/ 184 w 47"/>
                <a:gd name="T5" fmla="*/ 594 h 150"/>
                <a:gd name="T6" fmla="*/ 9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33 w 129"/>
                <a:gd name="T1" fmla="*/ 1134 h 204"/>
                <a:gd name="T2" fmla="*/ 667 w 129"/>
                <a:gd name="T3" fmla="*/ 0 h 204"/>
                <a:gd name="T4" fmla="*/ 33 w 129"/>
                <a:gd name="T5" fmla="*/ 1134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688 w 129"/>
                <a:gd name="T1" fmla="*/ 1126 h 202"/>
                <a:gd name="T2" fmla="*/ 57 w 129"/>
                <a:gd name="T3" fmla="*/ 0 h 202"/>
                <a:gd name="T4" fmla="*/ 688 w 129"/>
                <a:gd name="T5" fmla="*/ 1126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33 w 129"/>
                <a:gd name="T1" fmla="*/ 1130 h 203"/>
                <a:gd name="T2" fmla="*/ 671 w 129"/>
                <a:gd name="T3" fmla="*/ 0 h 203"/>
                <a:gd name="T4" fmla="*/ 33 w 129"/>
                <a:gd name="T5" fmla="*/ 113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688 w 129"/>
                <a:gd name="T1" fmla="*/ 1123 h 201"/>
                <a:gd name="T2" fmla="*/ 49 w 129"/>
                <a:gd name="T3" fmla="*/ 0 h 201"/>
                <a:gd name="T4" fmla="*/ 688 w 129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693 w 129"/>
                <a:gd name="T1" fmla="*/ 1139 h 204"/>
                <a:gd name="T2" fmla="*/ 50 w 129"/>
                <a:gd name="T3" fmla="*/ 0 h 204"/>
                <a:gd name="T4" fmla="*/ 69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33 w 129"/>
                <a:gd name="T1" fmla="*/ 1139 h 204"/>
                <a:gd name="T2" fmla="*/ 667 w 129"/>
                <a:gd name="T3" fmla="*/ 0 h 204"/>
                <a:gd name="T4" fmla="*/ 3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681 w 129"/>
                <a:gd name="T1" fmla="*/ 1143 h 205"/>
                <a:gd name="T2" fmla="*/ 45 w 129"/>
                <a:gd name="T3" fmla="*/ 0 h 205"/>
                <a:gd name="T4" fmla="*/ 681 w 129"/>
                <a:gd name="T5" fmla="*/ 1143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33 w 129"/>
                <a:gd name="T1" fmla="*/ 1131 h 202"/>
                <a:gd name="T2" fmla="*/ 667 w 129"/>
                <a:gd name="T3" fmla="*/ 0 h 202"/>
                <a:gd name="T4" fmla="*/ 33 w 129"/>
                <a:gd name="T5" fmla="*/ 1131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40 w 130"/>
                <a:gd name="T1" fmla="*/ 1123 h 201"/>
                <a:gd name="T2" fmla="*/ 668 w 130"/>
                <a:gd name="T3" fmla="*/ 0 h 201"/>
                <a:gd name="T4" fmla="*/ 40 w 130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626 w 116"/>
                <a:gd name="T1" fmla="*/ 1012 h 181"/>
                <a:gd name="T2" fmla="*/ 45 w 116"/>
                <a:gd name="T3" fmla="*/ 0 h 181"/>
                <a:gd name="T4" fmla="*/ 626 w 116"/>
                <a:gd name="T5" fmla="*/ 1012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541 w 110"/>
                <a:gd name="T1" fmla="*/ 979 h 201"/>
                <a:gd name="T2" fmla="*/ 520 w 110"/>
                <a:gd name="T3" fmla="*/ 941 h 201"/>
                <a:gd name="T4" fmla="*/ 496 w 110"/>
                <a:gd name="T5" fmla="*/ 868 h 201"/>
                <a:gd name="T6" fmla="*/ 492 w 110"/>
                <a:gd name="T7" fmla="*/ 851 h 201"/>
                <a:gd name="T8" fmla="*/ 442 w 110"/>
                <a:gd name="T9" fmla="*/ 778 h 201"/>
                <a:gd name="T10" fmla="*/ 425 w 110"/>
                <a:gd name="T11" fmla="*/ 757 h 201"/>
                <a:gd name="T12" fmla="*/ 409 w 110"/>
                <a:gd name="T13" fmla="*/ 712 h 201"/>
                <a:gd name="T14" fmla="*/ 397 w 110"/>
                <a:gd name="T15" fmla="*/ 684 h 201"/>
                <a:gd name="T16" fmla="*/ 381 w 110"/>
                <a:gd name="T17" fmla="*/ 667 h 201"/>
                <a:gd name="T18" fmla="*/ 381 w 110"/>
                <a:gd name="T19" fmla="*/ 646 h 201"/>
                <a:gd name="T20" fmla="*/ 357 w 110"/>
                <a:gd name="T21" fmla="*/ 601 h 201"/>
                <a:gd name="T22" fmla="*/ 347 w 110"/>
                <a:gd name="T23" fmla="*/ 578 h 201"/>
                <a:gd name="T24" fmla="*/ 336 w 110"/>
                <a:gd name="T25" fmla="*/ 549 h 201"/>
                <a:gd name="T26" fmla="*/ 324 w 110"/>
                <a:gd name="T27" fmla="*/ 528 h 201"/>
                <a:gd name="T28" fmla="*/ 307 w 110"/>
                <a:gd name="T29" fmla="*/ 495 h 201"/>
                <a:gd name="T30" fmla="*/ 274 w 110"/>
                <a:gd name="T31" fmla="*/ 455 h 201"/>
                <a:gd name="T32" fmla="*/ 274 w 110"/>
                <a:gd name="T33" fmla="*/ 446 h 201"/>
                <a:gd name="T34" fmla="*/ 258 w 110"/>
                <a:gd name="T35" fmla="*/ 422 h 201"/>
                <a:gd name="T36" fmla="*/ 251 w 110"/>
                <a:gd name="T37" fmla="*/ 406 h 201"/>
                <a:gd name="T38" fmla="*/ 251 w 110"/>
                <a:gd name="T39" fmla="*/ 401 h 201"/>
                <a:gd name="T40" fmla="*/ 241 w 110"/>
                <a:gd name="T41" fmla="*/ 384 h 201"/>
                <a:gd name="T42" fmla="*/ 206 w 110"/>
                <a:gd name="T43" fmla="*/ 328 h 201"/>
                <a:gd name="T44" fmla="*/ 201 w 110"/>
                <a:gd name="T45" fmla="*/ 307 h 201"/>
                <a:gd name="T46" fmla="*/ 184 w 110"/>
                <a:gd name="T47" fmla="*/ 283 h 201"/>
                <a:gd name="T48" fmla="*/ 163 w 110"/>
                <a:gd name="T49" fmla="*/ 238 h 201"/>
                <a:gd name="T50" fmla="*/ 151 w 110"/>
                <a:gd name="T51" fmla="*/ 233 h 201"/>
                <a:gd name="T52" fmla="*/ 151 w 110"/>
                <a:gd name="T53" fmla="*/ 217 h 201"/>
                <a:gd name="T54" fmla="*/ 156 w 110"/>
                <a:gd name="T55" fmla="*/ 189 h 201"/>
                <a:gd name="T56" fmla="*/ 135 w 110"/>
                <a:gd name="T57" fmla="*/ 172 h 201"/>
                <a:gd name="T58" fmla="*/ 135 w 110"/>
                <a:gd name="T59" fmla="*/ 160 h 201"/>
                <a:gd name="T60" fmla="*/ 128 w 110"/>
                <a:gd name="T61" fmla="*/ 160 h 201"/>
                <a:gd name="T62" fmla="*/ 106 w 110"/>
                <a:gd name="T63" fmla="*/ 144 h 201"/>
                <a:gd name="T64" fmla="*/ 111 w 110"/>
                <a:gd name="T65" fmla="*/ 118 h 201"/>
                <a:gd name="T66" fmla="*/ 95 w 110"/>
                <a:gd name="T67" fmla="*/ 118 h 201"/>
                <a:gd name="T68" fmla="*/ 95 w 110"/>
                <a:gd name="T69" fmla="*/ 94 h 201"/>
                <a:gd name="T70" fmla="*/ 90 w 110"/>
                <a:gd name="T71" fmla="*/ 78 h 201"/>
                <a:gd name="T72" fmla="*/ 83 w 110"/>
                <a:gd name="T73" fmla="*/ 94 h 201"/>
                <a:gd name="T74" fmla="*/ 73 w 110"/>
                <a:gd name="T75" fmla="*/ 61 h 201"/>
                <a:gd name="T76" fmla="*/ 21 w 110"/>
                <a:gd name="T77" fmla="*/ 28 h 201"/>
                <a:gd name="T78" fmla="*/ 17 w 110"/>
                <a:gd name="T79" fmla="*/ 21 h 201"/>
                <a:gd name="T80" fmla="*/ 0 w 110"/>
                <a:gd name="T81" fmla="*/ 0 h 201"/>
                <a:gd name="T82" fmla="*/ 0 w 110"/>
                <a:gd name="T83" fmla="*/ 17 h 201"/>
                <a:gd name="T84" fmla="*/ 21 w 110"/>
                <a:gd name="T85" fmla="*/ 28 h 201"/>
                <a:gd name="T86" fmla="*/ 33 w 110"/>
                <a:gd name="T87" fmla="*/ 90 h 201"/>
                <a:gd name="T88" fmla="*/ 73 w 110"/>
                <a:gd name="T89" fmla="*/ 167 h 201"/>
                <a:gd name="T90" fmla="*/ 111 w 110"/>
                <a:gd name="T91" fmla="*/ 255 h 201"/>
                <a:gd name="T92" fmla="*/ 156 w 110"/>
                <a:gd name="T93" fmla="*/ 328 h 201"/>
                <a:gd name="T94" fmla="*/ 180 w 110"/>
                <a:gd name="T95" fmla="*/ 384 h 201"/>
                <a:gd name="T96" fmla="*/ 241 w 110"/>
                <a:gd name="T97" fmla="*/ 483 h 201"/>
                <a:gd name="T98" fmla="*/ 274 w 110"/>
                <a:gd name="T99" fmla="*/ 540 h 201"/>
                <a:gd name="T100" fmla="*/ 324 w 110"/>
                <a:gd name="T101" fmla="*/ 611 h 201"/>
                <a:gd name="T102" fmla="*/ 430 w 110"/>
                <a:gd name="T103" fmla="*/ 856 h 201"/>
                <a:gd name="T104" fmla="*/ 475 w 110"/>
                <a:gd name="T105" fmla="*/ 922 h 201"/>
                <a:gd name="T106" fmla="*/ 610 w 110"/>
                <a:gd name="T107" fmla="*/ 108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533 w 109"/>
                <a:gd name="T1" fmla="*/ 991 h 202"/>
                <a:gd name="T2" fmla="*/ 523 w 109"/>
                <a:gd name="T3" fmla="*/ 963 h 202"/>
                <a:gd name="T4" fmla="*/ 488 w 109"/>
                <a:gd name="T5" fmla="*/ 885 h 202"/>
                <a:gd name="T6" fmla="*/ 483 w 109"/>
                <a:gd name="T7" fmla="*/ 868 h 202"/>
                <a:gd name="T8" fmla="*/ 439 w 109"/>
                <a:gd name="T9" fmla="*/ 800 h 202"/>
                <a:gd name="T10" fmla="*/ 417 w 109"/>
                <a:gd name="T11" fmla="*/ 774 h 202"/>
                <a:gd name="T12" fmla="*/ 406 w 109"/>
                <a:gd name="T13" fmla="*/ 734 h 202"/>
                <a:gd name="T14" fmla="*/ 389 w 109"/>
                <a:gd name="T15" fmla="*/ 693 h 202"/>
                <a:gd name="T16" fmla="*/ 377 w 109"/>
                <a:gd name="T17" fmla="*/ 684 h 202"/>
                <a:gd name="T18" fmla="*/ 377 w 109"/>
                <a:gd name="T19" fmla="*/ 660 h 202"/>
                <a:gd name="T20" fmla="*/ 361 w 109"/>
                <a:gd name="T21" fmla="*/ 615 h 202"/>
                <a:gd name="T22" fmla="*/ 340 w 109"/>
                <a:gd name="T23" fmla="*/ 594 h 202"/>
                <a:gd name="T24" fmla="*/ 332 w 109"/>
                <a:gd name="T25" fmla="*/ 570 h 202"/>
                <a:gd name="T26" fmla="*/ 316 w 109"/>
                <a:gd name="T27" fmla="*/ 544 h 202"/>
                <a:gd name="T28" fmla="*/ 307 w 109"/>
                <a:gd name="T29" fmla="*/ 509 h 202"/>
                <a:gd name="T30" fmla="*/ 266 w 109"/>
                <a:gd name="T31" fmla="*/ 471 h 202"/>
                <a:gd name="T32" fmla="*/ 266 w 109"/>
                <a:gd name="T33" fmla="*/ 447 h 202"/>
                <a:gd name="T34" fmla="*/ 255 w 109"/>
                <a:gd name="T35" fmla="*/ 443 h 202"/>
                <a:gd name="T36" fmla="*/ 245 w 109"/>
                <a:gd name="T37" fmla="*/ 426 h 202"/>
                <a:gd name="T38" fmla="*/ 245 w 109"/>
                <a:gd name="T39" fmla="*/ 419 h 202"/>
                <a:gd name="T40" fmla="*/ 238 w 109"/>
                <a:gd name="T41" fmla="*/ 393 h 202"/>
                <a:gd name="T42" fmla="*/ 212 w 109"/>
                <a:gd name="T43" fmla="*/ 341 h 202"/>
                <a:gd name="T44" fmla="*/ 205 w 109"/>
                <a:gd name="T45" fmla="*/ 319 h 202"/>
                <a:gd name="T46" fmla="*/ 184 w 109"/>
                <a:gd name="T47" fmla="*/ 296 h 202"/>
                <a:gd name="T48" fmla="*/ 160 w 109"/>
                <a:gd name="T49" fmla="*/ 251 h 202"/>
                <a:gd name="T50" fmla="*/ 144 w 109"/>
                <a:gd name="T51" fmla="*/ 246 h 202"/>
                <a:gd name="T52" fmla="*/ 144 w 109"/>
                <a:gd name="T53" fmla="*/ 225 h 202"/>
                <a:gd name="T54" fmla="*/ 151 w 109"/>
                <a:gd name="T55" fmla="*/ 208 h 202"/>
                <a:gd name="T56" fmla="*/ 139 w 109"/>
                <a:gd name="T57" fmla="*/ 185 h 202"/>
                <a:gd name="T58" fmla="*/ 139 w 109"/>
                <a:gd name="T59" fmla="*/ 168 h 202"/>
                <a:gd name="T60" fmla="*/ 134 w 109"/>
                <a:gd name="T61" fmla="*/ 163 h 202"/>
                <a:gd name="T62" fmla="*/ 99 w 109"/>
                <a:gd name="T63" fmla="*/ 156 h 202"/>
                <a:gd name="T64" fmla="*/ 99 w 109"/>
                <a:gd name="T65" fmla="*/ 135 h 202"/>
                <a:gd name="T66" fmla="*/ 94 w 109"/>
                <a:gd name="T67" fmla="*/ 128 h 202"/>
                <a:gd name="T68" fmla="*/ 94 w 109"/>
                <a:gd name="T69" fmla="*/ 111 h 202"/>
                <a:gd name="T70" fmla="*/ 90 w 109"/>
                <a:gd name="T71" fmla="*/ 90 h 202"/>
                <a:gd name="T72" fmla="*/ 73 w 109"/>
                <a:gd name="T73" fmla="*/ 111 h 202"/>
                <a:gd name="T74" fmla="*/ 73 w 109"/>
                <a:gd name="T75" fmla="*/ 73 h 202"/>
                <a:gd name="T76" fmla="*/ 21 w 109"/>
                <a:gd name="T77" fmla="*/ 45 h 202"/>
                <a:gd name="T78" fmla="*/ 17 w 109"/>
                <a:gd name="T79" fmla="*/ 40 h 202"/>
                <a:gd name="T80" fmla="*/ 0 w 109"/>
                <a:gd name="T81" fmla="*/ 0 h 202"/>
                <a:gd name="T82" fmla="*/ 0 w 109"/>
                <a:gd name="T83" fmla="*/ 17 h 202"/>
                <a:gd name="T84" fmla="*/ 21 w 109"/>
                <a:gd name="T85" fmla="*/ 45 h 202"/>
                <a:gd name="T86" fmla="*/ 28 w 109"/>
                <a:gd name="T87" fmla="*/ 95 h 202"/>
                <a:gd name="T88" fmla="*/ 73 w 109"/>
                <a:gd name="T89" fmla="*/ 185 h 202"/>
                <a:gd name="T90" fmla="*/ 111 w 109"/>
                <a:gd name="T91" fmla="*/ 274 h 202"/>
                <a:gd name="T92" fmla="*/ 151 w 109"/>
                <a:gd name="T93" fmla="*/ 348 h 202"/>
                <a:gd name="T94" fmla="*/ 172 w 109"/>
                <a:gd name="T95" fmla="*/ 393 h 202"/>
                <a:gd name="T96" fmla="*/ 238 w 109"/>
                <a:gd name="T97" fmla="*/ 499 h 202"/>
                <a:gd name="T98" fmla="*/ 266 w 109"/>
                <a:gd name="T99" fmla="*/ 549 h 202"/>
                <a:gd name="T100" fmla="*/ 316 w 109"/>
                <a:gd name="T101" fmla="*/ 622 h 202"/>
                <a:gd name="T102" fmla="*/ 434 w 109"/>
                <a:gd name="T103" fmla="*/ 873 h 202"/>
                <a:gd name="T104" fmla="*/ 472 w 109"/>
                <a:gd name="T105" fmla="*/ 942 h 202"/>
                <a:gd name="T106" fmla="*/ 601 w 109"/>
                <a:gd name="T107" fmla="*/ 1110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479 w 97"/>
                <a:gd name="T1" fmla="*/ 873 h 178"/>
                <a:gd name="T2" fmla="*/ 463 w 97"/>
                <a:gd name="T3" fmla="*/ 844 h 178"/>
                <a:gd name="T4" fmla="*/ 446 w 97"/>
                <a:gd name="T5" fmla="*/ 778 h 178"/>
                <a:gd name="T6" fmla="*/ 430 w 97"/>
                <a:gd name="T7" fmla="*/ 766 h 178"/>
                <a:gd name="T8" fmla="*/ 390 w 97"/>
                <a:gd name="T9" fmla="*/ 700 h 178"/>
                <a:gd name="T10" fmla="*/ 385 w 97"/>
                <a:gd name="T11" fmla="*/ 676 h 178"/>
                <a:gd name="T12" fmla="*/ 361 w 97"/>
                <a:gd name="T13" fmla="*/ 639 h 178"/>
                <a:gd name="T14" fmla="*/ 345 w 97"/>
                <a:gd name="T15" fmla="*/ 610 h 178"/>
                <a:gd name="T16" fmla="*/ 335 w 97"/>
                <a:gd name="T17" fmla="*/ 598 h 178"/>
                <a:gd name="T18" fmla="*/ 335 w 97"/>
                <a:gd name="T19" fmla="*/ 577 h 178"/>
                <a:gd name="T20" fmla="*/ 319 w 97"/>
                <a:gd name="T21" fmla="*/ 537 h 178"/>
                <a:gd name="T22" fmla="*/ 312 w 97"/>
                <a:gd name="T23" fmla="*/ 525 h 178"/>
                <a:gd name="T24" fmla="*/ 300 w 97"/>
                <a:gd name="T25" fmla="*/ 492 h 178"/>
                <a:gd name="T26" fmla="*/ 279 w 97"/>
                <a:gd name="T27" fmla="*/ 475 h 178"/>
                <a:gd name="T28" fmla="*/ 267 w 97"/>
                <a:gd name="T29" fmla="*/ 442 h 178"/>
                <a:gd name="T30" fmla="*/ 246 w 97"/>
                <a:gd name="T31" fmla="*/ 409 h 178"/>
                <a:gd name="T32" fmla="*/ 241 w 97"/>
                <a:gd name="T33" fmla="*/ 393 h 178"/>
                <a:gd name="T34" fmla="*/ 229 w 97"/>
                <a:gd name="T35" fmla="*/ 381 h 178"/>
                <a:gd name="T36" fmla="*/ 222 w 97"/>
                <a:gd name="T37" fmla="*/ 364 h 178"/>
                <a:gd name="T38" fmla="*/ 222 w 97"/>
                <a:gd name="T39" fmla="*/ 364 h 178"/>
                <a:gd name="T40" fmla="*/ 217 w 97"/>
                <a:gd name="T41" fmla="*/ 336 h 178"/>
                <a:gd name="T42" fmla="*/ 184 w 97"/>
                <a:gd name="T43" fmla="*/ 291 h 178"/>
                <a:gd name="T44" fmla="*/ 172 w 97"/>
                <a:gd name="T45" fmla="*/ 270 h 178"/>
                <a:gd name="T46" fmla="*/ 168 w 97"/>
                <a:gd name="T47" fmla="*/ 258 h 178"/>
                <a:gd name="T48" fmla="*/ 144 w 97"/>
                <a:gd name="T49" fmla="*/ 218 h 178"/>
                <a:gd name="T50" fmla="*/ 123 w 97"/>
                <a:gd name="T51" fmla="*/ 213 h 178"/>
                <a:gd name="T52" fmla="*/ 135 w 97"/>
                <a:gd name="T53" fmla="*/ 189 h 178"/>
                <a:gd name="T54" fmla="*/ 135 w 97"/>
                <a:gd name="T55" fmla="*/ 168 h 178"/>
                <a:gd name="T56" fmla="*/ 111 w 97"/>
                <a:gd name="T57" fmla="*/ 151 h 178"/>
                <a:gd name="T58" fmla="*/ 123 w 97"/>
                <a:gd name="T59" fmla="*/ 144 h 178"/>
                <a:gd name="T60" fmla="*/ 111 w 97"/>
                <a:gd name="T61" fmla="*/ 140 h 178"/>
                <a:gd name="T62" fmla="*/ 94 w 97"/>
                <a:gd name="T63" fmla="*/ 123 h 178"/>
                <a:gd name="T64" fmla="*/ 94 w 97"/>
                <a:gd name="T65" fmla="*/ 102 h 178"/>
                <a:gd name="T66" fmla="*/ 83 w 97"/>
                <a:gd name="T67" fmla="*/ 102 h 178"/>
                <a:gd name="T68" fmla="*/ 83 w 97"/>
                <a:gd name="T69" fmla="*/ 90 h 178"/>
                <a:gd name="T70" fmla="*/ 78 w 97"/>
                <a:gd name="T71" fmla="*/ 73 h 178"/>
                <a:gd name="T72" fmla="*/ 73 w 97"/>
                <a:gd name="T73" fmla="*/ 90 h 178"/>
                <a:gd name="T74" fmla="*/ 61 w 97"/>
                <a:gd name="T75" fmla="*/ 57 h 178"/>
                <a:gd name="T76" fmla="*/ 17 w 97"/>
                <a:gd name="T77" fmla="*/ 28 h 178"/>
                <a:gd name="T78" fmla="*/ 12 w 97"/>
                <a:gd name="T79" fmla="*/ 21 h 178"/>
                <a:gd name="T80" fmla="*/ 0 w 97"/>
                <a:gd name="T81" fmla="*/ 0 h 178"/>
                <a:gd name="T82" fmla="*/ 0 w 97"/>
                <a:gd name="T83" fmla="*/ 5 h 178"/>
                <a:gd name="T84" fmla="*/ 12 w 97"/>
                <a:gd name="T85" fmla="*/ 28 h 178"/>
                <a:gd name="T86" fmla="*/ 28 w 97"/>
                <a:gd name="T87" fmla="*/ 78 h 178"/>
                <a:gd name="T88" fmla="*/ 61 w 97"/>
                <a:gd name="T89" fmla="*/ 151 h 178"/>
                <a:gd name="T90" fmla="*/ 99 w 97"/>
                <a:gd name="T91" fmla="*/ 234 h 178"/>
                <a:gd name="T92" fmla="*/ 135 w 97"/>
                <a:gd name="T93" fmla="*/ 296 h 178"/>
                <a:gd name="T94" fmla="*/ 151 w 97"/>
                <a:gd name="T95" fmla="*/ 341 h 178"/>
                <a:gd name="T96" fmla="*/ 201 w 97"/>
                <a:gd name="T97" fmla="*/ 435 h 178"/>
                <a:gd name="T98" fmla="*/ 241 w 97"/>
                <a:gd name="T99" fmla="*/ 480 h 178"/>
                <a:gd name="T100" fmla="*/ 274 w 97"/>
                <a:gd name="T101" fmla="*/ 549 h 178"/>
                <a:gd name="T102" fmla="*/ 385 w 97"/>
                <a:gd name="T103" fmla="*/ 771 h 178"/>
                <a:gd name="T104" fmla="*/ 413 w 97"/>
                <a:gd name="T105" fmla="*/ 828 h 178"/>
                <a:gd name="T106" fmla="*/ 536 w 97"/>
                <a:gd name="T107" fmla="*/ 98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90 w 117"/>
                <a:gd name="T1" fmla="*/ 950 h 190"/>
                <a:gd name="T2" fmla="*/ 106 w 117"/>
                <a:gd name="T3" fmla="*/ 913 h 190"/>
                <a:gd name="T4" fmla="*/ 156 w 117"/>
                <a:gd name="T5" fmla="*/ 856 h 190"/>
                <a:gd name="T6" fmla="*/ 167 w 117"/>
                <a:gd name="T7" fmla="*/ 835 h 190"/>
                <a:gd name="T8" fmla="*/ 212 w 117"/>
                <a:gd name="T9" fmla="*/ 762 h 190"/>
                <a:gd name="T10" fmla="*/ 222 w 117"/>
                <a:gd name="T11" fmla="*/ 745 h 190"/>
                <a:gd name="T12" fmla="*/ 250 w 117"/>
                <a:gd name="T13" fmla="*/ 700 h 190"/>
                <a:gd name="T14" fmla="*/ 262 w 117"/>
                <a:gd name="T15" fmla="*/ 672 h 190"/>
                <a:gd name="T16" fmla="*/ 274 w 117"/>
                <a:gd name="T17" fmla="*/ 651 h 190"/>
                <a:gd name="T18" fmla="*/ 295 w 117"/>
                <a:gd name="T19" fmla="*/ 646 h 190"/>
                <a:gd name="T20" fmla="*/ 316 w 117"/>
                <a:gd name="T21" fmla="*/ 611 h 190"/>
                <a:gd name="T22" fmla="*/ 328 w 117"/>
                <a:gd name="T23" fmla="*/ 589 h 190"/>
                <a:gd name="T24" fmla="*/ 344 w 117"/>
                <a:gd name="T25" fmla="*/ 568 h 190"/>
                <a:gd name="T26" fmla="*/ 351 w 117"/>
                <a:gd name="T27" fmla="*/ 540 h 190"/>
                <a:gd name="T28" fmla="*/ 377 w 117"/>
                <a:gd name="T29" fmla="*/ 507 h 190"/>
                <a:gd name="T30" fmla="*/ 394 w 117"/>
                <a:gd name="T31" fmla="*/ 467 h 190"/>
                <a:gd name="T32" fmla="*/ 413 w 117"/>
                <a:gd name="T33" fmla="*/ 450 h 190"/>
                <a:gd name="T34" fmla="*/ 413 w 117"/>
                <a:gd name="T35" fmla="*/ 434 h 190"/>
                <a:gd name="T36" fmla="*/ 422 w 117"/>
                <a:gd name="T37" fmla="*/ 422 h 190"/>
                <a:gd name="T38" fmla="*/ 439 w 117"/>
                <a:gd name="T39" fmla="*/ 422 h 190"/>
                <a:gd name="T40" fmla="*/ 446 w 117"/>
                <a:gd name="T41" fmla="*/ 389 h 190"/>
                <a:gd name="T42" fmla="*/ 474 w 117"/>
                <a:gd name="T43" fmla="*/ 351 h 190"/>
                <a:gd name="T44" fmla="*/ 491 w 117"/>
                <a:gd name="T45" fmla="*/ 316 h 190"/>
                <a:gd name="T46" fmla="*/ 495 w 117"/>
                <a:gd name="T47" fmla="*/ 307 h 190"/>
                <a:gd name="T48" fmla="*/ 524 w 117"/>
                <a:gd name="T49" fmla="*/ 262 h 190"/>
                <a:gd name="T50" fmla="*/ 517 w 117"/>
                <a:gd name="T51" fmla="*/ 238 h 190"/>
                <a:gd name="T52" fmla="*/ 540 w 117"/>
                <a:gd name="T53" fmla="*/ 233 h 190"/>
                <a:gd name="T54" fmla="*/ 561 w 117"/>
                <a:gd name="T55" fmla="*/ 229 h 190"/>
                <a:gd name="T56" fmla="*/ 569 w 117"/>
                <a:gd name="T57" fmla="*/ 205 h 190"/>
                <a:gd name="T58" fmla="*/ 585 w 117"/>
                <a:gd name="T59" fmla="*/ 205 h 190"/>
                <a:gd name="T60" fmla="*/ 585 w 117"/>
                <a:gd name="T61" fmla="*/ 196 h 190"/>
                <a:gd name="T62" fmla="*/ 585 w 117"/>
                <a:gd name="T63" fmla="*/ 167 h 190"/>
                <a:gd name="T64" fmla="*/ 594 w 117"/>
                <a:gd name="T65" fmla="*/ 156 h 190"/>
                <a:gd name="T66" fmla="*/ 594 w 117"/>
                <a:gd name="T67" fmla="*/ 144 h 190"/>
                <a:gd name="T68" fmla="*/ 611 w 117"/>
                <a:gd name="T69" fmla="*/ 139 h 190"/>
                <a:gd name="T70" fmla="*/ 618 w 117"/>
                <a:gd name="T71" fmla="*/ 123 h 190"/>
                <a:gd name="T72" fmla="*/ 606 w 117"/>
                <a:gd name="T73" fmla="*/ 118 h 190"/>
                <a:gd name="T74" fmla="*/ 630 w 117"/>
                <a:gd name="T75" fmla="*/ 94 h 190"/>
                <a:gd name="T76" fmla="*/ 630 w 117"/>
                <a:gd name="T77" fmla="*/ 45 h 190"/>
                <a:gd name="T78" fmla="*/ 635 w 117"/>
                <a:gd name="T79" fmla="*/ 40 h 190"/>
                <a:gd name="T80" fmla="*/ 651 w 117"/>
                <a:gd name="T81" fmla="*/ 0 h 190"/>
                <a:gd name="T82" fmla="*/ 635 w 117"/>
                <a:gd name="T83" fmla="*/ 5 h 190"/>
                <a:gd name="T84" fmla="*/ 630 w 117"/>
                <a:gd name="T85" fmla="*/ 45 h 190"/>
                <a:gd name="T86" fmla="*/ 590 w 117"/>
                <a:gd name="T87" fmla="*/ 73 h 190"/>
                <a:gd name="T88" fmla="*/ 540 w 117"/>
                <a:gd name="T89" fmla="*/ 144 h 190"/>
                <a:gd name="T90" fmla="*/ 484 w 117"/>
                <a:gd name="T91" fmla="*/ 229 h 190"/>
                <a:gd name="T92" fmla="*/ 446 w 117"/>
                <a:gd name="T93" fmla="*/ 299 h 190"/>
                <a:gd name="T94" fmla="*/ 413 w 117"/>
                <a:gd name="T95" fmla="*/ 351 h 190"/>
                <a:gd name="T96" fmla="*/ 351 w 117"/>
                <a:gd name="T97" fmla="*/ 450 h 190"/>
                <a:gd name="T98" fmla="*/ 328 w 117"/>
                <a:gd name="T99" fmla="*/ 507 h 190"/>
                <a:gd name="T100" fmla="*/ 295 w 117"/>
                <a:gd name="T101" fmla="*/ 578 h 190"/>
                <a:gd name="T102" fmla="*/ 139 w 117"/>
                <a:gd name="T103" fmla="*/ 795 h 190"/>
                <a:gd name="T104" fmla="*/ 106 w 117"/>
                <a:gd name="T105" fmla="*/ 856 h 190"/>
                <a:gd name="T106" fmla="*/ 21 w 117"/>
                <a:gd name="T107" fmla="*/ 1052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90 w 116"/>
                <a:gd name="T1" fmla="*/ 950 h 190"/>
                <a:gd name="T2" fmla="*/ 102 w 116"/>
                <a:gd name="T3" fmla="*/ 917 h 190"/>
                <a:gd name="T4" fmla="*/ 151 w 116"/>
                <a:gd name="T5" fmla="*/ 860 h 190"/>
                <a:gd name="T6" fmla="*/ 168 w 116"/>
                <a:gd name="T7" fmla="*/ 837 h 190"/>
                <a:gd name="T8" fmla="*/ 201 w 116"/>
                <a:gd name="T9" fmla="*/ 766 h 190"/>
                <a:gd name="T10" fmla="*/ 217 w 116"/>
                <a:gd name="T11" fmla="*/ 749 h 190"/>
                <a:gd name="T12" fmla="*/ 246 w 116"/>
                <a:gd name="T13" fmla="*/ 709 h 190"/>
                <a:gd name="T14" fmla="*/ 262 w 116"/>
                <a:gd name="T15" fmla="*/ 676 h 190"/>
                <a:gd name="T16" fmla="*/ 267 w 116"/>
                <a:gd name="T17" fmla="*/ 652 h 190"/>
                <a:gd name="T18" fmla="*/ 283 w 116"/>
                <a:gd name="T19" fmla="*/ 643 h 190"/>
                <a:gd name="T20" fmla="*/ 312 w 116"/>
                <a:gd name="T21" fmla="*/ 614 h 190"/>
                <a:gd name="T22" fmla="*/ 328 w 116"/>
                <a:gd name="T23" fmla="*/ 591 h 190"/>
                <a:gd name="T24" fmla="*/ 340 w 116"/>
                <a:gd name="T25" fmla="*/ 570 h 190"/>
                <a:gd name="T26" fmla="*/ 352 w 116"/>
                <a:gd name="T27" fmla="*/ 536 h 190"/>
                <a:gd name="T28" fmla="*/ 368 w 116"/>
                <a:gd name="T29" fmla="*/ 508 h 190"/>
                <a:gd name="T30" fmla="*/ 390 w 116"/>
                <a:gd name="T31" fmla="*/ 463 h 190"/>
                <a:gd name="T32" fmla="*/ 406 w 116"/>
                <a:gd name="T33" fmla="*/ 451 h 190"/>
                <a:gd name="T34" fmla="*/ 406 w 116"/>
                <a:gd name="T35" fmla="*/ 435 h 190"/>
                <a:gd name="T36" fmla="*/ 425 w 116"/>
                <a:gd name="T37" fmla="*/ 414 h 190"/>
                <a:gd name="T38" fmla="*/ 430 w 116"/>
                <a:gd name="T39" fmla="*/ 414 h 190"/>
                <a:gd name="T40" fmla="*/ 435 w 116"/>
                <a:gd name="T41" fmla="*/ 390 h 190"/>
                <a:gd name="T42" fmla="*/ 475 w 116"/>
                <a:gd name="T43" fmla="*/ 352 h 190"/>
                <a:gd name="T44" fmla="*/ 487 w 116"/>
                <a:gd name="T45" fmla="*/ 319 h 190"/>
                <a:gd name="T46" fmla="*/ 496 w 116"/>
                <a:gd name="T47" fmla="*/ 307 h 190"/>
                <a:gd name="T48" fmla="*/ 520 w 116"/>
                <a:gd name="T49" fmla="*/ 258 h 190"/>
                <a:gd name="T50" fmla="*/ 508 w 116"/>
                <a:gd name="T51" fmla="*/ 241 h 190"/>
                <a:gd name="T52" fmla="*/ 529 w 116"/>
                <a:gd name="T53" fmla="*/ 234 h 190"/>
                <a:gd name="T54" fmla="*/ 557 w 116"/>
                <a:gd name="T55" fmla="*/ 225 h 190"/>
                <a:gd name="T56" fmla="*/ 569 w 116"/>
                <a:gd name="T57" fmla="*/ 201 h 190"/>
                <a:gd name="T58" fmla="*/ 574 w 116"/>
                <a:gd name="T59" fmla="*/ 201 h 190"/>
                <a:gd name="T60" fmla="*/ 574 w 116"/>
                <a:gd name="T61" fmla="*/ 196 h 190"/>
                <a:gd name="T62" fmla="*/ 574 w 116"/>
                <a:gd name="T63" fmla="*/ 168 h 190"/>
                <a:gd name="T64" fmla="*/ 591 w 116"/>
                <a:gd name="T65" fmla="*/ 151 h 190"/>
                <a:gd name="T66" fmla="*/ 591 w 116"/>
                <a:gd name="T67" fmla="*/ 144 h 190"/>
                <a:gd name="T68" fmla="*/ 602 w 116"/>
                <a:gd name="T69" fmla="*/ 139 h 190"/>
                <a:gd name="T70" fmla="*/ 614 w 116"/>
                <a:gd name="T71" fmla="*/ 123 h 190"/>
                <a:gd name="T72" fmla="*/ 598 w 116"/>
                <a:gd name="T73" fmla="*/ 106 h 190"/>
                <a:gd name="T74" fmla="*/ 619 w 116"/>
                <a:gd name="T75" fmla="*/ 95 h 190"/>
                <a:gd name="T76" fmla="*/ 619 w 116"/>
                <a:gd name="T77" fmla="*/ 45 h 190"/>
                <a:gd name="T78" fmla="*/ 631 w 116"/>
                <a:gd name="T79" fmla="*/ 28 h 190"/>
                <a:gd name="T80" fmla="*/ 647 w 116"/>
                <a:gd name="T81" fmla="*/ 0 h 190"/>
                <a:gd name="T82" fmla="*/ 631 w 116"/>
                <a:gd name="T83" fmla="*/ 5 h 190"/>
                <a:gd name="T84" fmla="*/ 619 w 116"/>
                <a:gd name="T85" fmla="*/ 45 h 190"/>
                <a:gd name="T86" fmla="*/ 581 w 116"/>
                <a:gd name="T87" fmla="*/ 73 h 190"/>
                <a:gd name="T88" fmla="*/ 529 w 116"/>
                <a:gd name="T89" fmla="*/ 144 h 190"/>
                <a:gd name="T90" fmla="*/ 480 w 116"/>
                <a:gd name="T91" fmla="*/ 225 h 190"/>
                <a:gd name="T92" fmla="*/ 435 w 116"/>
                <a:gd name="T93" fmla="*/ 295 h 190"/>
                <a:gd name="T94" fmla="*/ 406 w 116"/>
                <a:gd name="T95" fmla="*/ 352 h 190"/>
                <a:gd name="T96" fmla="*/ 352 w 116"/>
                <a:gd name="T97" fmla="*/ 451 h 190"/>
                <a:gd name="T98" fmla="*/ 319 w 116"/>
                <a:gd name="T99" fmla="*/ 508 h 190"/>
                <a:gd name="T100" fmla="*/ 283 w 116"/>
                <a:gd name="T101" fmla="*/ 581 h 190"/>
                <a:gd name="T102" fmla="*/ 139 w 116"/>
                <a:gd name="T103" fmla="*/ 794 h 190"/>
                <a:gd name="T104" fmla="*/ 102 w 116"/>
                <a:gd name="T105" fmla="*/ 860 h 190"/>
                <a:gd name="T106" fmla="*/ 21 w 116"/>
                <a:gd name="T107" fmla="*/ 105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94 w 115"/>
                <a:gd name="T1" fmla="*/ 929 h 187"/>
                <a:gd name="T2" fmla="*/ 106 w 115"/>
                <a:gd name="T3" fmla="*/ 896 h 187"/>
                <a:gd name="T4" fmla="*/ 160 w 115"/>
                <a:gd name="T5" fmla="*/ 844 h 187"/>
                <a:gd name="T6" fmla="*/ 172 w 115"/>
                <a:gd name="T7" fmla="*/ 823 h 187"/>
                <a:gd name="T8" fmla="*/ 200 w 115"/>
                <a:gd name="T9" fmla="*/ 750 h 187"/>
                <a:gd name="T10" fmla="*/ 217 w 115"/>
                <a:gd name="T11" fmla="*/ 729 h 187"/>
                <a:gd name="T12" fmla="*/ 245 w 115"/>
                <a:gd name="T13" fmla="*/ 696 h 187"/>
                <a:gd name="T14" fmla="*/ 262 w 115"/>
                <a:gd name="T15" fmla="*/ 663 h 187"/>
                <a:gd name="T16" fmla="*/ 266 w 115"/>
                <a:gd name="T17" fmla="*/ 639 h 187"/>
                <a:gd name="T18" fmla="*/ 283 w 115"/>
                <a:gd name="T19" fmla="*/ 634 h 187"/>
                <a:gd name="T20" fmla="*/ 311 w 115"/>
                <a:gd name="T21" fmla="*/ 590 h 187"/>
                <a:gd name="T22" fmla="*/ 328 w 115"/>
                <a:gd name="T23" fmla="*/ 573 h 187"/>
                <a:gd name="T24" fmla="*/ 339 w 115"/>
                <a:gd name="T25" fmla="*/ 549 h 187"/>
                <a:gd name="T26" fmla="*/ 344 w 115"/>
                <a:gd name="T27" fmla="*/ 524 h 187"/>
                <a:gd name="T28" fmla="*/ 377 w 115"/>
                <a:gd name="T29" fmla="*/ 495 h 187"/>
                <a:gd name="T30" fmla="*/ 389 w 115"/>
                <a:gd name="T31" fmla="*/ 450 h 187"/>
                <a:gd name="T32" fmla="*/ 405 w 115"/>
                <a:gd name="T33" fmla="*/ 434 h 187"/>
                <a:gd name="T34" fmla="*/ 405 w 115"/>
                <a:gd name="T35" fmla="*/ 422 h 187"/>
                <a:gd name="T36" fmla="*/ 422 w 115"/>
                <a:gd name="T37" fmla="*/ 417 h 187"/>
                <a:gd name="T38" fmla="*/ 422 w 115"/>
                <a:gd name="T39" fmla="*/ 406 h 187"/>
                <a:gd name="T40" fmla="*/ 438 w 115"/>
                <a:gd name="T41" fmla="*/ 384 h 187"/>
                <a:gd name="T42" fmla="*/ 471 w 115"/>
                <a:gd name="T43" fmla="*/ 333 h 187"/>
                <a:gd name="T44" fmla="*/ 478 w 115"/>
                <a:gd name="T45" fmla="*/ 311 h 187"/>
                <a:gd name="T46" fmla="*/ 483 w 115"/>
                <a:gd name="T47" fmla="*/ 290 h 187"/>
                <a:gd name="T48" fmla="*/ 511 w 115"/>
                <a:gd name="T49" fmla="*/ 255 h 187"/>
                <a:gd name="T50" fmla="*/ 511 w 115"/>
                <a:gd name="T51" fmla="*/ 233 h 187"/>
                <a:gd name="T52" fmla="*/ 528 w 115"/>
                <a:gd name="T53" fmla="*/ 229 h 187"/>
                <a:gd name="T54" fmla="*/ 549 w 115"/>
                <a:gd name="T55" fmla="*/ 217 h 187"/>
                <a:gd name="T56" fmla="*/ 556 w 115"/>
                <a:gd name="T57" fmla="*/ 196 h 187"/>
                <a:gd name="T58" fmla="*/ 566 w 115"/>
                <a:gd name="T59" fmla="*/ 196 h 187"/>
                <a:gd name="T60" fmla="*/ 566 w 115"/>
                <a:gd name="T61" fmla="*/ 184 h 187"/>
                <a:gd name="T62" fmla="*/ 566 w 115"/>
                <a:gd name="T63" fmla="*/ 160 h 187"/>
                <a:gd name="T64" fmla="*/ 582 w 115"/>
                <a:gd name="T65" fmla="*/ 144 h 187"/>
                <a:gd name="T66" fmla="*/ 582 w 115"/>
                <a:gd name="T67" fmla="*/ 139 h 187"/>
                <a:gd name="T68" fmla="*/ 601 w 115"/>
                <a:gd name="T69" fmla="*/ 134 h 187"/>
                <a:gd name="T70" fmla="*/ 606 w 115"/>
                <a:gd name="T71" fmla="*/ 118 h 187"/>
                <a:gd name="T72" fmla="*/ 594 w 115"/>
                <a:gd name="T73" fmla="*/ 118 h 187"/>
                <a:gd name="T74" fmla="*/ 617 w 115"/>
                <a:gd name="T75" fmla="*/ 90 h 187"/>
                <a:gd name="T76" fmla="*/ 617 w 115"/>
                <a:gd name="T77" fmla="*/ 45 h 187"/>
                <a:gd name="T78" fmla="*/ 622 w 115"/>
                <a:gd name="T79" fmla="*/ 28 h 187"/>
                <a:gd name="T80" fmla="*/ 639 w 115"/>
                <a:gd name="T81" fmla="*/ 0 h 187"/>
                <a:gd name="T82" fmla="*/ 622 w 115"/>
                <a:gd name="T83" fmla="*/ 5 h 187"/>
                <a:gd name="T84" fmla="*/ 617 w 115"/>
                <a:gd name="T85" fmla="*/ 40 h 187"/>
                <a:gd name="T86" fmla="*/ 573 w 115"/>
                <a:gd name="T87" fmla="*/ 73 h 187"/>
                <a:gd name="T88" fmla="*/ 528 w 115"/>
                <a:gd name="T89" fmla="*/ 139 h 187"/>
                <a:gd name="T90" fmla="*/ 471 w 115"/>
                <a:gd name="T91" fmla="*/ 217 h 187"/>
                <a:gd name="T92" fmla="*/ 427 w 115"/>
                <a:gd name="T93" fmla="*/ 283 h 187"/>
                <a:gd name="T94" fmla="*/ 405 w 115"/>
                <a:gd name="T95" fmla="*/ 333 h 187"/>
                <a:gd name="T96" fmla="*/ 344 w 115"/>
                <a:gd name="T97" fmla="*/ 434 h 187"/>
                <a:gd name="T98" fmla="*/ 316 w 115"/>
                <a:gd name="T99" fmla="*/ 495 h 187"/>
                <a:gd name="T100" fmla="*/ 283 w 115"/>
                <a:gd name="T101" fmla="*/ 568 h 187"/>
                <a:gd name="T102" fmla="*/ 139 w 115"/>
                <a:gd name="T103" fmla="*/ 785 h 187"/>
                <a:gd name="T104" fmla="*/ 106 w 115"/>
                <a:gd name="T105" fmla="*/ 844 h 187"/>
                <a:gd name="T106" fmla="*/ 28 w 115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83 w 113"/>
                <a:gd name="T1" fmla="*/ 931 h 188"/>
                <a:gd name="T2" fmla="*/ 102 w 113"/>
                <a:gd name="T3" fmla="*/ 897 h 188"/>
                <a:gd name="T4" fmla="*/ 151 w 113"/>
                <a:gd name="T5" fmla="*/ 843 h 188"/>
                <a:gd name="T6" fmla="*/ 168 w 113"/>
                <a:gd name="T7" fmla="*/ 827 h 188"/>
                <a:gd name="T8" fmla="*/ 196 w 113"/>
                <a:gd name="T9" fmla="*/ 753 h 188"/>
                <a:gd name="T10" fmla="*/ 206 w 113"/>
                <a:gd name="T11" fmla="*/ 725 h 188"/>
                <a:gd name="T12" fmla="*/ 241 w 113"/>
                <a:gd name="T13" fmla="*/ 697 h 188"/>
                <a:gd name="T14" fmla="*/ 250 w 113"/>
                <a:gd name="T15" fmla="*/ 659 h 188"/>
                <a:gd name="T16" fmla="*/ 262 w 113"/>
                <a:gd name="T17" fmla="*/ 642 h 188"/>
                <a:gd name="T18" fmla="*/ 274 w 113"/>
                <a:gd name="T19" fmla="*/ 631 h 188"/>
                <a:gd name="T20" fmla="*/ 302 w 113"/>
                <a:gd name="T21" fmla="*/ 602 h 188"/>
                <a:gd name="T22" fmla="*/ 319 w 113"/>
                <a:gd name="T23" fmla="*/ 574 h 188"/>
                <a:gd name="T24" fmla="*/ 336 w 113"/>
                <a:gd name="T25" fmla="*/ 557 h 188"/>
                <a:gd name="T26" fmla="*/ 340 w 113"/>
                <a:gd name="T27" fmla="*/ 529 h 188"/>
                <a:gd name="T28" fmla="*/ 364 w 113"/>
                <a:gd name="T29" fmla="*/ 491 h 188"/>
                <a:gd name="T30" fmla="*/ 385 w 113"/>
                <a:gd name="T31" fmla="*/ 458 h 188"/>
                <a:gd name="T32" fmla="*/ 397 w 113"/>
                <a:gd name="T33" fmla="*/ 435 h 188"/>
                <a:gd name="T34" fmla="*/ 397 w 113"/>
                <a:gd name="T35" fmla="*/ 418 h 188"/>
                <a:gd name="T36" fmla="*/ 413 w 113"/>
                <a:gd name="T37" fmla="*/ 413 h 188"/>
                <a:gd name="T38" fmla="*/ 413 w 113"/>
                <a:gd name="T39" fmla="*/ 406 h 188"/>
                <a:gd name="T40" fmla="*/ 430 w 113"/>
                <a:gd name="T41" fmla="*/ 390 h 188"/>
                <a:gd name="T42" fmla="*/ 463 w 113"/>
                <a:gd name="T43" fmla="*/ 335 h 188"/>
                <a:gd name="T44" fmla="*/ 468 w 113"/>
                <a:gd name="T45" fmla="*/ 319 h 188"/>
                <a:gd name="T46" fmla="*/ 480 w 113"/>
                <a:gd name="T47" fmla="*/ 307 h 188"/>
                <a:gd name="T48" fmla="*/ 508 w 113"/>
                <a:gd name="T49" fmla="*/ 250 h 188"/>
                <a:gd name="T50" fmla="*/ 503 w 113"/>
                <a:gd name="T51" fmla="*/ 241 h 188"/>
                <a:gd name="T52" fmla="*/ 513 w 113"/>
                <a:gd name="T53" fmla="*/ 234 h 188"/>
                <a:gd name="T54" fmla="*/ 541 w 113"/>
                <a:gd name="T55" fmla="*/ 217 h 188"/>
                <a:gd name="T56" fmla="*/ 553 w 113"/>
                <a:gd name="T57" fmla="*/ 196 h 188"/>
                <a:gd name="T58" fmla="*/ 558 w 113"/>
                <a:gd name="T59" fmla="*/ 196 h 188"/>
                <a:gd name="T60" fmla="*/ 558 w 113"/>
                <a:gd name="T61" fmla="*/ 189 h 188"/>
                <a:gd name="T62" fmla="*/ 558 w 113"/>
                <a:gd name="T63" fmla="*/ 168 h 188"/>
                <a:gd name="T64" fmla="*/ 574 w 113"/>
                <a:gd name="T65" fmla="*/ 144 h 188"/>
                <a:gd name="T66" fmla="*/ 574 w 113"/>
                <a:gd name="T67" fmla="*/ 139 h 188"/>
                <a:gd name="T68" fmla="*/ 586 w 113"/>
                <a:gd name="T69" fmla="*/ 128 h 188"/>
                <a:gd name="T70" fmla="*/ 598 w 113"/>
                <a:gd name="T71" fmla="*/ 118 h 188"/>
                <a:gd name="T72" fmla="*/ 581 w 113"/>
                <a:gd name="T73" fmla="*/ 118 h 188"/>
                <a:gd name="T74" fmla="*/ 610 w 113"/>
                <a:gd name="T75" fmla="*/ 94 h 188"/>
                <a:gd name="T76" fmla="*/ 610 w 113"/>
                <a:gd name="T77" fmla="*/ 45 h 188"/>
                <a:gd name="T78" fmla="*/ 614 w 113"/>
                <a:gd name="T79" fmla="*/ 28 h 188"/>
                <a:gd name="T80" fmla="*/ 631 w 113"/>
                <a:gd name="T81" fmla="*/ 0 h 188"/>
                <a:gd name="T82" fmla="*/ 614 w 113"/>
                <a:gd name="T83" fmla="*/ 12 h 188"/>
                <a:gd name="T84" fmla="*/ 610 w 113"/>
                <a:gd name="T85" fmla="*/ 33 h 188"/>
                <a:gd name="T86" fmla="*/ 565 w 113"/>
                <a:gd name="T87" fmla="*/ 73 h 188"/>
                <a:gd name="T88" fmla="*/ 513 w 113"/>
                <a:gd name="T89" fmla="*/ 139 h 188"/>
                <a:gd name="T90" fmla="*/ 463 w 113"/>
                <a:gd name="T91" fmla="*/ 217 h 188"/>
                <a:gd name="T92" fmla="*/ 418 w 113"/>
                <a:gd name="T93" fmla="*/ 283 h 188"/>
                <a:gd name="T94" fmla="*/ 397 w 113"/>
                <a:gd name="T95" fmla="*/ 335 h 188"/>
                <a:gd name="T96" fmla="*/ 340 w 113"/>
                <a:gd name="T97" fmla="*/ 435 h 188"/>
                <a:gd name="T98" fmla="*/ 312 w 113"/>
                <a:gd name="T99" fmla="*/ 491 h 188"/>
                <a:gd name="T100" fmla="*/ 274 w 113"/>
                <a:gd name="T101" fmla="*/ 569 h 188"/>
                <a:gd name="T102" fmla="*/ 128 w 113"/>
                <a:gd name="T103" fmla="*/ 786 h 188"/>
                <a:gd name="T104" fmla="*/ 102 w 113"/>
                <a:gd name="T105" fmla="*/ 843 h 188"/>
                <a:gd name="T106" fmla="*/ 21 w 113"/>
                <a:gd name="T107" fmla="*/ 1032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78 w 113"/>
                <a:gd name="T1" fmla="*/ 922 h 187"/>
                <a:gd name="T2" fmla="*/ 106 w 113"/>
                <a:gd name="T3" fmla="*/ 896 h 187"/>
                <a:gd name="T4" fmla="*/ 151 w 113"/>
                <a:gd name="T5" fmla="*/ 835 h 187"/>
                <a:gd name="T6" fmla="*/ 156 w 113"/>
                <a:gd name="T7" fmla="*/ 811 h 187"/>
                <a:gd name="T8" fmla="*/ 201 w 113"/>
                <a:gd name="T9" fmla="*/ 750 h 187"/>
                <a:gd name="T10" fmla="*/ 206 w 113"/>
                <a:gd name="T11" fmla="*/ 729 h 187"/>
                <a:gd name="T12" fmla="*/ 241 w 113"/>
                <a:gd name="T13" fmla="*/ 689 h 187"/>
                <a:gd name="T14" fmla="*/ 258 w 113"/>
                <a:gd name="T15" fmla="*/ 656 h 187"/>
                <a:gd name="T16" fmla="*/ 258 w 113"/>
                <a:gd name="T17" fmla="*/ 634 h 187"/>
                <a:gd name="T18" fmla="*/ 274 w 113"/>
                <a:gd name="T19" fmla="*/ 618 h 187"/>
                <a:gd name="T20" fmla="*/ 302 w 113"/>
                <a:gd name="T21" fmla="*/ 590 h 187"/>
                <a:gd name="T22" fmla="*/ 312 w 113"/>
                <a:gd name="T23" fmla="*/ 573 h 187"/>
                <a:gd name="T24" fmla="*/ 336 w 113"/>
                <a:gd name="T25" fmla="*/ 545 h 187"/>
                <a:gd name="T26" fmla="*/ 345 w 113"/>
                <a:gd name="T27" fmla="*/ 524 h 187"/>
                <a:gd name="T28" fmla="*/ 364 w 113"/>
                <a:gd name="T29" fmla="*/ 495 h 187"/>
                <a:gd name="T30" fmla="*/ 385 w 113"/>
                <a:gd name="T31" fmla="*/ 450 h 187"/>
                <a:gd name="T32" fmla="*/ 390 w 113"/>
                <a:gd name="T33" fmla="*/ 439 h 187"/>
                <a:gd name="T34" fmla="*/ 406 w 113"/>
                <a:gd name="T35" fmla="*/ 422 h 187"/>
                <a:gd name="T36" fmla="*/ 413 w 113"/>
                <a:gd name="T37" fmla="*/ 401 h 187"/>
                <a:gd name="T38" fmla="*/ 418 w 113"/>
                <a:gd name="T39" fmla="*/ 401 h 187"/>
                <a:gd name="T40" fmla="*/ 425 w 113"/>
                <a:gd name="T41" fmla="*/ 384 h 187"/>
                <a:gd name="T42" fmla="*/ 458 w 113"/>
                <a:gd name="T43" fmla="*/ 328 h 187"/>
                <a:gd name="T44" fmla="*/ 480 w 113"/>
                <a:gd name="T45" fmla="*/ 311 h 187"/>
                <a:gd name="T46" fmla="*/ 487 w 113"/>
                <a:gd name="T47" fmla="*/ 290 h 187"/>
                <a:gd name="T48" fmla="*/ 508 w 113"/>
                <a:gd name="T49" fmla="*/ 250 h 187"/>
                <a:gd name="T50" fmla="*/ 496 w 113"/>
                <a:gd name="T51" fmla="*/ 233 h 187"/>
                <a:gd name="T52" fmla="*/ 520 w 113"/>
                <a:gd name="T53" fmla="*/ 229 h 187"/>
                <a:gd name="T54" fmla="*/ 536 w 113"/>
                <a:gd name="T55" fmla="*/ 217 h 187"/>
                <a:gd name="T56" fmla="*/ 553 w 113"/>
                <a:gd name="T57" fmla="*/ 196 h 187"/>
                <a:gd name="T58" fmla="*/ 558 w 113"/>
                <a:gd name="T59" fmla="*/ 196 h 187"/>
                <a:gd name="T60" fmla="*/ 558 w 113"/>
                <a:gd name="T61" fmla="*/ 177 h 187"/>
                <a:gd name="T62" fmla="*/ 558 w 113"/>
                <a:gd name="T63" fmla="*/ 160 h 187"/>
                <a:gd name="T64" fmla="*/ 581 w 113"/>
                <a:gd name="T65" fmla="*/ 144 h 187"/>
                <a:gd name="T66" fmla="*/ 581 w 113"/>
                <a:gd name="T67" fmla="*/ 139 h 187"/>
                <a:gd name="T68" fmla="*/ 586 w 113"/>
                <a:gd name="T69" fmla="*/ 134 h 187"/>
                <a:gd name="T70" fmla="*/ 603 w 113"/>
                <a:gd name="T71" fmla="*/ 111 h 187"/>
                <a:gd name="T72" fmla="*/ 581 w 113"/>
                <a:gd name="T73" fmla="*/ 99 h 187"/>
                <a:gd name="T74" fmla="*/ 603 w 113"/>
                <a:gd name="T75" fmla="*/ 90 h 187"/>
                <a:gd name="T76" fmla="*/ 610 w 113"/>
                <a:gd name="T77" fmla="*/ 28 h 187"/>
                <a:gd name="T78" fmla="*/ 610 w 113"/>
                <a:gd name="T79" fmla="*/ 21 h 187"/>
                <a:gd name="T80" fmla="*/ 631 w 113"/>
                <a:gd name="T81" fmla="*/ 0 h 187"/>
                <a:gd name="T82" fmla="*/ 610 w 113"/>
                <a:gd name="T83" fmla="*/ 0 h 187"/>
                <a:gd name="T84" fmla="*/ 603 w 113"/>
                <a:gd name="T85" fmla="*/ 28 h 187"/>
                <a:gd name="T86" fmla="*/ 565 w 113"/>
                <a:gd name="T87" fmla="*/ 66 h 187"/>
                <a:gd name="T88" fmla="*/ 513 w 113"/>
                <a:gd name="T89" fmla="*/ 139 h 187"/>
                <a:gd name="T90" fmla="*/ 463 w 113"/>
                <a:gd name="T91" fmla="*/ 217 h 187"/>
                <a:gd name="T92" fmla="*/ 425 w 113"/>
                <a:gd name="T93" fmla="*/ 283 h 187"/>
                <a:gd name="T94" fmla="*/ 390 w 113"/>
                <a:gd name="T95" fmla="*/ 328 h 187"/>
                <a:gd name="T96" fmla="*/ 340 w 113"/>
                <a:gd name="T97" fmla="*/ 439 h 187"/>
                <a:gd name="T98" fmla="*/ 312 w 113"/>
                <a:gd name="T99" fmla="*/ 495 h 187"/>
                <a:gd name="T100" fmla="*/ 274 w 113"/>
                <a:gd name="T101" fmla="*/ 568 h 187"/>
                <a:gd name="T102" fmla="*/ 128 w 113"/>
                <a:gd name="T103" fmla="*/ 778 h 187"/>
                <a:gd name="T104" fmla="*/ 95 w 113"/>
                <a:gd name="T105" fmla="*/ 835 h 187"/>
                <a:gd name="T106" fmla="*/ 28 w 113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548 w 110"/>
                <a:gd name="T1" fmla="*/ 975 h 200"/>
                <a:gd name="T2" fmla="*/ 532 w 110"/>
                <a:gd name="T3" fmla="*/ 942 h 200"/>
                <a:gd name="T4" fmla="*/ 496 w 110"/>
                <a:gd name="T5" fmla="*/ 868 h 200"/>
                <a:gd name="T6" fmla="*/ 492 w 110"/>
                <a:gd name="T7" fmla="*/ 847 h 200"/>
                <a:gd name="T8" fmla="*/ 435 w 110"/>
                <a:gd name="T9" fmla="*/ 779 h 200"/>
                <a:gd name="T10" fmla="*/ 430 w 110"/>
                <a:gd name="T11" fmla="*/ 758 h 200"/>
                <a:gd name="T12" fmla="*/ 418 w 110"/>
                <a:gd name="T13" fmla="*/ 708 h 200"/>
                <a:gd name="T14" fmla="*/ 397 w 110"/>
                <a:gd name="T15" fmla="*/ 680 h 200"/>
                <a:gd name="T16" fmla="*/ 381 w 110"/>
                <a:gd name="T17" fmla="*/ 663 h 200"/>
                <a:gd name="T18" fmla="*/ 381 w 110"/>
                <a:gd name="T19" fmla="*/ 647 h 200"/>
                <a:gd name="T20" fmla="*/ 357 w 110"/>
                <a:gd name="T21" fmla="*/ 607 h 200"/>
                <a:gd name="T22" fmla="*/ 347 w 110"/>
                <a:gd name="T23" fmla="*/ 585 h 200"/>
                <a:gd name="T24" fmla="*/ 336 w 110"/>
                <a:gd name="T25" fmla="*/ 557 h 200"/>
                <a:gd name="T26" fmla="*/ 324 w 110"/>
                <a:gd name="T27" fmla="*/ 529 h 200"/>
                <a:gd name="T28" fmla="*/ 307 w 110"/>
                <a:gd name="T29" fmla="*/ 491 h 200"/>
                <a:gd name="T30" fmla="*/ 279 w 110"/>
                <a:gd name="T31" fmla="*/ 458 h 200"/>
                <a:gd name="T32" fmla="*/ 274 w 110"/>
                <a:gd name="T33" fmla="*/ 439 h 200"/>
                <a:gd name="T34" fmla="*/ 258 w 110"/>
                <a:gd name="T35" fmla="*/ 418 h 200"/>
                <a:gd name="T36" fmla="*/ 258 w 110"/>
                <a:gd name="T37" fmla="*/ 406 h 200"/>
                <a:gd name="T38" fmla="*/ 251 w 110"/>
                <a:gd name="T39" fmla="*/ 396 h 200"/>
                <a:gd name="T40" fmla="*/ 241 w 110"/>
                <a:gd name="T41" fmla="*/ 385 h 200"/>
                <a:gd name="T42" fmla="*/ 206 w 110"/>
                <a:gd name="T43" fmla="*/ 323 h 200"/>
                <a:gd name="T44" fmla="*/ 196 w 110"/>
                <a:gd name="T45" fmla="*/ 300 h 200"/>
                <a:gd name="T46" fmla="*/ 189 w 110"/>
                <a:gd name="T47" fmla="*/ 290 h 200"/>
                <a:gd name="T48" fmla="*/ 163 w 110"/>
                <a:gd name="T49" fmla="*/ 238 h 200"/>
                <a:gd name="T50" fmla="*/ 139 w 110"/>
                <a:gd name="T51" fmla="*/ 238 h 200"/>
                <a:gd name="T52" fmla="*/ 156 w 110"/>
                <a:gd name="T53" fmla="*/ 217 h 200"/>
                <a:gd name="T54" fmla="*/ 156 w 110"/>
                <a:gd name="T55" fmla="*/ 189 h 200"/>
                <a:gd name="T56" fmla="*/ 135 w 110"/>
                <a:gd name="T57" fmla="*/ 172 h 200"/>
                <a:gd name="T58" fmla="*/ 135 w 110"/>
                <a:gd name="T59" fmla="*/ 168 h 200"/>
                <a:gd name="T60" fmla="*/ 123 w 110"/>
                <a:gd name="T61" fmla="*/ 156 h 200"/>
                <a:gd name="T62" fmla="*/ 111 w 110"/>
                <a:gd name="T63" fmla="*/ 151 h 200"/>
                <a:gd name="T64" fmla="*/ 111 w 110"/>
                <a:gd name="T65" fmla="*/ 123 h 200"/>
                <a:gd name="T66" fmla="*/ 95 w 110"/>
                <a:gd name="T67" fmla="*/ 118 h 200"/>
                <a:gd name="T68" fmla="*/ 95 w 110"/>
                <a:gd name="T69" fmla="*/ 99 h 200"/>
                <a:gd name="T70" fmla="*/ 90 w 110"/>
                <a:gd name="T71" fmla="*/ 90 h 200"/>
                <a:gd name="T72" fmla="*/ 83 w 110"/>
                <a:gd name="T73" fmla="*/ 99 h 200"/>
                <a:gd name="T74" fmla="*/ 73 w 110"/>
                <a:gd name="T75" fmla="*/ 66 h 200"/>
                <a:gd name="T76" fmla="*/ 33 w 110"/>
                <a:gd name="T77" fmla="*/ 33 h 200"/>
                <a:gd name="T78" fmla="*/ 17 w 110"/>
                <a:gd name="T79" fmla="*/ 21 h 200"/>
                <a:gd name="T80" fmla="*/ 12 w 110"/>
                <a:gd name="T81" fmla="*/ 0 h 200"/>
                <a:gd name="T82" fmla="*/ 0 w 110"/>
                <a:gd name="T83" fmla="*/ 17 h 200"/>
                <a:gd name="T84" fmla="*/ 21 w 110"/>
                <a:gd name="T85" fmla="*/ 33 h 200"/>
                <a:gd name="T86" fmla="*/ 40 w 110"/>
                <a:gd name="T87" fmla="*/ 90 h 200"/>
                <a:gd name="T88" fmla="*/ 73 w 110"/>
                <a:gd name="T89" fmla="*/ 172 h 200"/>
                <a:gd name="T90" fmla="*/ 118 w 110"/>
                <a:gd name="T91" fmla="*/ 262 h 200"/>
                <a:gd name="T92" fmla="*/ 156 w 110"/>
                <a:gd name="T93" fmla="*/ 323 h 200"/>
                <a:gd name="T94" fmla="*/ 180 w 110"/>
                <a:gd name="T95" fmla="*/ 385 h 200"/>
                <a:gd name="T96" fmla="*/ 241 w 110"/>
                <a:gd name="T97" fmla="*/ 484 h 200"/>
                <a:gd name="T98" fmla="*/ 274 w 110"/>
                <a:gd name="T99" fmla="*/ 540 h 200"/>
                <a:gd name="T100" fmla="*/ 324 w 110"/>
                <a:gd name="T101" fmla="*/ 607 h 200"/>
                <a:gd name="T102" fmla="*/ 435 w 110"/>
                <a:gd name="T103" fmla="*/ 852 h 200"/>
                <a:gd name="T104" fmla="*/ 475 w 110"/>
                <a:gd name="T105" fmla="*/ 918 h 200"/>
                <a:gd name="T106" fmla="*/ 598 w 110"/>
                <a:gd name="T107" fmla="*/ 108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541 w 110"/>
                <a:gd name="T1" fmla="*/ 988 h 201"/>
                <a:gd name="T2" fmla="*/ 525 w 110"/>
                <a:gd name="T3" fmla="*/ 955 h 201"/>
                <a:gd name="T4" fmla="*/ 503 w 110"/>
                <a:gd name="T5" fmla="*/ 881 h 201"/>
                <a:gd name="T6" fmla="*/ 496 w 110"/>
                <a:gd name="T7" fmla="*/ 860 h 201"/>
                <a:gd name="T8" fmla="*/ 447 w 110"/>
                <a:gd name="T9" fmla="*/ 787 h 201"/>
                <a:gd name="T10" fmla="*/ 430 w 110"/>
                <a:gd name="T11" fmla="*/ 766 h 201"/>
                <a:gd name="T12" fmla="*/ 414 w 110"/>
                <a:gd name="T13" fmla="*/ 721 h 201"/>
                <a:gd name="T14" fmla="*/ 390 w 110"/>
                <a:gd name="T15" fmla="*/ 692 h 201"/>
                <a:gd name="T16" fmla="*/ 381 w 110"/>
                <a:gd name="T17" fmla="*/ 671 h 201"/>
                <a:gd name="T18" fmla="*/ 381 w 110"/>
                <a:gd name="T19" fmla="*/ 648 h 201"/>
                <a:gd name="T20" fmla="*/ 364 w 110"/>
                <a:gd name="T21" fmla="*/ 614 h 201"/>
                <a:gd name="T22" fmla="*/ 352 w 110"/>
                <a:gd name="T23" fmla="*/ 591 h 201"/>
                <a:gd name="T24" fmla="*/ 340 w 110"/>
                <a:gd name="T25" fmla="*/ 558 h 201"/>
                <a:gd name="T26" fmla="*/ 319 w 110"/>
                <a:gd name="T27" fmla="*/ 541 h 201"/>
                <a:gd name="T28" fmla="*/ 307 w 110"/>
                <a:gd name="T29" fmla="*/ 503 h 201"/>
                <a:gd name="T30" fmla="*/ 274 w 110"/>
                <a:gd name="T31" fmla="*/ 470 h 201"/>
                <a:gd name="T32" fmla="*/ 274 w 110"/>
                <a:gd name="T33" fmla="*/ 447 h 201"/>
                <a:gd name="T34" fmla="*/ 262 w 110"/>
                <a:gd name="T35" fmla="*/ 430 h 201"/>
                <a:gd name="T36" fmla="*/ 246 w 110"/>
                <a:gd name="T37" fmla="*/ 414 h 201"/>
                <a:gd name="T38" fmla="*/ 246 w 110"/>
                <a:gd name="T39" fmla="*/ 409 h 201"/>
                <a:gd name="T40" fmla="*/ 241 w 110"/>
                <a:gd name="T41" fmla="*/ 397 h 201"/>
                <a:gd name="T42" fmla="*/ 213 w 110"/>
                <a:gd name="T43" fmla="*/ 336 h 201"/>
                <a:gd name="T44" fmla="*/ 201 w 110"/>
                <a:gd name="T45" fmla="*/ 307 h 201"/>
                <a:gd name="T46" fmla="*/ 189 w 110"/>
                <a:gd name="T47" fmla="*/ 291 h 201"/>
                <a:gd name="T48" fmla="*/ 156 w 110"/>
                <a:gd name="T49" fmla="*/ 250 h 201"/>
                <a:gd name="T50" fmla="*/ 144 w 110"/>
                <a:gd name="T51" fmla="*/ 241 h 201"/>
                <a:gd name="T52" fmla="*/ 144 w 110"/>
                <a:gd name="T53" fmla="*/ 217 h 201"/>
                <a:gd name="T54" fmla="*/ 151 w 110"/>
                <a:gd name="T55" fmla="*/ 196 h 201"/>
                <a:gd name="T56" fmla="*/ 139 w 110"/>
                <a:gd name="T57" fmla="*/ 184 h 201"/>
                <a:gd name="T58" fmla="*/ 139 w 110"/>
                <a:gd name="T59" fmla="*/ 168 h 201"/>
                <a:gd name="T60" fmla="*/ 128 w 110"/>
                <a:gd name="T61" fmla="*/ 168 h 201"/>
                <a:gd name="T62" fmla="*/ 102 w 110"/>
                <a:gd name="T63" fmla="*/ 144 h 201"/>
                <a:gd name="T64" fmla="*/ 102 w 110"/>
                <a:gd name="T65" fmla="*/ 123 h 201"/>
                <a:gd name="T66" fmla="*/ 95 w 110"/>
                <a:gd name="T67" fmla="*/ 123 h 201"/>
                <a:gd name="T68" fmla="*/ 95 w 110"/>
                <a:gd name="T69" fmla="*/ 106 h 201"/>
                <a:gd name="T70" fmla="*/ 83 w 110"/>
                <a:gd name="T71" fmla="*/ 83 h 201"/>
                <a:gd name="T72" fmla="*/ 73 w 110"/>
                <a:gd name="T73" fmla="*/ 106 h 201"/>
                <a:gd name="T74" fmla="*/ 73 w 110"/>
                <a:gd name="T75" fmla="*/ 66 h 201"/>
                <a:gd name="T76" fmla="*/ 21 w 110"/>
                <a:gd name="T77" fmla="*/ 40 h 201"/>
                <a:gd name="T78" fmla="*/ 12 w 110"/>
                <a:gd name="T79" fmla="*/ 33 h 201"/>
                <a:gd name="T80" fmla="*/ 0 w 110"/>
                <a:gd name="T81" fmla="*/ 0 h 201"/>
                <a:gd name="T82" fmla="*/ 0 w 110"/>
                <a:gd name="T83" fmla="*/ 21 h 201"/>
                <a:gd name="T84" fmla="*/ 21 w 110"/>
                <a:gd name="T85" fmla="*/ 40 h 201"/>
                <a:gd name="T86" fmla="*/ 28 w 110"/>
                <a:gd name="T87" fmla="*/ 95 h 201"/>
                <a:gd name="T88" fmla="*/ 73 w 110"/>
                <a:gd name="T89" fmla="*/ 180 h 201"/>
                <a:gd name="T90" fmla="*/ 118 w 110"/>
                <a:gd name="T91" fmla="*/ 262 h 201"/>
                <a:gd name="T92" fmla="*/ 151 w 110"/>
                <a:gd name="T93" fmla="*/ 336 h 201"/>
                <a:gd name="T94" fmla="*/ 173 w 110"/>
                <a:gd name="T95" fmla="*/ 397 h 201"/>
                <a:gd name="T96" fmla="*/ 241 w 110"/>
                <a:gd name="T97" fmla="*/ 496 h 201"/>
                <a:gd name="T98" fmla="*/ 274 w 110"/>
                <a:gd name="T99" fmla="*/ 548 h 201"/>
                <a:gd name="T100" fmla="*/ 319 w 110"/>
                <a:gd name="T101" fmla="*/ 619 h 201"/>
                <a:gd name="T102" fmla="*/ 435 w 110"/>
                <a:gd name="T103" fmla="*/ 865 h 201"/>
                <a:gd name="T104" fmla="*/ 480 w 110"/>
                <a:gd name="T105" fmla="*/ 933 h 201"/>
                <a:gd name="T106" fmla="*/ 603 w 110"/>
                <a:gd name="T107" fmla="*/ 1101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127 w 25"/>
                <a:gd name="T1" fmla="*/ 0 h 1046"/>
                <a:gd name="T2" fmla="*/ 94 w 25"/>
                <a:gd name="T3" fmla="*/ 2891 h 1046"/>
                <a:gd name="T4" fmla="*/ 139 w 25"/>
                <a:gd name="T5" fmla="*/ 5837 h 1046"/>
                <a:gd name="T6" fmla="*/ 21 w 25"/>
                <a:gd name="T7" fmla="*/ 5837 h 1046"/>
                <a:gd name="T8" fmla="*/ 61 w 25"/>
                <a:gd name="T9" fmla="*/ 4231 h 1046"/>
                <a:gd name="T10" fmla="*/ 0 w 25"/>
                <a:gd name="T11" fmla="*/ 1335 h 1046"/>
                <a:gd name="T12" fmla="*/ 45 w 25"/>
                <a:gd name="T13" fmla="*/ 0 h 1046"/>
                <a:gd name="T14" fmla="*/ 127 w 25"/>
                <a:gd name="T15" fmla="*/ 0 h 1046"/>
                <a:gd name="T16" fmla="*/ 12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4" name="Group 69"/>
          <p:cNvGrpSpPr>
            <a:grpSpLocks noChangeAspect="1"/>
          </p:cNvGrpSpPr>
          <p:nvPr/>
        </p:nvGrpSpPr>
        <p:grpSpPr bwMode="auto">
          <a:xfrm>
            <a:off x="9086850" y="2736850"/>
            <a:ext cx="906463" cy="2416175"/>
            <a:chOff x="3124" y="236"/>
            <a:chExt cx="1443" cy="3848"/>
          </a:xfrm>
        </p:grpSpPr>
        <p:sp>
          <p:nvSpPr>
            <p:cNvPr id="175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365 w 68"/>
                <a:gd name="T1" fmla="*/ 586 h 105"/>
                <a:gd name="T2" fmla="*/ 28 w 68"/>
                <a:gd name="T3" fmla="*/ 0 h 105"/>
                <a:gd name="T4" fmla="*/ 365 w 68"/>
                <a:gd name="T5" fmla="*/ 586 h 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21 w 68"/>
                <a:gd name="T1" fmla="*/ 593 h 107"/>
                <a:gd name="T2" fmla="*/ 360 w 68"/>
                <a:gd name="T3" fmla="*/ 0 h 107"/>
                <a:gd name="T4" fmla="*/ 21 w 68"/>
                <a:gd name="T5" fmla="*/ 593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365 w 68"/>
                <a:gd name="T1" fmla="*/ 598 h 107"/>
                <a:gd name="T2" fmla="*/ 28 w 68"/>
                <a:gd name="T3" fmla="*/ 0 h 107"/>
                <a:gd name="T4" fmla="*/ 365 w 68"/>
                <a:gd name="T5" fmla="*/ 598 h 1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21 w 68"/>
                <a:gd name="T1" fmla="*/ 594 h 106"/>
                <a:gd name="T2" fmla="*/ 360 w 68"/>
                <a:gd name="T3" fmla="*/ 0 h 106"/>
                <a:gd name="T4" fmla="*/ 21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365 w 68"/>
                <a:gd name="T1" fmla="*/ 590 h 106"/>
                <a:gd name="T2" fmla="*/ 28 w 68"/>
                <a:gd name="T3" fmla="*/ 0 h 106"/>
                <a:gd name="T4" fmla="*/ 365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365 w 68"/>
                <a:gd name="T1" fmla="*/ 594 h 106"/>
                <a:gd name="T2" fmla="*/ 28 w 68"/>
                <a:gd name="T3" fmla="*/ 0 h 106"/>
                <a:gd name="T4" fmla="*/ 365 w 68"/>
                <a:gd name="T5" fmla="*/ 594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21 w 68"/>
                <a:gd name="T1" fmla="*/ 590 h 106"/>
                <a:gd name="T2" fmla="*/ 360 w 68"/>
                <a:gd name="T3" fmla="*/ 0 h 106"/>
                <a:gd name="T4" fmla="*/ 21 w 68"/>
                <a:gd name="T5" fmla="*/ 590 h 1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288 w 53"/>
                <a:gd name="T1" fmla="*/ 459 h 82"/>
                <a:gd name="T2" fmla="*/ 24 w 53"/>
                <a:gd name="T3" fmla="*/ 0 h 82"/>
                <a:gd name="T4" fmla="*/ 288 w 53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17 w 52"/>
                <a:gd name="T1" fmla="*/ 459 h 82"/>
                <a:gd name="T2" fmla="*/ 274 w 52"/>
                <a:gd name="T3" fmla="*/ 0 h 82"/>
                <a:gd name="T4" fmla="*/ 17 w 52"/>
                <a:gd name="T5" fmla="*/ 459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17 w 52"/>
                <a:gd name="T1" fmla="*/ 463 h 83"/>
                <a:gd name="T2" fmla="*/ 274 w 52"/>
                <a:gd name="T3" fmla="*/ 0 h 83"/>
                <a:gd name="T4" fmla="*/ 17 w 52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288 w 53"/>
                <a:gd name="T1" fmla="*/ 463 h 83"/>
                <a:gd name="T2" fmla="*/ 24 w 53"/>
                <a:gd name="T3" fmla="*/ 0 h 83"/>
                <a:gd name="T4" fmla="*/ 288 w 53"/>
                <a:gd name="T5" fmla="*/ 463 h 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17 w 52"/>
                <a:gd name="T1" fmla="*/ 454 h 82"/>
                <a:gd name="T2" fmla="*/ 274 w 52"/>
                <a:gd name="T3" fmla="*/ 0 h 82"/>
                <a:gd name="T4" fmla="*/ 17 w 52"/>
                <a:gd name="T5" fmla="*/ 454 h 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283 w 112"/>
                <a:gd name="T1" fmla="*/ 2721 h 525"/>
                <a:gd name="T2" fmla="*/ 283 w 112"/>
                <a:gd name="T3" fmla="*/ 2397 h 525"/>
                <a:gd name="T4" fmla="*/ 17 w 112"/>
                <a:gd name="T5" fmla="*/ 1917 h 525"/>
                <a:gd name="T6" fmla="*/ 283 w 112"/>
                <a:gd name="T7" fmla="*/ 2291 h 525"/>
                <a:gd name="T8" fmla="*/ 283 w 112"/>
                <a:gd name="T9" fmla="*/ 1872 h 525"/>
                <a:gd name="T10" fmla="*/ 17 w 112"/>
                <a:gd name="T11" fmla="*/ 1392 h 525"/>
                <a:gd name="T12" fmla="*/ 278 w 112"/>
                <a:gd name="T13" fmla="*/ 1754 h 525"/>
                <a:gd name="T14" fmla="*/ 278 w 112"/>
                <a:gd name="T15" fmla="*/ 1196 h 525"/>
                <a:gd name="T16" fmla="*/ 40 w 112"/>
                <a:gd name="T17" fmla="*/ 733 h 525"/>
                <a:gd name="T18" fmla="*/ 278 w 112"/>
                <a:gd name="T19" fmla="*/ 1024 h 525"/>
                <a:gd name="T20" fmla="*/ 278 w 112"/>
                <a:gd name="T21" fmla="*/ 655 h 525"/>
                <a:gd name="T22" fmla="*/ 28 w 112"/>
                <a:gd name="T23" fmla="*/ 184 h 525"/>
                <a:gd name="T24" fmla="*/ 278 w 112"/>
                <a:gd name="T25" fmla="*/ 492 h 525"/>
                <a:gd name="T26" fmla="*/ 278 w 112"/>
                <a:gd name="T27" fmla="*/ 312 h 525"/>
                <a:gd name="T28" fmla="*/ 323 w 112"/>
                <a:gd name="T29" fmla="*/ 312 h 525"/>
                <a:gd name="T30" fmla="*/ 573 w 112"/>
                <a:gd name="T31" fmla="*/ 0 h 525"/>
                <a:gd name="T32" fmla="*/ 328 w 112"/>
                <a:gd name="T33" fmla="*/ 470 h 525"/>
                <a:gd name="T34" fmla="*/ 328 w 112"/>
                <a:gd name="T35" fmla="*/ 905 h 525"/>
                <a:gd name="T36" fmla="*/ 589 w 112"/>
                <a:gd name="T37" fmla="*/ 520 h 525"/>
                <a:gd name="T38" fmla="*/ 328 w 112"/>
                <a:gd name="T39" fmla="*/ 1000 h 525"/>
                <a:gd name="T40" fmla="*/ 328 w 112"/>
                <a:gd name="T41" fmla="*/ 1475 h 525"/>
                <a:gd name="T42" fmla="*/ 585 w 112"/>
                <a:gd name="T43" fmla="*/ 1139 h 525"/>
                <a:gd name="T44" fmla="*/ 328 w 112"/>
                <a:gd name="T45" fmla="*/ 1622 h 525"/>
                <a:gd name="T46" fmla="*/ 328 w 112"/>
                <a:gd name="T47" fmla="*/ 2073 h 525"/>
                <a:gd name="T48" fmla="*/ 585 w 112"/>
                <a:gd name="T49" fmla="*/ 1749 h 525"/>
                <a:gd name="T50" fmla="*/ 328 w 112"/>
                <a:gd name="T51" fmla="*/ 2217 h 525"/>
                <a:gd name="T52" fmla="*/ 332 w 112"/>
                <a:gd name="T53" fmla="*/ 2749 h 525"/>
                <a:gd name="T54" fmla="*/ 601 w 112"/>
                <a:gd name="T55" fmla="*/ 2319 h 525"/>
                <a:gd name="T56" fmla="*/ 332 w 112"/>
                <a:gd name="T57" fmla="*/ 2806 h 525"/>
                <a:gd name="T58" fmla="*/ 332 w 112"/>
                <a:gd name="T59" fmla="*/ 2933 h 525"/>
                <a:gd name="T60" fmla="*/ 283 w 112"/>
                <a:gd name="T61" fmla="*/ 2933 h 525"/>
                <a:gd name="T62" fmla="*/ 283 w 112"/>
                <a:gd name="T63" fmla="*/ 2893 h 525"/>
                <a:gd name="T64" fmla="*/ 40 w 112"/>
                <a:gd name="T65" fmla="*/ 2425 h 525"/>
                <a:gd name="T66" fmla="*/ 283 w 112"/>
                <a:gd name="T67" fmla="*/ 2721 h 5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803 w 152"/>
                <a:gd name="T1" fmla="*/ 1323 h 237"/>
                <a:gd name="T2" fmla="*/ 61 w 152"/>
                <a:gd name="T3" fmla="*/ 0 h 237"/>
                <a:gd name="T4" fmla="*/ 803 w 152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627 w 129"/>
                <a:gd name="T1" fmla="*/ 1101 h 220"/>
                <a:gd name="T2" fmla="*/ 603 w 129"/>
                <a:gd name="T3" fmla="*/ 1061 h 220"/>
                <a:gd name="T4" fmla="*/ 558 w 129"/>
                <a:gd name="T5" fmla="*/ 995 h 220"/>
                <a:gd name="T6" fmla="*/ 537 w 129"/>
                <a:gd name="T7" fmla="*/ 967 h 220"/>
                <a:gd name="T8" fmla="*/ 492 w 129"/>
                <a:gd name="T9" fmla="*/ 882 h 220"/>
                <a:gd name="T10" fmla="*/ 487 w 129"/>
                <a:gd name="T11" fmla="*/ 860 h 220"/>
                <a:gd name="T12" fmla="*/ 459 w 129"/>
                <a:gd name="T13" fmla="*/ 815 h 220"/>
                <a:gd name="T14" fmla="*/ 435 w 129"/>
                <a:gd name="T15" fmla="*/ 778 h 220"/>
                <a:gd name="T16" fmla="*/ 426 w 129"/>
                <a:gd name="T17" fmla="*/ 754 h 220"/>
                <a:gd name="T18" fmla="*/ 414 w 129"/>
                <a:gd name="T19" fmla="*/ 737 h 220"/>
                <a:gd name="T20" fmla="*/ 381 w 129"/>
                <a:gd name="T21" fmla="*/ 693 h 220"/>
                <a:gd name="T22" fmla="*/ 369 w 129"/>
                <a:gd name="T23" fmla="*/ 676 h 220"/>
                <a:gd name="T24" fmla="*/ 352 w 129"/>
                <a:gd name="T25" fmla="*/ 643 h 220"/>
                <a:gd name="T26" fmla="*/ 336 w 129"/>
                <a:gd name="T27" fmla="*/ 615 h 220"/>
                <a:gd name="T28" fmla="*/ 307 w 129"/>
                <a:gd name="T29" fmla="*/ 574 h 220"/>
                <a:gd name="T30" fmla="*/ 286 w 129"/>
                <a:gd name="T31" fmla="*/ 532 h 220"/>
                <a:gd name="T32" fmla="*/ 274 w 129"/>
                <a:gd name="T33" fmla="*/ 513 h 220"/>
                <a:gd name="T34" fmla="*/ 267 w 129"/>
                <a:gd name="T35" fmla="*/ 492 h 220"/>
                <a:gd name="T36" fmla="*/ 258 w 129"/>
                <a:gd name="T37" fmla="*/ 480 h 220"/>
                <a:gd name="T38" fmla="*/ 251 w 129"/>
                <a:gd name="T39" fmla="*/ 475 h 220"/>
                <a:gd name="T40" fmla="*/ 241 w 129"/>
                <a:gd name="T41" fmla="*/ 451 h 220"/>
                <a:gd name="T42" fmla="*/ 201 w 129"/>
                <a:gd name="T43" fmla="*/ 390 h 220"/>
                <a:gd name="T44" fmla="*/ 189 w 129"/>
                <a:gd name="T45" fmla="*/ 369 h 220"/>
                <a:gd name="T46" fmla="*/ 173 w 129"/>
                <a:gd name="T47" fmla="*/ 340 h 220"/>
                <a:gd name="T48" fmla="*/ 151 w 129"/>
                <a:gd name="T49" fmla="*/ 295 h 220"/>
                <a:gd name="T50" fmla="*/ 151 w 129"/>
                <a:gd name="T51" fmla="*/ 274 h 220"/>
                <a:gd name="T52" fmla="*/ 128 w 129"/>
                <a:gd name="T53" fmla="*/ 262 h 220"/>
                <a:gd name="T54" fmla="*/ 111 w 129"/>
                <a:gd name="T55" fmla="*/ 251 h 220"/>
                <a:gd name="T56" fmla="*/ 102 w 129"/>
                <a:gd name="T57" fmla="*/ 225 h 220"/>
                <a:gd name="T58" fmla="*/ 95 w 129"/>
                <a:gd name="T59" fmla="*/ 225 h 220"/>
                <a:gd name="T60" fmla="*/ 90 w 129"/>
                <a:gd name="T61" fmla="*/ 213 h 220"/>
                <a:gd name="T62" fmla="*/ 90 w 129"/>
                <a:gd name="T63" fmla="*/ 184 h 220"/>
                <a:gd name="T64" fmla="*/ 66 w 129"/>
                <a:gd name="T65" fmla="*/ 173 h 220"/>
                <a:gd name="T66" fmla="*/ 66 w 129"/>
                <a:gd name="T67" fmla="*/ 163 h 220"/>
                <a:gd name="T68" fmla="*/ 50 w 129"/>
                <a:gd name="T69" fmla="*/ 144 h 220"/>
                <a:gd name="T70" fmla="*/ 45 w 129"/>
                <a:gd name="T71" fmla="*/ 128 h 220"/>
                <a:gd name="T72" fmla="*/ 57 w 129"/>
                <a:gd name="T73" fmla="*/ 128 h 220"/>
                <a:gd name="T74" fmla="*/ 33 w 129"/>
                <a:gd name="T75" fmla="*/ 102 h 220"/>
                <a:gd name="T76" fmla="*/ 17 w 129"/>
                <a:gd name="T77" fmla="*/ 45 h 220"/>
                <a:gd name="T78" fmla="*/ 12 w 129"/>
                <a:gd name="T79" fmla="*/ 33 h 220"/>
                <a:gd name="T80" fmla="*/ 0 w 129"/>
                <a:gd name="T81" fmla="*/ 0 h 220"/>
                <a:gd name="T82" fmla="*/ 12 w 129"/>
                <a:gd name="T83" fmla="*/ 17 h 220"/>
                <a:gd name="T84" fmla="*/ 17 w 129"/>
                <a:gd name="T85" fmla="*/ 40 h 220"/>
                <a:gd name="T86" fmla="*/ 61 w 129"/>
                <a:gd name="T87" fmla="*/ 90 h 220"/>
                <a:gd name="T88" fmla="*/ 118 w 129"/>
                <a:gd name="T89" fmla="*/ 180 h 220"/>
                <a:gd name="T90" fmla="*/ 173 w 129"/>
                <a:gd name="T91" fmla="*/ 267 h 220"/>
                <a:gd name="T92" fmla="*/ 218 w 129"/>
                <a:gd name="T93" fmla="*/ 340 h 220"/>
                <a:gd name="T94" fmla="*/ 258 w 129"/>
                <a:gd name="T95" fmla="*/ 409 h 220"/>
                <a:gd name="T96" fmla="*/ 319 w 129"/>
                <a:gd name="T97" fmla="*/ 525 h 220"/>
                <a:gd name="T98" fmla="*/ 352 w 129"/>
                <a:gd name="T99" fmla="*/ 586 h 220"/>
                <a:gd name="T100" fmla="*/ 392 w 129"/>
                <a:gd name="T101" fmla="*/ 671 h 220"/>
                <a:gd name="T102" fmla="*/ 565 w 129"/>
                <a:gd name="T103" fmla="*/ 934 h 220"/>
                <a:gd name="T104" fmla="*/ 598 w 129"/>
                <a:gd name="T105" fmla="*/ 1005 h 220"/>
                <a:gd name="T106" fmla="*/ 700 w 129"/>
                <a:gd name="T107" fmla="*/ 1217 h 2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341 w 98"/>
                <a:gd name="T1" fmla="*/ 21 h 188"/>
                <a:gd name="T2" fmla="*/ 78 w 98"/>
                <a:gd name="T3" fmla="*/ 1049 h 188"/>
                <a:gd name="T4" fmla="*/ 443 w 98"/>
                <a:gd name="T5" fmla="*/ 647 h 188"/>
                <a:gd name="T6" fmla="*/ 341 w 98"/>
                <a:gd name="T7" fmla="*/ 21 h 1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99 w 50"/>
                <a:gd name="T1" fmla="*/ 0 h 157"/>
                <a:gd name="T2" fmla="*/ 0 w 50"/>
                <a:gd name="T3" fmla="*/ 877 h 157"/>
                <a:gd name="T4" fmla="*/ 201 w 50"/>
                <a:gd name="T5" fmla="*/ 619 h 157"/>
                <a:gd name="T6" fmla="*/ 99 w 50"/>
                <a:gd name="T7" fmla="*/ 0 h 1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372 w 107"/>
                <a:gd name="T1" fmla="*/ 21 h 211"/>
                <a:gd name="T2" fmla="*/ 89 w 107"/>
                <a:gd name="T3" fmla="*/ 1175 h 211"/>
                <a:gd name="T4" fmla="*/ 483 w 107"/>
                <a:gd name="T5" fmla="*/ 725 h 211"/>
                <a:gd name="T6" fmla="*/ 372 w 107"/>
                <a:gd name="T7" fmla="*/ 21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07 w 54"/>
                <a:gd name="T1" fmla="*/ 0 h 176"/>
                <a:gd name="T2" fmla="*/ 0 w 54"/>
                <a:gd name="T3" fmla="*/ 983 h 176"/>
                <a:gd name="T4" fmla="*/ 213 w 54"/>
                <a:gd name="T5" fmla="*/ 697 h 176"/>
                <a:gd name="T6" fmla="*/ 107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380 w 108"/>
                <a:gd name="T1" fmla="*/ 17 h 211"/>
                <a:gd name="T2" fmla="*/ 83 w 108"/>
                <a:gd name="T3" fmla="*/ 1175 h 211"/>
                <a:gd name="T4" fmla="*/ 484 w 108"/>
                <a:gd name="T5" fmla="*/ 725 h 211"/>
                <a:gd name="T6" fmla="*/ 380 w 108"/>
                <a:gd name="T7" fmla="*/ 17 h 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111 w 54"/>
                <a:gd name="T1" fmla="*/ 0 h 176"/>
                <a:gd name="T2" fmla="*/ 0 w 54"/>
                <a:gd name="T3" fmla="*/ 983 h 176"/>
                <a:gd name="T4" fmla="*/ 218 w 54"/>
                <a:gd name="T5" fmla="*/ 704 h 176"/>
                <a:gd name="T6" fmla="*/ 111 w 54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222 w 108"/>
                <a:gd name="T1" fmla="*/ 17 h 210"/>
                <a:gd name="T2" fmla="*/ 512 w 108"/>
                <a:gd name="T3" fmla="*/ 1172 h 210"/>
                <a:gd name="T4" fmla="*/ 123 w 108"/>
                <a:gd name="T5" fmla="*/ 713 h 210"/>
                <a:gd name="T6" fmla="*/ 222 w 108"/>
                <a:gd name="T7" fmla="*/ 17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193 w 54"/>
                <a:gd name="T1" fmla="*/ 0 h 177"/>
                <a:gd name="T2" fmla="*/ 299 w 54"/>
                <a:gd name="T3" fmla="*/ 987 h 177"/>
                <a:gd name="T4" fmla="*/ 94 w 54"/>
                <a:gd name="T5" fmla="*/ 692 h 177"/>
                <a:gd name="T6" fmla="*/ 193 w 54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795 w 151"/>
                <a:gd name="T1" fmla="*/ 1323 h 237"/>
                <a:gd name="T2" fmla="*/ 57 w 151"/>
                <a:gd name="T3" fmla="*/ 0 h 237"/>
                <a:gd name="T4" fmla="*/ 795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40 w 151"/>
                <a:gd name="T1" fmla="*/ 1323 h 237"/>
                <a:gd name="T2" fmla="*/ 783 w 151"/>
                <a:gd name="T3" fmla="*/ 0 h 237"/>
                <a:gd name="T4" fmla="*/ 40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45 w 151"/>
                <a:gd name="T1" fmla="*/ 1327 h 238"/>
                <a:gd name="T2" fmla="*/ 778 w 151"/>
                <a:gd name="T3" fmla="*/ 0 h 238"/>
                <a:gd name="T4" fmla="*/ 45 w 151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40 w 149"/>
                <a:gd name="T1" fmla="*/ 1327 h 238"/>
                <a:gd name="T2" fmla="*/ 782 w 149"/>
                <a:gd name="T3" fmla="*/ 0 h 238"/>
                <a:gd name="T4" fmla="*/ 40 w 149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804 w 151"/>
                <a:gd name="T1" fmla="*/ 1311 h 235"/>
                <a:gd name="T2" fmla="*/ 61 w 151"/>
                <a:gd name="T3" fmla="*/ 0 h 235"/>
                <a:gd name="T4" fmla="*/ 804 w 151"/>
                <a:gd name="T5" fmla="*/ 1311 h 2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33 w 150"/>
                <a:gd name="T1" fmla="*/ 1319 h 236"/>
                <a:gd name="T2" fmla="*/ 783 w 150"/>
                <a:gd name="T3" fmla="*/ 0 h 236"/>
                <a:gd name="T4" fmla="*/ 33 w 150"/>
                <a:gd name="T5" fmla="*/ 1319 h 2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804 w 151"/>
                <a:gd name="T1" fmla="*/ 1323 h 237"/>
                <a:gd name="T2" fmla="*/ 61 w 151"/>
                <a:gd name="T3" fmla="*/ 0 h 237"/>
                <a:gd name="T4" fmla="*/ 804 w 151"/>
                <a:gd name="T5" fmla="*/ 1323 h 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803 w 152"/>
                <a:gd name="T1" fmla="*/ 1327 h 238"/>
                <a:gd name="T2" fmla="*/ 61 w 152"/>
                <a:gd name="T3" fmla="*/ 0 h 238"/>
                <a:gd name="T4" fmla="*/ 803 w 152"/>
                <a:gd name="T5" fmla="*/ 1327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33 w 136"/>
                <a:gd name="T1" fmla="*/ 1184 h 212"/>
                <a:gd name="T2" fmla="*/ 701 w 136"/>
                <a:gd name="T3" fmla="*/ 0 h 212"/>
                <a:gd name="T4" fmla="*/ 33 w 136"/>
                <a:gd name="T5" fmla="*/ 1184 h 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73 w 127"/>
                <a:gd name="T1" fmla="*/ 1152 h 233"/>
                <a:gd name="T2" fmla="*/ 94 w 127"/>
                <a:gd name="T3" fmla="*/ 1114 h 233"/>
                <a:gd name="T4" fmla="*/ 128 w 127"/>
                <a:gd name="T5" fmla="*/ 1033 h 233"/>
                <a:gd name="T6" fmla="*/ 144 w 127"/>
                <a:gd name="T7" fmla="*/ 1000 h 233"/>
                <a:gd name="T8" fmla="*/ 196 w 127"/>
                <a:gd name="T9" fmla="*/ 929 h 233"/>
                <a:gd name="T10" fmla="*/ 206 w 127"/>
                <a:gd name="T11" fmla="*/ 894 h 233"/>
                <a:gd name="T12" fmla="*/ 234 w 127"/>
                <a:gd name="T13" fmla="*/ 849 h 233"/>
                <a:gd name="T14" fmla="*/ 257 w 127"/>
                <a:gd name="T15" fmla="*/ 811 h 233"/>
                <a:gd name="T16" fmla="*/ 274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5 h 233"/>
                <a:gd name="T26" fmla="*/ 352 w 127"/>
                <a:gd name="T27" fmla="*/ 631 h 233"/>
                <a:gd name="T28" fmla="*/ 369 w 127"/>
                <a:gd name="T29" fmla="*/ 594 h 233"/>
                <a:gd name="T30" fmla="*/ 397 w 127"/>
                <a:gd name="T31" fmla="*/ 549 h 233"/>
                <a:gd name="T32" fmla="*/ 402 w 127"/>
                <a:gd name="T33" fmla="*/ 525 h 233"/>
                <a:gd name="T34" fmla="*/ 418 w 127"/>
                <a:gd name="T35" fmla="*/ 508 h 233"/>
                <a:gd name="T36" fmla="*/ 425 w 127"/>
                <a:gd name="T37" fmla="*/ 487 h 233"/>
                <a:gd name="T38" fmla="*/ 425 w 127"/>
                <a:gd name="T39" fmla="*/ 480 h 233"/>
                <a:gd name="T40" fmla="*/ 442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86 h 233"/>
                <a:gd name="T52" fmla="*/ 553 w 127"/>
                <a:gd name="T53" fmla="*/ 258 h 233"/>
                <a:gd name="T54" fmla="*/ 553 w 127"/>
                <a:gd name="T55" fmla="*/ 241 h 233"/>
                <a:gd name="T56" fmla="*/ 569 w 127"/>
                <a:gd name="T57" fmla="*/ 213 h 233"/>
                <a:gd name="T58" fmla="*/ 569 w 127"/>
                <a:gd name="T59" fmla="*/ 206 h 233"/>
                <a:gd name="T60" fmla="*/ 574 w 127"/>
                <a:gd name="T61" fmla="*/ 196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19 w 127"/>
                <a:gd name="T71" fmla="*/ 106 h 233"/>
                <a:gd name="T72" fmla="*/ 626 w 127"/>
                <a:gd name="T73" fmla="*/ 128 h 233"/>
                <a:gd name="T74" fmla="*/ 647 w 127"/>
                <a:gd name="T75" fmla="*/ 90 h 233"/>
                <a:gd name="T76" fmla="*/ 680 w 127"/>
                <a:gd name="T77" fmla="*/ 45 h 233"/>
                <a:gd name="T78" fmla="*/ 692 w 127"/>
                <a:gd name="T79" fmla="*/ 33 h 233"/>
                <a:gd name="T80" fmla="*/ 709 w 127"/>
                <a:gd name="T81" fmla="*/ 0 h 233"/>
                <a:gd name="T82" fmla="*/ 709 w 127"/>
                <a:gd name="T83" fmla="*/ 17 h 233"/>
                <a:gd name="T84" fmla="*/ 687 w 127"/>
                <a:gd name="T85" fmla="*/ 45 h 233"/>
                <a:gd name="T86" fmla="*/ 664 w 127"/>
                <a:gd name="T87" fmla="*/ 102 h 233"/>
                <a:gd name="T88" fmla="*/ 614 w 127"/>
                <a:gd name="T89" fmla="*/ 196 h 233"/>
                <a:gd name="T90" fmla="*/ 565 w 127"/>
                <a:gd name="T91" fmla="*/ 303 h 233"/>
                <a:gd name="T92" fmla="*/ 520 w 127"/>
                <a:gd name="T93" fmla="*/ 385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31 h 233"/>
                <a:gd name="T100" fmla="*/ 324 w 127"/>
                <a:gd name="T101" fmla="*/ 709 h 233"/>
                <a:gd name="T102" fmla="*/ 184 w 127"/>
                <a:gd name="T103" fmla="*/ 1000 h 233"/>
                <a:gd name="T104" fmla="*/ 144 w 127"/>
                <a:gd name="T105" fmla="*/ 1078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73 w 127"/>
                <a:gd name="T1" fmla="*/ 1147 h 233"/>
                <a:gd name="T2" fmla="*/ 94 w 127"/>
                <a:gd name="T3" fmla="*/ 1109 h 233"/>
                <a:gd name="T4" fmla="*/ 128 w 127"/>
                <a:gd name="T5" fmla="*/ 1024 h 233"/>
                <a:gd name="T6" fmla="*/ 144 w 127"/>
                <a:gd name="T7" fmla="*/ 998 h 233"/>
                <a:gd name="T8" fmla="*/ 201 w 127"/>
                <a:gd name="T9" fmla="*/ 918 h 233"/>
                <a:gd name="T10" fmla="*/ 206 w 127"/>
                <a:gd name="T11" fmla="*/ 892 h 233"/>
                <a:gd name="T12" fmla="*/ 234 w 127"/>
                <a:gd name="T13" fmla="*/ 840 h 233"/>
                <a:gd name="T14" fmla="*/ 257 w 127"/>
                <a:gd name="T15" fmla="*/ 803 h 233"/>
                <a:gd name="T16" fmla="*/ 274 w 127"/>
                <a:gd name="T17" fmla="*/ 779 h 233"/>
                <a:gd name="T18" fmla="*/ 279 w 127"/>
                <a:gd name="T19" fmla="*/ 762 h 233"/>
                <a:gd name="T20" fmla="*/ 302 w 127"/>
                <a:gd name="T21" fmla="*/ 713 h 233"/>
                <a:gd name="T22" fmla="*/ 319 w 127"/>
                <a:gd name="T23" fmla="*/ 692 h 233"/>
                <a:gd name="T24" fmla="*/ 324 w 127"/>
                <a:gd name="T25" fmla="*/ 659 h 233"/>
                <a:gd name="T26" fmla="*/ 352 w 127"/>
                <a:gd name="T27" fmla="*/ 623 h 233"/>
                <a:gd name="T28" fmla="*/ 369 w 127"/>
                <a:gd name="T29" fmla="*/ 590 h 233"/>
                <a:gd name="T30" fmla="*/ 397 w 127"/>
                <a:gd name="T31" fmla="*/ 541 h 233"/>
                <a:gd name="T32" fmla="*/ 406 w 127"/>
                <a:gd name="T33" fmla="*/ 519 h 233"/>
                <a:gd name="T34" fmla="*/ 418 w 127"/>
                <a:gd name="T35" fmla="*/ 500 h 233"/>
                <a:gd name="T36" fmla="*/ 425 w 127"/>
                <a:gd name="T37" fmla="*/ 491 h 233"/>
                <a:gd name="T38" fmla="*/ 430 w 127"/>
                <a:gd name="T39" fmla="*/ 474 h 233"/>
                <a:gd name="T40" fmla="*/ 442 w 127"/>
                <a:gd name="T41" fmla="*/ 458 h 233"/>
                <a:gd name="T42" fmla="*/ 475 w 127"/>
                <a:gd name="T43" fmla="*/ 389 h 233"/>
                <a:gd name="T44" fmla="*/ 491 w 127"/>
                <a:gd name="T45" fmla="*/ 361 h 233"/>
                <a:gd name="T46" fmla="*/ 508 w 127"/>
                <a:gd name="T47" fmla="*/ 345 h 233"/>
                <a:gd name="T48" fmla="*/ 529 w 127"/>
                <a:gd name="T49" fmla="*/ 290 h 233"/>
                <a:gd name="T50" fmla="*/ 546 w 127"/>
                <a:gd name="T51" fmla="*/ 283 h 233"/>
                <a:gd name="T52" fmla="*/ 553 w 127"/>
                <a:gd name="T53" fmla="*/ 257 h 233"/>
                <a:gd name="T54" fmla="*/ 553 w 127"/>
                <a:gd name="T55" fmla="*/ 234 h 233"/>
                <a:gd name="T56" fmla="*/ 569 w 127"/>
                <a:gd name="T57" fmla="*/ 212 h 233"/>
                <a:gd name="T58" fmla="*/ 569 w 127"/>
                <a:gd name="T59" fmla="*/ 201 h 233"/>
                <a:gd name="T60" fmla="*/ 581 w 127"/>
                <a:gd name="T61" fmla="*/ 196 h 233"/>
                <a:gd name="T62" fmla="*/ 598 w 127"/>
                <a:gd name="T63" fmla="*/ 179 h 233"/>
                <a:gd name="T64" fmla="*/ 602 w 127"/>
                <a:gd name="T65" fmla="*/ 156 h 233"/>
                <a:gd name="T66" fmla="*/ 607 w 127"/>
                <a:gd name="T67" fmla="*/ 151 h 233"/>
                <a:gd name="T68" fmla="*/ 614 w 127"/>
                <a:gd name="T69" fmla="*/ 123 h 233"/>
                <a:gd name="T70" fmla="*/ 619 w 127"/>
                <a:gd name="T71" fmla="*/ 106 h 233"/>
                <a:gd name="T72" fmla="*/ 626 w 127"/>
                <a:gd name="T73" fmla="*/ 118 h 233"/>
                <a:gd name="T74" fmla="*/ 647 w 127"/>
                <a:gd name="T75" fmla="*/ 83 h 233"/>
                <a:gd name="T76" fmla="*/ 687 w 127"/>
                <a:gd name="T77" fmla="*/ 45 h 233"/>
                <a:gd name="T78" fmla="*/ 697 w 127"/>
                <a:gd name="T79" fmla="*/ 33 h 233"/>
                <a:gd name="T80" fmla="*/ 709 w 127"/>
                <a:gd name="T81" fmla="*/ 0 h 233"/>
                <a:gd name="T82" fmla="*/ 709 w 127"/>
                <a:gd name="T83" fmla="*/ 12 h 233"/>
                <a:gd name="T84" fmla="*/ 692 w 127"/>
                <a:gd name="T85" fmla="*/ 45 h 233"/>
                <a:gd name="T86" fmla="*/ 664 w 127"/>
                <a:gd name="T87" fmla="*/ 99 h 233"/>
                <a:gd name="T88" fmla="*/ 619 w 127"/>
                <a:gd name="T89" fmla="*/ 196 h 233"/>
                <a:gd name="T90" fmla="*/ 565 w 127"/>
                <a:gd name="T91" fmla="*/ 300 h 233"/>
                <a:gd name="T92" fmla="*/ 520 w 127"/>
                <a:gd name="T93" fmla="*/ 380 h 233"/>
                <a:gd name="T94" fmla="*/ 491 w 127"/>
                <a:gd name="T95" fmla="*/ 446 h 233"/>
                <a:gd name="T96" fmla="*/ 418 w 127"/>
                <a:gd name="T97" fmla="*/ 562 h 233"/>
                <a:gd name="T98" fmla="*/ 380 w 127"/>
                <a:gd name="T99" fmla="*/ 623 h 233"/>
                <a:gd name="T100" fmla="*/ 324 w 127"/>
                <a:gd name="T101" fmla="*/ 713 h 233"/>
                <a:gd name="T102" fmla="*/ 180 w 127"/>
                <a:gd name="T103" fmla="*/ 998 h 233"/>
                <a:gd name="T104" fmla="*/ 144 w 127"/>
                <a:gd name="T105" fmla="*/ 1069 h 233"/>
                <a:gd name="T106" fmla="*/ 5 w 127"/>
                <a:gd name="T107" fmla="*/ 1277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66 w 114"/>
                <a:gd name="T1" fmla="*/ 1024 h 209"/>
                <a:gd name="T2" fmla="*/ 90 w 114"/>
                <a:gd name="T3" fmla="*/ 991 h 209"/>
                <a:gd name="T4" fmla="*/ 118 w 114"/>
                <a:gd name="T5" fmla="*/ 918 h 209"/>
                <a:gd name="T6" fmla="*/ 127 w 114"/>
                <a:gd name="T7" fmla="*/ 889 h 209"/>
                <a:gd name="T8" fmla="*/ 172 w 114"/>
                <a:gd name="T9" fmla="*/ 819 h 209"/>
                <a:gd name="T10" fmla="*/ 189 w 114"/>
                <a:gd name="T11" fmla="*/ 802 h 209"/>
                <a:gd name="T12" fmla="*/ 205 w 114"/>
                <a:gd name="T13" fmla="*/ 757 h 209"/>
                <a:gd name="T14" fmla="*/ 234 w 114"/>
                <a:gd name="T15" fmla="*/ 717 h 209"/>
                <a:gd name="T16" fmla="*/ 238 w 114"/>
                <a:gd name="T17" fmla="*/ 701 h 209"/>
                <a:gd name="T18" fmla="*/ 245 w 114"/>
                <a:gd name="T19" fmla="*/ 679 h 209"/>
                <a:gd name="T20" fmla="*/ 267 w 114"/>
                <a:gd name="T21" fmla="*/ 635 h 209"/>
                <a:gd name="T22" fmla="*/ 278 w 114"/>
                <a:gd name="T23" fmla="*/ 618 h 209"/>
                <a:gd name="T24" fmla="*/ 290 w 114"/>
                <a:gd name="T25" fmla="*/ 590 h 209"/>
                <a:gd name="T26" fmla="*/ 311 w 114"/>
                <a:gd name="T27" fmla="*/ 561 h 209"/>
                <a:gd name="T28" fmla="*/ 328 w 114"/>
                <a:gd name="T29" fmla="*/ 524 h 209"/>
                <a:gd name="T30" fmla="*/ 352 w 114"/>
                <a:gd name="T31" fmla="*/ 484 h 209"/>
                <a:gd name="T32" fmla="*/ 356 w 114"/>
                <a:gd name="T33" fmla="*/ 467 h 209"/>
                <a:gd name="T34" fmla="*/ 378 w 114"/>
                <a:gd name="T35" fmla="*/ 451 h 209"/>
                <a:gd name="T36" fmla="*/ 385 w 114"/>
                <a:gd name="T37" fmla="*/ 434 h 209"/>
                <a:gd name="T38" fmla="*/ 385 w 114"/>
                <a:gd name="T39" fmla="*/ 429 h 209"/>
                <a:gd name="T40" fmla="*/ 389 w 114"/>
                <a:gd name="T41" fmla="*/ 406 h 209"/>
                <a:gd name="T42" fmla="*/ 422 w 114"/>
                <a:gd name="T43" fmla="*/ 351 h 209"/>
                <a:gd name="T44" fmla="*/ 434 w 114"/>
                <a:gd name="T45" fmla="*/ 328 h 209"/>
                <a:gd name="T46" fmla="*/ 446 w 114"/>
                <a:gd name="T47" fmla="*/ 307 h 209"/>
                <a:gd name="T48" fmla="*/ 474 w 114"/>
                <a:gd name="T49" fmla="*/ 257 h 209"/>
                <a:gd name="T50" fmla="*/ 491 w 114"/>
                <a:gd name="T51" fmla="*/ 257 h 209"/>
                <a:gd name="T52" fmla="*/ 491 w 114"/>
                <a:gd name="T53" fmla="*/ 229 h 209"/>
                <a:gd name="T54" fmla="*/ 491 w 114"/>
                <a:gd name="T55" fmla="*/ 212 h 209"/>
                <a:gd name="T56" fmla="*/ 500 w 114"/>
                <a:gd name="T57" fmla="*/ 196 h 209"/>
                <a:gd name="T58" fmla="*/ 500 w 114"/>
                <a:gd name="T59" fmla="*/ 177 h 209"/>
                <a:gd name="T60" fmla="*/ 512 w 114"/>
                <a:gd name="T61" fmla="*/ 172 h 209"/>
                <a:gd name="T62" fmla="*/ 536 w 114"/>
                <a:gd name="T63" fmla="*/ 160 h 209"/>
                <a:gd name="T64" fmla="*/ 536 w 114"/>
                <a:gd name="T65" fmla="*/ 144 h 209"/>
                <a:gd name="T66" fmla="*/ 540 w 114"/>
                <a:gd name="T67" fmla="*/ 127 h 209"/>
                <a:gd name="T68" fmla="*/ 545 w 114"/>
                <a:gd name="T69" fmla="*/ 111 h 209"/>
                <a:gd name="T70" fmla="*/ 557 w 114"/>
                <a:gd name="T71" fmla="*/ 99 h 209"/>
                <a:gd name="T72" fmla="*/ 562 w 114"/>
                <a:gd name="T73" fmla="*/ 106 h 209"/>
                <a:gd name="T74" fmla="*/ 573 w 114"/>
                <a:gd name="T75" fmla="*/ 73 h 209"/>
                <a:gd name="T76" fmla="*/ 606 w 114"/>
                <a:gd name="T77" fmla="*/ 45 h 209"/>
                <a:gd name="T78" fmla="*/ 618 w 114"/>
                <a:gd name="T79" fmla="*/ 28 h 209"/>
                <a:gd name="T80" fmla="*/ 635 w 114"/>
                <a:gd name="T81" fmla="*/ 0 h 209"/>
                <a:gd name="T82" fmla="*/ 635 w 114"/>
                <a:gd name="T83" fmla="*/ 17 h 209"/>
                <a:gd name="T84" fmla="*/ 606 w 114"/>
                <a:gd name="T85" fmla="*/ 33 h 209"/>
                <a:gd name="T86" fmla="*/ 595 w 114"/>
                <a:gd name="T87" fmla="*/ 94 h 209"/>
                <a:gd name="T88" fmla="*/ 552 w 114"/>
                <a:gd name="T89" fmla="*/ 177 h 209"/>
                <a:gd name="T90" fmla="*/ 500 w 114"/>
                <a:gd name="T91" fmla="*/ 267 h 209"/>
                <a:gd name="T92" fmla="*/ 462 w 114"/>
                <a:gd name="T93" fmla="*/ 344 h 209"/>
                <a:gd name="T94" fmla="*/ 439 w 114"/>
                <a:gd name="T95" fmla="*/ 401 h 209"/>
                <a:gd name="T96" fmla="*/ 378 w 114"/>
                <a:gd name="T97" fmla="*/ 512 h 209"/>
                <a:gd name="T98" fmla="*/ 340 w 114"/>
                <a:gd name="T99" fmla="*/ 561 h 209"/>
                <a:gd name="T100" fmla="*/ 295 w 114"/>
                <a:gd name="T101" fmla="*/ 635 h 209"/>
                <a:gd name="T102" fmla="*/ 168 w 114"/>
                <a:gd name="T103" fmla="*/ 889 h 209"/>
                <a:gd name="T104" fmla="*/ 127 w 114"/>
                <a:gd name="T105" fmla="*/ 962 h 209"/>
                <a:gd name="T106" fmla="*/ 5 w 114"/>
                <a:gd name="T107" fmla="*/ 1142 h 2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659 w 135"/>
                <a:gd name="T1" fmla="*/ 1119 h 224"/>
                <a:gd name="T2" fmla="*/ 631 w 135"/>
                <a:gd name="T3" fmla="*/ 1081 h 224"/>
                <a:gd name="T4" fmla="*/ 581 w 135"/>
                <a:gd name="T5" fmla="*/ 1008 h 224"/>
                <a:gd name="T6" fmla="*/ 569 w 135"/>
                <a:gd name="T7" fmla="*/ 984 h 224"/>
                <a:gd name="T8" fmla="*/ 520 w 135"/>
                <a:gd name="T9" fmla="*/ 897 h 224"/>
                <a:gd name="T10" fmla="*/ 508 w 135"/>
                <a:gd name="T11" fmla="*/ 873 h 224"/>
                <a:gd name="T12" fmla="*/ 480 w 135"/>
                <a:gd name="T13" fmla="*/ 835 h 224"/>
                <a:gd name="T14" fmla="*/ 458 w 135"/>
                <a:gd name="T15" fmla="*/ 790 h 224"/>
                <a:gd name="T16" fmla="*/ 442 w 135"/>
                <a:gd name="T17" fmla="*/ 767 h 224"/>
                <a:gd name="T18" fmla="*/ 430 w 135"/>
                <a:gd name="T19" fmla="*/ 750 h 224"/>
                <a:gd name="T20" fmla="*/ 406 w 135"/>
                <a:gd name="T21" fmla="*/ 705 h 224"/>
                <a:gd name="T22" fmla="*/ 385 w 135"/>
                <a:gd name="T23" fmla="*/ 689 h 224"/>
                <a:gd name="T24" fmla="*/ 369 w 135"/>
                <a:gd name="T25" fmla="*/ 660 h 224"/>
                <a:gd name="T26" fmla="*/ 352 w 135"/>
                <a:gd name="T27" fmla="*/ 627 h 224"/>
                <a:gd name="T28" fmla="*/ 328 w 135"/>
                <a:gd name="T29" fmla="*/ 594 h 224"/>
                <a:gd name="T30" fmla="*/ 307 w 135"/>
                <a:gd name="T31" fmla="*/ 544 h 224"/>
                <a:gd name="T32" fmla="*/ 291 w 135"/>
                <a:gd name="T33" fmla="*/ 521 h 224"/>
                <a:gd name="T34" fmla="*/ 286 w 135"/>
                <a:gd name="T35" fmla="*/ 504 h 224"/>
                <a:gd name="T36" fmla="*/ 267 w 135"/>
                <a:gd name="T37" fmla="*/ 487 h 224"/>
                <a:gd name="T38" fmla="*/ 262 w 135"/>
                <a:gd name="T39" fmla="*/ 480 h 224"/>
                <a:gd name="T40" fmla="*/ 258 w 135"/>
                <a:gd name="T41" fmla="*/ 459 h 224"/>
                <a:gd name="T42" fmla="*/ 217 w 135"/>
                <a:gd name="T43" fmla="*/ 397 h 224"/>
                <a:gd name="T44" fmla="*/ 201 w 135"/>
                <a:gd name="T45" fmla="*/ 369 h 224"/>
                <a:gd name="T46" fmla="*/ 184 w 135"/>
                <a:gd name="T47" fmla="*/ 353 h 224"/>
                <a:gd name="T48" fmla="*/ 156 w 135"/>
                <a:gd name="T49" fmla="*/ 296 h 224"/>
                <a:gd name="T50" fmla="*/ 163 w 135"/>
                <a:gd name="T51" fmla="*/ 279 h 224"/>
                <a:gd name="T52" fmla="*/ 139 w 135"/>
                <a:gd name="T53" fmla="*/ 263 h 224"/>
                <a:gd name="T54" fmla="*/ 123 w 135"/>
                <a:gd name="T55" fmla="*/ 251 h 224"/>
                <a:gd name="T56" fmla="*/ 111 w 135"/>
                <a:gd name="T57" fmla="*/ 225 h 224"/>
                <a:gd name="T58" fmla="*/ 106 w 135"/>
                <a:gd name="T59" fmla="*/ 218 h 224"/>
                <a:gd name="T60" fmla="*/ 106 w 135"/>
                <a:gd name="T61" fmla="*/ 213 h 224"/>
                <a:gd name="T62" fmla="*/ 95 w 135"/>
                <a:gd name="T63" fmla="*/ 189 h 224"/>
                <a:gd name="T64" fmla="*/ 73 w 135"/>
                <a:gd name="T65" fmla="*/ 173 h 224"/>
                <a:gd name="T66" fmla="*/ 73 w 135"/>
                <a:gd name="T67" fmla="*/ 163 h 224"/>
                <a:gd name="T68" fmla="*/ 61 w 135"/>
                <a:gd name="T69" fmla="*/ 147 h 224"/>
                <a:gd name="T70" fmla="*/ 45 w 135"/>
                <a:gd name="T71" fmla="*/ 128 h 224"/>
                <a:gd name="T72" fmla="*/ 66 w 135"/>
                <a:gd name="T73" fmla="*/ 128 h 224"/>
                <a:gd name="T74" fmla="*/ 33 w 135"/>
                <a:gd name="T75" fmla="*/ 106 h 224"/>
                <a:gd name="T76" fmla="*/ 28 w 135"/>
                <a:gd name="T77" fmla="*/ 50 h 224"/>
                <a:gd name="T78" fmla="*/ 21 w 135"/>
                <a:gd name="T79" fmla="*/ 28 h 224"/>
                <a:gd name="T80" fmla="*/ 0 w 135"/>
                <a:gd name="T81" fmla="*/ 0 h 224"/>
                <a:gd name="T82" fmla="*/ 17 w 135"/>
                <a:gd name="T83" fmla="*/ 12 h 224"/>
                <a:gd name="T84" fmla="*/ 28 w 135"/>
                <a:gd name="T85" fmla="*/ 45 h 224"/>
                <a:gd name="T86" fmla="*/ 66 w 135"/>
                <a:gd name="T87" fmla="*/ 95 h 224"/>
                <a:gd name="T88" fmla="*/ 123 w 135"/>
                <a:gd name="T89" fmla="*/ 180 h 224"/>
                <a:gd name="T90" fmla="*/ 180 w 135"/>
                <a:gd name="T91" fmla="*/ 274 h 224"/>
                <a:gd name="T92" fmla="*/ 229 w 135"/>
                <a:gd name="T93" fmla="*/ 353 h 224"/>
                <a:gd name="T94" fmla="*/ 267 w 135"/>
                <a:gd name="T95" fmla="*/ 409 h 224"/>
                <a:gd name="T96" fmla="*/ 328 w 135"/>
                <a:gd name="T97" fmla="*/ 525 h 224"/>
                <a:gd name="T98" fmla="*/ 369 w 135"/>
                <a:gd name="T99" fmla="*/ 599 h 224"/>
                <a:gd name="T100" fmla="*/ 414 w 135"/>
                <a:gd name="T101" fmla="*/ 677 h 224"/>
                <a:gd name="T102" fmla="*/ 586 w 135"/>
                <a:gd name="T103" fmla="*/ 951 h 224"/>
                <a:gd name="T104" fmla="*/ 626 w 135"/>
                <a:gd name="T105" fmla="*/ 1020 h 224"/>
                <a:gd name="T106" fmla="*/ 733 w 135"/>
                <a:gd name="T107" fmla="*/ 1242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659 w 135"/>
                <a:gd name="T1" fmla="*/ 1105 h 224"/>
                <a:gd name="T2" fmla="*/ 636 w 135"/>
                <a:gd name="T3" fmla="*/ 1077 h 224"/>
                <a:gd name="T4" fmla="*/ 581 w 135"/>
                <a:gd name="T5" fmla="*/ 1004 h 224"/>
                <a:gd name="T6" fmla="*/ 569 w 135"/>
                <a:gd name="T7" fmla="*/ 982 h 224"/>
                <a:gd name="T8" fmla="*/ 520 w 135"/>
                <a:gd name="T9" fmla="*/ 893 h 224"/>
                <a:gd name="T10" fmla="*/ 508 w 135"/>
                <a:gd name="T11" fmla="*/ 864 h 224"/>
                <a:gd name="T12" fmla="*/ 480 w 135"/>
                <a:gd name="T13" fmla="*/ 827 h 224"/>
                <a:gd name="T14" fmla="*/ 458 w 135"/>
                <a:gd name="T15" fmla="*/ 786 h 224"/>
                <a:gd name="T16" fmla="*/ 447 w 135"/>
                <a:gd name="T17" fmla="*/ 765 h 224"/>
                <a:gd name="T18" fmla="*/ 435 w 135"/>
                <a:gd name="T19" fmla="*/ 746 h 224"/>
                <a:gd name="T20" fmla="*/ 402 w 135"/>
                <a:gd name="T21" fmla="*/ 704 h 224"/>
                <a:gd name="T22" fmla="*/ 390 w 135"/>
                <a:gd name="T23" fmla="*/ 680 h 224"/>
                <a:gd name="T24" fmla="*/ 364 w 135"/>
                <a:gd name="T25" fmla="*/ 652 h 224"/>
                <a:gd name="T26" fmla="*/ 352 w 135"/>
                <a:gd name="T27" fmla="*/ 619 h 224"/>
                <a:gd name="T28" fmla="*/ 324 w 135"/>
                <a:gd name="T29" fmla="*/ 586 h 224"/>
                <a:gd name="T30" fmla="*/ 307 w 135"/>
                <a:gd name="T31" fmla="*/ 541 h 224"/>
                <a:gd name="T32" fmla="*/ 291 w 135"/>
                <a:gd name="T33" fmla="*/ 524 h 224"/>
                <a:gd name="T34" fmla="*/ 286 w 135"/>
                <a:gd name="T35" fmla="*/ 503 h 224"/>
                <a:gd name="T36" fmla="*/ 267 w 135"/>
                <a:gd name="T37" fmla="*/ 484 h 224"/>
                <a:gd name="T38" fmla="*/ 262 w 135"/>
                <a:gd name="T39" fmla="*/ 479 h 224"/>
                <a:gd name="T40" fmla="*/ 250 w 135"/>
                <a:gd name="T41" fmla="*/ 458 h 224"/>
                <a:gd name="T42" fmla="*/ 213 w 135"/>
                <a:gd name="T43" fmla="*/ 390 h 224"/>
                <a:gd name="T44" fmla="*/ 201 w 135"/>
                <a:gd name="T45" fmla="*/ 373 h 224"/>
                <a:gd name="T46" fmla="*/ 189 w 135"/>
                <a:gd name="T47" fmla="*/ 352 h 224"/>
                <a:gd name="T48" fmla="*/ 156 w 135"/>
                <a:gd name="T49" fmla="*/ 295 h 224"/>
                <a:gd name="T50" fmla="*/ 163 w 135"/>
                <a:gd name="T51" fmla="*/ 279 h 224"/>
                <a:gd name="T52" fmla="*/ 139 w 135"/>
                <a:gd name="T53" fmla="*/ 262 h 224"/>
                <a:gd name="T54" fmla="*/ 123 w 135"/>
                <a:gd name="T55" fmla="*/ 250 h 224"/>
                <a:gd name="T56" fmla="*/ 111 w 135"/>
                <a:gd name="T57" fmla="*/ 229 h 224"/>
                <a:gd name="T58" fmla="*/ 102 w 135"/>
                <a:gd name="T59" fmla="*/ 222 h 224"/>
                <a:gd name="T60" fmla="*/ 102 w 135"/>
                <a:gd name="T61" fmla="*/ 205 h 224"/>
                <a:gd name="T62" fmla="*/ 95 w 135"/>
                <a:gd name="T63" fmla="*/ 189 h 224"/>
                <a:gd name="T64" fmla="*/ 73 w 135"/>
                <a:gd name="T65" fmla="*/ 172 h 224"/>
                <a:gd name="T66" fmla="*/ 73 w 135"/>
                <a:gd name="T67" fmla="*/ 161 h 224"/>
                <a:gd name="T68" fmla="*/ 57 w 135"/>
                <a:gd name="T69" fmla="*/ 144 h 224"/>
                <a:gd name="T70" fmla="*/ 50 w 135"/>
                <a:gd name="T71" fmla="*/ 128 h 224"/>
                <a:gd name="T72" fmla="*/ 61 w 135"/>
                <a:gd name="T73" fmla="*/ 128 h 224"/>
                <a:gd name="T74" fmla="*/ 40 w 135"/>
                <a:gd name="T75" fmla="*/ 102 h 224"/>
                <a:gd name="T76" fmla="*/ 21 w 135"/>
                <a:gd name="T77" fmla="*/ 50 h 224"/>
                <a:gd name="T78" fmla="*/ 21 w 135"/>
                <a:gd name="T79" fmla="*/ 33 h 224"/>
                <a:gd name="T80" fmla="*/ 0 w 135"/>
                <a:gd name="T81" fmla="*/ 0 h 224"/>
                <a:gd name="T82" fmla="*/ 17 w 135"/>
                <a:gd name="T83" fmla="*/ 12 h 224"/>
                <a:gd name="T84" fmla="*/ 21 w 135"/>
                <a:gd name="T85" fmla="*/ 45 h 224"/>
                <a:gd name="T86" fmla="*/ 61 w 135"/>
                <a:gd name="T87" fmla="*/ 90 h 224"/>
                <a:gd name="T88" fmla="*/ 123 w 135"/>
                <a:gd name="T89" fmla="*/ 179 h 224"/>
                <a:gd name="T90" fmla="*/ 180 w 135"/>
                <a:gd name="T91" fmla="*/ 279 h 224"/>
                <a:gd name="T92" fmla="*/ 229 w 135"/>
                <a:gd name="T93" fmla="*/ 352 h 224"/>
                <a:gd name="T94" fmla="*/ 267 w 135"/>
                <a:gd name="T95" fmla="*/ 406 h 224"/>
                <a:gd name="T96" fmla="*/ 336 w 135"/>
                <a:gd name="T97" fmla="*/ 529 h 224"/>
                <a:gd name="T98" fmla="*/ 369 w 135"/>
                <a:gd name="T99" fmla="*/ 597 h 224"/>
                <a:gd name="T100" fmla="*/ 414 w 135"/>
                <a:gd name="T101" fmla="*/ 680 h 224"/>
                <a:gd name="T102" fmla="*/ 586 w 135"/>
                <a:gd name="T103" fmla="*/ 942 h 224"/>
                <a:gd name="T104" fmla="*/ 626 w 135"/>
                <a:gd name="T105" fmla="*/ 1015 h 224"/>
                <a:gd name="T106" fmla="*/ 733 w 135"/>
                <a:gd name="T107" fmla="*/ 1237 h 2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627 w 129"/>
                <a:gd name="T1" fmla="*/ 1086 h 219"/>
                <a:gd name="T2" fmla="*/ 610 w 129"/>
                <a:gd name="T3" fmla="*/ 1048 h 219"/>
                <a:gd name="T4" fmla="*/ 558 w 129"/>
                <a:gd name="T5" fmla="*/ 980 h 219"/>
                <a:gd name="T6" fmla="*/ 537 w 129"/>
                <a:gd name="T7" fmla="*/ 958 h 219"/>
                <a:gd name="T8" fmla="*/ 497 w 129"/>
                <a:gd name="T9" fmla="*/ 876 h 219"/>
                <a:gd name="T10" fmla="*/ 480 w 129"/>
                <a:gd name="T11" fmla="*/ 852 h 219"/>
                <a:gd name="T12" fmla="*/ 459 w 129"/>
                <a:gd name="T13" fmla="*/ 807 h 219"/>
                <a:gd name="T14" fmla="*/ 430 w 129"/>
                <a:gd name="T15" fmla="*/ 770 h 219"/>
                <a:gd name="T16" fmla="*/ 426 w 129"/>
                <a:gd name="T17" fmla="*/ 746 h 219"/>
                <a:gd name="T18" fmla="*/ 414 w 129"/>
                <a:gd name="T19" fmla="*/ 737 h 219"/>
                <a:gd name="T20" fmla="*/ 381 w 129"/>
                <a:gd name="T21" fmla="*/ 692 h 219"/>
                <a:gd name="T22" fmla="*/ 369 w 129"/>
                <a:gd name="T23" fmla="*/ 663 h 219"/>
                <a:gd name="T24" fmla="*/ 348 w 129"/>
                <a:gd name="T25" fmla="*/ 640 h 219"/>
                <a:gd name="T26" fmla="*/ 329 w 129"/>
                <a:gd name="T27" fmla="*/ 607 h 219"/>
                <a:gd name="T28" fmla="*/ 312 w 129"/>
                <a:gd name="T29" fmla="*/ 569 h 219"/>
                <a:gd name="T30" fmla="*/ 286 w 129"/>
                <a:gd name="T31" fmla="*/ 519 h 219"/>
                <a:gd name="T32" fmla="*/ 274 w 129"/>
                <a:gd name="T33" fmla="*/ 508 h 219"/>
                <a:gd name="T34" fmla="*/ 267 w 129"/>
                <a:gd name="T35" fmla="*/ 484 h 219"/>
                <a:gd name="T36" fmla="*/ 258 w 129"/>
                <a:gd name="T37" fmla="*/ 475 h 219"/>
                <a:gd name="T38" fmla="*/ 251 w 129"/>
                <a:gd name="T39" fmla="*/ 467 h 219"/>
                <a:gd name="T40" fmla="*/ 234 w 129"/>
                <a:gd name="T41" fmla="*/ 446 h 219"/>
                <a:gd name="T42" fmla="*/ 201 w 129"/>
                <a:gd name="T43" fmla="*/ 385 h 219"/>
                <a:gd name="T44" fmla="*/ 184 w 129"/>
                <a:gd name="T45" fmla="*/ 361 h 219"/>
                <a:gd name="T46" fmla="*/ 173 w 129"/>
                <a:gd name="T47" fmla="*/ 340 h 219"/>
                <a:gd name="T48" fmla="*/ 151 w 129"/>
                <a:gd name="T49" fmla="*/ 290 h 219"/>
                <a:gd name="T50" fmla="*/ 151 w 129"/>
                <a:gd name="T51" fmla="*/ 267 h 219"/>
                <a:gd name="T52" fmla="*/ 123 w 129"/>
                <a:gd name="T53" fmla="*/ 262 h 219"/>
                <a:gd name="T54" fmla="*/ 111 w 129"/>
                <a:gd name="T55" fmla="*/ 250 h 219"/>
                <a:gd name="T56" fmla="*/ 102 w 129"/>
                <a:gd name="T57" fmla="*/ 222 h 219"/>
                <a:gd name="T58" fmla="*/ 90 w 129"/>
                <a:gd name="T59" fmla="*/ 217 h 219"/>
                <a:gd name="T60" fmla="*/ 90 w 129"/>
                <a:gd name="T61" fmla="*/ 205 h 219"/>
                <a:gd name="T62" fmla="*/ 90 w 129"/>
                <a:gd name="T63" fmla="*/ 184 h 219"/>
                <a:gd name="T64" fmla="*/ 66 w 129"/>
                <a:gd name="T65" fmla="*/ 168 h 219"/>
                <a:gd name="T66" fmla="*/ 66 w 129"/>
                <a:gd name="T67" fmla="*/ 156 h 219"/>
                <a:gd name="T68" fmla="*/ 50 w 129"/>
                <a:gd name="T69" fmla="*/ 144 h 219"/>
                <a:gd name="T70" fmla="*/ 40 w 129"/>
                <a:gd name="T71" fmla="*/ 123 h 219"/>
                <a:gd name="T72" fmla="*/ 57 w 129"/>
                <a:gd name="T73" fmla="*/ 123 h 219"/>
                <a:gd name="T74" fmla="*/ 28 w 129"/>
                <a:gd name="T75" fmla="*/ 99 h 219"/>
                <a:gd name="T76" fmla="*/ 17 w 129"/>
                <a:gd name="T77" fmla="*/ 45 h 219"/>
                <a:gd name="T78" fmla="*/ 17 w 129"/>
                <a:gd name="T79" fmla="*/ 28 h 219"/>
                <a:gd name="T80" fmla="*/ 0 w 129"/>
                <a:gd name="T81" fmla="*/ 0 h 219"/>
                <a:gd name="T82" fmla="*/ 12 w 129"/>
                <a:gd name="T83" fmla="*/ 5 h 219"/>
                <a:gd name="T84" fmla="*/ 17 w 129"/>
                <a:gd name="T85" fmla="*/ 40 h 219"/>
                <a:gd name="T86" fmla="*/ 57 w 129"/>
                <a:gd name="T87" fmla="*/ 90 h 219"/>
                <a:gd name="T88" fmla="*/ 111 w 129"/>
                <a:gd name="T89" fmla="*/ 172 h 219"/>
                <a:gd name="T90" fmla="*/ 168 w 129"/>
                <a:gd name="T91" fmla="*/ 262 h 219"/>
                <a:gd name="T92" fmla="*/ 218 w 129"/>
                <a:gd name="T93" fmla="*/ 340 h 219"/>
                <a:gd name="T94" fmla="*/ 251 w 129"/>
                <a:gd name="T95" fmla="*/ 401 h 219"/>
                <a:gd name="T96" fmla="*/ 319 w 129"/>
                <a:gd name="T97" fmla="*/ 519 h 219"/>
                <a:gd name="T98" fmla="*/ 352 w 129"/>
                <a:gd name="T99" fmla="*/ 585 h 219"/>
                <a:gd name="T100" fmla="*/ 392 w 129"/>
                <a:gd name="T101" fmla="*/ 663 h 219"/>
                <a:gd name="T102" fmla="*/ 558 w 129"/>
                <a:gd name="T103" fmla="*/ 921 h 219"/>
                <a:gd name="T104" fmla="*/ 603 w 129"/>
                <a:gd name="T105" fmla="*/ 999 h 219"/>
                <a:gd name="T106" fmla="*/ 705 w 129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644 w 131"/>
                <a:gd name="T1" fmla="*/ 1086 h 219"/>
                <a:gd name="T2" fmla="*/ 622 w 131"/>
                <a:gd name="T3" fmla="*/ 1053 h 219"/>
                <a:gd name="T4" fmla="*/ 570 w 131"/>
                <a:gd name="T5" fmla="*/ 980 h 219"/>
                <a:gd name="T6" fmla="*/ 561 w 131"/>
                <a:gd name="T7" fmla="*/ 958 h 219"/>
                <a:gd name="T8" fmla="*/ 516 w 131"/>
                <a:gd name="T9" fmla="*/ 876 h 219"/>
                <a:gd name="T10" fmla="*/ 499 w 131"/>
                <a:gd name="T11" fmla="*/ 852 h 219"/>
                <a:gd name="T12" fmla="*/ 471 w 131"/>
                <a:gd name="T13" fmla="*/ 814 h 219"/>
                <a:gd name="T14" fmla="*/ 447 w 131"/>
                <a:gd name="T15" fmla="*/ 774 h 219"/>
                <a:gd name="T16" fmla="*/ 438 w 131"/>
                <a:gd name="T17" fmla="*/ 746 h 219"/>
                <a:gd name="T18" fmla="*/ 419 w 131"/>
                <a:gd name="T19" fmla="*/ 729 h 219"/>
                <a:gd name="T20" fmla="*/ 393 w 131"/>
                <a:gd name="T21" fmla="*/ 692 h 219"/>
                <a:gd name="T22" fmla="*/ 381 w 131"/>
                <a:gd name="T23" fmla="*/ 668 h 219"/>
                <a:gd name="T24" fmla="*/ 364 w 131"/>
                <a:gd name="T25" fmla="*/ 640 h 219"/>
                <a:gd name="T26" fmla="*/ 341 w 131"/>
                <a:gd name="T27" fmla="*/ 607 h 219"/>
                <a:gd name="T28" fmla="*/ 324 w 131"/>
                <a:gd name="T29" fmla="*/ 574 h 219"/>
                <a:gd name="T30" fmla="*/ 296 w 131"/>
                <a:gd name="T31" fmla="*/ 524 h 219"/>
                <a:gd name="T32" fmla="*/ 286 w 131"/>
                <a:gd name="T33" fmla="*/ 512 h 219"/>
                <a:gd name="T34" fmla="*/ 279 w 131"/>
                <a:gd name="T35" fmla="*/ 484 h 219"/>
                <a:gd name="T36" fmla="*/ 270 w 131"/>
                <a:gd name="T37" fmla="*/ 479 h 219"/>
                <a:gd name="T38" fmla="*/ 263 w 131"/>
                <a:gd name="T39" fmla="*/ 467 h 219"/>
                <a:gd name="T40" fmla="*/ 246 w 131"/>
                <a:gd name="T41" fmla="*/ 446 h 219"/>
                <a:gd name="T42" fmla="*/ 213 w 131"/>
                <a:gd name="T43" fmla="*/ 385 h 219"/>
                <a:gd name="T44" fmla="*/ 196 w 131"/>
                <a:gd name="T45" fmla="*/ 368 h 219"/>
                <a:gd name="T46" fmla="*/ 185 w 131"/>
                <a:gd name="T47" fmla="*/ 340 h 219"/>
                <a:gd name="T48" fmla="*/ 156 w 131"/>
                <a:gd name="T49" fmla="*/ 290 h 219"/>
                <a:gd name="T50" fmla="*/ 156 w 131"/>
                <a:gd name="T51" fmla="*/ 274 h 219"/>
                <a:gd name="T52" fmla="*/ 140 w 131"/>
                <a:gd name="T53" fmla="*/ 262 h 219"/>
                <a:gd name="T54" fmla="*/ 123 w 131"/>
                <a:gd name="T55" fmla="*/ 250 h 219"/>
                <a:gd name="T56" fmla="*/ 111 w 131"/>
                <a:gd name="T57" fmla="*/ 222 h 219"/>
                <a:gd name="T58" fmla="*/ 102 w 131"/>
                <a:gd name="T59" fmla="*/ 222 h 219"/>
                <a:gd name="T60" fmla="*/ 102 w 131"/>
                <a:gd name="T61" fmla="*/ 212 h 219"/>
                <a:gd name="T62" fmla="*/ 95 w 131"/>
                <a:gd name="T63" fmla="*/ 184 h 219"/>
                <a:gd name="T64" fmla="*/ 78 w 131"/>
                <a:gd name="T65" fmla="*/ 172 h 219"/>
                <a:gd name="T66" fmla="*/ 73 w 131"/>
                <a:gd name="T67" fmla="*/ 156 h 219"/>
                <a:gd name="T68" fmla="*/ 66 w 131"/>
                <a:gd name="T69" fmla="*/ 144 h 219"/>
                <a:gd name="T70" fmla="*/ 50 w 131"/>
                <a:gd name="T71" fmla="*/ 123 h 219"/>
                <a:gd name="T72" fmla="*/ 66 w 131"/>
                <a:gd name="T73" fmla="*/ 127 h 219"/>
                <a:gd name="T74" fmla="*/ 40 w 131"/>
                <a:gd name="T75" fmla="*/ 99 h 219"/>
                <a:gd name="T76" fmla="*/ 28 w 131"/>
                <a:gd name="T77" fmla="*/ 45 h 219"/>
                <a:gd name="T78" fmla="*/ 21 w 131"/>
                <a:gd name="T79" fmla="*/ 33 h 219"/>
                <a:gd name="T80" fmla="*/ 0 w 131"/>
                <a:gd name="T81" fmla="*/ 0 h 219"/>
                <a:gd name="T82" fmla="*/ 17 w 131"/>
                <a:gd name="T83" fmla="*/ 12 h 219"/>
                <a:gd name="T84" fmla="*/ 28 w 131"/>
                <a:gd name="T85" fmla="*/ 40 h 219"/>
                <a:gd name="T86" fmla="*/ 73 w 131"/>
                <a:gd name="T87" fmla="*/ 90 h 219"/>
                <a:gd name="T88" fmla="*/ 123 w 131"/>
                <a:gd name="T89" fmla="*/ 172 h 219"/>
                <a:gd name="T90" fmla="*/ 185 w 131"/>
                <a:gd name="T91" fmla="*/ 267 h 219"/>
                <a:gd name="T92" fmla="*/ 230 w 131"/>
                <a:gd name="T93" fmla="*/ 340 h 219"/>
                <a:gd name="T94" fmla="*/ 270 w 131"/>
                <a:gd name="T95" fmla="*/ 397 h 219"/>
                <a:gd name="T96" fmla="*/ 331 w 131"/>
                <a:gd name="T97" fmla="*/ 519 h 219"/>
                <a:gd name="T98" fmla="*/ 364 w 131"/>
                <a:gd name="T99" fmla="*/ 585 h 219"/>
                <a:gd name="T100" fmla="*/ 409 w 131"/>
                <a:gd name="T101" fmla="*/ 668 h 219"/>
                <a:gd name="T102" fmla="*/ 577 w 131"/>
                <a:gd name="T103" fmla="*/ 925 h 219"/>
                <a:gd name="T104" fmla="*/ 615 w 131"/>
                <a:gd name="T105" fmla="*/ 992 h 219"/>
                <a:gd name="T106" fmla="*/ 717 w 131"/>
                <a:gd name="T107" fmla="*/ 1209 h 21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94 w 127"/>
                <a:gd name="T3" fmla="*/ 1114 h 233"/>
                <a:gd name="T4" fmla="*/ 128 w 127"/>
                <a:gd name="T5" fmla="*/ 1033 h 233"/>
                <a:gd name="T6" fmla="*/ 151 w 127"/>
                <a:gd name="T7" fmla="*/ 1000 h 233"/>
                <a:gd name="T8" fmla="*/ 196 w 127"/>
                <a:gd name="T9" fmla="*/ 922 h 233"/>
                <a:gd name="T10" fmla="*/ 213 w 127"/>
                <a:gd name="T11" fmla="*/ 894 h 233"/>
                <a:gd name="T12" fmla="*/ 229 w 127"/>
                <a:gd name="T13" fmla="*/ 849 h 233"/>
                <a:gd name="T14" fmla="*/ 257 w 127"/>
                <a:gd name="T15" fmla="*/ 811 h 233"/>
                <a:gd name="T16" fmla="*/ 267 w 127"/>
                <a:gd name="T17" fmla="*/ 787 h 233"/>
                <a:gd name="T18" fmla="*/ 274 w 127"/>
                <a:gd name="T19" fmla="*/ 766 h 233"/>
                <a:gd name="T20" fmla="*/ 302 w 127"/>
                <a:gd name="T21" fmla="*/ 717 h 233"/>
                <a:gd name="T22" fmla="*/ 312 w 127"/>
                <a:gd name="T23" fmla="*/ 693 h 233"/>
                <a:gd name="T24" fmla="*/ 324 w 127"/>
                <a:gd name="T25" fmla="*/ 660 h 233"/>
                <a:gd name="T26" fmla="*/ 345 w 127"/>
                <a:gd name="T27" fmla="*/ 627 h 233"/>
                <a:gd name="T28" fmla="*/ 369 w 127"/>
                <a:gd name="T29" fmla="*/ 586 h 233"/>
                <a:gd name="T30" fmla="*/ 397 w 127"/>
                <a:gd name="T31" fmla="*/ 549 h 233"/>
                <a:gd name="T32" fmla="*/ 406 w 127"/>
                <a:gd name="T33" fmla="*/ 520 h 233"/>
                <a:gd name="T34" fmla="*/ 413 w 127"/>
                <a:gd name="T35" fmla="*/ 508 h 233"/>
                <a:gd name="T36" fmla="*/ 425 w 127"/>
                <a:gd name="T37" fmla="*/ 487 h 233"/>
                <a:gd name="T38" fmla="*/ 425 w 127"/>
                <a:gd name="T39" fmla="*/ 475 h 233"/>
                <a:gd name="T40" fmla="*/ 435 w 127"/>
                <a:gd name="T41" fmla="*/ 459 h 233"/>
                <a:gd name="T42" fmla="*/ 475 w 127"/>
                <a:gd name="T43" fmla="*/ 397 h 233"/>
                <a:gd name="T44" fmla="*/ 491 w 127"/>
                <a:gd name="T45" fmla="*/ 364 h 233"/>
                <a:gd name="T46" fmla="*/ 503 w 127"/>
                <a:gd name="T47" fmla="*/ 348 h 233"/>
                <a:gd name="T48" fmla="*/ 529 w 127"/>
                <a:gd name="T49" fmla="*/ 291 h 233"/>
                <a:gd name="T50" fmla="*/ 546 w 127"/>
                <a:gd name="T51" fmla="*/ 279 h 233"/>
                <a:gd name="T52" fmla="*/ 553 w 127"/>
                <a:gd name="T53" fmla="*/ 258 h 233"/>
                <a:gd name="T54" fmla="*/ 553 w 127"/>
                <a:gd name="T55" fmla="*/ 241 h 233"/>
                <a:gd name="T56" fmla="*/ 565 w 127"/>
                <a:gd name="T57" fmla="*/ 213 h 233"/>
                <a:gd name="T58" fmla="*/ 565 w 127"/>
                <a:gd name="T59" fmla="*/ 206 h 233"/>
                <a:gd name="T60" fmla="*/ 574 w 127"/>
                <a:gd name="T61" fmla="*/ 196 h 233"/>
                <a:gd name="T62" fmla="*/ 598 w 127"/>
                <a:gd name="T63" fmla="*/ 173 h 233"/>
                <a:gd name="T64" fmla="*/ 598 w 127"/>
                <a:gd name="T65" fmla="*/ 156 h 233"/>
                <a:gd name="T66" fmla="*/ 607 w 127"/>
                <a:gd name="T67" fmla="*/ 144 h 233"/>
                <a:gd name="T68" fmla="*/ 614 w 127"/>
                <a:gd name="T69" fmla="*/ 128 h 233"/>
                <a:gd name="T70" fmla="*/ 626 w 127"/>
                <a:gd name="T71" fmla="*/ 106 h 233"/>
                <a:gd name="T72" fmla="*/ 631 w 127"/>
                <a:gd name="T73" fmla="*/ 123 h 233"/>
                <a:gd name="T74" fmla="*/ 643 w 127"/>
                <a:gd name="T75" fmla="*/ 83 h 233"/>
                <a:gd name="T76" fmla="*/ 676 w 127"/>
                <a:gd name="T77" fmla="*/ 45 h 233"/>
                <a:gd name="T78" fmla="*/ 692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80 w 127"/>
                <a:gd name="T85" fmla="*/ 45 h 233"/>
                <a:gd name="T86" fmla="*/ 664 w 127"/>
                <a:gd name="T87" fmla="*/ 102 h 233"/>
                <a:gd name="T88" fmla="*/ 619 w 127"/>
                <a:gd name="T89" fmla="*/ 201 h 233"/>
                <a:gd name="T90" fmla="*/ 565 w 127"/>
                <a:gd name="T91" fmla="*/ 303 h 233"/>
                <a:gd name="T92" fmla="*/ 524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0 w 127"/>
                <a:gd name="T99" fmla="*/ 627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6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78 w 127"/>
                <a:gd name="T1" fmla="*/ 1147 h 233"/>
                <a:gd name="T2" fmla="*/ 102 w 127"/>
                <a:gd name="T3" fmla="*/ 1114 h 233"/>
                <a:gd name="T4" fmla="*/ 139 w 127"/>
                <a:gd name="T5" fmla="*/ 1029 h 233"/>
                <a:gd name="T6" fmla="*/ 144 w 127"/>
                <a:gd name="T7" fmla="*/ 1000 h 233"/>
                <a:gd name="T8" fmla="*/ 201 w 127"/>
                <a:gd name="T9" fmla="*/ 922 h 233"/>
                <a:gd name="T10" fmla="*/ 217 w 127"/>
                <a:gd name="T11" fmla="*/ 894 h 233"/>
                <a:gd name="T12" fmla="*/ 241 w 127"/>
                <a:gd name="T13" fmla="*/ 844 h 233"/>
                <a:gd name="T14" fmla="*/ 257 w 127"/>
                <a:gd name="T15" fmla="*/ 811 h 233"/>
                <a:gd name="T16" fmla="*/ 279 w 127"/>
                <a:gd name="T17" fmla="*/ 783 h 233"/>
                <a:gd name="T18" fmla="*/ 283 w 127"/>
                <a:gd name="T19" fmla="*/ 766 h 233"/>
                <a:gd name="T20" fmla="*/ 302 w 127"/>
                <a:gd name="T21" fmla="*/ 717 h 233"/>
                <a:gd name="T22" fmla="*/ 319 w 127"/>
                <a:gd name="T23" fmla="*/ 688 h 233"/>
                <a:gd name="T24" fmla="*/ 328 w 127"/>
                <a:gd name="T25" fmla="*/ 665 h 233"/>
                <a:gd name="T26" fmla="*/ 352 w 127"/>
                <a:gd name="T27" fmla="*/ 631 h 233"/>
                <a:gd name="T28" fmla="*/ 369 w 127"/>
                <a:gd name="T29" fmla="*/ 586 h 233"/>
                <a:gd name="T30" fmla="*/ 402 w 127"/>
                <a:gd name="T31" fmla="*/ 542 h 233"/>
                <a:gd name="T32" fmla="*/ 406 w 127"/>
                <a:gd name="T33" fmla="*/ 520 h 233"/>
                <a:gd name="T34" fmla="*/ 418 w 127"/>
                <a:gd name="T35" fmla="*/ 508 h 233"/>
                <a:gd name="T36" fmla="*/ 430 w 127"/>
                <a:gd name="T37" fmla="*/ 480 h 233"/>
                <a:gd name="T38" fmla="*/ 435 w 127"/>
                <a:gd name="T39" fmla="*/ 480 h 233"/>
                <a:gd name="T40" fmla="*/ 446 w 127"/>
                <a:gd name="T41" fmla="*/ 459 h 233"/>
                <a:gd name="T42" fmla="*/ 487 w 127"/>
                <a:gd name="T43" fmla="*/ 393 h 233"/>
                <a:gd name="T44" fmla="*/ 491 w 127"/>
                <a:gd name="T45" fmla="*/ 364 h 233"/>
                <a:gd name="T46" fmla="*/ 508 w 127"/>
                <a:gd name="T47" fmla="*/ 341 h 233"/>
                <a:gd name="T48" fmla="*/ 536 w 127"/>
                <a:gd name="T49" fmla="*/ 291 h 233"/>
                <a:gd name="T50" fmla="*/ 553 w 127"/>
                <a:gd name="T51" fmla="*/ 279 h 233"/>
                <a:gd name="T52" fmla="*/ 557 w 127"/>
                <a:gd name="T53" fmla="*/ 258 h 233"/>
                <a:gd name="T54" fmla="*/ 557 w 127"/>
                <a:gd name="T55" fmla="*/ 234 h 233"/>
                <a:gd name="T56" fmla="*/ 569 w 127"/>
                <a:gd name="T57" fmla="*/ 213 h 233"/>
                <a:gd name="T58" fmla="*/ 569 w 127"/>
                <a:gd name="T59" fmla="*/ 206 h 233"/>
                <a:gd name="T60" fmla="*/ 586 w 127"/>
                <a:gd name="T61" fmla="*/ 189 h 233"/>
                <a:gd name="T62" fmla="*/ 598 w 127"/>
                <a:gd name="T63" fmla="*/ 180 h 233"/>
                <a:gd name="T64" fmla="*/ 602 w 127"/>
                <a:gd name="T65" fmla="*/ 156 h 233"/>
                <a:gd name="T66" fmla="*/ 607 w 127"/>
                <a:gd name="T67" fmla="*/ 140 h 233"/>
                <a:gd name="T68" fmla="*/ 614 w 127"/>
                <a:gd name="T69" fmla="*/ 128 h 233"/>
                <a:gd name="T70" fmla="*/ 626 w 127"/>
                <a:gd name="T71" fmla="*/ 106 h 233"/>
                <a:gd name="T72" fmla="*/ 635 w 127"/>
                <a:gd name="T73" fmla="*/ 123 h 233"/>
                <a:gd name="T74" fmla="*/ 647 w 127"/>
                <a:gd name="T75" fmla="*/ 83 h 233"/>
                <a:gd name="T76" fmla="*/ 687 w 127"/>
                <a:gd name="T77" fmla="*/ 40 h 233"/>
                <a:gd name="T78" fmla="*/ 697 w 127"/>
                <a:gd name="T79" fmla="*/ 28 h 233"/>
                <a:gd name="T80" fmla="*/ 709 w 127"/>
                <a:gd name="T81" fmla="*/ 0 h 233"/>
                <a:gd name="T82" fmla="*/ 709 w 127"/>
                <a:gd name="T83" fmla="*/ 17 h 233"/>
                <a:gd name="T84" fmla="*/ 692 w 127"/>
                <a:gd name="T85" fmla="*/ 40 h 233"/>
                <a:gd name="T86" fmla="*/ 669 w 127"/>
                <a:gd name="T87" fmla="*/ 102 h 233"/>
                <a:gd name="T88" fmla="*/ 619 w 127"/>
                <a:gd name="T89" fmla="*/ 196 h 233"/>
                <a:gd name="T90" fmla="*/ 565 w 127"/>
                <a:gd name="T91" fmla="*/ 303 h 233"/>
                <a:gd name="T92" fmla="*/ 520 w 127"/>
                <a:gd name="T93" fmla="*/ 381 h 233"/>
                <a:gd name="T94" fmla="*/ 491 w 127"/>
                <a:gd name="T95" fmla="*/ 442 h 233"/>
                <a:gd name="T96" fmla="*/ 418 w 127"/>
                <a:gd name="T97" fmla="*/ 565 h 233"/>
                <a:gd name="T98" fmla="*/ 385 w 127"/>
                <a:gd name="T99" fmla="*/ 631 h 233"/>
                <a:gd name="T100" fmla="*/ 328 w 127"/>
                <a:gd name="T101" fmla="*/ 717 h 233"/>
                <a:gd name="T102" fmla="*/ 184 w 127"/>
                <a:gd name="T103" fmla="*/ 1000 h 233"/>
                <a:gd name="T104" fmla="*/ 144 w 127"/>
                <a:gd name="T105" fmla="*/ 1074 h 233"/>
                <a:gd name="T106" fmla="*/ 5 w 127"/>
                <a:gd name="T107" fmla="*/ 1282 h 2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21 w 29"/>
                <a:gd name="T1" fmla="*/ 0 h 1244"/>
                <a:gd name="T2" fmla="*/ 49 w 29"/>
                <a:gd name="T3" fmla="*/ 3436 h 1244"/>
                <a:gd name="T4" fmla="*/ 0 w 29"/>
                <a:gd name="T5" fmla="*/ 6939 h 1244"/>
                <a:gd name="T6" fmla="*/ 143 w 29"/>
                <a:gd name="T7" fmla="*/ 6939 h 1244"/>
                <a:gd name="T8" fmla="*/ 94 w 29"/>
                <a:gd name="T9" fmla="*/ 5026 h 1244"/>
                <a:gd name="T10" fmla="*/ 159 w 29"/>
                <a:gd name="T11" fmla="*/ 1578 h 1244"/>
                <a:gd name="T12" fmla="*/ 110 w 29"/>
                <a:gd name="T13" fmla="*/ 0 h 1244"/>
                <a:gd name="T14" fmla="*/ 21 w 29"/>
                <a:gd name="T15" fmla="*/ 0 h 1244"/>
                <a:gd name="T16" fmla="*/ 21 w 29"/>
                <a:gd name="T17" fmla="*/ 0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168 w 82"/>
                <a:gd name="T1" fmla="*/ 28 h 163"/>
                <a:gd name="T2" fmla="*/ 386 w 82"/>
                <a:gd name="T3" fmla="*/ 909 h 163"/>
                <a:gd name="T4" fmla="*/ 83 w 82"/>
                <a:gd name="T5" fmla="*/ 565 h 163"/>
                <a:gd name="T6" fmla="*/ 168 w 82"/>
                <a:gd name="T7" fmla="*/ 28 h 16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157 w 43"/>
                <a:gd name="T1" fmla="*/ 0 h 135"/>
                <a:gd name="T2" fmla="*/ 242 w 43"/>
                <a:gd name="T3" fmla="*/ 749 h 135"/>
                <a:gd name="T4" fmla="*/ 74 w 43"/>
                <a:gd name="T5" fmla="*/ 532 h 135"/>
                <a:gd name="T6" fmla="*/ 157 w 43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196 w 93"/>
                <a:gd name="T1" fmla="*/ 21 h 180"/>
                <a:gd name="T2" fmla="*/ 447 w 93"/>
                <a:gd name="T3" fmla="*/ 1008 h 180"/>
                <a:gd name="T4" fmla="*/ 102 w 93"/>
                <a:gd name="T5" fmla="*/ 611 h 180"/>
                <a:gd name="T6" fmla="*/ 196 w 93"/>
                <a:gd name="T7" fmla="*/ 21 h 1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172 w 47"/>
                <a:gd name="T1" fmla="*/ 0 h 152"/>
                <a:gd name="T2" fmla="*/ 262 w 47"/>
                <a:gd name="T3" fmla="*/ 848 h 152"/>
                <a:gd name="T4" fmla="*/ 78 w 47"/>
                <a:gd name="T5" fmla="*/ 598 h 152"/>
                <a:gd name="T6" fmla="*/ 172 w 47"/>
                <a:gd name="T7" fmla="*/ 0 h 1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196 w 94"/>
                <a:gd name="T1" fmla="*/ 28 h 181"/>
                <a:gd name="T2" fmla="*/ 442 w 94"/>
                <a:gd name="T3" fmla="*/ 1012 h 181"/>
                <a:gd name="T4" fmla="*/ 106 w 94"/>
                <a:gd name="T5" fmla="*/ 627 h 181"/>
                <a:gd name="T6" fmla="*/ 196 w 94"/>
                <a:gd name="T7" fmla="*/ 28 h 1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155 w 45"/>
                <a:gd name="T1" fmla="*/ 0 h 150"/>
                <a:gd name="T2" fmla="*/ 250 w 45"/>
                <a:gd name="T3" fmla="*/ 835 h 150"/>
                <a:gd name="T4" fmla="*/ 73 w 45"/>
                <a:gd name="T5" fmla="*/ 597 h 150"/>
                <a:gd name="T6" fmla="*/ 155 w 45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320 w 92"/>
                <a:gd name="T1" fmla="*/ 28 h 183"/>
                <a:gd name="T2" fmla="*/ 73 w 92"/>
                <a:gd name="T3" fmla="*/ 1025 h 183"/>
                <a:gd name="T4" fmla="*/ 405 w 92"/>
                <a:gd name="T5" fmla="*/ 622 h 183"/>
                <a:gd name="T6" fmla="*/ 320 w 92"/>
                <a:gd name="T7" fmla="*/ 28 h 1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94 w 47"/>
                <a:gd name="T1" fmla="*/ 0 h 150"/>
                <a:gd name="T2" fmla="*/ 0 w 47"/>
                <a:gd name="T3" fmla="*/ 840 h 150"/>
                <a:gd name="T4" fmla="*/ 184 w 47"/>
                <a:gd name="T5" fmla="*/ 594 h 150"/>
                <a:gd name="T6" fmla="*/ 94 w 47"/>
                <a:gd name="T7" fmla="*/ 0 h 1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33 w 129"/>
                <a:gd name="T1" fmla="*/ 1134 h 204"/>
                <a:gd name="T2" fmla="*/ 667 w 129"/>
                <a:gd name="T3" fmla="*/ 0 h 204"/>
                <a:gd name="T4" fmla="*/ 33 w 129"/>
                <a:gd name="T5" fmla="*/ 1134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688 w 129"/>
                <a:gd name="T1" fmla="*/ 1126 h 202"/>
                <a:gd name="T2" fmla="*/ 57 w 129"/>
                <a:gd name="T3" fmla="*/ 0 h 202"/>
                <a:gd name="T4" fmla="*/ 688 w 129"/>
                <a:gd name="T5" fmla="*/ 1126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33 w 129"/>
                <a:gd name="T1" fmla="*/ 1130 h 203"/>
                <a:gd name="T2" fmla="*/ 671 w 129"/>
                <a:gd name="T3" fmla="*/ 0 h 203"/>
                <a:gd name="T4" fmla="*/ 33 w 129"/>
                <a:gd name="T5" fmla="*/ 1130 h 20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688 w 129"/>
                <a:gd name="T1" fmla="*/ 1123 h 201"/>
                <a:gd name="T2" fmla="*/ 49 w 129"/>
                <a:gd name="T3" fmla="*/ 0 h 201"/>
                <a:gd name="T4" fmla="*/ 688 w 129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693 w 129"/>
                <a:gd name="T1" fmla="*/ 1139 h 204"/>
                <a:gd name="T2" fmla="*/ 50 w 129"/>
                <a:gd name="T3" fmla="*/ 0 h 204"/>
                <a:gd name="T4" fmla="*/ 69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33 w 129"/>
                <a:gd name="T1" fmla="*/ 1139 h 204"/>
                <a:gd name="T2" fmla="*/ 667 w 129"/>
                <a:gd name="T3" fmla="*/ 0 h 204"/>
                <a:gd name="T4" fmla="*/ 33 w 129"/>
                <a:gd name="T5" fmla="*/ 1139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681 w 129"/>
                <a:gd name="T1" fmla="*/ 1143 h 205"/>
                <a:gd name="T2" fmla="*/ 45 w 129"/>
                <a:gd name="T3" fmla="*/ 0 h 205"/>
                <a:gd name="T4" fmla="*/ 681 w 129"/>
                <a:gd name="T5" fmla="*/ 1143 h 2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33 w 129"/>
                <a:gd name="T1" fmla="*/ 1131 h 202"/>
                <a:gd name="T2" fmla="*/ 667 w 129"/>
                <a:gd name="T3" fmla="*/ 0 h 202"/>
                <a:gd name="T4" fmla="*/ 33 w 129"/>
                <a:gd name="T5" fmla="*/ 1131 h 20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40 w 130"/>
                <a:gd name="T1" fmla="*/ 1123 h 201"/>
                <a:gd name="T2" fmla="*/ 668 w 130"/>
                <a:gd name="T3" fmla="*/ 0 h 201"/>
                <a:gd name="T4" fmla="*/ 40 w 130"/>
                <a:gd name="T5" fmla="*/ 1123 h 2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626 w 116"/>
                <a:gd name="T1" fmla="*/ 1012 h 181"/>
                <a:gd name="T2" fmla="*/ 45 w 116"/>
                <a:gd name="T3" fmla="*/ 0 h 181"/>
                <a:gd name="T4" fmla="*/ 626 w 116"/>
                <a:gd name="T5" fmla="*/ 1012 h 1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541 w 110"/>
                <a:gd name="T1" fmla="*/ 979 h 201"/>
                <a:gd name="T2" fmla="*/ 520 w 110"/>
                <a:gd name="T3" fmla="*/ 941 h 201"/>
                <a:gd name="T4" fmla="*/ 496 w 110"/>
                <a:gd name="T5" fmla="*/ 868 h 201"/>
                <a:gd name="T6" fmla="*/ 492 w 110"/>
                <a:gd name="T7" fmla="*/ 851 h 201"/>
                <a:gd name="T8" fmla="*/ 442 w 110"/>
                <a:gd name="T9" fmla="*/ 778 h 201"/>
                <a:gd name="T10" fmla="*/ 425 w 110"/>
                <a:gd name="T11" fmla="*/ 757 h 201"/>
                <a:gd name="T12" fmla="*/ 409 w 110"/>
                <a:gd name="T13" fmla="*/ 712 h 201"/>
                <a:gd name="T14" fmla="*/ 397 w 110"/>
                <a:gd name="T15" fmla="*/ 684 h 201"/>
                <a:gd name="T16" fmla="*/ 381 w 110"/>
                <a:gd name="T17" fmla="*/ 667 h 201"/>
                <a:gd name="T18" fmla="*/ 381 w 110"/>
                <a:gd name="T19" fmla="*/ 646 h 201"/>
                <a:gd name="T20" fmla="*/ 357 w 110"/>
                <a:gd name="T21" fmla="*/ 601 h 201"/>
                <a:gd name="T22" fmla="*/ 347 w 110"/>
                <a:gd name="T23" fmla="*/ 578 h 201"/>
                <a:gd name="T24" fmla="*/ 336 w 110"/>
                <a:gd name="T25" fmla="*/ 549 h 201"/>
                <a:gd name="T26" fmla="*/ 324 w 110"/>
                <a:gd name="T27" fmla="*/ 528 h 201"/>
                <a:gd name="T28" fmla="*/ 307 w 110"/>
                <a:gd name="T29" fmla="*/ 495 h 201"/>
                <a:gd name="T30" fmla="*/ 274 w 110"/>
                <a:gd name="T31" fmla="*/ 455 h 201"/>
                <a:gd name="T32" fmla="*/ 274 w 110"/>
                <a:gd name="T33" fmla="*/ 446 h 201"/>
                <a:gd name="T34" fmla="*/ 258 w 110"/>
                <a:gd name="T35" fmla="*/ 422 h 201"/>
                <a:gd name="T36" fmla="*/ 251 w 110"/>
                <a:gd name="T37" fmla="*/ 406 h 201"/>
                <a:gd name="T38" fmla="*/ 251 w 110"/>
                <a:gd name="T39" fmla="*/ 401 h 201"/>
                <a:gd name="T40" fmla="*/ 241 w 110"/>
                <a:gd name="T41" fmla="*/ 384 h 201"/>
                <a:gd name="T42" fmla="*/ 206 w 110"/>
                <a:gd name="T43" fmla="*/ 328 h 201"/>
                <a:gd name="T44" fmla="*/ 201 w 110"/>
                <a:gd name="T45" fmla="*/ 307 h 201"/>
                <a:gd name="T46" fmla="*/ 184 w 110"/>
                <a:gd name="T47" fmla="*/ 283 h 201"/>
                <a:gd name="T48" fmla="*/ 163 w 110"/>
                <a:gd name="T49" fmla="*/ 238 h 201"/>
                <a:gd name="T50" fmla="*/ 151 w 110"/>
                <a:gd name="T51" fmla="*/ 233 h 201"/>
                <a:gd name="T52" fmla="*/ 151 w 110"/>
                <a:gd name="T53" fmla="*/ 217 h 201"/>
                <a:gd name="T54" fmla="*/ 156 w 110"/>
                <a:gd name="T55" fmla="*/ 189 h 201"/>
                <a:gd name="T56" fmla="*/ 135 w 110"/>
                <a:gd name="T57" fmla="*/ 172 h 201"/>
                <a:gd name="T58" fmla="*/ 135 w 110"/>
                <a:gd name="T59" fmla="*/ 160 h 201"/>
                <a:gd name="T60" fmla="*/ 128 w 110"/>
                <a:gd name="T61" fmla="*/ 160 h 201"/>
                <a:gd name="T62" fmla="*/ 106 w 110"/>
                <a:gd name="T63" fmla="*/ 144 h 201"/>
                <a:gd name="T64" fmla="*/ 111 w 110"/>
                <a:gd name="T65" fmla="*/ 118 h 201"/>
                <a:gd name="T66" fmla="*/ 95 w 110"/>
                <a:gd name="T67" fmla="*/ 118 h 201"/>
                <a:gd name="T68" fmla="*/ 95 w 110"/>
                <a:gd name="T69" fmla="*/ 94 h 201"/>
                <a:gd name="T70" fmla="*/ 90 w 110"/>
                <a:gd name="T71" fmla="*/ 78 h 201"/>
                <a:gd name="T72" fmla="*/ 83 w 110"/>
                <a:gd name="T73" fmla="*/ 94 h 201"/>
                <a:gd name="T74" fmla="*/ 73 w 110"/>
                <a:gd name="T75" fmla="*/ 61 h 201"/>
                <a:gd name="T76" fmla="*/ 21 w 110"/>
                <a:gd name="T77" fmla="*/ 28 h 201"/>
                <a:gd name="T78" fmla="*/ 17 w 110"/>
                <a:gd name="T79" fmla="*/ 21 h 201"/>
                <a:gd name="T80" fmla="*/ 0 w 110"/>
                <a:gd name="T81" fmla="*/ 0 h 201"/>
                <a:gd name="T82" fmla="*/ 0 w 110"/>
                <a:gd name="T83" fmla="*/ 17 h 201"/>
                <a:gd name="T84" fmla="*/ 21 w 110"/>
                <a:gd name="T85" fmla="*/ 28 h 201"/>
                <a:gd name="T86" fmla="*/ 33 w 110"/>
                <a:gd name="T87" fmla="*/ 90 h 201"/>
                <a:gd name="T88" fmla="*/ 73 w 110"/>
                <a:gd name="T89" fmla="*/ 167 h 201"/>
                <a:gd name="T90" fmla="*/ 111 w 110"/>
                <a:gd name="T91" fmla="*/ 255 h 201"/>
                <a:gd name="T92" fmla="*/ 156 w 110"/>
                <a:gd name="T93" fmla="*/ 328 h 201"/>
                <a:gd name="T94" fmla="*/ 180 w 110"/>
                <a:gd name="T95" fmla="*/ 384 h 201"/>
                <a:gd name="T96" fmla="*/ 241 w 110"/>
                <a:gd name="T97" fmla="*/ 483 h 201"/>
                <a:gd name="T98" fmla="*/ 274 w 110"/>
                <a:gd name="T99" fmla="*/ 540 h 201"/>
                <a:gd name="T100" fmla="*/ 324 w 110"/>
                <a:gd name="T101" fmla="*/ 611 h 201"/>
                <a:gd name="T102" fmla="*/ 430 w 110"/>
                <a:gd name="T103" fmla="*/ 856 h 201"/>
                <a:gd name="T104" fmla="*/ 475 w 110"/>
                <a:gd name="T105" fmla="*/ 922 h 201"/>
                <a:gd name="T106" fmla="*/ 610 w 110"/>
                <a:gd name="T107" fmla="*/ 1089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533 w 109"/>
                <a:gd name="T1" fmla="*/ 991 h 202"/>
                <a:gd name="T2" fmla="*/ 523 w 109"/>
                <a:gd name="T3" fmla="*/ 963 h 202"/>
                <a:gd name="T4" fmla="*/ 488 w 109"/>
                <a:gd name="T5" fmla="*/ 885 h 202"/>
                <a:gd name="T6" fmla="*/ 483 w 109"/>
                <a:gd name="T7" fmla="*/ 868 h 202"/>
                <a:gd name="T8" fmla="*/ 439 w 109"/>
                <a:gd name="T9" fmla="*/ 800 h 202"/>
                <a:gd name="T10" fmla="*/ 417 w 109"/>
                <a:gd name="T11" fmla="*/ 774 h 202"/>
                <a:gd name="T12" fmla="*/ 406 w 109"/>
                <a:gd name="T13" fmla="*/ 734 h 202"/>
                <a:gd name="T14" fmla="*/ 389 w 109"/>
                <a:gd name="T15" fmla="*/ 693 h 202"/>
                <a:gd name="T16" fmla="*/ 377 w 109"/>
                <a:gd name="T17" fmla="*/ 684 h 202"/>
                <a:gd name="T18" fmla="*/ 377 w 109"/>
                <a:gd name="T19" fmla="*/ 660 h 202"/>
                <a:gd name="T20" fmla="*/ 361 w 109"/>
                <a:gd name="T21" fmla="*/ 615 h 202"/>
                <a:gd name="T22" fmla="*/ 340 w 109"/>
                <a:gd name="T23" fmla="*/ 594 h 202"/>
                <a:gd name="T24" fmla="*/ 332 w 109"/>
                <a:gd name="T25" fmla="*/ 570 h 202"/>
                <a:gd name="T26" fmla="*/ 316 w 109"/>
                <a:gd name="T27" fmla="*/ 544 h 202"/>
                <a:gd name="T28" fmla="*/ 307 w 109"/>
                <a:gd name="T29" fmla="*/ 509 h 202"/>
                <a:gd name="T30" fmla="*/ 266 w 109"/>
                <a:gd name="T31" fmla="*/ 471 h 202"/>
                <a:gd name="T32" fmla="*/ 266 w 109"/>
                <a:gd name="T33" fmla="*/ 447 h 202"/>
                <a:gd name="T34" fmla="*/ 255 w 109"/>
                <a:gd name="T35" fmla="*/ 443 h 202"/>
                <a:gd name="T36" fmla="*/ 245 w 109"/>
                <a:gd name="T37" fmla="*/ 426 h 202"/>
                <a:gd name="T38" fmla="*/ 245 w 109"/>
                <a:gd name="T39" fmla="*/ 419 h 202"/>
                <a:gd name="T40" fmla="*/ 238 w 109"/>
                <a:gd name="T41" fmla="*/ 393 h 202"/>
                <a:gd name="T42" fmla="*/ 212 w 109"/>
                <a:gd name="T43" fmla="*/ 341 h 202"/>
                <a:gd name="T44" fmla="*/ 205 w 109"/>
                <a:gd name="T45" fmla="*/ 319 h 202"/>
                <a:gd name="T46" fmla="*/ 184 w 109"/>
                <a:gd name="T47" fmla="*/ 296 h 202"/>
                <a:gd name="T48" fmla="*/ 160 w 109"/>
                <a:gd name="T49" fmla="*/ 251 h 202"/>
                <a:gd name="T50" fmla="*/ 144 w 109"/>
                <a:gd name="T51" fmla="*/ 246 h 202"/>
                <a:gd name="T52" fmla="*/ 144 w 109"/>
                <a:gd name="T53" fmla="*/ 225 h 202"/>
                <a:gd name="T54" fmla="*/ 151 w 109"/>
                <a:gd name="T55" fmla="*/ 208 h 202"/>
                <a:gd name="T56" fmla="*/ 139 w 109"/>
                <a:gd name="T57" fmla="*/ 185 h 202"/>
                <a:gd name="T58" fmla="*/ 139 w 109"/>
                <a:gd name="T59" fmla="*/ 168 h 202"/>
                <a:gd name="T60" fmla="*/ 134 w 109"/>
                <a:gd name="T61" fmla="*/ 163 h 202"/>
                <a:gd name="T62" fmla="*/ 99 w 109"/>
                <a:gd name="T63" fmla="*/ 156 h 202"/>
                <a:gd name="T64" fmla="*/ 99 w 109"/>
                <a:gd name="T65" fmla="*/ 135 h 202"/>
                <a:gd name="T66" fmla="*/ 94 w 109"/>
                <a:gd name="T67" fmla="*/ 128 h 202"/>
                <a:gd name="T68" fmla="*/ 94 w 109"/>
                <a:gd name="T69" fmla="*/ 111 h 202"/>
                <a:gd name="T70" fmla="*/ 90 w 109"/>
                <a:gd name="T71" fmla="*/ 90 h 202"/>
                <a:gd name="T72" fmla="*/ 73 w 109"/>
                <a:gd name="T73" fmla="*/ 111 h 202"/>
                <a:gd name="T74" fmla="*/ 73 w 109"/>
                <a:gd name="T75" fmla="*/ 73 h 202"/>
                <a:gd name="T76" fmla="*/ 21 w 109"/>
                <a:gd name="T77" fmla="*/ 45 h 202"/>
                <a:gd name="T78" fmla="*/ 17 w 109"/>
                <a:gd name="T79" fmla="*/ 40 h 202"/>
                <a:gd name="T80" fmla="*/ 0 w 109"/>
                <a:gd name="T81" fmla="*/ 0 h 202"/>
                <a:gd name="T82" fmla="*/ 0 w 109"/>
                <a:gd name="T83" fmla="*/ 17 h 202"/>
                <a:gd name="T84" fmla="*/ 21 w 109"/>
                <a:gd name="T85" fmla="*/ 45 h 202"/>
                <a:gd name="T86" fmla="*/ 28 w 109"/>
                <a:gd name="T87" fmla="*/ 95 h 202"/>
                <a:gd name="T88" fmla="*/ 73 w 109"/>
                <a:gd name="T89" fmla="*/ 185 h 202"/>
                <a:gd name="T90" fmla="*/ 111 w 109"/>
                <a:gd name="T91" fmla="*/ 274 h 202"/>
                <a:gd name="T92" fmla="*/ 151 w 109"/>
                <a:gd name="T93" fmla="*/ 348 h 202"/>
                <a:gd name="T94" fmla="*/ 172 w 109"/>
                <a:gd name="T95" fmla="*/ 393 h 202"/>
                <a:gd name="T96" fmla="*/ 238 w 109"/>
                <a:gd name="T97" fmla="*/ 499 h 202"/>
                <a:gd name="T98" fmla="*/ 266 w 109"/>
                <a:gd name="T99" fmla="*/ 549 h 202"/>
                <a:gd name="T100" fmla="*/ 316 w 109"/>
                <a:gd name="T101" fmla="*/ 622 h 202"/>
                <a:gd name="T102" fmla="*/ 434 w 109"/>
                <a:gd name="T103" fmla="*/ 873 h 202"/>
                <a:gd name="T104" fmla="*/ 472 w 109"/>
                <a:gd name="T105" fmla="*/ 942 h 202"/>
                <a:gd name="T106" fmla="*/ 601 w 109"/>
                <a:gd name="T107" fmla="*/ 1110 h 20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479 w 97"/>
                <a:gd name="T1" fmla="*/ 873 h 178"/>
                <a:gd name="T2" fmla="*/ 463 w 97"/>
                <a:gd name="T3" fmla="*/ 844 h 178"/>
                <a:gd name="T4" fmla="*/ 446 w 97"/>
                <a:gd name="T5" fmla="*/ 778 h 178"/>
                <a:gd name="T6" fmla="*/ 430 w 97"/>
                <a:gd name="T7" fmla="*/ 766 h 178"/>
                <a:gd name="T8" fmla="*/ 390 w 97"/>
                <a:gd name="T9" fmla="*/ 700 h 178"/>
                <a:gd name="T10" fmla="*/ 385 w 97"/>
                <a:gd name="T11" fmla="*/ 676 h 178"/>
                <a:gd name="T12" fmla="*/ 361 w 97"/>
                <a:gd name="T13" fmla="*/ 639 h 178"/>
                <a:gd name="T14" fmla="*/ 345 w 97"/>
                <a:gd name="T15" fmla="*/ 610 h 178"/>
                <a:gd name="T16" fmla="*/ 335 w 97"/>
                <a:gd name="T17" fmla="*/ 598 h 178"/>
                <a:gd name="T18" fmla="*/ 335 w 97"/>
                <a:gd name="T19" fmla="*/ 577 h 178"/>
                <a:gd name="T20" fmla="*/ 319 w 97"/>
                <a:gd name="T21" fmla="*/ 537 h 178"/>
                <a:gd name="T22" fmla="*/ 312 w 97"/>
                <a:gd name="T23" fmla="*/ 525 h 178"/>
                <a:gd name="T24" fmla="*/ 300 w 97"/>
                <a:gd name="T25" fmla="*/ 492 h 178"/>
                <a:gd name="T26" fmla="*/ 279 w 97"/>
                <a:gd name="T27" fmla="*/ 475 h 178"/>
                <a:gd name="T28" fmla="*/ 267 w 97"/>
                <a:gd name="T29" fmla="*/ 442 h 178"/>
                <a:gd name="T30" fmla="*/ 246 w 97"/>
                <a:gd name="T31" fmla="*/ 409 h 178"/>
                <a:gd name="T32" fmla="*/ 241 w 97"/>
                <a:gd name="T33" fmla="*/ 393 h 178"/>
                <a:gd name="T34" fmla="*/ 229 w 97"/>
                <a:gd name="T35" fmla="*/ 381 h 178"/>
                <a:gd name="T36" fmla="*/ 222 w 97"/>
                <a:gd name="T37" fmla="*/ 364 h 178"/>
                <a:gd name="T38" fmla="*/ 222 w 97"/>
                <a:gd name="T39" fmla="*/ 364 h 178"/>
                <a:gd name="T40" fmla="*/ 217 w 97"/>
                <a:gd name="T41" fmla="*/ 336 h 178"/>
                <a:gd name="T42" fmla="*/ 184 w 97"/>
                <a:gd name="T43" fmla="*/ 291 h 178"/>
                <a:gd name="T44" fmla="*/ 172 w 97"/>
                <a:gd name="T45" fmla="*/ 270 h 178"/>
                <a:gd name="T46" fmla="*/ 168 w 97"/>
                <a:gd name="T47" fmla="*/ 258 h 178"/>
                <a:gd name="T48" fmla="*/ 144 w 97"/>
                <a:gd name="T49" fmla="*/ 218 h 178"/>
                <a:gd name="T50" fmla="*/ 123 w 97"/>
                <a:gd name="T51" fmla="*/ 213 h 178"/>
                <a:gd name="T52" fmla="*/ 135 w 97"/>
                <a:gd name="T53" fmla="*/ 189 h 178"/>
                <a:gd name="T54" fmla="*/ 135 w 97"/>
                <a:gd name="T55" fmla="*/ 168 h 178"/>
                <a:gd name="T56" fmla="*/ 111 w 97"/>
                <a:gd name="T57" fmla="*/ 151 h 178"/>
                <a:gd name="T58" fmla="*/ 123 w 97"/>
                <a:gd name="T59" fmla="*/ 144 h 178"/>
                <a:gd name="T60" fmla="*/ 111 w 97"/>
                <a:gd name="T61" fmla="*/ 140 h 178"/>
                <a:gd name="T62" fmla="*/ 94 w 97"/>
                <a:gd name="T63" fmla="*/ 123 h 178"/>
                <a:gd name="T64" fmla="*/ 94 w 97"/>
                <a:gd name="T65" fmla="*/ 102 h 178"/>
                <a:gd name="T66" fmla="*/ 83 w 97"/>
                <a:gd name="T67" fmla="*/ 102 h 178"/>
                <a:gd name="T68" fmla="*/ 83 w 97"/>
                <a:gd name="T69" fmla="*/ 90 h 178"/>
                <a:gd name="T70" fmla="*/ 78 w 97"/>
                <a:gd name="T71" fmla="*/ 73 h 178"/>
                <a:gd name="T72" fmla="*/ 73 w 97"/>
                <a:gd name="T73" fmla="*/ 90 h 178"/>
                <a:gd name="T74" fmla="*/ 61 w 97"/>
                <a:gd name="T75" fmla="*/ 57 h 178"/>
                <a:gd name="T76" fmla="*/ 17 w 97"/>
                <a:gd name="T77" fmla="*/ 28 h 178"/>
                <a:gd name="T78" fmla="*/ 12 w 97"/>
                <a:gd name="T79" fmla="*/ 21 h 178"/>
                <a:gd name="T80" fmla="*/ 0 w 97"/>
                <a:gd name="T81" fmla="*/ 0 h 178"/>
                <a:gd name="T82" fmla="*/ 0 w 97"/>
                <a:gd name="T83" fmla="*/ 5 h 178"/>
                <a:gd name="T84" fmla="*/ 12 w 97"/>
                <a:gd name="T85" fmla="*/ 28 h 178"/>
                <a:gd name="T86" fmla="*/ 28 w 97"/>
                <a:gd name="T87" fmla="*/ 78 h 178"/>
                <a:gd name="T88" fmla="*/ 61 w 97"/>
                <a:gd name="T89" fmla="*/ 151 h 178"/>
                <a:gd name="T90" fmla="*/ 99 w 97"/>
                <a:gd name="T91" fmla="*/ 234 h 178"/>
                <a:gd name="T92" fmla="*/ 135 w 97"/>
                <a:gd name="T93" fmla="*/ 296 h 178"/>
                <a:gd name="T94" fmla="*/ 151 w 97"/>
                <a:gd name="T95" fmla="*/ 341 h 178"/>
                <a:gd name="T96" fmla="*/ 201 w 97"/>
                <a:gd name="T97" fmla="*/ 435 h 178"/>
                <a:gd name="T98" fmla="*/ 241 w 97"/>
                <a:gd name="T99" fmla="*/ 480 h 178"/>
                <a:gd name="T100" fmla="*/ 274 w 97"/>
                <a:gd name="T101" fmla="*/ 549 h 178"/>
                <a:gd name="T102" fmla="*/ 385 w 97"/>
                <a:gd name="T103" fmla="*/ 771 h 178"/>
                <a:gd name="T104" fmla="*/ 413 w 97"/>
                <a:gd name="T105" fmla="*/ 828 h 178"/>
                <a:gd name="T106" fmla="*/ 536 w 97"/>
                <a:gd name="T107" fmla="*/ 984 h 1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90 w 117"/>
                <a:gd name="T1" fmla="*/ 950 h 190"/>
                <a:gd name="T2" fmla="*/ 106 w 117"/>
                <a:gd name="T3" fmla="*/ 913 h 190"/>
                <a:gd name="T4" fmla="*/ 156 w 117"/>
                <a:gd name="T5" fmla="*/ 856 h 190"/>
                <a:gd name="T6" fmla="*/ 167 w 117"/>
                <a:gd name="T7" fmla="*/ 835 h 190"/>
                <a:gd name="T8" fmla="*/ 212 w 117"/>
                <a:gd name="T9" fmla="*/ 762 h 190"/>
                <a:gd name="T10" fmla="*/ 222 w 117"/>
                <a:gd name="T11" fmla="*/ 745 h 190"/>
                <a:gd name="T12" fmla="*/ 250 w 117"/>
                <a:gd name="T13" fmla="*/ 700 h 190"/>
                <a:gd name="T14" fmla="*/ 262 w 117"/>
                <a:gd name="T15" fmla="*/ 672 h 190"/>
                <a:gd name="T16" fmla="*/ 274 w 117"/>
                <a:gd name="T17" fmla="*/ 651 h 190"/>
                <a:gd name="T18" fmla="*/ 295 w 117"/>
                <a:gd name="T19" fmla="*/ 646 h 190"/>
                <a:gd name="T20" fmla="*/ 316 w 117"/>
                <a:gd name="T21" fmla="*/ 611 h 190"/>
                <a:gd name="T22" fmla="*/ 328 w 117"/>
                <a:gd name="T23" fmla="*/ 589 h 190"/>
                <a:gd name="T24" fmla="*/ 344 w 117"/>
                <a:gd name="T25" fmla="*/ 568 h 190"/>
                <a:gd name="T26" fmla="*/ 351 w 117"/>
                <a:gd name="T27" fmla="*/ 540 h 190"/>
                <a:gd name="T28" fmla="*/ 377 w 117"/>
                <a:gd name="T29" fmla="*/ 507 h 190"/>
                <a:gd name="T30" fmla="*/ 394 w 117"/>
                <a:gd name="T31" fmla="*/ 467 h 190"/>
                <a:gd name="T32" fmla="*/ 413 w 117"/>
                <a:gd name="T33" fmla="*/ 450 h 190"/>
                <a:gd name="T34" fmla="*/ 413 w 117"/>
                <a:gd name="T35" fmla="*/ 434 h 190"/>
                <a:gd name="T36" fmla="*/ 422 w 117"/>
                <a:gd name="T37" fmla="*/ 422 h 190"/>
                <a:gd name="T38" fmla="*/ 439 w 117"/>
                <a:gd name="T39" fmla="*/ 422 h 190"/>
                <a:gd name="T40" fmla="*/ 446 w 117"/>
                <a:gd name="T41" fmla="*/ 389 h 190"/>
                <a:gd name="T42" fmla="*/ 474 w 117"/>
                <a:gd name="T43" fmla="*/ 351 h 190"/>
                <a:gd name="T44" fmla="*/ 491 w 117"/>
                <a:gd name="T45" fmla="*/ 316 h 190"/>
                <a:gd name="T46" fmla="*/ 495 w 117"/>
                <a:gd name="T47" fmla="*/ 307 h 190"/>
                <a:gd name="T48" fmla="*/ 524 w 117"/>
                <a:gd name="T49" fmla="*/ 262 h 190"/>
                <a:gd name="T50" fmla="*/ 517 w 117"/>
                <a:gd name="T51" fmla="*/ 238 h 190"/>
                <a:gd name="T52" fmla="*/ 540 w 117"/>
                <a:gd name="T53" fmla="*/ 233 h 190"/>
                <a:gd name="T54" fmla="*/ 561 w 117"/>
                <a:gd name="T55" fmla="*/ 229 h 190"/>
                <a:gd name="T56" fmla="*/ 569 w 117"/>
                <a:gd name="T57" fmla="*/ 205 h 190"/>
                <a:gd name="T58" fmla="*/ 585 w 117"/>
                <a:gd name="T59" fmla="*/ 205 h 190"/>
                <a:gd name="T60" fmla="*/ 585 w 117"/>
                <a:gd name="T61" fmla="*/ 196 h 190"/>
                <a:gd name="T62" fmla="*/ 585 w 117"/>
                <a:gd name="T63" fmla="*/ 167 h 190"/>
                <a:gd name="T64" fmla="*/ 594 w 117"/>
                <a:gd name="T65" fmla="*/ 156 h 190"/>
                <a:gd name="T66" fmla="*/ 594 w 117"/>
                <a:gd name="T67" fmla="*/ 144 h 190"/>
                <a:gd name="T68" fmla="*/ 611 w 117"/>
                <a:gd name="T69" fmla="*/ 139 h 190"/>
                <a:gd name="T70" fmla="*/ 618 w 117"/>
                <a:gd name="T71" fmla="*/ 123 h 190"/>
                <a:gd name="T72" fmla="*/ 606 w 117"/>
                <a:gd name="T73" fmla="*/ 118 h 190"/>
                <a:gd name="T74" fmla="*/ 630 w 117"/>
                <a:gd name="T75" fmla="*/ 94 h 190"/>
                <a:gd name="T76" fmla="*/ 630 w 117"/>
                <a:gd name="T77" fmla="*/ 45 h 190"/>
                <a:gd name="T78" fmla="*/ 635 w 117"/>
                <a:gd name="T79" fmla="*/ 40 h 190"/>
                <a:gd name="T80" fmla="*/ 651 w 117"/>
                <a:gd name="T81" fmla="*/ 0 h 190"/>
                <a:gd name="T82" fmla="*/ 635 w 117"/>
                <a:gd name="T83" fmla="*/ 5 h 190"/>
                <a:gd name="T84" fmla="*/ 630 w 117"/>
                <a:gd name="T85" fmla="*/ 45 h 190"/>
                <a:gd name="T86" fmla="*/ 590 w 117"/>
                <a:gd name="T87" fmla="*/ 73 h 190"/>
                <a:gd name="T88" fmla="*/ 540 w 117"/>
                <a:gd name="T89" fmla="*/ 144 h 190"/>
                <a:gd name="T90" fmla="*/ 484 w 117"/>
                <a:gd name="T91" fmla="*/ 229 h 190"/>
                <a:gd name="T92" fmla="*/ 446 w 117"/>
                <a:gd name="T93" fmla="*/ 299 h 190"/>
                <a:gd name="T94" fmla="*/ 413 w 117"/>
                <a:gd name="T95" fmla="*/ 351 h 190"/>
                <a:gd name="T96" fmla="*/ 351 w 117"/>
                <a:gd name="T97" fmla="*/ 450 h 190"/>
                <a:gd name="T98" fmla="*/ 328 w 117"/>
                <a:gd name="T99" fmla="*/ 507 h 190"/>
                <a:gd name="T100" fmla="*/ 295 w 117"/>
                <a:gd name="T101" fmla="*/ 578 h 190"/>
                <a:gd name="T102" fmla="*/ 139 w 117"/>
                <a:gd name="T103" fmla="*/ 795 h 190"/>
                <a:gd name="T104" fmla="*/ 106 w 117"/>
                <a:gd name="T105" fmla="*/ 856 h 190"/>
                <a:gd name="T106" fmla="*/ 21 w 117"/>
                <a:gd name="T107" fmla="*/ 1052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90 w 116"/>
                <a:gd name="T1" fmla="*/ 950 h 190"/>
                <a:gd name="T2" fmla="*/ 102 w 116"/>
                <a:gd name="T3" fmla="*/ 917 h 190"/>
                <a:gd name="T4" fmla="*/ 151 w 116"/>
                <a:gd name="T5" fmla="*/ 860 h 190"/>
                <a:gd name="T6" fmla="*/ 168 w 116"/>
                <a:gd name="T7" fmla="*/ 837 h 190"/>
                <a:gd name="T8" fmla="*/ 201 w 116"/>
                <a:gd name="T9" fmla="*/ 766 h 190"/>
                <a:gd name="T10" fmla="*/ 217 w 116"/>
                <a:gd name="T11" fmla="*/ 749 h 190"/>
                <a:gd name="T12" fmla="*/ 246 w 116"/>
                <a:gd name="T13" fmla="*/ 709 h 190"/>
                <a:gd name="T14" fmla="*/ 262 w 116"/>
                <a:gd name="T15" fmla="*/ 676 h 190"/>
                <a:gd name="T16" fmla="*/ 267 w 116"/>
                <a:gd name="T17" fmla="*/ 652 h 190"/>
                <a:gd name="T18" fmla="*/ 283 w 116"/>
                <a:gd name="T19" fmla="*/ 643 h 190"/>
                <a:gd name="T20" fmla="*/ 312 w 116"/>
                <a:gd name="T21" fmla="*/ 614 h 190"/>
                <a:gd name="T22" fmla="*/ 328 w 116"/>
                <a:gd name="T23" fmla="*/ 591 h 190"/>
                <a:gd name="T24" fmla="*/ 340 w 116"/>
                <a:gd name="T25" fmla="*/ 570 h 190"/>
                <a:gd name="T26" fmla="*/ 352 w 116"/>
                <a:gd name="T27" fmla="*/ 536 h 190"/>
                <a:gd name="T28" fmla="*/ 368 w 116"/>
                <a:gd name="T29" fmla="*/ 508 h 190"/>
                <a:gd name="T30" fmla="*/ 390 w 116"/>
                <a:gd name="T31" fmla="*/ 463 h 190"/>
                <a:gd name="T32" fmla="*/ 406 w 116"/>
                <a:gd name="T33" fmla="*/ 451 h 190"/>
                <a:gd name="T34" fmla="*/ 406 w 116"/>
                <a:gd name="T35" fmla="*/ 435 h 190"/>
                <a:gd name="T36" fmla="*/ 425 w 116"/>
                <a:gd name="T37" fmla="*/ 414 h 190"/>
                <a:gd name="T38" fmla="*/ 430 w 116"/>
                <a:gd name="T39" fmla="*/ 414 h 190"/>
                <a:gd name="T40" fmla="*/ 435 w 116"/>
                <a:gd name="T41" fmla="*/ 390 h 190"/>
                <a:gd name="T42" fmla="*/ 475 w 116"/>
                <a:gd name="T43" fmla="*/ 352 h 190"/>
                <a:gd name="T44" fmla="*/ 487 w 116"/>
                <a:gd name="T45" fmla="*/ 319 h 190"/>
                <a:gd name="T46" fmla="*/ 496 w 116"/>
                <a:gd name="T47" fmla="*/ 307 h 190"/>
                <a:gd name="T48" fmla="*/ 520 w 116"/>
                <a:gd name="T49" fmla="*/ 258 h 190"/>
                <a:gd name="T50" fmla="*/ 508 w 116"/>
                <a:gd name="T51" fmla="*/ 241 h 190"/>
                <a:gd name="T52" fmla="*/ 529 w 116"/>
                <a:gd name="T53" fmla="*/ 234 h 190"/>
                <a:gd name="T54" fmla="*/ 557 w 116"/>
                <a:gd name="T55" fmla="*/ 225 h 190"/>
                <a:gd name="T56" fmla="*/ 569 w 116"/>
                <a:gd name="T57" fmla="*/ 201 h 190"/>
                <a:gd name="T58" fmla="*/ 574 w 116"/>
                <a:gd name="T59" fmla="*/ 201 h 190"/>
                <a:gd name="T60" fmla="*/ 574 w 116"/>
                <a:gd name="T61" fmla="*/ 196 h 190"/>
                <a:gd name="T62" fmla="*/ 574 w 116"/>
                <a:gd name="T63" fmla="*/ 168 h 190"/>
                <a:gd name="T64" fmla="*/ 591 w 116"/>
                <a:gd name="T65" fmla="*/ 151 h 190"/>
                <a:gd name="T66" fmla="*/ 591 w 116"/>
                <a:gd name="T67" fmla="*/ 144 h 190"/>
                <a:gd name="T68" fmla="*/ 602 w 116"/>
                <a:gd name="T69" fmla="*/ 139 h 190"/>
                <a:gd name="T70" fmla="*/ 614 w 116"/>
                <a:gd name="T71" fmla="*/ 123 h 190"/>
                <a:gd name="T72" fmla="*/ 598 w 116"/>
                <a:gd name="T73" fmla="*/ 106 h 190"/>
                <a:gd name="T74" fmla="*/ 619 w 116"/>
                <a:gd name="T75" fmla="*/ 95 h 190"/>
                <a:gd name="T76" fmla="*/ 619 w 116"/>
                <a:gd name="T77" fmla="*/ 45 h 190"/>
                <a:gd name="T78" fmla="*/ 631 w 116"/>
                <a:gd name="T79" fmla="*/ 28 h 190"/>
                <a:gd name="T80" fmla="*/ 647 w 116"/>
                <a:gd name="T81" fmla="*/ 0 h 190"/>
                <a:gd name="T82" fmla="*/ 631 w 116"/>
                <a:gd name="T83" fmla="*/ 5 h 190"/>
                <a:gd name="T84" fmla="*/ 619 w 116"/>
                <a:gd name="T85" fmla="*/ 45 h 190"/>
                <a:gd name="T86" fmla="*/ 581 w 116"/>
                <a:gd name="T87" fmla="*/ 73 h 190"/>
                <a:gd name="T88" fmla="*/ 529 w 116"/>
                <a:gd name="T89" fmla="*/ 144 h 190"/>
                <a:gd name="T90" fmla="*/ 480 w 116"/>
                <a:gd name="T91" fmla="*/ 225 h 190"/>
                <a:gd name="T92" fmla="*/ 435 w 116"/>
                <a:gd name="T93" fmla="*/ 295 h 190"/>
                <a:gd name="T94" fmla="*/ 406 w 116"/>
                <a:gd name="T95" fmla="*/ 352 h 190"/>
                <a:gd name="T96" fmla="*/ 352 w 116"/>
                <a:gd name="T97" fmla="*/ 451 h 190"/>
                <a:gd name="T98" fmla="*/ 319 w 116"/>
                <a:gd name="T99" fmla="*/ 508 h 190"/>
                <a:gd name="T100" fmla="*/ 283 w 116"/>
                <a:gd name="T101" fmla="*/ 581 h 190"/>
                <a:gd name="T102" fmla="*/ 139 w 116"/>
                <a:gd name="T103" fmla="*/ 794 h 190"/>
                <a:gd name="T104" fmla="*/ 102 w 116"/>
                <a:gd name="T105" fmla="*/ 860 h 190"/>
                <a:gd name="T106" fmla="*/ 21 w 116"/>
                <a:gd name="T107" fmla="*/ 1056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94 w 115"/>
                <a:gd name="T1" fmla="*/ 929 h 187"/>
                <a:gd name="T2" fmla="*/ 106 w 115"/>
                <a:gd name="T3" fmla="*/ 896 h 187"/>
                <a:gd name="T4" fmla="*/ 160 w 115"/>
                <a:gd name="T5" fmla="*/ 844 h 187"/>
                <a:gd name="T6" fmla="*/ 172 w 115"/>
                <a:gd name="T7" fmla="*/ 823 h 187"/>
                <a:gd name="T8" fmla="*/ 200 w 115"/>
                <a:gd name="T9" fmla="*/ 750 h 187"/>
                <a:gd name="T10" fmla="*/ 217 w 115"/>
                <a:gd name="T11" fmla="*/ 729 h 187"/>
                <a:gd name="T12" fmla="*/ 245 w 115"/>
                <a:gd name="T13" fmla="*/ 696 h 187"/>
                <a:gd name="T14" fmla="*/ 262 w 115"/>
                <a:gd name="T15" fmla="*/ 663 h 187"/>
                <a:gd name="T16" fmla="*/ 266 w 115"/>
                <a:gd name="T17" fmla="*/ 639 h 187"/>
                <a:gd name="T18" fmla="*/ 283 w 115"/>
                <a:gd name="T19" fmla="*/ 634 h 187"/>
                <a:gd name="T20" fmla="*/ 311 w 115"/>
                <a:gd name="T21" fmla="*/ 590 h 187"/>
                <a:gd name="T22" fmla="*/ 328 w 115"/>
                <a:gd name="T23" fmla="*/ 573 h 187"/>
                <a:gd name="T24" fmla="*/ 339 w 115"/>
                <a:gd name="T25" fmla="*/ 549 h 187"/>
                <a:gd name="T26" fmla="*/ 344 w 115"/>
                <a:gd name="T27" fmla="*/ 524 h 187"/>
                <a:gd name="T28" fmla="*/ 377 w 115"/>
                <a:gd name="T29" fmla="*/ 495 h 187"/>
                <a:gd name="T30" fmla="*/ 389 w 115"/>
                <a:gd name="T31" fmla="*/ 450 h 187"/>
                <a:gd name="T32" fmla="*/ 405 w 115"/>
                <a:gd name="T33" fmla="*/ 434 h 187"/>
                <a:gd name="T34" fmla="*/ 405 w 115"/>
                <a:gd name="T35" fmla="*/ 422 h 187"/>
                <a:gd name="T36" fmla="*/ 422 w 115"/>
                <a:gd name="T37" fmla="*/ 417 h 187"/>
                <a:gd name="T38" fmla="*/ 422 w 115"/>
                <a:gd name="T39" fmla="*/ 406 h 187"/>
                <a:gd name="T40" fmla="*/ 438 w 115"/>
                <a:gd name="T41" fmla="*/ 384 h 187"/>
                <a:gd name="T42" fmla="*/ 471 w 115"/>
                <a:gd name="T43" fmla="*/ 333 h 187"/>
                <a:gd name="T44" fmla="*/ 478 w 115"/>
                <a:gd name="T45" fmla="*/ 311 h 187"/>
                <a:gd name="T46" fmla="*/ 483 w 115"/>
                <a:gd name="T47" fmla="*/ 290 h 187"/>
                <a:gd name="T48" fmla="*/ 511 w 115"/>
                <a:gd name="T49" fmla="*/ 255 h 187"/>
                <a:gd name="T50" fmla="*/ 511 w 115"/>
                <a:gd name="T51" fmla="*/ 233 h 187"/>
                <a:gd name="T52" fmla="*/ 528 w 115"/>
                <a:gd name="T53" fmla="*/ 229 h 187"/>
                <a:gd name="T54" fmla="*/ 549 w 115"/>
                <a:gd name="T55" fmla="*/ 217 h 187"/>
                <a:gd name="T56" fmla="*/ 556 w 115"/>
                <a:gd name="T57" fmla="*/ 196 h 187"/>
                <a:gd name="T58" fmla="*/ 566 w 115"/>
                <a:gd name="T59" fmla="*/ 196 h 187"/>
                <a:gd name="T60" fmla="*/ 566 w 115"/>
                <a:gd name="T61" fmla="*/ 184 h 187"/>
                <a:gd name="T62" fmla="*/ 566 w 115"/>
                <a:gd name="T63" fmla="*/ 160 h 187"/>
                <a:gd name="T64" fmla="*/ 582 w 115"/>
                <a:gd name="T65" fmla="*/ 144 h 187"/>
                <a:gd name="T66" fmla="*/ 582 w 115"/>
                <a:gd name="T67" fmla="*/ 139 h 187"/>
                <a:gd name="T68" fmla="*/ 601 w 115"/>
                <a:gd name="T69" fmla="*/ 134 h 187"/>
                <a:gd name="T70" fmla="*/ 606 w 115"/>
                <a:gd name="T71" fmla="*/ 118 h 187"/>
                <a:gd name="T72" fmla="*/ 594 w 115"/>
                <a:gd name="T73" fmla="*/ 118 h 187"/>
                <a:gd name="T74" fmla="*/ 617 w 115"/>
                <a:gd name="T75" fmla="*/ 90 h 187"/>
                <a:gd name="T76" fmla="*/ 617 w 115"/>
                <a:gd name="T77" fmla="*/ 45 h 187"/>
                <a:gd name="T78" fmla="*/ 622 w 115"/>
                <a:gd name="T79" fmla="*/ 28 h 187"/>
                <a:gd name="T80" fmla="*/ 639 w 115"/>
                <a:gd name="T81" fmla="*/ 0 h 187"/>
                <a:gd name="T82" fmla="*/ 622 w 115"/>
                <a:gd name="T83" fmla="*/ 5 h 187"/>
                <a:gd name="T84" fmla="*/ 617 w 115"/>
                <a:gd name="T85" fmla="*/ 40 h 187"/>
                <a:gd name="T86" fmla="*/ 573 w 115"/>
                <a:gd name="T87" fmla="*/ 73 h 187"/>
                <a:gd name="T88" fmla="*/ 528 w 115"/>
                <a:gd name="T89" fmla="*/ 139 h 187"/>
                <a:gd name="T90" fmla="*/ 471 w 115"/>
                <a:gd name="T91" fmla="*/ 217 h 187"/>
                <a:gd name="T92" fmla="*/ 427 w 115"/>
                <a:gd name="T93" fmla="*/ 283 h 187"/>
                <a:gd name="T94" fmla="*/ 405 w 115"/>
                <a:gd name="T95" fmla="*/ 333 h 187"/>
                <a:gd name="T96" fmla="*/ 344 w 115"/>
                <a:gd name="T97" fmla="*/ 434 h 187"/>
                <a:gd name="T98" fmla="*/ 316 w 115"/>
                <a:gd name="T99" fmla="*/ 495 h 187"/>
                <a:gd name="T100" fmla="*/ 283 w 115"/>
                <a:gd name="T101" fmla="*/ 568 h 187"/>
                <a:gd name="T102" fmla="*/ 139 w 115"/>
                <a:gd name="T103" fmla="*/ 785 h 187"/>
                <a:gd name="T104" fmla="*/ 106 w 115"/>
                <a:gd name="T105" fmla="*/ 844 h 187"/>
                <a:gd name="T106" fmla="*/ 28 w 115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83 w 113"/>
                <a:gd name="T1" fmla="*/ 931 h 188"/>
                <a:gd name="T2" fmla="*/ 102 w 113"/>
                <a:gd name="T3" fmla="*/ 897 h 188"/>
                <a:gd name="T4" fmla="*/ 151 w 113"/>
                <a:gd name="T5" fmla="*/ 843 h 188"/>
                <a:gd name="T6" fmla="*/ 168 w 113"/>
                <a:gd name="T7" fmla="*/ 827 h 188"/>
                <a:gd name="T8" fmla="*/ 196 w 113"/>
                <a:gd name="T9" fmla="*/ 753 h 188"/>
                <a:gd name="T10" fmla="*/ 206 w 113"/>
                <a:gd name="T11" fmla="*/ 725 h 188"/>
                <a:gd name="T12" fmla="*/ 241 w 113"/>
                <a:gd name="T13" fmla="*/ 697 h 188"/>
                <a:gd name="T14" fmla="*/ 250 w 113"/>
                <a:gd name="T15" fmla="*/ 659 h 188"/>
                <a:gd name="T16" fmla="*/ 262 w 113"/>
                <a:gd name="T17" fmla="*/ 642 h 188"/>
                <a:gd name="T18" fmla="*/ 274 w 113"/>
                <a:gd name="T19" fmla="*/ 631 h 188"/>
                <a:gd name="T20" fmla="*/ 302 w 113"/>
                <a:gd name="T21" fmla="*/ 602 h 188"/>
                <a:gd name="T22" fmla="*/ 319 w 113"/>
                <a:gd name="T23" fmla="*/ 574 h 188"/>
                <a:gd name="T24" fmla="*/ 336 w 113"/>
                <a:gd name="T25" fmla="*/ 557 h 188"/>
                <a:gd name="T26" fmla="*/ 340 w 113"/>
                <a:gd name="T27" fmla="*/ 529 h 188"/>
                <a:gd name="T28" fmla="*/ 364 w 113"/>
                <a:gd name="T29" fmla="*/ 491 h 188"/>
                <a:gd name="T30" fmla="*/ 385 w 113"/>
                <a:gd name="T31" fmla="*/ 458 h 188"/>
                <a:gd name="T32" fmla="*/ 397 w 113"/>
                <a:gd name="T33" fmla="*/ 435 h 188"/>
                <a:gd name="T34" fmla="*/ 397 w 113"/>
                <a:gd name="T35" fmla="*/ 418 h 188"/>
                <a:gd name="T36" fmla="*/ 413 w 113"/>
                <a:gd name="T37" fmla="*/ 413 h 188"/>
                <a:gd name="T38" fmla="*/ 413 w 113"/>
                <a:gd name="T39" fmla="*/ 406 h 188"/>
                <a:gd name="T40" fmla="*/ 430 w 113"/>
                <a:gd name="T41" fmla="*/ 390 h 188"/>
                <a:gd name="T42" fmla="*/ 463 w 113"/>
                <a:gd name="T43" fmla="*/ 335 h 188"/>
                <a:gd name="T44" fmla="*/ 468 w 113"/>
                <a:gd name="T45" fmla="*/ 319 h 188"/>
                <a:gd name="T46" fmla="*/ 480 w 113"/>
                <a:gd name="T47" fmla="*/ 307 h 188"/>
                <a:gd name="T48" fmla="*/ 508 w 113"/>
                <a:gd name="T49" fmla="*/ 250 h 188"/>
                <a:gd name="T50" fmla="*/ 503 w 113"/>
                <a:gd name="T51" fmla="*/ 241 h 188"/>
                <a:gd name="T52" fmla="*/ 513 w 113"/>
                <a:gd name="T53" fmla="*/ 234 h 188"/>
                <a:gd name="T54" fmla="*/ 541 w 113"/>
                <a:gd name="T55" fmla="*/ 217 h 188"/>
                <a:gd name="T56" fmla="*/ 553 w 113"/>
                <a:gd name="T57" fmla="*/ 196 h 188"/>
                <a:gd name="T58" fmla="*/ 558 w 113"/>
                <a:gd name="T59" fmla="*/ 196 h 188"/>
                <a:gd name="T60" fmla="*/ 558 w 113"/>
                <a:gd name="T61" fmla="*/ 189 h 188"/>
                <a:gd name="T62" fmla="*/ 558 w 113"/>
                <a:gd name="T63" fmla="*/ 168 h 188"/>
                <a:gd name="T64" fmla="*/ 574 w 113"/>
                <a:gd name="T65" fmla="*/ 144 h 188"/>
                <a:gd name="T66" fmla="*/ 574 w 113"/>
                <a:gd name="T67" fmla="*/ 139 h 188"/>
                <a:gd name="T68" fmla="*/ 586 w 113"/>
                <a:gd name="T69" fmla="*/ 128 h 188"/>
                <a:gd name="T70" fmla="*/ 598 w 113"/>
                <a:gd name="T71" fmla="*/ 118 h 188"/>
                <a:gd name="T72" fmla="*/ 581 w 113"/>
                <a:gd name="T73" fmla="*/ 118 h 188"/>
                <a:gd name="T74" fmla="*/ 610 w 113"/>
                <a:gd name="T75" fmla="*/ 94 h 188"/>
                <a:gd name="T76" fmla="*/ 610 w 113"/>
                <a:gd name="T77" fmla="*/ 45 h 188"/>
                <a:gd name="T78" fmla="*/ 614 w 113"/>
                <a:gd name="T79" fmla="*/ 28 h 188"/>
                <a:gd name="T80" fmla="*/ 631 w 113"/>
                <a:gd name="T81" fmla="*/ 0 h 188"/>
                <a:gd name="T82" fmla="*/ 614 w 113"/>
                <a:gd name="T83" fmla="*/ 12 h 188"/>
                <a:gd name="T84" fmla="*/ 610 w 113"/>
                <a:gd name="T85" fmla="*/ 33 h 188"/>
                <a:gd name="T86" fmla="*/ 565 w 113"/>
                <a:gd name="T87" fmla="*/ 73 h 188"/>
                <a:gd name="T88" fmla="*/ 513 w 113"/>
                <a:gd name="T89" fmla="*/ 139 h 188"/>
                <a:gd name="T90" fmla="*/ 463 w 113"/>
                <a:gd name="T91" fmla="*/ 217 h 188"/>
                <a:gd name="T92" fmla="*/ 418 w 113"/>
                <a:gd name="T93" fmla="*/ 283 h 188"/>
                <a:gd name="T94" fmla="*/ 397 w 113"/>
                <a:gd name="T95" fmla="*/ 335 h 188"/>
                <a:gd name="T96" fmla="*/ 340 w 113"/>
                <a:gd name="T97" fmla="*/ 435 h 188"/>
                <a:gd name="T98" fmla="*/ 312 w 113"/>
                <a:gd name="T99" fmla="*/ 491 h 188"/>
                <a:gd name="T100" fmla="*/ 274 w 113"/>
                <a:gd name="T101" fmla="*/ 569 h 188"/>
                <a:gd name="T102" fmla="*/ 128 w 113"/>
                <a:gd name="T103" fmla="*/ 786 h 188"/>
                <a:gd name="T104" fmla="*/ 102 w 113"/>
                <a:gd name="T105" fmla="*/ 843 h 188"/>
                <a:gd name="T106" fmla="*/ 21 w 113"/>
                <a:gd name="T107" fmla="*/ 1032 h 1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78 w 113"/>
                <a:gd name="T1" fmla="*/ 922 h 187"/>
                <a:gd name="T2" fmla="*/ 106 w 113"/>
                <a:gd name="T3" fmla="*/ 896 h 187"/>
                <a:gd name="T4" fmla="*/ 151 w 113"/>
                <a:gd name="T5" fmla="*/ 835 h 187"/>
                <a:gd name="T6" fmla="*/ 156 w 113"/>
                <a:gd name="T7" fmla="*/ 811 h 187"/>
                <a:gd name="T8" fmla="*/ 201 w 113"/>
                <a:gd name="T9" fmla="*/ 750 h 187"/>
                <a:gd name="T10" fmla="*/ 206 w 113"/>
                <a:gd name="T11" fmla="*/ 729 h 187"/>
                <a:gd name="T12" fmla="*/ 241 w 113"/>
                <a:gd name="T13" fmla="*/ 689 h 187"/>
                <a:gd name="T14" fmla="*/ 258 w 113"/>
                <a:gd name="T15" fmla="*/ 656 h 187"/>
                <a:gd name="T16" fmla="*/ 258 w 113"/>
                <a:gd name="T17" fmla="*/ 634 h 187"/>
                <a:gd name="T18" fmla="*/ 274 w 113"/>
                <a:gd name="T19" fmla="*/ 618 h 187"/>
                <a:gd name="T20" fmla="*/ 302 w 113"/>
                <a:gd name="T21" fmla="*/ 590 h 187"/>
                <a:gd name="T22" fmla="*/ 312 w 113"/>
                <a:gd name="T23" fmla="*/ 573 h 187"/>
                <a:gd name="T24" fmla="*/ 336 w 113"/>
                <a:gd name="T25" fmla="*/ 545 h 187"/>
                <a:gd name="T26" fmla="*/ 345 w 113"/>
                <a:gd name="T27" fmla="*/ 524 h 187"/>
                <a:gd name="T28" fmla="*/ 364 w 113"/>
                <a:gd name="T29" fmla="*/ 495 h 187"/>
                <a:gd name="T30" fmla="*/ 385 w 113"/>
                <a:gd name="T31" fmla="*/ 450 h 187"/>
                <a:gd name="T32" fmla="*/ 390 w 113"/>
                <a:gd name="T33" fmla="*/ 439 h 187"/>
                <a:gd name="T34" fmla="*/ 406 w 113"/>
                <a:gd name="T35" fmla="*/ 422 h 187"/>
                <a:gd name="T36" fmla="*/ 413 w 113"/>
                <a:gd name="T37" fmla="*/ 401 h 187"/>
                <a:gd name="T38" fmla="*/ 418 w 113"/>
                <a:gd name="T39" fmla="*/ 401 h 187"/>
                <a:gd name="T40" fmla="*/ 425 w 113"/>
                <a:gd name="T41" fmla="*/ 384 h 187"/>
                <a:gd name="T42" fmla="*/ 458 w 113"/>
                <a:gd name="T43" fmla="*/ 328 h 187"/>
                <a:gd name="T44" fmla="*/ 480 w 113"/>
                <a:gd name="T45" fmla="*/ 311 h 187"/>
                <a:gd name="T46" fmla="*/ 487 w 113"/>
                <a:gd name="T47" fmla="*/ 290 h 187"/>
                <a:gd name="T48" fmla="*/ 508 w 113"/>
                <a:gd name="T49" fmla="*/ 250 h 187"/>
                <a:gd name="T50" fmla="*/ 496 w 113"/>
                <a:gd name="T51" fmla="*/ 233 h 187"/>
                <a:gd name="T52" fmla="*/ 520 w 113"/>
                <a:gd name="T53" fmla="*/ 229 h 187"/>
                <a:gd name="T54" fmla="*/ 536 w 113"/>
                <a:gd name="T55" fmla="*/ 217 h 187"/>
                <a:gd name="T56" fmla="*/ 553 w 113"/>
                <a:gd name="T57" fmla="*/ 196 h 187"/>
                <a:gd name="T58" fmla="*/ 558 w 113"/>
                <a:gd name="T59" fmla="*/ 196 h 187"/>
                <a:gd name="T60" fmla="*/ 558 w 113"/>
                <a:gd name="T61" fmla="*/ 177 h 187"/>
                <a:gd name="T62" fmla="*/ 558 w 113"/>
                <a:gd name="T63" fmla="*/ 160 h 187"/>
                <a:gd name="T64" fmla="*/ 581 w 113"/>
                <a:gd name="T65" fmla="*/ 144 h 187"/>
                <a:gd name="T66" fmla="*/ 581 w 113"/>
                <a:gd name="T67" fmla="*/ 139 h 187"/>
                <a:gd name="T68" fmla="*/ 586 w 113"/>
                <a:gd name="T69" fmla="*/ 134 h 187"/>
                <a:gd name="T70" fmla="*/ 603 w 113"/>
                <a:gd name="T71" fmla="*/ 111 h 187"/>
                <a:gd name="T72" fmla="*/ 581 w 113"/>
                <a:gd name="T73" fmla="*/ 99 h 187"/>
                <a:gd name="T74" fmla="*/ 603 w 113"/>
                <a:gd name="T75" fmla="*/ 90 h 187"/>
                <a:gd name="T76" fmla="*/ 610 w 113"/>
                <a:gd name="T77" fmla="*/ 28 h 187"/>
                <a:gd name="T78" fmla="*/ 610 w 113"/>
                <a:gd name="T79" fmla="*/ 21 h 187"/>
                <a:gd name="T80" fmla="*/ 631 w 113"/>
                <a:gd name="T81" fmla="*/ 0 h 187"/>
                <a:gd name="T82" fmla="*/ 610 w 113"/>
                <a:gd name="T83" fmla="*/ 0 h 187"/>
                <a:gd name="T84" fmla="*/ 603 w 113"/>
                <a:gd name="T85" fmla="*/ 28 h 187"/>
                <a:gd name="T86" fmla="*/ 565 w 113"/>
                <a:gd name="T87" fmla="*/ 66 h 187"/>
                <a:gd name="T88" fmla="*/ 513 w 113"/>
                <a:gd name="T89" fmla="*/ 139 h 187"/>
                <a:gd name="T90" fmla="*/ 463 w 113"/>
                <a:gd name="T91" fmla="*/ 217 h 187"/>
                <a:gd name="T92" fmla="*/ 425 w 113"/>
                <a:gd name="T93" fmla="*/ 283 h 187"/>
                <a:gd name="T94" fmla="*/ 390 w 113"/>
                <a:gd name="T95" fmla="*/ 328 h 187"/>
                <a:gd name="T96" fmla="*/ 340 w 113"/>
                <a:gd name="T97" fmla="*/ 439 h 187"/>
                <a:gd name="T98" fmla="*/ 312 w 113"/>
                <a:gd name="T99" fmla="*/ 495 h 187"/>
                <a:gd name="T100" fmla="*/ 274 w 113"/>
                <a:gd name="T101" fmla="*/ 568 h 187"/>
                <a:gd name="T102" fmla="*/ 128 w 113"/>
                <a:gd name="T103" fmla="*/ 778 h 187"/>
                <a:gd name="T104" fmla="*/ 95 w 113"/>
                <a:gd name="T105" fmla="*/ 835 h 187"/>
                <a:gd name="T106" fmla="*/ 28 w 113"/>
                <a:gd name="T107" fmla="*/ 1035 h 1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548 w 110"/>
                <a:gd name="T1" fmla="*/ 975 h 200"/>
                <a:gd name="T2" fmla="*/ 532 w 110"/>
                <a:gd name="T3" fmla="*/ 942 h 200"/>
                <a:gd name="T4" fmla="*/ 496 w 110"/>
                <a:gd name="T5" fmla="*/ 868 h 200"/>
                <a:gd name="T6" fmla="*/ 492 w 110"/>
                <a:gd name="T7" fmla="*/ 847 h 200"/>
                <a:gd name="T8" fmla="*/ 435 w 110"/>
                <a:gd name="T9" fmla="*/ 779 h 200"/>
                <a:gd name="T10" fmla="*/ 430 w 110"/>
                <a:gd name="T11" fmla="*/ 758 h 200"/>
                <a:gd name="T12" fmla="*/ 418 w 110"/>
                <a:gd name="T13" fmla="*/ 708 h 200"/>
                <a:gd name="T14" fmla="*/ 397 w 110"/>
                <a:gd name="T15" fmla="*/ 680 h 200"/>
                <a:gd name="T16" fmla="*/ 381 w 110"/>
                <a:gd name="T17" fmla="*/ 663 h 200"/>
                <a:gd name="T18" fmla="*/ 381 w 110"/>
                <a:gd name="T19" fmla="*/ 647 h 200"/>
                <a:gd name="T20" fmla="*/ 357 w 110"/>
                <a:gd name="T21" fmla="*/ 607 h 200"/>
                <a:gd name="T22" fmla="*/ 347 w 110"/>
                <a:gd name="T23" fmla="*/ 585 h 200"/>
                <a:gd name="T24" fmla="*/ 336 w 110"/>
                <a:gd name="T25" fmla="*/ 557 h 200"/>
                <a:gd name="T26" fmla="*/ 324 w 110"/>
                <a:gd name="T27" fmla="*/ 529 h 200"/>
                <a:gd name="T28" fmla="*/ 307 w 110"/>
                <a:gd name="T29" fmla="*/ 491 h 200"/>
                <a:gd name="T30" fmla="*/ 279 w 110"/>
                <a:gd name="T31" fmla="*/ 458 h 200"/>
                <a:gd name="T32" fmla="*/ 274 w 110"/>
                <a:gd name="T33" fmla="*/ 439 h 200"/>
                <a:gd name="T34" fmla="*/ 258 w 110"/>
                <a:gd name="T35" fmla="*/ 418 h 200"/>
                <a:gd name="T36" fmla="*/ 258 w 110"/>
                <a:gd name="T37" fmla="*/ 406 h 200"/>
                <a:gd name="T38" fmla="*/ 251 w 110"/>
                <a:gd name="T39" fmla="*/ 396 h 200"/>
                <a:gd name="T40" fmla="*/ 241 w 110"/>
                <a:gd name="T41" fmla="*/ 385 h 200"/>
                <a:gd name="T42" fmla="*/ 206 w 110"/>
                <a:gd name="T43" fmla="*/ 323 h 200"/>
                <a:gd name="T44" fmla="*/ 196 w 110"/>
                <a:gd name="T45" fmla="*/ 300 h 200"/>
                <a:gd name="T46" fmla="*/ 189 w 110"/>
                <a:gd name="T47" fmla="*/ 290 h 200"/>
                <a:gd name="T48" fmla="*/ 163 w 110"/>
                <a:gd name="T49" fmla="*/ 238 h 200"/>
                <a:gd name="T50" fmla="*/ 139 w 110"/>
                <a:gd name="T51" fmla="*/ 238 h 200"/>
                <a:gd name="T52" fmla="*/ 156 w 110"/>
                <a:gd name="T53" fmla="*/ 217 h 200"/>
                <a:gd name="T54" fmla="*/ 156 w 110"/>
                <a:gd name="T55" fmla="*/ 189 h 200"/>
                <a:gd name="T56" fmla="*/ 135 w 110"/>
                <a:gd name="T57" fmla="*/ 172 h 200"/>
                <a:gd name="T58" fmla="*/ 135 w 110"/>
                <a:gd name="T59" fmla="*/ 168 h 200"/>
                <a:gd name="T60" fmla="*/ 123 w 110"/>
                <a:gd name="T61" fmla="*/ 156 h 200"/>
                <a:gd name="T62" fmla="*/ 111 w 110"/>
                <a:gd name="T63" fmla="*/ 151 h 200"/>
                <a:gd name="T64" fmla="*/ 111 w 110"/>
                <a:gd name="T65" fmla="*/ 123 h 200"/>
                <a:gd name="T66" fmla="*/ 95 w 110"/>
                <a:gd name="T67" fmla="*/ 118 h 200"/>
                <a:gd name="T68" fmla="*/ 95 w 110"/>
                <a:gd name="T69" fmla="*/ 99 h 200"/>
                <a:gd name="T70" fmla="*/ 90 w 110"/>
                <a:gd name="T71" fmla="*/ 90 h 200"/>
                <a:gd name="T72" fmla="*/ 83 w 110"/>
                <a:gd name="T73" fmla="*/ 99 h 200"/>
                <a:gd name="T74" fmla="*/ 73 w 110"/>
                <a:gd name="T75" fmla="*/ 66 h 200"/>
                <a:gd name="T76" fmla="*/ 33 w 110"/>
                <a:gd name="T77" fmla="*/ 33 h 200"/>
                <a:gd name="T78" fmla="*/ 17 w 110"/>
                <a:gd name="T79" fmla="*/ 21 h 200"/>
                <a:gd name="T80" fmla="*/ 12 w 110"/>
                <a:gd name="T81" fmla="*/ 0 h 200"/>
                <a:gd name="T82" fmla="*/ 0 w 110"/>
                <a:gd name="T83" fmla="*/ 17 h 200"/>
                <a:gd name="T84" fmla="*/ 21 w 110"/>
                <a:gd name="T85" fmla="*/ 33 h 200"/>
                <a:gd name="T86" fmla="*/ 40 w 110"/>
                <a:gd name="T87" fmla="*/ 90 h 200"/>
                <a:gd name="T88" fmla="*/ 73 w 110"/>
                <a:gd name="T89" fmla="*/ 172 h 200"/>
                <a:gd name="T90" fmla="*/ 118 w 110"/>
                <a:gd name="T91" fmla="*/ 262 h 200"/>
                <a:gd name="T92" fmla="*/ 156 w 110"/>
                <a:gd name="T93" fmla="*/ 323 h 200"/>
                <a:gd name="T94" fmla="*/ 180 w 110"/>
                <a:gd name="T95" fmla="*/ 385 h 200"/>
                <a:gd name="T96" fmla="*/ 241 w 110"/>
                <a:gd name="T97" fmla="*/ 484 h 200"/>
                <a:gd name="T98" fmla="*/ 274 w 110"/>
                <a:gd name="T99" fmla="*/ 540 h 200"/>
                <a:gd name="T100" fmla="*/ 324 w 110"/>
                <a:gd name="T101" fmla="*/ 607 h 200"/>
                <a:gd name="T102" fmla="*/ 435 w 110"/>
                <a:gd name="T103" fmla="*/ 852 h 200"/>
                <a:gd name="T104" fmla="*/ 475 w 110"/>
                <a:gd name="T105" fmla="*/ 918 h 200"/>
                <a:gd name="T106" fmla="*/ 598 w 110"/>
                <a:gd name="T107" fmla="*/ 1086 h 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541 w 110"/>
                <a:gd name="T1" fmla="*/ 988 h 201"/>
                <a:gd name="T2" fmla="*/ 525 w 110"/>
                <a:gd name="T3" fmla="*/ 955 h 201"/>
                <a:gd name="T4" fmla="*/ 503 w 110"/>
                <a:gd name="T5" fmla="*/ 881 h 201"/>
                <a:gd name="T6" fmla="*/ 496 w 110"/>
                <a:gd name="T7" fmla="*/ 860 h 201"/>
                <a:gd name="T8" fmla="*/ 447 w 110"/>
                <a:gd name="T9" fmla="*/ 787 h 201"/>
                <a:gd name="T10" fmla="*/ 430 w 110"/>
                <a:gd name="T11" fmla="*/ 766 h 201"/>
                <a:gd name="T12" fmla="*/ 414 w 110"/>
                <a:gd name="T13" fmla="*/ 721 h 201"/>
                <a:gd name="T14" fmla="*/ 390 w 110"/>
                <a:gd name="T15" fmla="*/ 692 h 201"/>
                <a:gd name="T16" fmla="*/ 381 w 110"/>
                <a:gd name="T17" fmla="*/ 671 h 201"/>
                <a:gd name="T18" fmla="*/ 381 w 110"/>
                <a:gd name="T19" fmla="*/ 648 h 201"/>
                <a:gd name="T20" fmla="*/ 364 w 110"/>
                <a:gd name="T21" fmla="*/ 614 h 201"/>
                <a:gd name="T22" fmla="*/ 352 w 110"/>
                <a:gd name="T23" fmla="*/ 591 h 201"/>
                <a:gd name="T24" fmla="*/ 340 w 110"/>
                <a:gd name="T25" fmla="*/ 558 h 201"/>
                <a:gd name="T26" fmla="*/ 319 w 110"/>
                <a:gd name="T27" fmla="*/ 541 h 201"/>
                <a:gd name="T28" fmla="*/ 307 w 110"/>
                <a:gd name="T29" fmla="*/ 503 h 201"/>
                <a:gd name="T30" fmla="*/ 274 w 110"/>
                <a:gd name="T31" fmla="*/ 470 h 201"/>
                <a:gd name="T32" fmla="*/ 274 w 110"/>
                <a:gd name="T33" fmla="*/ 447 h 201"/>
                <a:gd name="T34" fmla="*/ 262 w 110"/>
                <a:gd name="T35" fmla="*/ 430 h 201"/>
                <a:gd name="T36" fmla="*/ 246 w 110"/>
                <a:gd name="T37" fmla="*/ 414 h 201"/>
                <a:gd name="T38" fmla="*/ 246 w 110"/>
                <a:gd name="T39" fmla="*/ 409 h 201"/>
                <a:gd name="T40" fmla="*/ 241 w 110"/>
                <a:gd name="T41" fmla="*/ 397 h 201"/>
                <a:gd name="T42" fmla="*/ 213 w 110"/>
                <a:gd name="T43" fmla="*/ 336 h 201"/>
                <a:gd name="T44" fmla="*/ 201 w 110"/>
                <a:gd name="T45" fmla="*/ 307 h 201"/>
                <a:gd name="T46" fmla="*/ 189 w 110"/>
                <a:gd name="T47" fmla="*/ 291 h 201"/>
                <a:gd name="T48" fmla="*/ 156 w 110"/>
                <a:gd name="T49" fmla="*/ 250 h 201"/>
                <a:gd name="T50" fmla="*/ 144 w 110"/>
                <a:gd name="T51" fmla="*/ 241 h 201"/>
                <a:gd name="T52" fmla="*/ 144 w 110"/>
                <a:gd name="T53" fmla="*/ 217 h 201"/>
                <a:gd name="T54" fmla="*/ 151 w 110"/>
                <a:gd name="T55" fmla="*/ 196 h 201"/>
                <a:gd name="T56" fmla="*/ 139 w 110"/>
                <a:gd name="T57" fmla="*/ 184 h 201"/>
                <a:gd name="T58" fmla="*/ 139 w 110"/>
                <a:gd name="T59" fmla="*/ 168 h 201"/>
                <a:gd name="T60" fmla="*/ 128 w 110"/>
                <a:gd name="T61" fmla="*/ 168 h 201"/>
                <a:gd name="T62" fmla="*/ 102 w 110"/>
                <a:gd name="T63" fmla="*/ 144 h 201"/>
                <a:gd name="T64" fmla="*/ 102 w 110"/>
                <a:gd name="T65" fmla="*/ 123 h 201"/>
                <a:gd name="T66" fmla="*/ 95 w 110"/>
                <a:gd name="T67" fmla="*/ 123 h 201"/>
                <a:gd name="T68" fmla="*/ 95 w 110"/>
                <a:gd name="T69" fmla="*/ 106 h 201"/>
                <a:gd name="T70" fmla="*/ 83 w 110"/>
                <a:gd name="T71" fmla="*/ 83 h 201"/>
                <a:gd name="T72" fmla="*/ 73 w 110"/>
                <a:gd name="T73" fmla="*/ 106 h 201"/>
                <a:gd name="T74" fmla="*/ 73 w 110"/>
                <a:gd name="T75" fmla="*/ 66 h 201"/>
                <a:gd name="T76" fmla="*/ 21 w 110"/>
                <a:gd name="T77" fmla="*/ 40 h 201"/>
                <a:gd name="T78" fmla="*/ 12 w 110"/>
                <a:gd name="T79" fmla="*/ 33 h 201"/>
                <a:gd name="T80" fmla="*/ 0 w 110"/>
                <a:gd name="T81" fmla="*/ 0 h 201"/>
                <a:gd name="T82" fmla="*/ 0 w 110"/>
                <a:gd name="T83" fmla="*/ 21 h 201"/>
                <a:gd name="T84" fmla="*/ 21 w 110"/>
                <a:gd name="T85" fmla="*/ 40 h 201"/>
                <a:gd name="T86" fmla="*/ 28 w 110"/>
                <a:gd name="T87" fmla="*/ 95 h 201"/>
                <a:gd name="T88" fmla="*/ 73 w 110"/>
                <a:gd name="T89" fmla="*/ 180 h 201"/>
                <a:gd name="T90" fmla="*/ 118 w 110"/>
                <a:gd name="T91" fmla="*/ 262 h 201"/>
                <a:gd name="T92" fmla="*/ 151 w 110"/>
                <a:gd name="T93" fmla="*/ 336 h 201"/>
                <a:gd name="T94" fmla="*/ 173 w 110"/>
                <a:gd name="T95" fmla="*/ 397 h 201"/>
                <a:gd name="T96" fmla="*/ 241 w 110"/>
                <a:gd name="T97" fmla="*/ 496 h 201"/>
                <a:gd name="T98" fmla="*/ 274 w 110"/>
                <a:gd name="T99" fmla="*/ 548 h 201"/>
                <a:gd name="T100" fmla="*/ 319 w 110"/>
                <a:gd name="T101" fmla="*/ 619 h 201"/>
                <a:gd name="T102" fmla="*/ 435 w 110"/>
                <a:gd name="T103" fmla="*/ 865 h 201"/>
                <a:gd name="T104" fmla="*/ 480 w 110"/>
                <a:gd name="T105" fmla="*/ 933 h 201"/>
                <a:gd name="T106" fmla="*/ 603 w 110"/>
                <a:gd name="T107" fmla="*/ 1101 h 20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127 w 25"/>
                <a:gd name="T1" fmla="*/ 0 h 1046"/>
                <a:gd name="T2" fmla="*/ 94 w 25"/>
                <a:gd name="T3" fmla="*/ 2891 h 1046"/>
                <a:gd name="T4" fmla="*/ 139 w 25"/>
                <a:gd name="T5" fmla="*/ 5837 h 1046"/>
                <a:gd name="T6" fmla="*/ 21 w 25"/>
                <a:gd name="T7" fmla="*/ 5837 h 1046"/>
                <a:gd name="T8" fmla="*/ 61 w 25"/>
                <a:gd name="T9" fmla="*/ 4231 h 1046"/>
                <a:gd name="T10" fmla="*/ 0 w 25"/>
                <a:gd name="T11" fmla="*/ 1335 h 1046"/>
                <a:gd name="T12" fmla="*/ 45 w 25"/>
                <a:gd name="T13" fmla="*/ 0 h 1046"/>
                <a:gd name="T14" fmla="*/ 127 w 25"/>
                <a:gd name="T15" fmla="*/ 0 h 1046"/>
                <a:gd name="T16" fmla="*/ 127 w 25"/>
                <a:gd name="T17" fmla="*/ 0 h 10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7" name="Group 50"/>
          <p:cNvGrpSpPr>
            <a:grpSpLocks noChangeAspect="1"/>
          </p:cNvGrpSpPr>
          <p:nvPr/>
        </p:nvGrpSpPr>
        <p:grpSpPr bwMode="auto">
          <a:xfrm>
            <a:off x="10514013" y="2438400"/>
            <a:ext cx="1484312" cy="2195513"/>
            <a:chOff x="3369" y="1563"/>
            <a:chExt cx="940" cy="1390"/>
          </a:xfrm>
        </p:grpSpPr>
        <p:sp>
          <p:nvSpPr>
            <p:cNvPr id="258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455 w 81"/>
                <a:gd name="T1" fmla="*/ 405 h 90"/>
                <a:gd name="T2" fmla="*/ 247 w 81"/>
                <a:gd name="T3" fmla="*/ 38 h 90"/>
                <a:gd name="T4" fmla="*/ 0 w 81"/>
                <a:gd name="T5" fmla="*/ 115 h 90"/>
                <a:gd name="T6" fmla="*/ 119 w 81"/>
                <a:gd name="T7" fmla="*/ 106 h 90"/>
                <a:gd name="T8" fmla="*/ 299 w 81"/>
                <a:gd name="T9" fmla="*/ 422 h 90"/>
                <a:gd name="T10" fmla="*/ 455 w 81"/>
                <a:gd name="T11" fmla="*/ 405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41 w 7"/>
                <a:gd name="T1" fmla="*/ 16 h 7"/>
                <a:gd name="T2" fmla="*/ 24 w 7"/>
                <a:gd name="T3" fmla="*/ 37 h 7"/>
                <a:gd name="T4" fmla="*/ 0 w 7"/>
                <a:gd name="T5" fmla="*/ 16 h 7"/>
                <a:gd name="T6" fmla="*/ 24 w 7"/>
                <a:gd name="T7" fmla="*/ 0 h 7"/>
                <a:gd name="T8" fmla="*/ 41 w 7"/>
                <a:gd name="T9" fmla="*/ 1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74 h 13"/>
                <a:gd name="T2" fmla="*/ 45 w 11"/>
                <a:gd name="T3" fmla="*/ 0 h 13"/>
                <a:gd name="T4" fmla="*/ 0 w 11"/>
                <a:gd name="T5" fmla="*/ 74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28 w 12"/>
                <a:gd name="T1" fmla="*/ 86 h 15"/>
                <a:gd name="T2" fmla="*/ 0 w 12"/>
                <a:gd name="T3" fmla="*/ 0 h 15"/>
                <a:gd name="T4" fmla="*/ 28 w 12"/>
                <a:gd name="T5" fmla="*/ 86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401 h 89"/>
                <a:gd name="T2" fmla="*/ 205 w 81"/>
                <a:gd name="T3" fmla="*/ 40 h 89"/>
                <a:gd name="T4" fmla="*/ 450 w 81"/>
                <a:gd name="T5" fmla="*/ 111 h 89"/>
                <a:gd name="T6" fmla="*/ 332 w 81"/>
                <a:gd name="T7" fmla="*/ 99 h 89"/>
                <a:gd name="T8" fmla="*/ 156 w 81"/>
                <a:gd name="T9" fmla="*/ 422 h 89"/>
                <a:gd name="T10" fmla="*/ 0 w 81"/>
                <a:gd name="T11" fmla="*/ 401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24 h 8"/>
                <a:gd name="T2" fmla="*/ 24 w 8"/>
                <a:gd name="T3" fmla="*/ 45 h 8"/>
                <a:gd name="T4" fmla="*/ 45 w 8"/>
                <a:gd name="T5" fmla="*/ 29 h 8"/>
                <a:gd name="T6" fmla="*/ 29 w 8"/>
                <a:gd name="T7" fmla="*/ 0 h 8"/>
                <a:gd name="T8" fmla="*/ 0 w 8"/>
                <a:gd name="T9" fmla="*/ 2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61 w 11"/>
                <a:gd name="T1" fmla="*/ 78 h 14"/>
                <a:gd name="T2" fmla="*/ 17 w 11"/>
                <a:gd name="T3" fmla="*/ 0 h 14"/>
                <a:gd name="T4" fmla="*/ 61 w 11"/>
                <a:gd name="T5" fmla="*/ 78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40 w 11"/>
                <a:gd name="T1" fmla="*/ 86 h 15"/>
                <a:gd name="T2" fmla="*/ 61 w 11"/>
                <a:gd name="T3" fmla="*/ 0 h 15"/>
                <a:gd name="T4" fmla="*/ 40 w 11"/>
                <a:gd name="T5" fmla="*/ 86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275 w 59"/>
                <a:gd name="T1" fmla="*/ 5 h 40"/>
                <a:gd name="T2" fmla="*/ 33 w 59"/>
                <a:gd name="T3" fmla="*/ 49 h 40"/>
                <a:gd name="T4" fmla="*/ 123 w 59"/>
                <a:gd name="T5" fmla="*/ 66 h 40"/>
                <a:gd name="T6" fmla="*/ 0 w 59"/>
                <a:gd name="T7" fmla="*/ 155 h 40"/>
                <a:gd name="T8" fmla="*/ 164 w 59"/>
                <a:gd name="T9" fmla="*/ 115 h 40"/>
                <a:gd name="T10" fmla="*/ 85 w 59"/>
                <a:gd name="T11" fmla="*/ 221 h 40"/>
                <a:gd name="T12" fmla="*/ 275 w 59"/>
                <a:gd name="T13" fmla="*/ 139 h 40"/>
                <a:gd name="T14" fmla="*/ 271 w 59"/>
                <a:gd name="T15" fmla="*/ 28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45 w 58"/>
                <a:gd name="T1" fmla="*/ 12 h 40"/>
                <a:gd name="T2" fmla="*/ 291 w 58"/>
                <a:gd name="T3" fmla="*/ 49 h 40"/>
                <a:gd name="T4" fmla="*/ 196 w 58"/>
                <a:gd name="T5" fmla="*/ 66 h 40"/>
                <a:gd name="T6" fmla="*/ 324 w 58"/>
                <a:gd name="T7" fmla="*/ 155 h 40"/>
                <a:gd name="T8" fmla="*/ 156 w 58"/>
                <a:gd name="T9" fmla="*/ 115 h 40"/>
                <a:gd name="T10" fmla="*/ 241 w 58"/>
                <a:gd name="T11" fmla="*/ 221 h 40"/>
                <a:gd name="T12" fmla="*/ 45 w 58"/>
                <a:gd name="T13" fmla="*/ 139 h 40"/>
                <a:gd name="T14" fmla="*/ 50 w 58"/>
                <a:gd name="T15" fmla="*/ 28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79 w 52"/>
                <a:gd name="T1" fmla="*/ 0 h 368"/>
                <a:gd name="T2" fmla="*/ 65 w 52"/>
                <a:gd name="T3" fmla="*/ 789 h 368"/>
                <a:gd name="T4" fmla="*/ 0 w 52"/>
                <a:gd name="T5" fmla="*/ 789 h 368"/>
                <a:gd name="T6" fmla="*/ 7 w 52"/>
                <a:gd name="T7" fmla="*/ 56 h 368"/>
                <a:gd name="T8" fmla="*/ 79 w 52"/>
                <a:gd name="T9" fmla="*/ 0 h 368"/>
                <a:gd name="T10" fmla="*/ 79 w 52"/>
                <a:gd name="T11" fmla="*/ 0 h 368"/>
                <a:gd name="T12" fmla="*/ 79 w 52"/>
                <a:gd name="T13" fmla="*/ 0 h 3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610 w 129"/>
                <a:gd name="T1" fmla="*/ 49 h 65"/>
                <a:gd name="T2" fmla="*/ 705 w 129"/>
                <a:gd name="T3" fmla="*/ 238 h 65"/>
                <a:gd name="T4" fmla="*/ 634 w 129"/>
                <a:gd name="T5" fmla="*/ 184 h 65"/>
                <a:gd name="T6" fmla="*/ 627 w 129"/>
                <a:gd name="T7" fmla="*/ 322 h 65"/>
                <a:gd name="T8" fmla="*/ 556 w 129"/>
                <a:gd name="T9" fmla="*/ 245 h 65"/>
                <a:gd name="T10" fmla="*/ 528 w 129"/>
                <a:gd name="T11" fmla="*/ 348 h 65"/>
                <a:gd name="T12" fmla="*/ 500 w 129"/>
                <a:gd name="T13" fmla="*/ 205 h 65"/>
                <a:gd name="T14" fmla="*/ 427 w 129"/>
                <a:gd name="T15" fmla="*/ 355 h 65"/>
                <a:gd name="T16" fmla="*/ 410 w 129"/>
                <a:gd name="T17" fmla="*/ 233 h 65"/>
                <a:gd name="T18" fmla="*/ 306 w 129"/>
                <a:gd name="T19" fmla="*/ 360 h 65"/>
                <a:gd name="T20" fmla="*/ 306 w 129"/>
                <a:gd name="T21" fmla="*/ 217 h 65"/>
                <a:gd name="T22" fmla="*/ 233 w 129"/>
                <a:gd name="T23" fmla="*/ 299 h 65"/>
                <a:gd name="T24" fmla="*/ 200 w 129"/>
                <a:gd name="T25" fmla="*/ 188 h 65"/>
                <a:gd name="T26" fmla="*/ 90 w 129"/>
                <a:gd name="T27" fmla="*/ 315 h 65"/>
                <a:gd name="T28" fmla="*/ 99 w 129"/>
                <a:gd name="T29" fmla="*/ 155 h 65"/>
                <a:gd name="T30" fmla="*/ 5 w 129"/>
                <a:gd name="T31" fmla="*/ 238 h 65"/>
                <a:gd name="T32" fmla="*/ 90 w 129"/>
                <a:gd name="T33" fmla="*/ 115 h 65"/>
                <a:gd name="T34" fmla="*/ 389 w 129"/>
                <a:gd name="T35" fmla="*/ 0 h 65"/>
                <a:gd name="T36" fmla="*/ 610 w 129"/>
                <a:gd name="T37" fmla="*/ 49 h 65"/>
                <a:gd name="T38" fmla="*/ 610 w 129"/>
                <a:gd name="T39" fmla="*/ 49 h 6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Freeform 63"/>
            <p:cNvSpPr>
              <a:spLocks/>
            </p:cNvSpPr>
            <p:nvPr/>
          </p:nvSpPr>
          <p:spPr bwMode="auto">
            <a:xfrm>
              <a:off x="3457" y="2073"/>
              <a:ext cx="777" cy="359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352 w 127"/>
                <a:gd name="T1" fmla="*/ 16 h 129"/>
                <a:gd name="T2" fmla="*/ 669 w 127"/>
                <a:gd name="T3" fmla="*/ 361 h 129"/>
                <a:gd name="T4" fmla="*/ 17 w 127"/>
                <a:gd name="T5" fmla="*/ 339 h 129"/>
                <a:gd name="T6" fmla="*/ 352 w 127"/>
                <a:gd name="T7" fmla="*/ 16 h 1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462 w 132"/>
                <a:gd name="T1" fmla="*/ 0 h 49"/>
                <a:gd name="T2" fmla="*/ 704 w 132"/>
                <a:gd name="T3" fmla="*/ 148 h 49"/>
                <a:gd name="T4" fmla="*/ 521 w 132"/>
                <a:gd name="T5" fmla="*/ 106 h 49"/>
                <a:gd name="T6" fmla="*/ 516 w 132"/>
                <a:gd name="T7" fmla="*/ 270 h 49"/>
                <a:gd name="T8" fmla="*/ 384 w 132"/>
                <a:gd name="T9" fmla="*/ 115 h 49"/>
                <a:gd name="T10" fmla="*/ 262 w 132"/>
                <a:gd name="T11" fmla="*/ 258 h 49"/>
                <a:gd name="T12" fmla="*/ 212 w 132"/>
                <a:gd name="T13" fmla="*/ 99 h 49"/>
                <a:gd name="T14" fmla="*/ 0 w 132"/>
                <a:gd name="T15" fmla="*/ 143 h 49"/>
                <a:gd name="T16" fmla="*/ 271 w 132"/>
                <a:gd name="T17" fmla="*/ 0 h 49"/>
                <a:gd name="T18" fmla="*/ 462 w 132"/>
                <a:gd name="T19" fmla="*/ 0 h 49"/>
                <a:gd name="T20" fmla="*/ 462 w 132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Freeform 66"/>
            <p:cNvSpPr>
              <a:spLocks/>
            </p:cNvSpPr>
            <p:nvPr/>
          </p:nvSpPr>
          <p:spPr bwMode="auto">
            <a:xfrm>
              <a:off x="3665" y="2376"/>
              <a:ext cx="327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Freeform 67"/>
            <p:cNvSpPr>
              <a:spLocks/>
            </p:cNvSpPr>
            <p:nvPr/>
          </p:nvSpPr>
          <p:spPr bwMode="auto">
            <a:xfrm>
              <a:off x="3650" y="1563"/>
              <a:ext cx="397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118 w 28"/>
                <a:gd name="T1" fmla="*/ 0 h 17"/>
                <a:gd name="T2" fmla="*/ 73 w 28"/>
                <a:gd name="T3" fmla="*/ 94 h 17"/>
                <a:gd name="T4" fmla="*/ 21 w 28"/>
                <a:gd name="T5" fmla="*/ 0 h 17"/>
                <a:gd name="T6" fmla="*/ 83 w 28"/>
                <a:gd name="T7" fmla="*/ 66 h 17"/>
                <a:gd name="T8" fmla="*/ 118 w 2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114 w 26"/>
                <a:gd name="T1" fmla="*/ 0 h 17"/>
                <a:gd name="T2" fmla="*/ 69 w 26"/>
                <a:gd name="T3" fmla="*/ 94 h 17"/>
                <a:gd name="T4" fmla="*/ 17 w 26"/>
                <a:gd name="T5" fmla="*/ 0 h 17"/>
                <a:gd name="T6" fmla="*/ 74 w 26"/>
                <a:gd name="T7" fmla="*/ 66 h 17"/>
                <a:gd name="T8" fmla="*/ 114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95 h 55"/>
                <a:gd name="T2" fmla="*/ 218 w 123"/>
                <a:gd name="T3" fmla="*/ 291 h 55"/>
                <a:gd name="T4" fmla="*/ 622 w 123"/>
                <a:gd name="T5" fmla="*/ 180 h 55"/>
                <a:gd name="T6" fmla="*/ 660 w 123"/>
                <a:gd name="T7" fmla="*/ 0 h 55"/>
                <a:gd name="T8" fmla="*/ 499 w 123"/>
                <a:gd name="T9" fmla="*/ 234 h 55"/>
                <a:gd name="T10" fmla="*/ 156 w 123"/>
                <a:gd name="T11" fmla="*/ 229 h 55"/>
                <a:gd name="T12" fmla="*/ 0 w 123"/>
                <a:gd name="T13" fmla="*/ 95 h 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435 w 83"/>
                <a:gd name="T1" fmla="*/ 17 h 12"/>
                <a:gd name="T2" fmla="*/ 222 w 83"/>
                <a:gd name="T3" fmla="*/ 41 h 12"/>
                <a:gd name="T4" fmla="*/ 28 w 83"/>
                <a:gd name="T5" fmla="*/ 0 h 12"/>
                <a:gd name="T6" fmla="*/ 0 w 83"/>
                <a:gd name="T7" fmla="*/ 0 h 12"/>
                <a:gd name="T8" fmla="*/ 217 w 83"/>
                <a:gd name="T9" fmla="*/ 70 h 12"/>
                <a:gd name="T10" fmla="*/ 463 w 83"/>
                <a:gd name="T11" fmla="*/ 29 h 12"/>
                <a:gd name="T12" fmla="*/ 435 w 83"/>
                <a:gd name="T13" fmla="*/ 17 h 12"/>
                <a:gd name="T14" fmla="*/ 435 w 83"/>
                <a:gd name="T15" fmla="*/ 1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9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57 w 25"/>
                <a:gd name="T1" fmla="*/ 24 h 23"/>
                <a:gd name="T2" fmla="*/ 111 w 25"/>
                <a:gd name="T3" fmla="*/ 45 h 23"/>
                <a:gd name="T4" fmla="*/ 78 w 25"/>
                <a:gd name="T5" fmla="*/ 127 h 23"/>
                <a:gd name="T6" fmla="*/ 57 w 25"/>
                <a:gd name="T7" fmla="*/ 24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0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74 w 21"/>
                <a:gd name="T1" fmla="*/ 5 h 22"/>
                <a:gd name="T2" fmla="*/ 119 w 21"/>
                <a:gd name="T3" fmla="*/ 50 h 22"/>
                <a:gd name="T4" fmla="*/ 40 w 21"/>
                <a:gd name="T5" fmla="*/ 95 h 22"/>
                <a:gd name="T6" fmla="*/ 74 w 21"/>
                <a:gd name="T7" fmla="*/ 5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1" name="Freeform 74"/>
            <p:cNvSpPr>
              <a:spLocks/>
            </p:cNvSpPr>
            <p:nvPr/>
          </p:nvSpPr>
          <p:spPr bwMode="auto">
            <a:xfrm>
              <a:off x="3724" y="2187"/>
              <a:ext cx="105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9EE0F8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3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4" name="Freeform 77"/>
            <p:cNvSpPr>
              <a:spLocks/>
            </p:cNvSpPr>
            <p:nvPr/>
          </p:nvSpPr>
          <p:spPr bwMode="auto">
            <a:xfrm>
              <a:off x="3835" y="2116"/>
              <a:ext cx="12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5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45 w 8"/>
                <a:gd name="T1" fmla="*/ 17 h 7"/>
                <a:gd name="T2" fmla="*/ 24 w 8"/>
                <a:gd name="T3" fmla="*/ 41 h 7"/>
                <a:gd name="T4" fmla="*/ 0 w 8"/>
                <a:gd name="T5" fmla="*/ 17 h 7"/>
                <a:gd name="T6" fmla="*/ 17 w 8"/>
                <a:gd name="T7" fmla="*/ 0 h 7"/>
                <a:gd name="T8" fmla="*/ 45 w 8"/>
                <a:gd name="T9" fmla="*/ 1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6" name="Group 5"/>
          <p:cNvGrpSpPr>
            <a:grpSpLocks noChangeAspect="1"/>
          </p:cNvGrpSpPr>
          <p:nvPr/>
        </p:nvGrpSpPr>
        <p:grpSpPr bwMode="auto">
          <a:xfrm>
            <a:off x="7988300" y="2989263"/>
            <a:ext cx="2439988" cy="3073400"/>
            <a:chOff x="2968" y="1107"/>
            <a:chExt cx="1736" cy="2188"/>
          </a:xfrm>
        </p:grpSpPr>
        <p:sp>
          <p:nvSpPr>
            <p:cNvPr id="287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693 w 219"/>
                <a:gd name="T1" fmla="*/ 229 h 275"/>
                <a:gd name="T2" fmla="*/ 665 w 219"/>
                <a:gd name="T3" fmla="*/ 217 h 275"/>
                <a:gd name="T4" fmla="*/ 766 w 219"/>
                <a:gd name="T5" fmla="*/ 12 h 275"/>
                <a:gd name="T6" fmla="*/ 655 w 219"/>
                <a:gd name="T7" fmla="*/ 201 h 275"/>
                <a:gd name="T8" fmla="*/ 565 w 219"/>
                <a:gd name="T9" fmla="*/ 0 h 275"/>
                <a:gd name="T10" fmla="*/ 627 w 219"/>
                <a:gd name="T11" fmla="*/ 205 h 275"/>
                <a:gd name="T12" fmla="*/ 0 w 219"/>
                <a:gd name="T13" fmla="*/ 406 h 275"/>
                <a:gd name="T14" fmla="*/ 331 w 219"/>
                <a:gd name="T15" fmla="*/ 389 h 275"/>
                <a:gd name="T16" fmla="*/ 783 w 219"/>
                <a:gd name="T17" fmla="*/ 1310 h 275"/>
                <a:gd name="T18" fmla="*/ 1225 w 219"/>
                <a:gd name="T19" fmla="*/ 1281 h 275"/>
                <a:gd name="T20" fmla="*/ 693 w 219"/>
                <a:gd name="T21" fmla="*/ 229 h 2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6" y="1551"/>
              <a:ext cx="46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9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5 w 97"/>
                <a:gd name="T3" fmla="*/ 968 h 673"/>
                <a:gd name="T4" fmla="*/ 76 w 97"/>
                <a:gd name="T5" fmla="*/ 968 h 673"/>
                <a:gd name="T6" fmla="*/ 66 w 97"/>
                <a:gd name="T7" fmla="*/ 6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0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196 w 234"/>
                <a:gd name="T1" fmla="*/ 95 h 121"/>
                <a:gd name="T2" fmla="*/ 12 w 234"/>
                <a:gd name="T3" fmla="*/ 435 h 121"/>
                <a:gd name="T4" fmla="*/ 144 w 234"/>
                <a:gd name="T5" fmla="*/ 336 h 121"/>
                <a:gd name="T6" fmla="*/ 156 w 234"/>
                <a:gd name="T7" fmla="*/ 598 h 121"/>
                <a:gd name="T8" fmla="*/ 295 w 234"/>
                <a:gd name="T9" fmla="*/ 451 h 121"/>
                <a:gd name="T10" fmla="*/ 340 w 234"/>
                <a:gd name="T11" fmla="*/ 643 h 121"/>
                <a:gd name="T12" fmla="*/ 402 w 234"/>
                <a:gd name="T13" fmla="*/ 373 h 121"/>
                <a:gd name="T14" fmla="*/ 525 w 234"/>
                <a:gd name="T15" fmla="*/ 655 h 121"/>
                <a:gd name="T16" fmla="*/ 565 w 234"/>
                <a:gd name="T17" fmla="*/ 425 h 121"/>
                <a:gd name="T18" fmla="*/ 749 w 234"/>
                <a:gd name="T19" fmla="*/ 676 h 121"/>
                <a:gd name="T20" fmla="*/ 749 w 234"/>
                <a:gd name="T21" fmla="*/ 402 h 121"/>
                <a:gd name="T22" fmla="*/ 881 w 234"/>
                <a:gd name="T23" fmla="*/ 548 h 121"/>
                <a:gd name="T24" fmla="*/ 943 w 234"/>
                <a:gd name="T25" fmla="*/ 347 h 121"/>
                <a:gd name="T26" fmla="*/ 1144 w 234"/>
                <a:gd name="T27" fmla="*/ 586 h 121"/>
                <a:gd name="T28" fmla="*/ 1127 w 234"/>
                <a:gd name="T29" fmla="*/ 291 h 121"/>
                <a:gd name="T30" fmla="*/ 1302 w 234"/>
                <a:gd name="T31" fmla="*/ 442 h 121"/>
                <a:gd name="T32" fmla="*/ 1144 w 234"/>
                <a:gd name="T33" fmla="*/ 213 h 121"/>
                <a:gd name="T34" fmla="*/ 598 w 234"/>
                <a:gd name="T35" fmla="*/ 0 h 121"/>
                <a:gd name="T36" fmla="*/ 196 w 234"/>
                <a:gd name="T37" fmla="*/ 95 h 121"/>
                <a:gd name="T38" fmla="*/ 196 w 234"/>
                <a:gd name="T39" fmla="*/ 95 h 1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1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3212 w 600"/>
                <a:gd name="T1" fmla="*/ 33 h 323"/>
                <a:gd name="T2" fmla="*/ 1958 w 600"/>
                <a:gd name="T3" fmla="*/ 12 h 323"/>
                <a:gd name="T4" fmla="*/ 1389 w 600"/>
                <a:gd name="T5" fmla="*/ 0 h 323"/>
                <a:gd name="T6" fmla="*/ 713 w 600"/>
                <a:gd name="T7" fmla="*/ 45 h 323"/>
                <a:gd name="T8" fmla="*/ 106 w 600"/>
                <a:gd name="T9" fmla="*/ 73 h 323"/>
                <a:gd name="T10" fmla="*/ 83 w 600"/>
                <a:gd name="T11" fmla="*/ 442 h 323"/>
                <a:gd name="T12" fmla="*/ 1138 w 600"/>
                <a:gd name="T13" fmla="*/ 425 h 323"/>
                <a:gd name="T14" fmla="*/ 1082 w 600"/>
                <a:gd name="T15" fmla="*/ 1401 h 323"/>
                <a:gd name="T16" fmla="*/ 1171 w 600"/>
                <a:gd name="T17" fmla="*/ 1439 h 323"/>
                <a:gd name="T18" fmla="*/ 1105 w 600"/>
                <a:gd name="T19" fmla="*/ 1557 h 323"/>
                <a:gd name="T20" fmla="*/ 1311 w 600"/>
                <a:gd name="T21" fmla="*/ 1535 h 323"/>
                <a:gd name="T22" fmla="*/ 1327 w 600"/>
                <a:gd name="T23" fmla="*/ 1802 h 323"/>
                <a:gd name="T24" fmla="*/ 1700 w 600"/>
                <a:gd name="T25" fmla="*/ 1630 h 323"/>
                <a:gd name="T26" fmla="*/ 1790 w 600"/>
                <a:gd name="T27" fmla="*/ 1774 h 323"/>
                <a:gd name="T28" fmla="*/ 2015 w 600"/>
                <a:gd name="T29" fmla="*/ 1618 h 323"/>
                <a:gd name="T30" fmla="*/ 2220 w 600"/>
                <a:gd name="T31" fmla="*/ 1762 h 323"/>
                <a:gd name="T32" fmla="*/ 2258 w 600"/>
                <a:gd name="T33" fmla="*/ 1590 h 323"/>
                <a:gd name="T34" fmla="*/ 2425 w 600"/>
                <a:gd name="T35" fmla="*/ 1630 h 323"/>
                <a:gd name="T36" fmla="*/ 2298 w 600"/>
                <a:gd name="T37" fmla="*/ 1474 h 323"/>
                <a:gd name="T38" fmla="*/ 2326 w 600"/>
                <a:gd name="T39" fmla="*/ 1457 h 323"/>
                <a:gd name="T40" fmla="*/ 2326 w 600"/>
                <a:gd name="T41" fmla="*/ 413 h 323"/>
                <a:gd name="T42" fmla="*/ 3257 w 600"/>
                <a:gd name="T43" fmla="*/ 364 h 323"/>
                <a:gd name="T44" fmla="*/ 3212 w 600"/>
                <a:gd name="T45" fmla="*/ 33 h 3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90 w 106"/>
                <a:gd name="T1" fmla="*/ 21 h 74"/>
                <a:gd name="T2" fmla="*/ 533 w 106"/>
                <a:gd name="T3" fmla="*/ 102 h 74"/>
                <a:gd name="T4" fmla="*/ 369 w 106"/>
                <a:gd name="T5" fmla="*/ 118 h 74"/>
                <a:gd name="T6" fmla="*/ 594 w 106"/>
                <a:gd name="T7" fmla="*/ 296 h 74"/>
                <a:gd name="T8" fmla="*/ 296 w 106"/>
                <a:gd name="T9" fmla="*/ 218 h 74"/>
                <a:gd name="T10" fmla="*/ 448 w 106"/>
                <a:gd name="T11" fmla="*/ 414 h 74"/>
                <a:gd name="T12" fmla="*/ 90 w 106"/>
                <a:gd name="T13" fmla="*/ 258 h 74"/>
                <a:gd name="T14" fmla="*/ 102 w 106"/>
                <a:gd name="T15" fmla="*/ 5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496 w 105"/>
                <a:gd name="T1" fmla="*/ 21 h 74"/>
                <a:gd name="T2" fmla="*/ 57 w 105"/>
                <a:gd name="T3" fmla="*/ 102 h 74"/>
                <a:gd name="T4" fmla="*/ 222 w 105"/>
                <a:gd name="T5" fmla="*/ 118 h 74"/>
                <a:gd name="T6" fmla="*/ 0 w 105"/>
                <a:gd name="T7" fmla="*/ 296 h 74"/>
                <a:gd name="T8" fmla="*/ 291 w 105"/>
                <a:gd name="T9" fmla="*/ 218 h 74"/>
                <a:gd name="T10" fmla="*/ 144 w 105"/>
                <a:gd name="T11" fmla="*/ 414 h 74"/>
                <a:gd name="T12" fmla="*/ 496 w 105"/>
                <a:gd name="T13" fmla="*/ 258 h 74"/>
                <a:gd name="T14" fmla="*/ 484 w 105"/>
                <a:gd name="T15" fmla="*/ 5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4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647 w 232"/>
                <a:gd name="T1" fmla="*/ 28 h 236"/>
                <a:gd name="T2" fmla="*/ 73 w 232"/>
                <a:gd name="T3" fmla="*/ 663 h 236"/>
                <a:gd name="T4" fmla="*/ 1266 w 232"/>
                <a:gd name="T5" fmla="*/ 618 h 236"/>
                <a:gd name="T6" fmla="*/ 647 w 232"/>
                <a:gd name="T7" fmla="*/ 28 h 2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496 w 240"/>
                <a:gd name="T1" fmla="*/ 0 h 88"/>
                <a:gd name="T2" fmla="*/ 50 w 240"/>
                <a:gd name="T3" fmla="*/ 274 h 88"/>
                <a:gd name="T4" fmla="*/ 385 w 240"/>
                <a:gd name="T5" fmla="*/ 184 h 88"/>
                <a:gd name="T6" fmla="*/ 390 w 240"/>
                <a:gd name="T7" fmla="*/ 492 h 88"/>
                <a:gd name="T8" fmla="*/ 647 w 240"/>
                <a:gd name="T9" fmla="*/ 206 h 88"/>
                <a:gd name="T10" fmla="*/ 865 w 240"/>
                <a:gd name="T11" fmla="*/ 470 h 88"/>
                <a:gd name="T12" fmla="*/ 954 w 240"/>
                <a:gd name="T13" fmla="*/ 173 h 88"/>
                <a:gd name="T14" fmla="*/ 1340 w 240"/>
                <a:gd name="T15" fmla="*/ 258 h 88"/>
                <a:gd name="T16" fmla="*/ 843 w 240"/>
                <a:gd name="T17" fmla="*/ 0 h 88"/>
                <a:gd name="T18" fmla="*/ 496 w 240"/>
                <a:gd name="T19" fmla="*/ 0 h 88"/>
                <a:gd name="T20" fmla="*/ 496 w 240"/>
                <a:gd name="T21" fmla="*/ 0 h 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1163 h 250"/>
                <a:gd name="T2" fmla="*/ 508 w 320"/>
                <a:gd name="T3" fmla="*/ 1201 h 250"/>
                <a:gd name="T4" fmla="*/ 1703 w 320"/>
                <a:gd name="T5" fmla="*/ 1069 h 250"/>
                <a:gd name="T6" fmla="*/ 1177 w 320"/>
                <a:gd name="T7" fmla="*/ 894 h 250"/>
                <a:gd name="T8" fmla="*/ 1177 w 320"/>
                <a:gd name="T9" fmla="*/ 598 h 250"/>
                <a:gd name="T10" fmla="*/ 1380 w 320"/>
                <a:gd name="T11" fmla="*/ 324 h 250"/>
                <a:gd name="T12" fmla="*/ 1786 w 320"/>
                <a:gd name="T13" fmla="*/ 463 h 250"/>
                <a:gd name="T14" fmla="*/ 1262 w 320"/>
                <a:gd name="T15" fmla="*/ 95 h 250"/>
                <a:gd name="T16" fmla="*/ 610 w 320"/>
                <a:gd name="T17" fmla="*/ 565 h 250"/>
                <a:gd name="T18" fmla="*/ 541 w 320"/>
                <a:gd name="T19" fmla="*/ 905 h 250"/>
                <a:gd name="T20" fmla="*/ 0 w 320"/>
                <a:gd name="T21" fmla="*/ 1163 h 250"/>
                <a:gd name="T22" fmla="*/ 0 w 320"/>
                <a:gd name="T23" fmla="*/ 1163 h 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66 w 48"/>
                <a:gd name="T1" fmla="*/ 0 h 27"/>
                <a:gd name="T2" fmla="*/ 144 w 48"/>
                <a:gd name="T3" fmla="*/ 152 h 27"/>
                <a:gd name="T4" fmla="*/ 233 w 48"/>
                <a:gd name="T5" fmla="*/ 0 h 27"/>
                <a:gd name="T6" fmla="*/ 134 w 48"/>
                <a:gd name="T7" fmla="*/ 123 h 27"/>
                <a:gd name="T8" fmla="*/ 66 w 48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8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66 w 50"/>
                <a:gd name="T1" fmla="*/ 0 h 27"/>
                <a:gd name="T2" fmla="*/ 156 w 50"/>
                <a:gd name="T3" fmla="*/ 152 h 27"/>
                <a:gd name="T4" fmla="*/ 238 w 50"/>
                <a:gd name="T5" fmla="*/ 0 h 27"/>
                <a:gd name="T6" fmla="*/ 139 w 50"/>
                <a:gd name="T7" fmla="*/ 123 h 27"/>
                <a:gd name="T8" fmla="*/ 66 w 5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9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1262 w 226"/>
                <a:gd name="T1" fmla="*/ 167 h 98"/>
                <a:gd name="T2" fmla="*/ 855 w 226"/>
                <a:gd name="T3" fmla="*/ 507 h 98"/>
                <a:gd name="T4" fmla="*/ 128 w 226"/>
                <a:gd name="T5" fmla="*/ 316 h 98"/>
                <a:gd name="T6" fmla="*/ 50 w 226"/>
                <a:gd name="T7" fmla="*/ 0 h 98"/>
                <a:gd name="T8" fmla="*/ 357 w 226"/>
                <a:gd name="T9" fmla="*/ 422 h 98"/>
                <a:gd name="T10" fmla="*/ 983 w 226"/>
                <a:gd name="T11" fmla="*/ 410 h 98"/>
                <a:gd name="T12" fmla="*/ 1262 w 226"/>
                <a:gd name="T13" fmla="*/ 167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0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45 w 151"/>
                <a:gd name="T1" fmla="*/ 38 h 23"/>
                <a:gd name="T2" fmla="*/ 435 w 151"/>
                <a:gd name="T3" fmla="*/ 77 h 23"/>
                <a:gd name="T4" fmla="*/ 794 w 151"/>
                <a:gd name="T5" fmla="*/ 0 h 23"/>
                <a:gd name="T6" fmla="*/ 844 w 151"/>
                <a:gd name="T7" fmla="*/ 0 h 23"/>
                <a:gd name="T8" fmla="*/ 447 w 151"/>
                <a:gd name="T9" fmla="*/ 127 h 23"/>
                <a:gd name="T10" fmla="*/ 0 w 151"/>
                <a:gd name="T11" fmla="*/ 49 h 23"/>
                <a:gd name="T12" fmla="*/ 45 w 151"/>
                <a:gd name="T13" fmla="*/ 38 h 23"/>
                <a:gd name="T14" fmla="*/ 45 w 151"/>
                <a:gd name="T15" fmla="*/ 38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144 w 44"/>
                <a:gd name="T1" fmla="*/ 33 h 40"/>
                <a:gd name="T2" fmla="*/ 40 w 44"/>
                <a:gd name="T3" fmla="*/ 73 h 40"/>
                <a:gd name="T4" fmla="*/ 111 w 44"/>
                <a:gd name="T5" fmla="*/ 216 h 40"/>
                <a:gd name="T6" fmla="*/ 144 w 44"/>
                <a:gd name="T7" fmla="*/ 33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2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73 w 36"/>
                <a:gd name="T1" fmla="*/ 12 h 43"/>
                <a:gd name="T2" fmla="*/ 0 w 36"/>
                <a:gd name="T3" fmla="*/ 99 h 43"/>
                <a:gd name="T4" fmla="*/ 135 w 36"/>
                <a:gd name="T5" fmla="*/ 188 h 43"/>
                <a:gd name="T6" fmla="*/ 73 w 36"/>
                <a:gd name="T7" fmla="*/ 12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3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4" name="Freeform 23"/>
            <p:cNvSpPr>
              <a:spLocks/>
            </p:cNvSpPr>
            <p:nvPr/>
          </p:nvSpPr>
          <p:spPr bwMode="auto">
            <a:xfrm>
              <a:off x="3674" y="1334"/>
              <a:ext cx="300" cy="185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5" name="Freeform 24"/>
            <p:cNvSpPr>
              <a:spLocks/>
            </p:cNvSpPr>
            <p:nvPr/>
          </p:nvSpPr>
          <p:spPr bwMode="auto">
            <a:xfrm>
              <a:off x="3828" y="2019"/>
              <a:ext cx="28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6" name="Freeform 25"/>
            <p:cNvSpPr>
              <a:spLocks/>
            </p:cNvSpPr>
            <p:nvPr/>
          </p:nvSpPr>
          <p:spPr bwMode="auto">
            <a:xfrm>
              <a:off x="3638" y="2541"/>
              <a:ext cx="443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07" name="Freeform 52"/>
          <p:cNvSpPr>
            <a:spLocks/>
          </p:cNvSpPr>
          <p:nvPr/>
        </p:nvSpPr>
        <p:spPr bwMode="auto">
          <a:xfrm>
            <a:off x="0" y="5181600"/>
            <a:ext cx="11163300" cy="1676400"/>
          </a:xfrm>
          <a:custGeom>
            <a:avLst/>
            <a:gdLst>
              <a:gd name="T0" fmla="*/ 4526881 w 11770175"/>
              <a:gd name="T1" fmla="*/ 1 h 1788354"/>
              <a:gd name="T2" fmla="*/ 11163300 w 11770175"/>
              <a:gd name="T3" fmla="*/ 1676400 h 1788354"/>
              <a:gd name="T4" fmla="*/ 0 w 11770175"/>
              <a:gd name="T5" fmla="*/ 1676400 h 1788354"/>
              <a:gd name="T6" fmla="*/ 0 w 11770175"/>
              <a:gd name="T7" fmla="*/ 1359613 h 1788354"/>
              <a:gd name="T8" fmla="*/ 4526881 w 11770175"/>
              <a:gd name="T9" fmla="*/ 1 h 1788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08" name="Group 29"/>
          <p:cNvGrpSpPr>
            <a:grpSpLocks noChangeAspect="1"/>
          </p:cNvGrpSpPr>
          <p:nvPr/>
        </p:nvGrpSpPr>
        <p:grpSpPr bwMode="auto">
          <a:xfrm flipH="1">
            <a:off x="9191625" y="4800600"/>
            <a:ext cx="2998788" cy="2082800"/>
            <a:chOff x="2481" y="1188"/>
            <a:chExt cx="2735" cy="1900"/>
          </a:xfrm>
        </p:grpSpPr>
        <p:sp>
          <p:nvSpPr>
            <p:cNvPr id="309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401 w 317"/>
                <a:gd name="T1" fmla="*/ 118 h 394"/>
                <a:gd name="T2" fmla="*/ 741 w 317"/>
                <a:gd name="T3" fmla="*/ 328 h 394"/>
                <a:gd name="T4" fmla="*/ 1630 w 317"/>
                <a:gd name="T5" fmla="*/ 893 h 394"/>
                <a:gd name="T6" fmla="*/ 1630 w 317"/>
                <a:gd name="T7" fmla="*/ 1664 h 394"/>
                <a:gd name="T8" fmla="*/ 1187 w 317"/>
                <a:gd name="T9" fmla="*/ 2011 h 394"/>
                <a:gd name="T10" fmla="*/ 941 w 317"/>
                <a:gd name="T11" fmla="*/ 2049 h 394"/>
                <a:gd name="T12" fmla="*/ 675 w 317"/>
                <a:gd name="T13" fmla="*/ 2150 h 394"/>
                <a:gd name="T14" fmla="*/ 134 w 317"/>
                <a:gd name="T15" fmla="*/ 2134 h 394"/>
                <a:gd name="T16" fmla="*/ 12 w 317"/>
                <a:gd name="T17" fmla="*/ 877 h 394"/>
                <a:gd name="T18" fmla="*/ 401 w 317"/>
                <a:gd name="T19" fmla="*/ 118 h 3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0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205 w 130"/>
                <a:gd name="T1" fmla="*/ 172 h 94"/>
                <a:gd name="T2" fmla="*/ 267 w 130"/>
                <a:gd name="T3" fmla="*/ 17 h 94"/>
                <a:gd name="T4" fmla="*/ 468 w 130"/>
                <a:gd name="T5" fmla="*/ 0 h 94"/>
                <a:gd name="T6" fmla="*/ 430 w 130"/>
                <a:gd name="T7" fmla="*/ 102 h 94"/>
                <a:gd name="T8" fmla="*/ 541 w 130"/>
                <a:gd name="T9" fmla="*/ 250 h 94"/>
                <a:gd name="T10" fmla="*/ 725 w 130"/>
                <a:gd name="T11" fmla="*/ 401 h 94"/>
                <a:gd name="T12" fmla="*/ 78 w 130"/>
                <a:gd name="T13" fmla="*/ 524 h 94"/>
                <a:gd name="T14" fmla="*/ 57 w 130"/>
                <a:gd name="T15" fmla="*/ 390 h 94"/>
                <a:gd name="T16" fmla="*/ 205 w 130"/>
                <a:gd name="T17" fmla="*/ 172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1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513 w 319"/>
                <a:gd name="T1" fmla="*/ 205 h 280"/>
                <a:gd name="T2" fmla="*/ 1078 w 319"/>
                <a:gd name="T3" fmla="*/ 135 h 280"/>
                <a:gd name="T4" fmla="*/ 1761 w 319"/>
                <a:gd name="T5" fmla="*/ 692 h 280"/>
                <a:gd name="T6" fmla="*/ 1324 w 319"/>
                <a:gd name="T7" fmla="*/ 1426 h 280"/>
                <a:gd name="T8" fmla="*/ 655 w 319"/>
                <a:gd name="T9" fmla="*/ 1454 h 280"/>
                <a:gd name="T10" fmla="*/ 513 w 319"/>
                <a:gd name="T11" fmla="*/ 205 h 2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352 w 447"/>
                <a:gd name="T1" fmla="*/ 659 h 556"/>
                <a:gd name="T2" fmla="*/ 807 w 447"/>
                <a:gd name="T3" fmla="*/ 139 h 556"/>
                <a:gd name="T4" fmla="*/ 1331 w 447"/>
                <a:gd name="T5" fmla="*/ 352 h 556"/>
                <a:gd name="T6" fmla="*/ 1850 w 447"/>
                <a:gd name="T7" fmla="*/ 603 h 556"/>
                <a:gd name="T8" fmla="*/ 2490 w 447"/>
                <a:gd name="T9" fmla="*/ 1893 h 556"/>
                <a:gd name="T10" fmla="*/ 2256 w 447"/>
                <a:gd name="T11" fmla="*/ 2630 h 556"/>
                <a:gd name="T12" fmla="*/ 1744 w 447"/>
                <a:gd name="T13" fmla="*/ 2871 h 556"/>
                <a:gd name="T14" fmla="*/ 1175 w 447"/>
                <a:gd name="T15" fmla="*/ 3077 h 556"/>
                <a:gd name="T16" fmla="*/ 569 w 447"/>
                <a:gd name="T17" fmla="*/ 2961 h 556"/>
                <a:gd name="T18" fmla="*/ 238 w 447"/>
                <a:gd name="T19" fmla="*/ 2982 h 556"/>
                <a:gd name="T20" fmla="*/ 0 w 447"/>
                <a:gd name="T21" fmla="*/ 2614 h 556"/>
                <a:gd name="T22" fmla="*/ 0 w 447"/>
                <a:gd name="T23" fmla="*/ 848 h 556"/>
                <a:gd name="T24" fmla="*/ 352 w 447"/>
                <a:gd name="T25" fmla="*/ 659 h 5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3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668 w 426"/>
                <a:gd name="T1" fmla="*/ 217 h 463"/>
                <a:gd name="T2" fmla="*/ 1490 w 426"/>
                <a:gd name="T3" fmla="*/ 196 h 463"/>
                <a:gd name="T4" fmla="*/ 2326 w 426"/>
                <a:gd name="T5" fmla="*/ 1270 h 463"/>
                <a:gd name="T6" fmla="*/ 1712 w 426"/>
                <a:gd name="T7" fmla="*/ 2212 h 463"/>
                <a:gd name="T8" fmla="*/ 581 w 426"/>
                <a:gd name="T9" fmla="*/ 2257 h 463"/>
                <a:gd name="T10" fmla="*/ 0 w 426"/>
                <a:gd name="T11" fmla="*/ 1789 h 463"/>
                <a:gd name="T12" fmla="*/ 0 w 426"/>
                <a:gd name="T13" fmla="*/ 614 h 463"/>
                <a:gd name="T14" fmla="*/ 668 w 426"/>
                <a:gd name="T15" fmla="*/ 217 h 4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4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480 w 153"/>
                <a:gd name="T1" fmla="*/ 225 h 357"/>
                <a:gd name="T2" fmla="*/ 783 w 153"/>
                <a:gd name="T3" fmla="*/ 1430 h 357"/>
                <a:gd name="T4" fmla="*/ 381 w 153"/>
                <a:gd name="T5" fmla="*/ 1991 h 357"/>
                <a:gd name="T6" fmla="*/ 258 w 153"/>
                <a:gd name="T7" fmla="*/ 1984 h 357"/>
                <a:gd name="T8" fmla="*/ 717 w 153"/>
                <a:gd name="T9" fmla="*/ 1069 h 357"/>
                <a:gd name="T10" fmla="*/ 251 w 153"/>
                <a:gd name="T11" fmla="*/ 123 h 357"/>
                <a:gd name="T12" fmla="*/ 0 w 153"/>
                <a:gd name="T13" fmla="*/ 0 h 357"/>
                <a:gd name="T14" fmla="*/ 480 w 153"/>
                <a:gd name="T15" fmla="*/ 225 h 3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5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447 w 96"/>
                <a:gd name="T1" fmla="*/ 602 h 311"/>
                <a:gd name="T2" fmla="*/ 414 w 96"/>
                <a:gd name="T3" fmla="*/ 1581 h 311"/>
                <a:gd name="T4" fmla="*/ 274 w 96"/>
                <a:gd name="T5" fmla="*/ 1732 h 311"/>
                <a:gd name="T6" fmla="*/ 393 w 96"/>
                <a:gd name="T7" fmla="*/ 680 h 311"/>
                <a:gd name="T8" fmla="*/ 0 w 96"/>
                <a:gd name="T9" fmla="*/ 0 h 311"/>
                <a:gd name="T10" fmla="*/ 447 w 96"/>
                <a:gd name="T11" fmla="*/ 602 h 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6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274 w 63"/>
                <a:gd name="T1" fmla="*/ 0 h 329"/>
                <a:gd name="T2" fmla="*/ 90 w 63"/>
                <a:gd name="T3" fmla="*/ 582 h 329"/>
                <a:gd name="T4" fmla="*/ 352 w 63"/>
                <a:gd name="T5" fmla="*/ 1840 h 329"/>
                <a:gd name="T6" fmla="*/ 263 w 63"/>
                <a:gd name="T7" fmla="*/ 1795 h 329"/>
                <a:gd name="T8" fmla="*/ 5 w 63"/>
                <a:gd name="T9" fmla="*/ 565 h 329"/>
                <a:gd name="T10" fmla="*/ 274 w 63"/>
                <a:gd name="T11" fmla="*/ 0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7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389 w 170"/>
                <a:gd name="T1" fmla="*/ 0 h 108"/>
                <a:gd name="T2" fmla="*/ 545 w 170"/>
                <a:gd name="T3" fmla="*/ 0 h 108"/>
                <a:gd name="T4" fmla="*/ 533 w 170"/>
                <a:gd name="T5" fmla="*/ 156 h 108"/>
                <a:gd name="T6" fmla="*/ 769 w 170"/>
                <a:gd name="T7" fmla="*/ 263 h 108"/>
                <a:gd name="T8" fmla="*/ 946 w 170"/>
                <a:gd name="T9" fmla="*/ 488 h 108"/>
                <a:gd name="T10" fmla="*/ 17 w 170"/>
                <a:gd name="T11" fmla="*/ 472 h 108"/>
                <a:gd name="T12" fmla="*/ 389 w 170"/>
                <a:gd name="T13" fmla="*/ 0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8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463 w 144"/>
                <a:gd name="T1" fmla="*/ 0 h 121"/>
                <a:gd name="T2" fmla="*/ 262 w 144"/>
                <a:gd name="T3" fmla="*/ 291 h 121"/>
                <a:gd name="T4" fmla="*/ 290 w 144"/>
                <a:gd name="T5" fmla="*/ 513 h 121"/>
                <a:gd name="T6" fmla="*/ 803 w 144"/>
                <a:gd name="T7" fmla="*/ 537 h 121"/>
                <a:gd name="T8" fmla="*/ 179 w 144"/>
                <a:gd name="T9" fmla="*/ 598 h 121"/>
                <a:gd name="T10" fmla="*/ 151 w 144"/>
                <a:gd name="T11" fmla="*/ 279 h 121"/>
                <a:gd name="T12" fmla="*/ 463 w 144"/>
                <a:gd name="T13" fmla="*/ 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9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1271 w 481"/>
                <a:gd name="T1" fmla="*/ 5 h 431"/>
                <a:gd name="T2" fmla="*/ 1663 w 481"/>
                <a:gd name="T3" fmla="*/ 12 h 431"/>
                <a:gd name="T4" fmla="*/ 1840 w 481"/>
                <a:gd name="T5" fmla="*/ 324 h 431"/>
                <a:gd name="T6" fmla="*/ 2114 w 481"/>
                <a:gd name="T7" fmla="*/ 647 h 431"/>
                <a:gd name="T8" fmla="*/ 2638 w 481"/>
                <a:gd name="T9" fmla="*/ 1807 h 431"/>
                <a:gd name="T10" fmla="*/ 2118 w 481"/>
                <a:gd name="T11" fmla="*/ 2404 h 431"/>
                <a:gd name="T12" fmla="*/ 413 w 481"/>
                <a:gd name="T13" fmla="*/ 2404 h 431"/>
                <a:gd name="T14" fmla="*/ 102 w 481"/>
                <a:gd name="T15" fmla="*/ 1885 h 431"/>
                <a:gd name="T16" fmla="*/ 614 w 481"/>
                <a:gd name="T17" fmla="*/ 590 h 431"/>
                <a:gd name="T18" fmla="*/ 966 w 481"/>
                <a:gd name="T19" fmla="*/ 496 h 431"/>
                <a:gd name="T20" fmla="*/ 1282 w 481"/>
                <a:gd name="T21" fmla="*/ 257 h 431"/>
                <a:gd name="T22" fmla="*/ 1271 w 481"/>
                <a:gd name="T23" fmla="*/ 5 h 4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0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1233 w 420"/>
                <a:gd name="T1" fmla="*/ 40 h 355"/>
                <a:gd name="T2" fmla="*/ 1590 w 420"/>
                <a:gd name="T3" fmla="*/ 205 h 355"/>
                <a:gd name="T4" fmla="*/ 2003 w 420"/>
                <a:gd name="T5" fmla="*/ 1978 h 355"/>
                <a:gd name="T6" fmla="*/ 888 w 420"/>
                <a:gd name="T7" fmla="*/ 1978 h 355"/>
                <a:gd name="T8" fmla="*/ 642 w 420"/>
                <a:gd name="T9" fmla="*/ 1888 h 355"/>
                <a:gd name="T10" fmla="*/ 0 w 420"/>
                <a:gd name="T11" fmla="*/ 947 h 355"/>
                <a:gd name="T12" fmla="*/ 843 w 420"/>
                <a:gd name="T13" fmla="*/ 161 h 355"/>
                <a:gd name="T14" fmla="*/ 1233 w 420"/>
                <a:gd name="T15" fmla="*/ 40 h 3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1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237 w 43"/>
                <a:gd name="T1" fmla="*/ 0 h 264"/>
                <a:gd name="T2" fmla="*/ 5 w 43"/>
                <a:gd name="T3" fmla="*/ 659 h 264"/>
                <a:gd name="T4" fmla="*/ 122 w 43"/>
                <a:gd name="T5" fmla="*/ 1475 h 264"/>
                <a:gd name="T6" fmla="*/ 221 w 43"/>
                <a:gd name="T7" fmla="*/ 1435 h 264"/>
                <a:gd name="T8" fmla="*/ 139 w 43"/>
                <a:gd name="T9" fmla="*/ 709 h 264"/>
                <a:gd name="T10" fmla="*/ 237 w 43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2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172 w 56"/>
                <a:gd name="T1" fmla="*/ 0 h 196"/>
                <a:gd name="T2" fmla="*/ 245 w 56"/>
                <a:gd name="T3" fmla="*/ 659 h 196"/>
                <a:gd name="T4" fmla="*/ 118 w 56"/>
                <a:gd name="T5" fmla="*/ 1072 h 196"/>
                <a:gd name="T6" fmla="*/ 0 w 56"/>
                <a:gd name="T7" fmla="*/ 1094 h 196"/>
                <a:gd name="T8" fmla="*/ 205 w 56"/>
                <a:gd name="T9" fmla="*/ 508 h 196"/>
                <a:gd name="T10" fmla="*/ 172 w 56"/>
                <a:gd name="T11" fmla="*/ 0 h 1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3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541 h 116"/>
                <a:gd name="T2" fmla="*/ 222 w 173"/>
                <a:gd name="T3" fmla="*/ 328 h 116"/>
                <a:gd name="T4" fmla="*/ 361 w 173"/>
                <a:gd name="T5" fmla="*/ 123 h 116"/>
                <a:gd name="T6" fmla="*/ 300 w 173"/>
                <a:gd name="T7" fmla="*/ 0 h 116"/>
                <a:gd name="T8" fmla="*/ 561 w 173"/>
                <a:gd name="T9" fmla="*/ 0 h 116"/>
                <a:gd name="T10" fmla="*/ 651 w 173"/>
                <a:gd name="T11" fmla="*/ 201 h 116"/>
                <a:gd name="T12" fmla="*/ 880 w 173"/>
                <a:gd name="T13" fmla="*/ 468 h 116"/>
                <a:gd name="T14" fmla="*/ 863 w 173"/>
                <a:gd name="T15" fmla="*/ 647 h 116"/>
                <a:gd name="T16" fmla="*/ 0 w 173"/>
                <a:gd name="T17" fmla="*/ 541 h 116"/>
                <a:gd name="T18" fmla="*/ 0 w 173"/>
                <a:gd name="T19" fmla="*/ 541 h 1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4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156 w 99"/>
                <a:gd name="T1" fmla="*/ 0 h 274"/>
                <a:gd name="T2" fmla="*/ 414 w 99"/>
                <a:gd name="T3" fmla="*/ 582 h 274"/>
                <a:gd name="T4" fmla="*/ 0 w 99"/>
                <a:gd name="T5" fmla="*/ 1532 h 274"/>
                <a:gd name="T6" fmla="*/ 33 w 99"/>
                <a:gd name="T7" fmla="*/ 1414 h 274"/>
                <a:gd name="T8" fmla="*/ 329 w 99"/>
                <a:gd name="T9" fmla="*/ 615 h 274"/>
                <a:gd name="T10" fmla="*/ 156 w 99"/>
                <a:gd name="T11" fmla="*/ 0 h 2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5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651 w 117"/>
                <a:gd name="T1" fmla="*/ 0 h 315"/>
                <a:gd name="T2" fmla="*/ 40 w 117"/>
                <a:gd name="T3" fmla="*/ 631 h 315"/>
                <a:gd name="T4" fmla="*/ 177 w 117"/>
                <a:gd name="T5" fmla="*/ 1585 h 315"/>
                <a:gd name="T6" fmla="*/ 524 w 117"/>
                <a:gd name="T7" fmla="*/ 1691 h 315"/>
                <a:gd name="T8" fmla="*/ 540 w 117"/>
                <a:gd name="T9" fmla="*/ 1590 h 315"/>
                <a:gd name="T10" fmla="*/ 144 w 117"/>
                <a:gd name="T11" fmla="*/ 1065 h 315"/>
                <a:gd name="T12" fmla="*/ 373 w 117"/>
                <a:gd name="T13" fmla="*/ 222 h 315"/>
                <a:gd name="T14" fmla="*/ 651 w 117"/>
                <a:gd name="T15" fmla="*/ 0 h 3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6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221 w 99"/>
                <a:gd name="T1" fmla="*/ 156 h 232"/>
                <a:gd name="T2" fmla="*/ 0 w 99"/>
                <a:gd name="T3" fmla="*/ 0 h 232"/>
                <a:gd name="T4" fmla="*/ 499 w 99"/>
                <a:gd name="T5" fmla="*/ 442 h 232"/>
                <a:gd name="T6" fmla="*/ 442 w 99"/>
                <a:gd name="T7" fmla="*/ 1167 h 232"/>
                <a:gd name="T8" fmla="*/ 193 w 99"/>
                <a:gd name="T9" fmla="*/ 1266 h 232"/>
                <a:gd name="T10" fmla="*/ 172 w 99"/>
                <a:gd name="T11" fmla="*/ 1193 h 232"/>
                <a:gd name="T12" fmla="*/ 442 w 99"/>
                <a:gd name="T13" fmla="*/ 775 h 232"/>
                <a:gd name="T14" fmla="*/ 221 w 99"/>
                <a:gd name="T15" fmla="*/ 156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7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205 w 39"/>
                <a:gd name="T3" fmla="*/ 484 h 198"/>
                <a:gd name="T4" fmla="*/ 160 w 39"/>
                <a:gd name="T5" fmla="*/ 1101 h 198"/>
                <a:gd name="T6" fmla="*/ 83 w 39"/>
                <a:gd name="T7" fmla="*/ 1080 h 198"/>
                <a:gd name="T8" fmla="*/ 106 w 39"/>
                <a:gd name="T9" fmla="*/ 528 h 198"/>
                <a:gd name="T10" fmla="*/ 0 w 39"/>
                <a:gd name="T11" fmla="*/ 0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8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1351 h 597"/>
                <a:gd name="T2" fmla="*/ 274 w 902"/>
                <a:gd name="T3" fmla="*/ 1327 h 597"/>
                <a:gd name="T4" fmla="*/ 1332 w 902"/>
                <a:gd name="T5" fmla="*/ 815 h 597"/>
                <a:gd name="T6" fmla="*/ 1594 w 902"/>
                <a:gd name="T7" fmla="*/ 57 h 597"/>
                <a:gd name="T8" fmla="*/ 2248 w 902"/>
                <a:gd name="T9" fmla="*/ 257 h 597"/>
                <a:gd name="T10" fmla="*/ 2158 w 902"/>
                <a:gd name="T11" fmla="*/ 737 h 597"/>
                <a:gd name="T12" fmla="*/ 2900 w 902"/>
                <a:gd name="T13" fmla="*/ 827 h 597"/>
                <a:gd name="T14" fmla="*/ 3273 w 902"/>
                <a:gd name="T15" fmla="*/ 1060 h 597"/>
                <a:gd name="T16" fmla="*/ 4031 w 902"/>
                <a:gd name="T17" fmla="*/ 1249 h 597"/>
                <a:gd name="T18" fmla="*/ 5009 w 902"/>
                <a:gd name="T19" fmla="*/ 2789 h 597"/>
                <a:gd name="T20" fmla="*/ 5030 w 902"/>
                <a:gd name="T21" fmla="*/ 3330 h 597"/>
                <a:gd name="T22" fmla="*/ 0 w 902"/>
                <a:gd name="T23" fmla="*/ 3330 h 597"/>
                <a:gd name="T24" fmla="*/ 0 w 902"/>
                <a:gd name="T25" fmla="*/ 1351 h 597"/>
                <a:gd name="T26" fmla="*/ 0 w 902"/>
                <a:gd name="T27" fmla="*/ 1351 h 5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9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709 h 439"/>
                <a:gd name="T2" fmla="*/ 406 w 897"/>
                <a:gd name="T3" fmla="*/ 626 h 439"/>
                <a:gd name="T4" fmla="*/ 2581 w 897"/>
                <a:gd name="T5" fmla="*/ 189 h 439"/>
                <a:gd name="T6" fmla="*/ 3428 w 897"/>
                <a:gd name="T7" fmla="*/ 335 h 439"/>
                <a:gd name="T8" fmla="*/ 4862 w 897"/>
                <a:gd name="T9" fmla="*/ 2450 h 439"/>
                <a:gd name="T10" fmla="*/ 0 w 897"/>
                <a:gd name="T11" fmla="*/ 2450 h 439"/>
                <a:gd name="T12" fmla="*/ 0 w 897"/>
                <a:gd name="T13" fmla="*/ 709 h 439"/>
                <a:gd name="T14" fmla="*/ 0 w 897"/>
                <a:gd name="T15" fmla="*/ 709 h 4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0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536 w 502"/>
                <a:gd name="T1" fmla="*/ 905 h 278"/>
                <a:gd name="T2" fmla="*/ 1106 w 502"/>
                <a:gd name="T3" fmla="*/ 811 h 278"/>
                <a:gd name="T4" fmla="*/ 1273 w 502"/>
                <a:gd name="T5" fmla="*/ 33 h 278"/>
                <a:gd name="T6" fmla="*/ 1703 w 502"/>
                <a:gd name="T7" fmla="*/ 168 h 278"/>
                <a:gd name="T8" fmla="*/ 1625 w 502"/>
                <a:gd name="T9" fmla="*/ 799 h 278"/>
                <a:gd name="T10" fmla="*/ 2802 w 502"/>
                <a:gd name="T11" fmla="*/ 1156 h 278"/>
                <a:gd name="T12" fmla="*/ 2171 w 502"/>
                <a:gd name="T13" fmla="*/ 1028 h 278"/>
                <a:gd name="T14" fmla="*/ 2433 w 502"/>
                <a:gd name="T15" fmla="*/ 1385 h 278"/>
                <a:gd name="T16" fmla="*/ 1590 w 502"/>
                <a:gd name="T17" fmla="*/ 1179 h 278"/>
                <a:gd name="T18" fmla="*/ 758 w 502"/>
                <a:gd name="T19" fmla="*/ 1553 h 278"/>
                <a:gd name="T20" fmla="*/ 737 w 502"/>
                <a:gd name="T21" fmla="*/ 1106 h 278"/>
                <a:gd name="T22" fmla="*/ 0 w 502"/>
                <a:gd name="T23" fmla="*/ 1380 h 278"/>
                <a:gd name="T24" fmla="*/ 536 w 502"/>
                <a:gd name="T25" fmla="*/ 905 h 2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1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056 w 240"/>
                <a:gd name="T1" fmla="*/ 1003 h 360"/>
                <a:gd name="T2" fmla="*/ 0 w 240"/>
                <a:gd name="T3" fmla="*/ 106 h 360"/>
                <a:gd name="T4" fmla="*/ 888 w 240"/>
                <a:gd name="T5" fmla="*/ 468 h 360"/>
                <a:gd name="T6" fmla="*/ 1340 w 240"/>
                <a:gd name="T7" fmla="*/ 1818 h 360"/>
                <a:gd name="T8" fmla="*/ 1340 w 240"/>
                <a:gd name="T9" fmla="*/ 2007 h 360"/>
                <a:gd name="T10" fmla="*/ 1205 w 240"/>
                <a:gd name="T11" fmla="*/ 2007 h 360"/>
                <a:gd name="T12" fmla="*/ 1056 w 240"/>
                <a:gd name="T13" fmla="*/ 1003 h 3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2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242 w 43"/>
                <a:gd name="T1" fmla="*/ 0 h 158"/>
                <a:gd name="T2" fmla="*/ 95 w 43"/>
                <a:gd name="T3" fmla="*/ 476 h 158"/>
                <a:gd name="T4" fmla="*/ 85 w 43"/>
                <a:gd name="T5" fmla="*/ 885 h 158"/>
                <a:gd name="T6" fmla="*/ 45 w 43"/>
                <a:gd name="T7" fmla="*/ 464 h 158"/>
                <a:gd name="T8" fmla="*/ 242 w 43"/>
                <a:gd name="T9" fmla="*/ 0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3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393 w 123"/>
                <a:gd name="T1" fmla="*/ 730 h 279"/>
                <a:gd name="T2" fmla="*/ 0 w 123"/>
                <a:gd name="T3" fmla="*/ 0 h 279"/>
                <a:gd name="T4" fmla="*/ 525 w 123"/>
                <a:gd name="T5" fmla="*/ 397 h 279"/>
                <a:gd name="T6" fmla="*/ 688 w 123"/>
                <a:gd name="T7" fmla="*/ 1368 h 279"/>
                <a:gd name="T8" fmla="*/ 672 w 123"/>
                <a:gd name="T9" fmla="*/ 1557 h 279"/>
                <a:gd name="T10" fmla="*/ 438 w 123"/>
                <a:gd name="T11" fmla="*/ 1557 h 279"/>
                <a:gd name="T12" fmla="*/ 393 w 123"/>
                <a:gd name="T13" fmla="*/ 730 h 2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4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664 w 154"/>
                <a:gd name="T1" fmla="*/ 803 h 288"/>
                <a:gd name="T2" fmla="*/ 0 w 154"/>
                <a:gd name="T3" fmla="*/ 0 h 288"/>
                <a:gd name="T4" fmla="*/ 787 w 154"/>
                <a:gd name="T5" fmla="*/ 824 h 288"/>
                <a:gd name="T6" fmla="*/ 827 w 154"/>
                <a:gd name="T7" fmla="*/ 1606 h 288"/>
                <a:gd name="T8" fmla="*/ 716 w 154"/>
                <a:gd name="T9" fmla="*/ 1606 h 288"/>
                <a:gd name="T10" fmla="*/ 664 w 154"/>
                <a:gd name="T11" fmla="*/ 803 h 2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5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081 h 263"/>
                <a:gd name="T2" fmla="*/ 134 w 117"/>
                <a:gd name="T3" fmla="*/ 401 h 263"/>
                <a:gd name="T4" fmla="*/ 651 w 117"/>
                <a:gd name="T5" fmla="*/ 0 h 263"/>
                <a:gd name="T6" fmla="*/ 267 w 117"/>
                <a:gd name="T7" fmla="*/ 730 h 263"/>
                <a:gd name="T8" fmla="*/ 222 w 117"/>
                <a:gd name="T9" fmla="*/ 1466 h 263"/>
                <a:gd name="T10" fmla="*/ 0 w 117"/>
                <a:gd name="T11" fmla="*/ 1466 h 263"/>
                <a:gd name="T12" fmla="*/ 0 w 117"/>
                <a:gd name="T13" fmla="*/ 1081 h 263"/>
                <a:gd name="T14" fmla="*/ 0 w 117"/>
                <a:gd name="T15" fmla="*/ 1081 h 2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6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659 h 271"/>
                <a:gd name="T2" fmla="*/ 741 w 133"/>
                <a:gd name="T3" fmla="*/ 0 h 271"/>
                <a:gd name="T4" fmla="*/ 73 w 133"/>
                <a:gd name="T5" fmla="*/ 803 h 271"/>
                <a:gd name="T6" fmla="*/ 21 w 133"/>
                <a:gd name="T7" fmla="*/ 1511 h 271"/>
                <a:gd name="T8" fmla="*/ 0 w 133"/>
                <a:gd name="T9" fmla="*/ 1511 h 271"/>
                <a:gd name="T10" fmla="*/ 0 w 133"/>
                <a:gd name="T11" fmla="*/ 659 h 271"/>
                <a:gd name="T12" fmla="*/ 0 w 133"/>
                <a:gd name="T13" fmla="*/ 659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7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135 w 24"/>
                <a:gd name="T1" fmla="*/ 50 h 119"/>
                <a:gd name="T2" fmla="*/ 69 w 24"/>
                <a:gd name="T3" fmla="*/ 345 h 119"/>
                <a:gd name="T4" fmla="*/ 74 w 24"/>
                <a:gd name="T5" fmla="*/ 652 h 119"/>
                <a:gd name="T6" fmla="*/ 24 w 24"/>
                <a:gd name="T7" fmla="*/ 664 h 119"/>
                <a:gd name="T8" fmla="*/ 0 w 24"/>
                <a:gd name="T9" fmla="*/ 335 h 119"/>
                <a:gd name="T10" fmla="*/ 95 w 24"/>
                <a:gd name="T11" fmla="*/ 0 h 119"/>
                <a:gd name="T12" fmla="*/ 135 w 24"/>
                <a:gd name="T13" fmla="*/ 50 h 119"/>
                <a:gd name="T14" fmla="*/ 135 w 24"/>
                <a:gd name="T15" fmla="*/ 5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1249 w 402"/>
                <a:gd name="T1" fmla="*/ 0 h 238"/>
                <a:gd name="T2" fmla="*/ 1298 w 402"/>
                <a:gd name="T3" fmla="*/ 17 h 238"/>
                <a:gd name="T4" fmla="*/ 1364 w 402"/>
                <a:gd name="T5" fmla="*/ 213 h 238"/>
                <a:gd name="T6" fmla="*/ 1655 w 402"/>
                <a:gd name="T7" fmla="*/ 385 h 238"/>
                <a:gd name="T8" fmla="*/ 2129 w 402"/>
                <a:gd name="T9" fmla="*/ 553 h 238"/>
                <a:gd name="T10" fmla="*/ 2228 w 402"/>
                <a:gd name="T11" fmla="*/ 1122 h 238"/>
                <a:gd name="T12" fmla="*/ 2184 w 402"/>
                <a:gd name="T13" fmla="*/ 1327 h 238"/>
                <a:gd name="T14" fmla="*/ 83 w 402"/>
                <a:gd name="T15" fmla="*/ 1327 h 238"/>
                <a:gd name="T16" fmla="*/ 45 w 402"/>
                <a:gd name="T17" fmla="*/ 765 h 238"/>
                <a:gd name="T18" fmla="*/ 373 w 402"/>
                <a:gd name="T19" fmla="*/ 302 h 238"/>
                <a:gd name="T20" fmla="*/ 758 w 402"/>
                <a:gd name="T21" fmla="*/ 302 h 238"/>
                <a:gd name="T22" fmla="*/ 1032 w 402"/>
                <a:gd name="T23" fmla="*/ 222 h 238"/>
                <a:gd name="T24" fmla="*/ 1032 w 402"/>
                <a:gd name="T25" fmla="*/ 33 h 238"/>
                <a:gd name="T26" fmla="*/ 1249 w 402"/>
                <a:gd name="T27" fmla="*/ 0 h 2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9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076 w 197"/>
                <a:gd name="T1" fmla="*/ 271 h 51"/>
                <a:gd name="T2" fmla="*/ 1057 w 197"/>
                <a:gd name="T3" fmla="*/ 261 h 51"/>
                <a:gd name="T4" fmla="*/ 630 w 197"/>
                <a:gd name="T5" fmla="*/ 28 h 51"/>
                <a:gd name="T6" fmla="*/ 0 w 197"/>
                <a:gd name="T7" fmla="*/ 176 h 51"/>
                <a:gd name="T8" fmla="*/ 12 w 197"/>
                <a:gd name="T9" fmla="*/ 188 h 51"/>
                <a:gd name="T10" fmla="*/ 1098 w 197"/>
                <a:gd name="T11" fmla="*/ 282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0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004 w 376"/>
                <a:gd name="T1" fmla="*/ 135 h 194"/>
                <a:gd name="T2" fmla="*/ 1495 w 376"/>
                <a:gd name="T3" fmla="*/ 303 h 194"/>
                <a:gd name="T4" fmla="*/ 1901 w 376"/>
                <a:gd name="T5" fmla="*/ 1086 h 194"/>
                <a:gd name="T6" fmla="*/ 83 w 376"/>
                <a:gd name="T7" fmla="*/ 1086 h 194"/>
                <a:gd name="T8" fmla="*/ 12 w 376"/>
                <a:gd name="T9" fmla="*/ 689 h 194"/>
                <a:gd name="T10" fmla="*/ 564 w 376"/>
                <a:gd name="T11" fmla="*/ 251 h 194"/>
                <a:gd name="T12" fmla="*/ 1004 w 376"/>
                <a:gd name="T13" fmla="*/ 135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1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1405 w 368"/>
                <a:gd name="T1" fmla="*/ 312 h 179"/>
                <a:gd name="T2" fmla="*/ 1549 w 368"/>
                <a:gd name="T3" fmla="*/ 742 h 179"/>
                <a:gd name="T4" fmla="*/ 1528 w 368"/>
                <a:gd name="T5" fmla="*/ 1000 h 179"/>
                <a:gd name="T6" fmla="*/ 1450 w 368"/>
                <a:gd name="T7" fmla="*/ 1000 h 179"/>
                <a:gd name="T8" fmla="*/ 1466 w 368"/>
                <a:gd name="T9" fmla="*/ 787 h 179"/>
                <a:gd name="T10" fmla="*/ 1405 w 368"/>
                <a:gd name="T11" fmla="*/ 312 h 179"/>
                <a:gd name="T12" fmla="*/ 652 w 368"/>
                <a:gd name="T13" fmla="*/ 241 h 179"/>
                <a:gd name="T14" fmla="*/ 541 w 368"/>
                <a:gd name="T15" fmla="*/ 704 h 179"/>
                <a:gd name="T16" fmla="*/ 564 w 368"/>
                <a:gd name="T17" fmla="*/ 1000 h 179"/>
                <a:gd name="T18" fmla="*/ 484 w 368"/>
                <a:gd name="T19" fmla="*/ 1000 h 179"/>
                <a:gd name="T20" fmla="*/ 475 w 368"/>
                <a:gd name="T21" fmla="*/ 671 h 179"/>
                <a:gd name="T22" fmla="*/ 652 w 368"/>
                <a:gd name="T23" fmla="*/ 241 h 179"/>
                <a:gd name="T24" fmla="*/ 1717 w 368"/>
                <a:gd name="T25" fmla="*/ 135 h 179"/>
                <a:gd name="T26" fmla="*/ 2007 w 368"/>
                <a:gd name="T27" fmla="*/ 447 h 179"/>
                <a:gd name="T28" fmla="*/ 1962 w 368"/>
                <a:gd name="T29" fmla="*/ 1000 h 179"/>
                <a:gd name="T30" fmla="*/ 1863 w 368"/>
                <a:gd name="T31" fmla="*/ 1000 h 179"/>
                <a:gd name="T32" fmla="*/ 1925 w 368"/>
                <a:gd name="T33" fmla="*/ 893 h 179"/>
                <a:gd name="T34" fmla="*/ 1818 w 368"/>
                <a:gd name="T35" fmla="*/ 241 h 179"/>
                <a:gd name="T36" fmla="*/ 1483 w 368"/>
                <a:gd name="T37" fmla="*/ 189 h 179"/>
                <a:gd name="T38" fmla="*/ 1400 w 368"/>
                <a:gd name="T39" fmla="*/ 163 h 179"/>
                <a:gd name="T40" fmla="*/ 1717 w 368"/>
                <a:gd name="T41" fmla="*/ 135 h 179"/>
                <a:gd name="T42" fmla="*/ 430 w 368"/>
                <a:gd name="T43" fmla="*/ 33 h 179"/>
                <a:gd name="T44" fmla="*/ 668 w 368"/>
                <a:gd name="T45" fmla="*/ 123 h 179"/>
                <a:gd name="T46" fmla="*/ 307 w 368"/>
                <a:gd name="T47" fmla="*/ 106 h 179"/>
                <a:gd name="T48" fmla="*/ 102 w 368"/>
                <a:gd name="T49" fmla="*/ 820 h 179"/>
                <a:gd name="T50" fmla="*/ 172 w 368"/>
                <a:gd name="T51" fmla="*/ 1000 h 179"/>
                <a:gd name="T52" fmla="*/ 83 w 368"/>
                <a:gd name="T53" fmla="*/ 1000 h 179"/>
                <a:gd name="T54" fmla="*/ 33 w 368"/>
                <a:gd name="T55" fmla="*/ 470 h 179"/>
                <a:gd name="T56" fmla="*/ 430 w 368"/>
                <a:gd name="T57" fmla="*/ 33 h 17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2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382 h 92"/>
                <a:gd name="T2" fmla="*/ 280 w 92"/>
                <a:gd name="T3" fmla="*/ 500 h 92"/>
                <a:gd name="T4" fmla="*/ 517 w 92"/>
                <a:gd name="T5" fmla="*/ 398 h 92"/>
                <a:gd name="T6" fmla="*/ 389 w 92"/>
                <a:gd name="T7" fmla="*/ 315 h 92"/>
                <a:gd name="T8" fmla="*/ 360 w 92"/>
                <a:gd name="T9" fmla="*/ 33 h 92"/>
                <a:gd name="T10" fmla="*/ 209 w 92"/>
                <a:gd name="T11" fmla="*/ 40 h 92"/>
                <a:gd name="T12" fmla="*/ 237 w 92"/>
                <a:gd name="T13" fmla="*/ 209 h 92"/>
                <a:gd name="T14" fmla="*/ 0 w 92"/>
                <a:gd name="T15" fmla="*/ 38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3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353 h 90"/>
                <a:gd name="T2" fmla="*/ 254 w 99"/>
                <a:gd name="T3" fmla="*/ 488 h 90"/>
                <a:gd name="T4" fmla="*/ 504 w 99"/>
                <a:gd name="T5" fmla="*/ 398 h 90"/>
                <a:gd name="T6" fmla="*/ 393 w 99"/>
                <a:gd name="T7" fmla="*/ 279 h 90"/>
                <a:gd name="T8" fmla="*/ 421 w 99"/>
                <a:gd name="T9" fmla="*/ 135 h 90"/>
                <a:gd name="T10" fmla="*/ 365 w 99"/>
                <a:gd name="T11" fmla="*/ 5 h 90"/>
                <a:gd name="T12" fmla="*/ 327 w 99"/>
                <a:gd name="T13" fmla="*/ 0 h 90"/>
                <a:gd name="T14" fmla="*/ 372 w 99"/>
                <a:gd name="T15" fmla="*/ 151 h 90"/>
                <a:gd name="T16" fmla="*/ 332 w 99"/>
                <a:gd name="T17" fmla="*/ 303 h 90"/>
                <a:gd name="T18" fmla="*/ 454 w 99"/>
                <a:gd name="T19" fmla="*/ 348 h 90"/>
                <a:gd name="T20" fmla="*/ 322 w 99"/>
                <a:gd name="T21" fmla="*/ 454 h 90"/>
                <a:gd name="T22" fmla="*/ 0 w 99"/>
                <a:gd name="T23" fmla="*/ 353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4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455 w 215"/>
                <a:gd name="T1" fmla="*/ 12 h 71"/>
                <a:gd name="T2" fmla="*/ 1196 w 215"/>
                <a:gd name="T3" fmla="*/ 393 h 71"/>
                <a:gd name="T4" fmla="*/ 545 w 215"/>
                <a:gd name="T5" fmla="*/ 73 h 71"/>
                <a:gd name="T6" fmla="*/ 0 w 215"/>
                <a:gd name="T7" fmla="*/ 78 h 71"/>
                <a:gd name="T8" fmla="*/ 455 w 215"/>
                <a:gd name="T9" fmla="*/ 12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5" name="Group 411"/>
          <p:cNvGrpSpPr>
            <a:grpSpLocks/>
          </p:cNvGrpSpPr>
          <p:nvPr/>
        </p:nvGrpSpPr>
        <p:grpSpPr bwMode="auto">
          <a:xfrm>
            <a:off x="-1588" y="3798888"/>
            <a:ext cx="4386263" cy="3084512"/>
            <a:chOff x="-1588" y="4419600"/>
            <a:chExt cx="3504440" cy="2464312"/>
          </a:xfrm>
        </p:grpSpPr>
        <p:grpSp>
          <p:nvGrpSpPr>
            <p:cNvPr id="346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2703 w 741"/>
                  <a:gd name="T1" fmla="*/ 619 h 776"/>
                  <a:gd name="T2" fmla="*/ 2077 w 741"/>
                  <a:gd name="T3" fmla="*/ 267 h 776"/>
                  <a:gd name="T4" fmla="*/ 2094 w 741"/>
                  <a:gd name="T5" fmla="*/ 0 h 776"/>
                  <a:gd name="T6" fmla="*/ 1680 w 741"/>
                  <a:gd name="T7" fmla="*/ 12 h 776"/>
                  <a:gd name="T8" fmla="*/ 1156 w 741"/>
                  <a:gd name="T9" fmla="*/ 626 h 776"/>
                  <a:gd name="T10" fmla="*/ 397 w 741"/>
                  <a:gd name="T11" fmla="*/ 1127 h 776"/>
                  <a:gd name="T12" fmla="*/ 267 w 741"/>
                  <a:gd name="T13" fmla="*/ 3130 h 776"/>
                  <a:gd name="T14" fmla="*/ 794 w 741"/>
                  <a:gd name="T15" fmla="*/ 4134 h 776"/>
                  <a:gd name="T16" fmla="*/ 1278 w 741"/>
                  <a:gd name="T17" fmla="*/ 4101 h 776"/>
                  <a:gd name="T18" fmla="*/ 2188 w 741"/>
                  <a:gd name="T19" fmla="*/ 4273 h 776"/>
                  <a:gd name="T20" fmla="*/ 3027 w 741"/>
                  <a:gd name="T21" fmla="*/ 3966 h 776"/>
                  <a:gd name="T22" fmla="*/ 3797 w 741"/>
                  <a:gd name="T23" fmla="*/ 3616 h 776"/>
                  <a:gd name="T24" fmla="*/ 4138 w 741"/>
                  <a:gd name="T25" fmla="*/ 2516 h 776"/>
                  <a:gd name="T26" fmla="*/ 3774 w 741"/>
                  <a:gd name="T27" fmla="*/ 1216 h 776"/>
                  <a:gd name="T28" fmla="*/ 2703 w 741"/>
                  <a:gd name="T29" fmla="*/ 619 h 77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3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2957 w 765"/>
                  <a:gd name="T1" fmla="*/ 302 h 690"/>
                  <a:gd name="T2" fmla="*/ 1736 w 765"/>
                  <a:gd name="T3" fmla="*/ 328 h 690"/>
                  <a:gd name="T4" fmla="*/ 1606 w 765"/>
                  <a:gd name="T5" fmla="*/ 3376 h 690"/>
                  <a:gd name="T6" fmla="*/ 3276 w 765"/>
                  <a:gd name="T7" fmla="*/ 3310 h 690"/>
                  <a:gd name="T8" fmla="*/ 4195 w 765"/>
                  <a:gd name="T9" fmla="*/ 1904 h 690"/>
                  <a:gd name="T10" fmla="*/ 2957 w 765"/>
                  <a:gd name="T11" fmla="*/ 302 h 6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4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374 w 225"/>
                  <a:gd name="T3" fmla="*/ 180 h 530"/>
                  <a:gd name="T4" fmla="*/ 1057 w 225"/>
                  <a:gd name="T5" fmla="*/ 1585 h 530"/>
                  <a:gd name="T6" fmla="*/ 381 w 225"/>
                  <a:gd name="T7" fmla="*/ 2941 h 530"/>
                  <a:gd name="T8" fmla="*/ 558 w 225"/>
                  <a:gd name="T9" fmla="*/ 2958 h 530"/>
                  <a:gd name="T10" fmla="*/ 1156 w 225"/>
                  <a:gd name="T11" fmla="*/ 2126 h 530"/>
                  <a:gd name="T12" fmla="*/ 705 w 225"/>
                  <a:gd name="T13" fmla="*/ 335 h 530"/>
                  <a:gd name="T14" fmla="*/ 0 w 225"/>
                  <a:gd name="T15" fmla="*/ 0 h 5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5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578 w 139"/>
                  <a:gd name="T3" fmla="*/ 1015 h 462"/>
                  <a:gd name="T4" fmla="*/ 398 w 139"/>
                  <a:gd name="T5" fmla="*/ 2576 h 462"/>
                  <a:gd name="T6" fmla="*/ 611 w 139"/>
                  <a:gd name="T7" fmla="*/ 2354 h 462"/>
                  <a:gd name="T8" fmla="*/ 660 w 139"/>
                  <a:gd name="T9" fmla="*/ 893 h 462"/>
                  <a:gd name="T10" fmla="*/ 0 w 139"/>
                  <a:gd name="T11" fmla="*/ 0 h 4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6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1306 w 288"/>
                  <a:gd name="T1" fmla="*/ 418 h 180"/>
                  <a:gd name="T2" fmla="*/ 798 w 288"/>
                  <a:gd name="T3" fmla="*/ 290 h 180"/>
                  <a:gd name="T4" fmla="*/ 808 w 288"/>
                  <a:gd name="T5" fmla="*/ 0 h 180"/>
                  <a:gd name="T6" fmla="*/ 602 w 288"/>
                  <a:gd name="T7" fmla="*/ 0 h 180"/>
                  <a:gd name="T8" fmla="*/ 21 w 288"/>
                  <a:gd name="T9" fmla="*/ 770 h 180"/>
                  <a:gd name="T10" fmla="*/ 1606 w 288"/>
                  <a:gd name="T11" fmla="*/ 791 h 180"/>
                  <a:gd name="T12" fmla="*/ 1306 w 288"/>
                  <a:gd name="T13" fmla="*/ 418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7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487 w 245"/>
                  <a:gd name="T1" fmla="*/ 848 h 201"/>
                  <a:gd name="T2" fmla="*/ 442 w 245"/>
                  <a:gd name="T3" fmla="*/ 463 h 201"/>
                  <a:gd name="T4" fmla="*/ 721 w 245"/>
                  <a:gd name="T5" fmla="*/ 0 h 201"/>
                  <a:gd name="T6" fmla="*/ 246 w 245"/>
                  <a:gd name="T7" fmla="*/ 451 h 201"/>
                  <a:gd name="T8" fmla="*/ 295 w 245"/>
                  <a:gd name="T9" fmla="*/ 988 h 201"/>
                  <a:gd name="T10" fmla="*/ 1368 w 245"/>
                  <a:gd name="T11" fmla="*/ 881 h 201"/>
                  <a:gd name="T12" fmla="*/ 487 w 245"/>
                  <a:gd name="T13" fmla="*/ 848 h 2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8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3371 w 1021"/>
                  <a:gd name="T1" fmla="*/ 458 h 843"/>
                  <a:gd name="T2" fmla="*/ 1904 w 1021"/>
                  <a:gd name="T3" fmla="*/ 418 h 843"/>
                  <a:gd name="T4" fmla="*/ 83 w 1021"/>
                  <a:gd name="T5" fmla="*/ 2371 h 843"/>
                  <a:gd name="T6" fmla="*/ 1507 w 1021"/>
                  <a:gd name="T7" fmla="*/ 4050 h 843"/>
                  <a:gd name="T8" fmla="*/ 3532 w 1021"/>
                  <a:gd name="T9" fmla="*/ 4128 h 843"/>
                  <a:gd name="T10" fmla="*/ 3371 w 1021"/>
                  <a:gd name="T11" fmla="*/ 458 h 8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9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077 w 352"/>
                  <a:gd name="T1" fmla="*/ 1351 h 652"/>
                  <a:gd name="T2" fmla="*/ 1147 w 352"/>
                  <a:gd name="T3" fmla="*/ 3326 h 652"/>
                  <a:gd name="T4" fmla="*/ 1147 w 352"/>
                  <a:gd name="T5" fmla="*/ 3330 h 652"/>
                  <a:gd name="T6" fmla="*/ 267 w 352"/>
                  <a:gd name="T7" fmla="*/ 1786 h 652"/>
                  <a:gd name="T8" fmla="*/ 1138 w 352"/>
                  <a:gd name="T9" fmla="*/ 189 h 652"/>
                  <a:gd name="T10" fmla="*/ 1655 w 352"/>
                  <a:gd name="T11" fmla="*/ 0 h 652"/>
                  <a:gd name="T12" fmla="*/ 746 w 352"/>
                  <a:gd name="T13" fmla="*/ 357 h 652"/>
                  <a:gd name="T14" fmla="*/ 135 w 352"/>
                  <a:gd name="T15" fmla="*/ 2409 h 652"/>
                  <a:gd name="T16" fmla="*/ 942 w 352"/>
                  <a:gd name="T17" fmla="*/ 3363 h 652"/>
                  <a:gd name="T18" fmla="*/ 1154 w 352"/>
                  <a:gd name="T19" fmla="*/ 3354 h 652"/>
                  <a:gd name="T20" fmla="*/ 1416 w 352"/>
                  <a:gd name="T21" fmla="*/ 3637 h 652"/>
                  <a:gd name="T22" fmla="*/ 1187 w 352"/>
                  <a:gd name="T23" fmla="*/ 1516 h 652"/>
                  <a:gd name="T24" fmla="*/ 1962 w 352"/>
                  <a:gd name="T25" fmla="*/ 151 h 652"/>
                  <a:gd name="T26" fmla="*/ 1077 w 352"/>
                  <a:gd name="T27" fmla="*/ 1351 h 6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0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135 w 111"/>
                  <a:gd name="T1" fmla="*/ 0 h 588"/>
                  <a:gd name="T2" fmla="*/ 519 w 111"/>
                  <a:gd name="T3" fmla="*/ 1032 h 588"/>
                  <a:gd name="T4" fmla="*/ 0 w 111"/>
                  <a:gd name="T5" fmla="*/ 3281 h 588"/>
                  <a:gd name="T6" fmla="*/ 144 w 111"/>
                  <a:gd name="T7" fmla="*/ 3208 h 588"/>
                  <a:gd name="T8" fmla="*/ 614 w 111"/>
                  <a:gd name="T9" fmla="*/ 1016 h 588"/>
                  <a:gd name="T10" fmla="*/ 135 w 111"/>
                  <a:gd name="T11" fmla="*/ 0 h 5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1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1139 w 305"/>
                  <a:gd name="T1" fmla="*/ 619 h 199"/>
                  <a:gd name="T2" fmla="*/ 1073 w 305"/>
                  <a:gd name="T3" fmla="*/ 50 h 199"/>
                  <a:gd name="T4" fmla="*/ 655 w 305"/>
                  <a:gd name="T5" fmla="*/ 83 h 199"/>
                  <a:gd name="T6" fmla="*/ 697 w 305"/>
                  <a:gd name="T7" fmla="*/ 697 h 199"/>
                  <a:gd name="T8" fmla="*/ 163 w 305"/>
                  <a:gd name="T9" fmla="*/ 642 h 199"/>
                  <a:gd name="T10" fmla="*/ 12 w 305"/>
                  <a:gd name="T11" fmla="*/ 869 h 199"/>
                  <a:gd name="T12" fmla="*/ 286 w 305"/>
                  <a:gd name="T13" fmla="*/ 987 h 199"/>
                  <a:gd name="T14" fmla="*/ 1090 w 305"/>
                  <a:gd name="T15" fmla="*/ 1110 h 199"/>
                  <a:gd name="T16" fmla="*/ 1487 w 305"/>
                  <a:gd name="T17" fmla="*/ 820 h 199"/>
                  <a:gd name="T18" fmla="*/ 1693 w 305"/>
                  <a:gd name="T19" fmla="*/ 869 h 199"/>
                  <a:gd name="T20" fmla="*/ 1139 w 305"/>
                  <a:gd name="T21" fmla="*/ 619 h 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2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881 w 279"/>
                  <a:gd name="T1" fmla="*/ 562 h 208"/>
                  <a:gd name="T2" fmla="*/ 827 w 279"/>
                  <a:gd name="T3" fmla="*/ 12 h 208"/>
                  <a:gd name="T4" fmla="*/ 720 w 279"/>
                  <a:gd name="T5" fmla="*/ 0 h 208"/>
                  <a:gd name="T6" fmla="*/ 775 w 279"/>
                  <a:gd name="T7" fmla="*/ 663 h 208"/>
                  <a:gd name="T8" fmla="*/ 983 w 279"/>
                  <a:gd name="T9" fmla="*/ 692 h 208"/>
                  <a:gd name="T10" fmla="*/ 909 w 279"/>
                  <a:gd name="T11" fmla="*/ 991 h 208"/>
                  <a:gd name="T12" fmla="*/ 0 w 279"/>
                  <a:gd name="T13" fmla="*/ 954 h 208"/>
                  <a:gd name="T14" fmla="*/ 520 w 279"/>
                  <a:gd name="T15" fmla="*/ 975 h 208"/>
                  <a:gd name="T16" fmla="*/ 992 w 279"/>
                  <a:gd name="T17" fmla="*/ 1154 h 208"/>
                  <a:gd name="T18" fmla="*/ 1250 w 279"/>
                  <a:gd name="T19" fmla="*/ 975 h 208"/>
                  <a:gd name="T20" fmla="*/ 1495 w 279"/>
                  <a:gd name="T21" fmla="*/ 930 h 208"/>
                  <a:gd name="T22" fmla="*/ 881 w 279"/>
                  <a:gd name="T23" fmla="*/ 562 h 2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3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5124 w 980"/>
                  <a:gd name="T1" fmla="*/ 1780 h 917"/>
                  <a:gd name="T2" fmla="*/ 4018 w 980"/>
                  <a:gd name="T3" fmla="*/ 1124 h 917"/>
                  <a:gd name="T4" fmla="*/ 3817 w 980"/>
                  <a:gd name="T5" fmla="*/ 383 h 917"/>
                  <a:gd name="T6" fmla="*/ 3011 w 980"/>
                  <a:gd name="T7" fmla="*/ 78 h 917"/>
                  <a:gd name="T8" fmla="*/ 2749 w 980"/>
                  <a:gd name="T9" fmla="*/ 970 h 917"/>
                  <a:gd name="T10" fmla="*/ 3139 w 980"/>
                  <a:gd name="T11" fmla="*/ 749 h 917"/>
                  <a:gd name="T12" fmla="*/ 3139 w 980"/>
                  <a:gd name="T13" fmla="*/ 1062 h 917"/>
                  <a:gd name="T14" fmla="*/ 2370 w 980"/>
                  <a:gd name="T15" fmla="*/ 1132 h 917"/>
                  <a:gd name="T16" fmla="*/ 1750 w 980"/>
                  <a:gd name="T17" fmla="*/ 1579 h 917"/>
                  <a:gd name="T18" fmla="*/ 1106 w 980"/>
                  <a:gd name="T19" fmla="*/ 1820 h 917"/>
                  <a:gd name="T20" fmla="*/ 171 w 980"/>
                  <a:gd name="T21" fmla="*/ 3469 h 917"/>
                  <a:gd name="T22" fmla="*/ 107 w 980"/>
                  <a:gd name="T23" fmla="*/ 5031 h 917"/>
                  <a:gd name="T24" fmla="*/ 1528 w 980"/>
                  <a:gd name="T25" fmla="*/ 6758 h 917"/>
                  <a:gd name="T26" fmla="*/ 3655 w 980"/>
                  <a:gd name="T27" fmla="*/ 7108 h 917"/>
                  <a:gd name="T28" fmla="*/ 5880 w 980"/>
                  <a:gd name="T29" fmla="*/ 6711 h 917"/>
                  <a:gd name="T30" fmla="*/ 6673 w 980"/>
                  <a:gd name="T31" fmla="*/ 5392 h 917"/>
                  <a:gd name="T32" fmla="*/ 6588 w 980"/>
                  <a:gd name="T33" fmla="*/ 3094 h 917"/>
                  <a:gd name="T34" fmla="*/ 5124 w 980"/>
                  <a:gd name="T35" fmla="*/ 1780 h 9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4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4806 w 962"/>
                  <a:gd name="T1" fmla="*/ 992 h 688"/>
                  <a:gd name="T2" fmla="*/ 2419 w 962"/>
                  <a:gd name="T3" fmla="*/ 314 h 688"/>
                  <a:gd name="T4" fmla="*/ 1409 w 962"/>
                  <a:gd name="T5" fmla="*/ 866 h 688"/>
                  <a:gd name="T6" fmla="*/ 60 w 962"/>
                  <a:gd name="T7" fmla="*/ 3740 h 688"/>
                  <a:gd name="T8" fmla="*/ 4534 w 962"/>
                  <a:gd name="T9" fmla="*/ 7034 h 688"/>
                  <a:gd name="T10" fmla="*/ 4806 w 962"/>
                  <a:gd name="T11" fmla="*/ 992 h 6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5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2827 w 420"/>
                  <a:gd name="T1" fmla="*/ 1079 h 249"/>
                  <a:gd name="T2" fmla="*/ 2113 w 420"/>
                  <a:gd name="T3" fmla="*/ 989 h 249"/>
                  <a:gd name="T4" fmla="*/ 1989 w 420"/>
                  <a:gd name="T5" fmla="*/ 305 h 249"/>
                  <a:gd name="T6" fmla="*/ 1226 w 420"/>
                  <a:gd name="T7" fmla="*/ 55 h 249"/>
                  <a:gd name="T8" fmla="*/ 927 w 420"/>
                  <a:gd name="T9" fmla="*/ 560 h 249"/>
                  <a:gd name="T10" fmla="*/ 1468 w 420"/>
                  <a:gd name="T11" fmla="*/ 968 h 249"/>
                  <a:gd name="T12" fmla="*/ 0 w 420"/>
                  <a:gd name="T13" fmla="*/ 1342 h 249"/>
                  <a:gd name="T14" fmla="*/ 786 w 420"/>
                  <a:gd name="T15" fmla="*/ 1205 h 249"/>
                  <a:gd name="T16" fmla="*/ 622 w 420"/>
                  <a:gd name="T17" fmla="*/ 1544 h 249"/>
                  <a:gd name="T18" fmla="*/ 1557 w 420"/>
                  <a:gd name="T19" fmla="*/ 1349 h 249"/>
                  <a:gd name="T20" fmla="*/ 2360 w 420"/>
                  <a:gd name="T21" fmla="*/ 1723 h 249"/>
                  <a:gd name="T22" fmla="*/ 2493 w 420"/>
                  <a:gd name="T23" fmla="*/ 1294 h 249"/>
                  <a:gd name="T24" fmla="*/ 3480 w 420"/>
                  <a:gd name="T25" fmla="*/ 1570 h 249"/>
                  <a:gd name="T26" fmla="*/ 2827 w 420"/>
                  <a:gd name="T27" fmla="*/ 1079 h 2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6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86 w 29"/>
                  <a:gd name="T3" fmla="*/ 303 h 139"/>
                  <a:gd name="T4" fmla="*/ 57 w 29"/>
                  <a:gd name="T5" fmla="*/ 779 h 139"/>
                  <a:gd name="T6" fmla="*/ 119 w 29"/>
                  <a:gd name="T7" fmla="*/ 303 h 139"/>
                  <a:gd name="T8" fmla="*/ 0 w 29"/>
                  <a:gd name="T9" fmla="*/ 0 h 1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7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623 w 180"/>
                  <a:gd name="T1" fmla="*/ 5 h 57"/>
                  <a:gd name="T2" fmla="*/ 0 w 180"/>
                  <a:gd name="T3" fmla="*/ 315 h 57"/>
                  <a:gd name="T4" fmla="*/ 553 w 180"/>
                  <a:gd name="T5" fmla="*/ 56 h 57"/>
                  <a:gd name="T6" fmla="*/ 1003 w 180"/>
                  <a:gd name="T7" fmla="*/ 66 h 57"/>
                  <a:gd name="T8" fmla="*/ 623 w 180"/>
                  <a:gd name="T9" fmla="*/ 5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8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519 w 212"/>
                  <a:gd name="T3" fmla="*/ 1260 h 582"/>
                  <a:gd name="T4" fmla="*/ 61 w 212"/>
                  <a:gd name="T5" fmla="*/ 4289 h 582"/>
                  <a:gd name="T6" fmla="*/ 292 w 212"/>
                  <a:gd name="T7" fmla="*/ 4091 h 582"/>
                  <a:gd name="T8" fmla="*/ 712 w 212"/>
                  <a:gd name="T9" fmla="*/ 1393 h 582"/>
                  <a:gd name="T10" fmla="*/ 0 w 212"/>
                  <a:gd name="T11" fmla="*/ 0 h 5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453 w 211"/>
                  <a:gd name="T1" fmla="*/ 461 h 516"/>
                  <a:gd name="T2" fmla="*/ 0 w 211"/>
                  <a:gd name="T3" fmla="*/ 0 h 516"/>
                  <a:gd name="T4" fmla="*/ 718 w 211"/>
                  <a:gd name="T5" fmla="*/ 1287 h 516"/>
                  <a:gd name="T6" fmla="*/ 697 w 211"/>
                  <a:gd name="T7" fmla="*/ 4329 h 516"/>
                  <a:gd name="T8" fmla="*/ 750 w 211"/>
                  <a:gd name="T9" fmla="*/ 4337 h 516"/>
                  <a:gd name="T10" fmla="*/ 841 w 211"/>
                  <a:gd name="T11" fmla="*/ 1699 h 516"/>
                  <a:gd name="T12" fmla="*/ 453 w 211"/>
                  <a:gd name="T13" fmla="*/ 461 h 5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0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431 w 199"/>
                  <a:gd name="T1" fmla="*/ 0 h 577"/>
                  <a:gd name="T2" fmla="*/ 611 w 199"/>
                  <a:gd name="T3" fmla="*/ 905 h 577"/>
                  <a:gd name="T4" fmla="*/ 0 w 199"/>
                  <a:gd name="T5" fmla="*/ 3125 h 577"/>
                  <a:gd name="T6" fmla="*/ 291 w 199"/>
                  <a:gd name="T7" fmla="*/ 3220 h 577"/>
                  <a:gd name="T8" fmla="*/ 824 w 199"/>
                  <a:gd name="T9" fmla="*/ 810 h 577"/>
                  <a:gd name="T10" fmla="*/ 431 w 199"/>
                  <a:gd name="T11" fmla="*/ 0 h 5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1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5 w 143"/>
                  <a:gd name="T1" fmla="*/ 0 h 585"/>
                  <a:gd name="T2" fmla="*/ 478 w 143"/>
                  <a:gd name="T3" fmla="*/ 1011 h 585"/>
                  <a:gd name="T4" fmla="*/ 0 w 143"/>
                  <a:gd name="T5" fmla="*/ 3147 h 585"/>
                  <a:gd name="T6" fmla="*/ 167 w 143"/>
                  <a:gd name="T7" fmla="*/ 3047 h 585"/>
                  <a:gd name="T8" fmla="*/ 500 w 143"/>
                  <a:gd name="T9" fmla="*/ 815 h 585"/>
                  <a:gd name="T10" fmla="*/ 5 w 143"/>
                  <a:gd name="T11" fmla="*/ 0 h 5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2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463 w 158"/>
                  <a:gd name="T1" fmla="*/ 2650 h 605"/>
                  <a:gd name="T2" fmla="*/ 229 w 158"/>
                  <a:gd name="T3" fmla="*/ 1438 h 605"/>
                  <a:gd name="T4" fmla="*/ 229 w 158"/>
                  <a:gd name="T5" fmla="*/ 1434 h 605"/>
                  <a:gd name="T6" fmla="*/ 250 w 158"/>
                  <a:gd name="T7" fmla="*/ 607 h 605"/>
                  <a:gd name="T8" fmla="*/ 585 w 158"/>
                  <a:gd name="T9" fmla="*/ 0 h 605"/>
                  <a:gd name="T10" fmla="*/ 144 w 158"/>
                  <a:gd name="T11" fmla="*/ 335 h 605"/>
                  <a:gd name="T12" fmla="*/ 5 w 158"/>
                  <a:gd name="T13" fmla="*/ 1143 h 605"/>
                  <a:gd name="T14" fmla="*/ 17 w 158"/>
                  <a:gd name="T15" fmla="*/ 1323 h 605"/>
                  <a:gd name="T16" fmla="*/ 0 w 158"/>
                  <a:gd name="T17" fmla="*/ 1335 h 605"/>
                  <a:gd name="T18" fmla="*/ 73 w 158"/>
                  <a:gd name="T19" fmla="*/ 2220 h 605"/>
                  <a:gd name="T20" fmla="*/ 451 w 158"/>
                  <a:gd name="T21" fmla="*/ 3375 h 605"/>
                  <a:gd name="T22" fmla="*/ 881 w 158"/>
                  <a:gd name="T23" fmla="*/ 3335 h 605"/>
                  <a:gd name="T24" fmla="*/ 463 w 158"/>
                  <a:gd name="T25" fmla="*/ 2650 h 60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3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918 w 164"/>
                  <a:gd name="T1" fmla="*/ 21 h 605"/>
                  <a:gd name="T2" fmla="*/ 258 w 164"/>
                  <a:gd name="T3" fmla="*/ 709 h 605"/>
                  <a:gd name="T4" fmla="*/ 615 w 164"/>
                  <a:gd name="T5" fmla="*/ 3297 h 605"/>
                  <a:gd name="T6" fmla="*/ 795 w 164"/>
                  <a:gd name="T7" fmla="*/ 3330 h 605"/>
                  <a:gd name="T8" fmla="*/ 364 w 164"/>
                  <a:gd name="T9" fmla="*/ 692 h 605"/>
                  <a:gd name="T10" fmla="*/ 918 w 164"/>
                  <a:gd name="T11" fmla="*/ 21 h 60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4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431 w 246"/>
                  <a:gd name="T1" fmla="*/ 2171 h 577"/>
                  <a:gd name="T2" fmla="*/ 459 w 246"/>
                  <a:gd name="T3" fmla="*/ 853 h 577"/>
                  <a:gd name="T4" fmla="*/ 1254 w 246"/>
                  <a:gd name="T5" fmla="*/ 73 h 577"/>
                  <a:gd name="T6" fmla="*/ 660 w 246"/>
                  <a:gd name="T7" fmla="*/ 184 h 577"/>
                  <a:gd name="T8" fmla="*/ 213 w 246"/>
                  <a:gd name="T9" fmla="*/ 524 h 577"/>
                  <a:gd name="T10" fmla="*/ 168 w 246"/>
                  <a:gd name="T11" fmla="*/ 2183 h 577"/>
                  <a:gd name="T12" fmla="*/ 1377 w 246"/>
                  <a:gd name="T13" fmla="*/ 3198 h 577"/>
                  <a:gd name="T14" fmla="*/ 431 w 246"/>
                  <a:gd name="T15" fmla="*/ 2171 h 5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5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1114 w 200"/>
                  <a:gd name="T1" fmla="*/ 102 h 552"/>
                  <a:gd name="T2" fmla="*/ 597 w 200"/>
                  <a:gd name="T3" fmla="*/ 168 h 552"/>
                  <a:gd name="T4" fmla="*/ 160 w 200"/>
                  <a:gd name="T5" fmla="*/ 815 h 552"/>
                  <a:gd name="T6" fmla="*/ 90 w 200"/>
                  <a:gd name="T7" fmla="*/ 2065 h 552"/>
                  <a:gd name="T8" fmla="*/ 758 w 200"/>
                  <a:gd name="T9" fmla="*/ 3080 h 552"/>
                  <a:gd name="T10" fmla="*/ 779 w 200"/>
                  <a:gd name="T11" fmla="*/ 2998 h 552"/>
                  <a:gd name="T12" fmla="*/ 278 w 200"/>
                  <a:gd name="T13" fmla="*/ 2376 h 552"/>
                  <a:gd name="T14" fmla="*/ 111 w 200"/>
                  <a:gd name="T15" fmla="*/ 1663 h 552"/>
                  <a:gd name="T16" fmla="*/ 396 w 200"/>
                  <a:gd name="T17" fmla="*/ 574 h 552"/>
                  <a:gd name="T18" fmla="*/ 1114 w 200"/>
                  <a:gd name="T19" fmla="*/ 102 h 5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6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1947 w 1783"/>
                  <a:gd name="T1" fmla="*/ 8700 h 1656"/>
                  <a:gd name="T2" fmla="*/ 5055 w 1783"/>
                  <a:gd name="T3" fmla="*/ 9180 h 1656"/>
                  <a:gd name="T4" fmla="*/ 8320 w 1783"/>
                  <a:gd name="T5" fmla="*/ 8644 h 1656"/>
                  <a:gd name="T6" fmla="*/ 9475 w 1783"/>
                  <a:gd name="T7" fmla="*/ 6870 h 1656"/>
                  <a:gd name="T8" fmla="*/ 9352 w 1783"/>
                  <a:gd name="T9" fmla="*/ 3789 h 1656"/>
                  <a:gd name="T10" fmla="*/ 7210 w 1783"/>
                  <a:gd name="T11" fmla="*/ 2036 h 1656"/>
                  <a:gd name="T12" fmla="*/ 5580 w 1783"/>
                  <a:gd name="T13" fmla="*/ 1150 h 1656"/>
                  <a:gd name="T14" fmla="*/ 5296 w 1783"/>
                  <a:gd name="T15" fmla="*/ 156 h 1656"/>
                  <a:gd name="T16" fmla="*/ 4169 w 1783"/>
                  <a:gd name="T17" fmla="*/ 274 h 1656"/>
                  <a:gd name="T18" fmla="*/ 4314 w 1783"/>
                  <a:gd name="T19" fmla="*/ 1072 h 1656"/>
                  <a:gd name="T20" fmla="*/ 3170 w 1783"/>
                  <a:gd name="T21" fmla="*/ 1160 h 1656"/>
                  <a:gd name="T22" fmla="*/ 2265 w 1783"/>
                  <a:gd name="T23" fmla="*/ 1762 h 1656"/>
                  <a:gd name="T24" fmla="*/ 1335 w 1783"/>
                  <a:gd name="T25" fmla="*/ 2081 h 1656"/>
                  <a:gd name="T26" fmla="*/ 0 w 1783"/>
                  <a:gd name="T27" fmla="*/ 4092 h 1656"/>
                  <a:gd name="T28" fmla="*/ 0 w 1783"/>
                  <a:gd name="T29" fmla="*/ 6730 h 1656"/>
                  <a:gd name="T30" fmla="*/ 1947 w 1783"/>
                  <a:gd name="T31" fmla="*/ 8700 h 16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7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6821 w 1805"/>
                  <a:gd name="T1" fmla="*/ 983 h 1292"/>
                  <a:gd name="T2" fmla="*/ 3420 w 1805"/>
                  <a:gd name="T3" fmla="*/ 291 h 1292"/>
                  <a:gd name="T4" fmla="*/ 2003 w 1805"/>
                  <a:gd name="T5" fmla="*/ 848 h 1292"/>
                  <a:gd name="T6" fmla="*/ 83 w 1805"/>
                  <a:gd name="T7" fmla="*/ 3756 h 1292"/>
                  <a:gd name="T8" fmla="*/ 6431 w 1805"/>
                  <a:gd name="T9" fmla="*/ 7047 h 1292"/>
                  <a:gd name="T10" fmla="*/ 6821 w 1805"/>
                  <a:gd name="T11" fmla="*/ 983 h 12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8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3559 w 788"/>
                  <a:gd name="T1" fmla="*/ 1418 h 426"/>
                  <a:gd name="T2" fmla="*/ 2662 w 788"/>
                  <a:gd name="T3" fmla="*/ 1269 h 426"/>
                  <a:gd name="T4" fmla="*/ 2510 w 788"/>
                  <a:gd name="T5" fmla="*/ 234 h 426"/>
                  <a:gd name="T6" fmla="*/ 1733 w 788"/>
                  <a:gd name="T7" fmla="*/ 258 h 426"/>
                  <a:gd name="T8" fmla="*/ 1847 w 788"/>
                  <a:gd name="T9" fmla="*/ 1246 h 426"/>
                  <a:gd name="T10" fmla="*/ 0 w 788"/>
                  <a:gd name="T11" fmla="*/ 1806 h 426"/>
                  <a:gd name="T12" fmla="*/ 992 w 788"/>
                  <a:gd name="T13" fmla="*/ 1598 h 426"/>
                  <a:gd name="T14" fmla="*/ 786 w 788"/>
                  <a:gd name="T15" fmla="*/ 2113 h 426"/>
                  <a:gd name="T16" fmla="*/ 1963 w 788"/>
                  <a:gd name="T17" fmla="*/ 1811 h 426"/>
                  <a:gd name="T18" fmla="*/ 2983 w 788"/>
                  <a:gd name="T19" fmla="*/ 2380 h 426"/>
                  <a:gd name="T20" fmla="*/ 3150 w 788"/>
                  <a:gd name="T21" fmla="*/ 1737 h 426"/>
                  <a:gd name="T22" fmla="*/ 4395 w 788"/>
                  <a:gd name="T23" fmla="*/ 2163 h 426"/>
                  <a:gd name="T24" fmla="*/ 3559 w 788"/>
                  <a:gd name="T25" fmla="*/ 1418 h 4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9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156 w 56"/>
                  <a:gd name="T3" fmla="*/ 574 h 258"/>
                  <a:gd name="T4" fmla="*/ 106 w 56"/>
                  <a:gd name="T5" fmla="*/ 1438 h 258"/>
                  <a:gd name="T6" fmla="*/ 229 w 56"/>
                  <a:gd name="T7" fmla="*/ 557 h 258"/>
                  <a:gd name="T8" fmla="*/ 0 w 56"/>
                  <a:gd name="T9" fmla="*/ 0 h 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0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1159 w 338"/>
                  <a:gd name="T1" fmla="*/ 12 h 113"/>
                  <a:gd name="T2" fmla="*/ 0 w 338"/>
                  <a:gd name="T3" fmla="*/ 631 h 113"/>
                  <a:gd name="T4" fmla="*/ 1025 w 338"/>
                  <a:gd name="T5" fmla="*/ 106 h 113"/>
                  <a:gd name="T6" fmla="*/ 1884 w 338"/>
                  <a:gd name="T7" fmla="*/ 123 h 113"/>
                  <a:gd name="T8" fmla="*/ 1159 w 338"/>
                  <a:gd name="T9" fmla="*/ 12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1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07 w 19"/>
                  <a:gd name="T1" fmla="*/ 0 h 11"/>
                  <a:gd name="T2" fmla="*/ 0 w 19"/>
                  <a:gd name="T3" fmla="*/ 61 h 11"/>
                  <a:gd name="T4" fmla="*/ 107 w 19"/>
                  <a:gd name="T5" fmla="*/ 0 h 1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2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082 w 398"/>
                  <a:gd name="T3" fmla="*/ 1781 h 1088"/>
                  <a:gd name="T4" fmla="*/ 172 w 398"/>
                  <a:gd name="T5" fmla="*/ 6071 h 1088"/>
                  <a:gd name="T6" fmla="*/ 602 w 398"/>
                  <a:gd name="T7" fmla="*/ 5804 h 1088"/>
                  <a:gd name="T8" fmla="*/ 1474 w 398"/>
                  <a:gd name="T9" fmla="*/ 1970 h 1088"/>
                  <a:gd name="T10" fmla="*/ 0 w 398"/>
                  <a:gd name="T11" fmla="*/ 0 h 10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3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804 w 371"/>
                  <a:gd name="T1" fmla="*/ 0 h 1081"/>
                  <a:gd name="T2" fmla="*/ 1135 w 371"/>
                  <a:gd name="T3" fmla="*/ 1684 h 1081"/>
                  <a:gd name="T4" fmla="*/ 0 w 371"/>
                  <a:gd name="T5" fmla="*/ 5862 h 1081"/>
                  <a:gd name="T6" fmla="*/ 548 w 371"/>
                  <a:gd name="T7" fmla="*/ 6029 h 1081"/>
                  <a:gd name="T8" fmla="*/ 1548 w 371"/>
                  <a:gd name="T9" fmla="*/ 1507 h 1081"/>
                  <a:gd name="T10" fmla="*/ 804 w 371"/>
                  <a:gd name="T11" fmla="*/ 0 h 10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4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512 w 144"/>
                  <a:gd name="T1" fmla="*/ 234 h 52"/>
                  <a:gd name="T2" fmla="*/ 0 w 144"/>
                  <a:gd name="T3" fmla="*/ 17 h 52"/>
                  <a:gd name="T4" fmla="*/ 45 w 144"/>
                  <a:gd name="T5" fmla="*/ 95 h 52"/>
                  <a:gd name="T6" fmla="*/ 475 w 144"/>
                  <a:gd name="T7" fmla="*/ 291 h 52"/>
                  <a:gd name="T8" fmla="*/ 803 w 144"/>
                  <a:gd name="T9" fmla="*/ 83 h 52"/>
                  <a:gd name="T10" fmla="*/ 763 w 144"/>
                  <a:gd name="T11" fmla="*/ 0 h 52"/>
                  <a:gd name="T12" fmla="*/ 512 w 144"/>
                  <a:gd name="T13" fmla="*/ 234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5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8519 w 1622"/>
                  <a:gd name="T1" fmla="*/ 2466 h 1191"/>
                  <a:gd name="T2" fmla="*/ 7771 w 1622"/>
                  <a:gd name="T3" fmla="*/ 921 h 1191"/>
                  <a:gd name="T4" fmla="*/ 6878 w 1622"/>
                  <a:gd name="T5" fmla="*/ 340 h 1191"/>
                  <a:gd name="T6" fmla="*/ 8283 w 1622"/>
                  <a:gd name="T7" fmla="*/ 1937 h 1191"/>
                  <a:gd name="T8" fmla="*/ 8340 w 1622"/>
                  <a:gd name="T9" fmla="*/ 5489 h 1191"/>
                  <a:gd name="T10" fmla="*/ 7542 w 1622"/>
                  <a:gd name="T11" fmla="*/ 6120 h 1191"/>
                  <a:gd name="T12" fmla="*/ 6387 w 1622"/>
                  <a:gd name="T13" fmla="*/ 6382 h 1191"/>
                  <a:gd name="T14" fmla="*/ 6415 w 1622"/>
                  <a:gd name="T15" fmla="*/ 6332 h 1191"/>
                  <a:gd name="T16" fmla="*/ 7050 w 1622"/>
                  <a:gd name="T17" fmla="*/ 2121 h 1191"/>
                  <a:gd name="T18" fmla="*/ 6108 w 1622"/>
                  <a:gd name="T19" fmla="*/ 590 h 1191"/>
                  <a:gd name="T20" fmla="*/ 7012 w 1622"/>
                  <a:gd name="T21" fmla="*/ 2478 h 1191"/>
                  <a:gd name="T22" fmla="*/ 6181 w 1622"/>
                  <a:gd name="T23" fmla="*/ 6410 h 1191"/>
                  <a:gd name="T24" fmla="*/ 6087 w 1622"/>
                  <a:gd name="T25" fmla="*/ 6415 h 1191"/>
                  <a:gd name="T26" fmla="*/ 4457 w 1622"/>
                  <a:gd name="T27" fmla="*/ 6438 h 1191"/>
                  <a:gd name="T28" fmla="*/ 3536 w 1622"/>
                  <a:gd name="T29" fmla="*/ 6415 h 1191"/>
                  <a:gd name="T30" fmla="*/ 2851 w 1622"/>
                  <a:gd name="T31" fmla="*/ 1585 h 1191"/>
                  <a:gd name="T32" fmla="*/ 3895 w 1622"/>
                  <a:gd name="T33" fmla="*/ 335 h 1191"/>
                  <a:gd name="T34" fmla="*/ 2655 w 1622"/>
                  <a:gd name="T35" fmla="*/ 1613 h 1191"/>
                  <a:gd name="T36" fmla="*/ 3269 w 1622"/>
                  <a:gd name="T37" fmla="*/ 6394 h 1191"/>
                  <a:gd name="T38" fmla="*/ 2504 w 1622"/>
                  <a:gd name="T39" fmla="*/ 6209 h 1191"/>
                  <a:gd name="T40" fmla="*/ 1316 w 1622"/>
                  <a:gd name="T41" fmla="*/ 5501 h 1191"/>
                  <a:gd name="T42" fmla="*/ 524 w 1622"/>
                  <a:gd name="T43" fmla="*/ 4469 h 1191"/>
                  <a:gd name="T44" fmla="*/ 217 w 1622"/>
                  <a:gd name="T45" fmla="*/ 3113 h 1191"/>
                  <a:gd name="T46" fmla="*/ 737 w 1622"/>
                  <a:gd name="T47" fmla="*/ 1070 h 1191"/>
                  <a:gd name="T48" fmla="*/ 2097 w 1622"/>
                  <a:gd name="T49" fmla="*/ 184 h 1191"/>
                  <a:gd name="T50" fmla="*/ 1115 w 1622"/>
                  <a:gd name="T51" fmla="*/ 307 h 1191"/>
                  <a:gd name="T52" fmla="*/ 319 w 1622"/>
                  <a:gd name="T53" fmla="*/ 1523 h 1191"/>
                  <a:gd name="T54" fmla="*/ 168 w 1622"/>
                  <a:gd name="T55" fmla="*/ 3871 h 1191"/>
                  <a:gd name="T56" fmla="*/ 1105 w 1622"/>
                  <a:gd name="T57" fmla="*/ 5506 h 1191"/>
                  <a:gd name="T58" fmla="*/ 1089 w 1622"/>
                  <a:gd name="T59" fmla="*/ 5517 h 1191"/>
                  <a:gd name="T60" fmla="*/ 2688 w 1622"/>
                  <a:gd name="T61" fmla="*/ 6438 h 1191"/>
                  <a:gd name="T62" fmla="*/ 4797 w 1622"/>
                  <a:gd name="T63" fmla="*/ 6623 h 1191"/>
                  <a:gd name="T64" fmla="*/ 6516 w 1622"/>
                  <a:gd name="T65" fmla="*/ 6549 h 1191"/>
                  <a:gd name="T66" fmla="*/ 8045 w 1622"/>
                  <a:gd name="T67" fmla="*/ 6098 h 1191"/>
                  <a:gd name="T68" fmla="*/ 8947 w 1622"/>
                  <a:gd name="T69" fmla="*/ 4646 h 1191"/>
                  <a:gd name="T70" fmla="*/ 9048 w 1622"/>
                  <a:gd name="T71" fmla="*/ 4133 h 1191"/>
                  <a:gd name="T72" fmla="*/ 8623 w 1622"/>
                  <a:gd name="T73" fmla="*/ 4998 h 1191"/>
                  <a:gd name="T74" fmla="*/ 8519 w 1622"/>
                  <a:gd name="T75" fmla="*/ 2466 h 11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6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1102 w 2044"/>
                  <a:gd name="T1" fmla="*/ 5177 h 1423"/>
                  <a:gd name="T2" fmla="*/ 9585 w 2044"/>
                  <a:gd name="T3" fmla="*/ 2711 h 1423"/>
                  <a:gd name="T4" fmla="*/ 8536 w 2044"/>
                  <a:gd name="T5" fmla="*/ 2360 h 1423"/>
                  <a:gd name="T6" fmla="*/ 7525 w 2044"/>
                  <a:gd name="T7" fmla="*/ 1684 h 1423"/>
                  <a:gd name="T8" fmla="*/ 6255 w 2044"/>
                  <a:gd name="T9" fmla="*/ 1578 h 1423"/>
                  <a:gd name="T10" fmla="*/ 6259 w 2044"/>
                  <a:gd name="T11" fmla="*/ 1115 h 1423"/>
                  <a:gd name="T12" fmla="*/ 6902 w 2044"/>
                  <a:gd name="T13" fmla="*/ 1450 h 1423"/>
                  <a:gd name="T14" fmla="*/ 6460 w 2044"/>
                  <a:gd name="T15" fmla="*/ 111 h 1423"/>
                  <a:gd name="T16" fmla="*/ 5156 w 2044"/>
                  <a:gd name="T17" fmla="*/ 564 h 1423"/>
                  <a:gd name="T18" fmla="*/ 4837 w 2044"/>
                  <a:gd name="T19" fmla="*/ 1668 h 1423"/>
                  <a:gd name="T20" fmla="*/ 3019 w 2044"/>
                  <a:gd name="T21" fmla="*/ 2655 h 1423"/>
                  <a:gd name="T22" fmla="*/ 631 w 2044"/>
                  <a:gd name="T23" fmla="*/ 4625 h 1423"/>
                  <a:gd name="T24" fmla="*/ 458 w 2044"/>
                  <a:gd name="T25" fmla="*/ 7938 h 1423"/>
                  <a:gd name="T26" fmla="*/ 11047 w 2044"/>
                  <a:gd name="T27" fmla="*/ 7938 h 1423"/>
                  <a:gd name="T28" fmla="*/ 11220 w 2044"/>
                  <a:gd name="T29" fmla="*/ 7513 h 1423"/>
                  <a:gd name="T30" fmla="*/ 11102 w 2044"/>
                  <a:gd name="T31" fmla="*/ 5177 h 14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7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0428 w 1873"/>
                  <a:gd name="T1" fmla="*/ 4214 h 1090"/>
                  <a:gd name="T2" fmla="*/ 8302 w 1873"/>
                  <a:gd name="T3" fmla="*/ 966 h 1090"/>
                  <a:gd name="T4" fmla="*/ 6710 w 1873"/>
                  <a:gd name="T5" fmla="*/ 340 h 1090"/>
                  <a:gd name="T6" fmla="*/ 2912 w 1873"/>
                  <a:gd name="T7" fmla="*/ 1106 h 1090"/>
                  <a:gd name="T8" fmla="*/ 827 w 1873"/>
                  <a:gd name="T9" fmla="*/ 6083 h 1090"/>
                  <a:gd name="T10" fmla="*/ 10048 w 1873"/>
                  <a:gd name="T11" fmla="*/ 6083 h 1090"/>
                  <a:gd name="T12" fmla="*/ 10428 w 1873"/>
                  <a:gd name="T13" fmla="*/ 4214 h 10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8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4912 w 880"/>
                  <a:gd name="T1" fmla="*/ 2273 h 523"/>
                  <a:gd name="T2" fmla="*/ 2842 w 880"/>
                  <a:gd name="T3" fmla="*/ 1654 h 523"/>
                  <a:gd name="T4" fmla="*/ 3605 w 880"/>
                  <a:gd name="T5" fmla="*/ 955 h 523"/>
                  <a:gd name="T6" fmla="*/ 3175 w 880"/>
                  <a:gd name="T7" fmla="*/ 83 h 523"/>
                  <a:gd name="T8" fmla="*/ 2105 w 880"/>
                  <a:gd name="T9" fmla="*/ 525 h 523"/>
                  <a:gd name="T10" fmla="*/ 1930 w 880"/>
                  <a:gd name="T11" fmla="*/ 1676 h 523"/>
                  <a:gd name="T12" fmla="*/ 938 w 880"/>
                  <a:gd name="T13" fmla="*/ 1843 h 523"/>
                  <a:gd name="T14" fmla="*/ 0 w 880"/>
                  <a:gd name="T15" fmla="*/ 2671 h 523"/>
                  <a:gd name="T16" fmla="*/ 1384 w 880"/>
                  <a:gd name="T17" fmla="*/ 2195 h 523"/>
                  <a:gd name="T18" fmla="*/ 1581 w 880"/>
                  <a:gd name="T19" fmla="*/ 2921 h 523"/>
                  <a:gd name="T20" fmla="*/ 2712 w 880"/>
                  <a:gd name="T21" fmla="*/ 2278 h 523"/>
                  <a:gd name="T22" fmla="*/ 4030 w 880"/>
                  <a:gd name="T23" fmla="*/ 2614 h 523"/>
                  <a:gd name="T24" fmla="*/ 3801 w 880"/>
                  <a:gd name="T25" fmla="*/ 2049 h 523"/>
                  <a:gd name="T26" fmla="*/ 4912 w 880"/>
                  <a:gd name="T27" fmla="*/ 2273 h 5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9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331 w 60"/>
                  <a:gd name="T1" fmla="*/ 0 h 289"/>
                  <a:gd name="T2" fmla="*/ 89 w 60"/>
                  <a:gd name="T3" fmla="*/ 630 h 289"/>
                  <a:gd name="T4" fmla="*/ 221 w 60"/>
                  <a:gd name="T5" fmla="*/ 1609 h 289"/>
                  <a:gd name="T6" fmla="*/ 167 w 60"/>
                  <a:gd name="T7" fmla="*/ 640 h 289"/>
                  <a:gd name="T8" fmla="*/ 331 w 60"/>
                  <a:gd name="T9" fmla="*/ 0 h 2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0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799 w 378"/>
                  <a:gd name="T1" fmla="*/ 12 h 123"/>
                  <a:gd name="T2" fmla="*/ 0 w 378"/>
                  <a:gd name="T3" fmla="*/ 134 h 123"/>
                  <a:gd name="T4" fmla="*/ 959 w 378"/>
                  <a:gd name="T5" fmla="*/ 118 h 123"/>
                  <a:gd name="T6" fmla="*/ 2110 w 378"/>
                  <a:gd name="T7" fmla="*/ 684 h 123"/>
                  <a:gd name="T8" fmla="*/ 799 w 378"/>
                  <a:gd name="T9" fmla="*/ 12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704 w 342"/>
                  <a:gd name="T1" fmla="*/ 1991 h 892"/>
                  <a:gd name="T2" fmla="*/ 1909 w 342"/>
                  <a:gd name="T3" fmla="*/ 0 h 892"/>
                  <a:gd name="T4" fmla="*/ 267 w 342"/>
                  <a:gd name="T5" fmla="*/ 2192 h 892"/>
                  <a:gd name="T6" fmla="*/ 135 w 342"/>
                  <a:gd name="T7" fmla="*/ 4977 h 892"/>
                  <a:gd name="T8" fmla="*/ 626 w 342"/>
                  <a:gd name="T9" fmla="*/ 4977 h 892"/>
                  <a:gd name="T10" fmla="*/ 704 w 342"/>
                  <a:gd name="T11" fmla="*/ 1991 h 8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2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581 w 384"/>
                  <a:gd name="T1" fmla="*/ 1786 h 902"/>
                  <a:gd name="T2" fmla="*/ 2142 w 384"/>
                  <a:gd name="T3" fmla="*/ 0 h 902"/>
                  <a:gd name="T4" fmla="*/ 1143 w 384"/>
                  <a:gd name="T5" fmla="*/ 652 h 902"/>
                  <a:gd name="T6" fmla="*/ 312 w 384"/>
                  <a:gd name="T7" fmla="*/ 2372 h 902"/>
                  <a:gd name="T8" fmla="*/ 151 w 384"/>
                  <a:gd name="T9" fmla="*/ 5035 h 902"/>
                  <a:gd name="T10" fmla="*/ 302 w 384"/>
                  <a:gd name="T11" fmla="*/ 5035 h 902"/>
                  <a:gd name="T12" fmla="*/ 581 w 384"/>
                  <a:gd name="T13" fmla="*/ 1786 h 9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3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680 w 189"/>
                  <a:gd name="T1" fmla="*/ 1885 h 887"/>
                  <a:gd name="T2" fmla="*/ 1048 w 189"/>
                  <a:gd name="T3" fmla="*/ 0 h 887"/>
                  <a:gd name="T4" fmla="*/ 229 w 189"/>
                  <a:gd name="T5" fmla="*/ 1691 h 887"/>
                  <a:gd name="T6" fmla="*/ 352 w 189"/>
                  <a:gd name="T7" fmla="*/ 4948 h 887"/>
                  <a:gd name="T8" fmla="*/ 1052 w 189"/>
                  <a:gd name="T9" fmla="*/ 4948 h 887"/>
                  <a:gd name="T10" fmla="*/ 680 w 189"/>
                  <a:gd name="T11" fmla="*/ 1885 h 8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4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401 w 250"/>
                  <a:gd name="T1" fmla="*/ 2109 h 906"/>
                  <a:gd name="T2" fmla="*/ 1392 w 250"/>
                  <a:gd name="T3" fmla="*/ 0 h 906"/>
                  <a:gd name="T4" fmla="*/ 352 w 250"/>
                  <a:gd name="T5" fmla="*/ 1708 h 906"/>
                  <a:gd name="T6" fmla="*/ 463 w 250"/>
                  <a:gd name="T7" fmla="*/ 5055 h 906"/>
                  <a:gd name="T8" fmla="*/ 675 w 250"/>
                  <a:gd name="T9" fmla="*/ 5055 h 906"/>
                  <a:gd name="T10" fmla="*/ 401 w 250"/>
                  <a:gd name="T11" fmla="*/ 2109 h 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5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1225 w 219"/>
                  <a:gd name="T1" fmla="*/ 2806 h 892"/>
                  <a:gd name="T2" fmla="*/ 1185 w 219"/>
                  <a:gd name="T3" fmla="*/ 2778 h 892"/>
                  <a:gd name="T4" fmla="*/ 1209 w 219"/>
                  <a:gd name="T5" fmla="*/ 2405 h 892"/>
                  <a:gd name="T6" fmla="*/ 922 w 219"/>
                  <a:gd name="T7" fmla="*/ 704 h 892"/>
                  <a:gd name="T8" fmla="*/ 0 w 219"/>
                  <a:gd name="T9" fmla="*/ 0 h 892"/>
                  <a:gd name="T10" fmla="*/ 693 w 219"/>
                  <a:gd name="T11" fmla="*/ 1290 h 892"/>
                  <a:gd name="T12" fmla="*/ 738 w 219"/>
                  <a:gd name="T13" fmla="*/ 3007 h 892"/>
                  <a:gd name="T14" fmla="*/ 726 w 219"/>
                  <a:gd name="T15" fmla="*/ 3019 h 892"/>
                  <a:gd name="T16" fmla="*/ 402 w 219"/>
                  <a:gd name="T17" fmla="*/ 4977 h 892"/>
                  <a:gd name="T18" fmla="*/ 1008 w 219"/>
                  <a:gd name="T19" fmla="*/ 4977 h 892"/>
                  <a:gd name="T20" fmla="*/ 1069 w 219"/>
                  <a:gd name="T21" fmla="*/ 4670 h 892"/>
                  <a:gd name="T22" fmla="*/ 1225 w 219"/>
                  <a:gd name="T23" fmla="*/ 2806 h 89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6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1377 w 290"/>
                  <a:gd name="T1" fmla="*/ 1491 h 922"/>
                  <a:gd name="T2" fmla="*/ 0 w 290"/>
                  <a:gd name="T3" fmla="*/ 50 h 922"/>
                  <a:gd name="T4" fmla="*/ 1172 w 290"/>
                  <a:gd name="T5" fmla="*/ 1462 h 922"/>
                  <a:gd name="T6" fmla="*/ 1176 w 290"/>
                  <a:gd name="T7" fmla="*/ 5145 h 922"/>
                  <a:gd name="T8" fmla="*/ 1396 w 290"/>
                  <a:gd name="T9" fmla="*/ 5145 h 922"/>
                  <a:gd name="T10" fmla="*/ 1377 w 290"/>
                  <a:gd name="T11" fmla="*/ 1491 h 9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7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2037 w 441"/>
                  <a:gd name="T1" fmla="*/ 1134 h 889"/>
                  <a:gd name="T2" fmla="*/ 1167 w 441"/>
                  <a:gd name="T3" fmla="*/ 402 h 889"/>
                  <a:gd name="T4" fmla="*/ 0 w 441"/>
                  <a:gd name="T5" fmla="*/ 168 h 889"/>
                  <a:gd name="T6" fmla="*/ 1564 w 441"/>
                  <a:gd name="T7" fmla="*/ 1831 h 889"/>
                  <a:gd name="T8" fmla="*/ 1614 w 441"/>
                  <a:gd name="T9" fmla="*/ 4625 h 889"/>
                  <a:gd name="T10" fmla="*/ 1541 w 441"/>
                  <a:gd name="T11" fmla="*/ 4961 h 889"/>
                  <a:gd name="T12" fmla="*/ 2072 w 441"/>
                  <a:gd name="T13" fmla="*/ 4961 h 889"/>
                  <a:gd name="T14" fmla="*/ 2138 w 441"/>
                  <a:gd name="T15" fmla="*/ 4654 h 889"/>
                  <a:gd name="T16" fmla="*/ 2037 w 441"/>
                  <a:gd name="T17" fmla="*/ 1134 h 8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8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1994 w 419"/>
                  <a:gd name="T1" fmla="*/ 1811 h 935"/>
                  <a:gd name="T2" fmla="*/ 1094 w 419"/>
                  <a:gd name="T3" fmla="*/ 368 h 935"/>
                  <a:gd name="T4" fmla="*/ 0 w 419"/>
                  <a:gd name="T5" fmla="*/ 222 h 935"/>
                  <a:gd name="T6" fmla="*/ 1519 w 419"/>
                  <a:gd name="T7" fmla="*/ 1278 h 935"/>
                  <a:gd name="T8" fmla="*/ 2105 w 419"/>
                  <a:gd name="T9" fmla="*/ 3715 h 935"/>
                  <a:gd name="T10" fmla="*/ 1786 w 419"/>
                  <a:gd name="T11" fmla="*/ 5214 h 935"/>
                  <a:gd name="T12" fmla="*/ 2004 w 419"/>
                  <a:gd name="T13" fmla="*/ 5214 h 935"/>
                  <a:gd name="T14" fmla="*/ 2155 w 419"/>
                  <a:gd name="T15" fmla="*/ 4617 h 935"/>
                  <a:gd name="T16" fmla="*/ 1994 w 419"/>
                  <a:gd name="T17" fmla="*/ 1811 h 9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7" name="Group 413"/>
            <p:cNvGrpSpPr>
              <a:grpSpLocks/>
            </p:cNvGrpSpPr>
            <p:nvPr/>
          </p:nvGrpSpPr>
          <p:grpSpPr bwMode="auto"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>
                  <a:gd name="T0" fmla="*/ 834376 w 1778554"/>
                  <a:gd name="T1" fmla="*/ 660 h 1407849"/>
                  <a:gd name="T2" fmla="*/ 985025 w 1778554"/>
                  <a:gd name="T3" fmla="*/ 80143 h 1407849"/>
                  <a:gd name="T4" fmla="*/ 1037282 w 1778554"/>
                  <a:gd name="T5" fmla="*/ 262781 h 1407849"/>
                  <a:gd name="T6" fmla="*/ 1326565 w 1778554"/>
                  <a:gd name="T7" fmla="*/ 424271 h 1407849"/>
                  <a:gd name="T8" fmla="*/ 1709165 w 1778554"/>
                  <a:gd name="T9" fmla="*/ 745329 h 1407849"/>
                  <a:gd name="T10" fmla="*/ 1731561 w 1778554"/>
                  <a:gd name="T11" fmla="*/ 1310546 h 1407849"/>
                  <a:gd name="T12" fmla="*/ 1663915 w 1778554"/>
                  <a:gd name="T13" fmla="*/ 1449267 h 1407849"/>
                  <a:gd name="T14" fmla="*/ 153541 w 1778554"/>
                  <a:gd name="T15" fmla="*/ 1449267 h 1407849"/>
                  <a:gd name="T16" fmla="*/ 16394 w 1778554"/>
                  <a:gd name="T17" fmla="*/ 1222110 h 1407849"/>
                  <a:gd name="T18" fmla="*/ 33191 w 1778554"/>
                  <a:gd name="T19" fmla="*/ 837610 h 1407849"/>
                  <a:gd name="T20" fmla="*/ 277682 w 1778554"/>
                  <a:gd name="T21" fmla="*/ 433884 h 1407849"/>
                  <a:gd name="T22" fmla="*/ 445653 w 1778554"/>
                  <a:gd name="T23" fmla="*/ 374287 h 1407849"/>
                  <a:gd name="T24" fmla="*/ 608024 w 1778554"/>
                  <a:gd name="T25" fmla="*/ 264704 h 1407849"/>
                  <a:gd name="T26" fmla="*/ 809589 w 1778554"/>
                  <a:gd name="T27" fmla="*/ 247401 h 1407849"/>
                  <a:gd name="T28" fmla="*/ 809589 w 1778554"/>
                  <a:gd name="T29" fmla="*/ 170501 h 1407849"/>
                  <a:gd name="T30" fmla="*/ 706940 w 1778554"/>
                  <a:gd name="T31" fmla="*/ 224331 h 1407849"/>
                  <a:gd name="T32" fmla="*/ 775995 w 1778554"/>
                  <a:gd name="T33" fmla="*/ 5166 h 1407849"/>
                  <a:gd name="T34" fmla="*/ 834376 w 1778554"/>
                  <a:gd name="T35" fmla="*/ 660 h 14078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4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>
                  <a:gd name="T0" fmla="*/ 833808 w 1620621"/>
                  <a:gd name="T1" fmla="*/ 35 h 1152049"/>
                  <a:gd name="T2" fmla="*/ 1202177 w 1620621"/>
                  <a:gd name="T3" fmla="*/ 148666 h 1152049"/>
                  <a:gd name="T4" fmla="*/ 1466297 w 1620621"/>
                  <a:gd name="T5" fmla="*/ 1152049 h 1152049"/>
                  <a:gd name="T6" fmla="*/ 168625 w 1620621"/>
                  <a:gd name="T7" fmla="*/ 1152049 h 1152049"/>
                  <a:gd name="T8" fmla="*/ 418 w 1620621"/>
                  <a:gd name="T9" fmla="*/ 641676 h 1152049"/>
                  <a:gd name="T10" fmla="*/ 341912 w 1620621"/>
                  <a:gd name="T11" fmla="*/ 126257 h 1152049"/>
                  <a:gd name="T12" fmla="*/ 597565 w 1620621"/>
                  <a:gd name="T13" fmla="*/ 27281 h 1152049"/>
                  <a:gd name="T14" fmla="*/ 833808 w 1620621"/>
                  <a:gd name="T15" fmla="*/ 35 h 11520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5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1188093007 w 420"/>
                  <a:gd name="T1" fmla="*/ 547980947 h 250"/>
                  <a:gd name="T2" fmla="*/ 888455602 w 420"/>
                  <a:gd name="T3" fmla="*/ 502607002 h 250"/>
                  <a:gd name="T4" fmla="*/ 836194935 w 420"/>
                  <a:gd name="T5" fmla="*/ 157064805 h 250"/>
                  <a:gd name="T6" fmla="*/ 515653636 w 420"/>
                  <a:gd name="T7" fmla="*/ 27922715 h 250"/>
                  <a:gd name="T8" fmla="*/ 390224676 w 420"/>
                  <a:gd name="T9" fmla="*/ 286206895 h 250"/>
                  <a:gd name="T10" fmla="*/ 616693788 w 420"/>
                  <a:gd name="T11" fmla="*/ 492135517 h 250"/>
                  <a:gd name="T12" fmla="*/ 0 w 420"/>
                  <a:gd name="T13" fmla="*/ 680612910 h 250"/>
                  <a:gd name="T14" fmla="*/ 330994178 w 420"/>
                  <a:gd name="T15" fmla="*/ 610806122 h 250"/>
                  <a:gd name="T16" fmla="*/ 261310800 w 420"/>
                  <a:gd name="T17" fmla="*/ 781832285 h 250"/>
                  <a:gd name="T18" fmla="*/ 655018526 w 420"/>
                  <a:gd name="T19" fmla="*/ 684102782 h 250"/>
                  <a:gd name="T20" fmla="*/ 992980669 w 420"/>
                  <a:gd name="T21" fmla="*/ 872580174 h 250"/>
                  <a:gd name="T22" fmla="*/ 1048726251 w 420"/>
                  <a:gd name="T23" fmla="*/ 656180067 h 250"/>
                  <a:gd name="T24" fmla="*/ 1463339736 w 420"/>
                  <a:gd name="T25" fmla="*/ 795793642 h 250"/>
                  <a:gd name="T26" fmla="*/ 1188093007 w 420"/>
                  <a:gd name="T27" fmla="*/ 547980947 h 2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6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51510717 w 29"/>
                  <a:gd name="T3" fmla="*/ 188209105 h 138"/>
                  <a:gd name="T4" fmla="*/ 34339860 w 29"/>
                  <a:gd name="T5" fmla="*/ 480980275 h 138"/>
                  <a:gd name="T6" fmla="*/ 72113521 w 29"/>
                  <a:gd name="T7" fmla="*/ 188209105 h 138"/>
                  <a:gd name="T8" fmla="*/ 0 w 29"/>
                  <a:gd name="T9" fmla="*/ 0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7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389963481 w 180"/>
                  <a:gd name="T1" fmla="*/ 3485142 h 58"/>
                  <a:gd name="T2" fmla="*/ 0 w 180"/>
                  <a:gd name="T3" fmla="*/ 202106489 h 58"/>
                  <a:gd name="T4" fmla="*/ 344698996 w 180"/>
                  <a:gd name="T5" fmla="*/ 34845818 h 58"/>
                  <a:gd name="T6" fmla="*/ 626725956 w 180"/>
                  <a:gd name="T7" fmla="*/ 41814234 h 58"/>
                  <a:gd name="T8" fmla="*/ 389963481 w 180"/>
                  <a:gd name="T9" fmla="*/ 348514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8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>
                  <a:gd name="T0" fmla="*/ 38085 w 189023"/>
                  <a:gd name="T1" fmla="*/ 0 h 880483"/>
                  <a:gd name="T2" fmla="*/ 168842 w 189023"/>
                  <a:gd name="T3" fmla="*/ 270691 h 880483"/>
                  <a:gd name="T4" fmla="*/ 118259 w 189023"/>
                  <a:gd name="T5" fmla="*/ 880483 h 880483"/>
                  <a:gd name="T6" fmla="*/ 0 w 189023"/>
                  <a:gd name="T7" fmla="*/ 880483 h 880483"/>
                  <a:gd name="T8" fmla="*/ 97859 w 189023"/>
                  <a:gd name="T9" fmla="*/ 302427 h 880483"/>
                  <a:gd name="T10" fmla="*/ 38085 w 189023"/>
                  <a:gd name="T11" fmla="*/ 0 h 8804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9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>
                  <a:gd name="T0" fmla="*/ 0 w 196539"/>
                  <a:gd name="T1" fmla="*/ 0 h 894708"/>
                  <a:gd name="T2" fmla="*/ 166248 w 196539"/>
                  <a:gd name="T3" fmla="*/ 272381 h 894708"/>
                  <a:gd name="T4" fmla="*/ 114420 w 196539"/>
                  <a:gd name="T5" fmla="*/ 894708 h 894708"/>
                  <a:gd name="T6" fmla="*/ 80704 w 196539"/>
                  <a:gd name="T7" fmla="*/ 894708 h 894708"/>
                  <a:gd name="T8" fmla="*/ 158776 w 196539"/>
                  <a:gd name="T9" fmla="*/ 335812 h 894708"/>
                  <a:gd name="T10" fmla="*/ 0 w 196539"/>
                  <a:gd name="T11" fmla="*/ 0 h 8947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0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>
                  <a:gd name="T0" fmla="*/ 194220 w 194220"/>
                  <a:gd name="T1" fmla="*/ 0 h 930271"/>
                  <a:gd name="T2" fmla="*/ 84038 w 194220"/>
                  <a:gd name="T3" fmla="*/ 203465 h 930271"/>
                  <a:gd name="T4" fmla="*/ 76568 w 194220"/>
                  <a:gd name="T5" fmla="*/ 479728 h 930271"/>
                  <a:gd name="T6" fmla="*/ 76568 w 194220"/>
                  <a:gd name="T7" fmla="*/ 481595 h 930271"/>
                  <a:gd name="T8" fmla="*/ 153135 w 194220"/>
                  <a:gd name="T9" fmla="*/ 886657 h 930271"/>
                  <a:gd name="T10" fmla="*/ 170923 w 194220"/>
                  <a:gd name="T11" fmla="*/ 930271 h 930271"/>
                  <a:gd name="T12" fmla="*/ 72419 w 194220"/>
                  <a:gd name="T13" fmla="*/ 930271 h 930271"/>
                  <a:gd name="T14" fmla="*/ 24278 w 194220"/>
                  <a:gd name="T15" fmla="*/ 742925 h 930271"/>
                  <a:gd name="T16" fmla="*/ 0 w 194220"/>
                  <a:gd name="T17" fmla="*/ 446129 h 930271"/>
                  <a:gd name="T18" fmla="*/ 701 w 194220"/>
                  <a:gd name="T19" fmla="*/ 445662 h 930271"/>
                  <a:gd name="T20" fmla="*/ 5603 w 194220"/>
                  <a:gd name="T21" fmla="*/ 442395 h 930271"/>
                  <a:gd name="T22" fmla="*/ 1868 w 194220"/>
                  <a:gd name="T23" fmla="*/ 382663 h 930271"/>
                  <a:gd name="T24" fmla="*/ 48555 w 194220"/>
                  <a:gd name="T25" fmla="*/ 111999 h 930271"/>
                  <a:gd name="T26" fmla="*/ 194220 w 194220"/>
                  <a:gd name="T27" fmla="*/ 0 h 9302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1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>
                  <a:gd name="T0" fmla="*/ 245464 w 245464"/>
                  <a:gd name="T1" fmla="*/ 27 h 943378"/>
                  <a:gd name="T2" fmla="*/ 60840 w 245464"/>
                  <a:gd name="T3" fmla="*/ 224024 h 943378"/>
                  <a:gd name="T4" fmla="*/ 100318 w 245464"/>
                  <a:gd name="T5" fmla="*/ 943378 h 943378"/>
                  <a:gd name="T6" fmla="*/ 61533 w 245464"/>
                  <a:gd name="T7" fmla="*/ 943378 h 943378"/>
                  <a:gd name="T8" fmla="*/ 25407 w 245464"/>
                  <a:gd name="T9" fmla="*/ 229624 h 943378"/>
                  <a:gd name="T10" fmla="*/ 245464 w 245464"/>
                  <a:gd name="T11" fmla="*/ 27 h 9433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8" name="Group 414"/>
            <p:cNvGrpSpPr>
              <a:grpSpLocks/>
            </p:cNvGrpSpPr>
            <p:nvPr/>
          </p:nvGrpSpPr>
          <p:grpSpPr bwMode="auto"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>
                  <a:gd name="T0" fmla="*/ 570110 w 1522208"/>
                  <a:gd name="T1" fmla="*/ 1095 h 1521243"/>
                  <a:gd name="T2" fmla="*/ 813888 w 1522208"/>
                  <a:gd name="T3" fmla="*/ 149579 h 1521243"/>
                  <a:gd name="T4" fmla="*/ 1130589 w 1522208"/>
                  <a:gd name="T5" fmla="*/ 303025 h 1521243"/>
                  <a:gd name="T6" fmla="*/ 1522208 w 1522208"/>
                  <a:gd name="T7" fmla="*/ 1090712 h 1521243"/>
                  <a:gd name="T8" fmla="*/ 1392316 w 1522208"/>
                  <a:gd name="T9" fmla="*/ 1521243 h 1521243"/>
                  <a:gd name="T10" fmla="*/ 0 w 1522208"/>
                  <a:gd name="T11" fmla="*/ 1521243 h 1521243"/>
                  <a:gd name="T12" fmla="*/ 0 w 1522208"/>
                  <a:gd name="T13" fmla="*/ 453060 h 1521243"/>
                  <a:gd name="T14" fmla="*/ 214539 w 1522208"/>
                  <a:gd name="T15" fmla="*/ 337124 h 1521243"/>
                  <a:gd name="T16" fmla="*/ 493781 w 1522208"/>
                  <a:gd name="T17" fmla="*/ 20003 h 1521243"/>
                  <a:gd name="T18" fmla="*/ 570110 w 1522208"/>
                  <a:gd name="T19" fmla="*/ 1095 h 15212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>
                  <a:gd name="T0" fmla="*/ 661868 w 1425345"/>
                  <a:gd name="T1" fmla="*/ 221 h 1216628"/>
                  <a:gd name="T2" fmla="*/ 909749 w 1425345"/>
                  <a:gd name="T3" fmla="*/ 84097 h 1216628"/>
                  <a:gd name="T4" fmla="*/ 1420843 w 1425345"/>
                  <a:gd name="T5" fmla="*/ 741478 h 1216628"/>
                  <a:gd name="T6" fmla="*/ 1293630 w 1425345"/>
                  <a:gd name="T7" fmla="*/ 1216628 h 1216628"/>
                  <a:gd name="T8" fmla="*/ 42881 w 1425345"/>
                  <a:gd name="T9" fmla="*/ 1216628 h 1216628"/>
                  <a:gd name="T10" fmla="*/ 0 w 1425345"/>
                  <a:gd name="T11" fmla="*/ 1058248 h 1216628"/>
                  <a:gd name="T12" fmla="*/ 0 w 1425345"/>
                  <a:gd name="T13" fmla="*/ 339556 h 1216628"/>
                  <a:gd name="T14" fmla="*/ 408876 w 1425345"/>
                  <a:gd name="T15" fmla="*/ 97721 h 1216628"/>
                  <a:gd name="T16" fmla="*/ 661868 w 1425345"/>
                  <a:gd name="T17" fmla="*/ 221 h 12166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>
                  <a:gd name="T0" fmla="*/ 0 w 488244"/>
                  <a:gd name="T1" fmla="*/ 0 h 1133433"/>
                  <a:gd name="T2" fmla="*/ 293587 w 488244"/>
                  <a:gd name="T3" fmla="*/ 136444 h 1133433"/>
                  <a:gd name="T4" fmla="*/ 477933 w 488244"/>
                  <a:gd name="T5" fmla="*/ 873243 h 1133433"/>
                  <a:gd name="T6" fmla="*/ 368535 w 488244"/>
                  <a:gd name="T7" fmla="*/ 1133433 h 1133433"/>
                  <a:gd name="T8" fmla="*/ 288146 w 488244"/>
                  <a:gd name="T9" fmla="*/ 1133433 h 1133433"/>
                  <a:gd name="T10" fmla="*/ 436967 w 488244"/>
                  <a:gd name="T11" fmla="*/ 651522 h 1133433"/>
                  <a:gd name="T12" fmla="*/ 153621 w 488244"/>
                  <a:gd name="T13" fmla="*/ 75045 h 1133433"/>
                  <a:gd name="T14" fmla="*/ 0 w 488244"/>
                  <a:gd name="T15" fmla="*/ 0 h 11334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1196713437 w 96"/>
                  <a:gd name="T1" fmla="*/ 1044196506 h 311"/>
                  <a:gd name="T2" fmla="*/ 1106960123 w 96"/>
                  <a:gd name="T3" fmla="*/ 2147483646 h 311"/>
                  <a:gd name="T4" fmla="*/ 732986690 w 96"/>
                  <a:gd name="T5" fmla="*/ 2147483646 h 311"/>
                  <a:gd name="T6" fmla="*/ 1047123291 w 96"/>
                  <a:gd name="T7" fmla="*/ 1179555831 h 311"/>
                  <a:gd name="T8" fmla="*/ 0 w 96"/>
                  <a:gd name="T9" fmla="*/ 0 h 311"/>
                  <a:gd name="T10" fmla="*/ 1196713437 w 96"/>
                  <a:gd name="T11" fmla="*/ 1044196506 h 3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0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349818537 w 63"/>
                  <a:gd name="T1" fmla="*/ 0 h 329"/>
                  <a:gd name="T2" fmla="*/ 114227279 w 63"/>
                  <a:gd name="T3" fmla="*/ 822160333 h 329"/>
                  <a:gd name="T4" fmla="*/ 449767072 w 63"/>
                  <a:gd name="T5" fmla="*/ 2147483646 h 329"/>
                  <a:gd name="T6" fmla="*/ 335539793 w 63"/>
                  <a:gd name="T7" fmla="*/ 2147483646 h 329"/>
                  <a:gd name="T8" fmla="*/ 7139372 w 63"/>
                  <a:gd name="T9" fmla="*/ 798444062 h 329"/>
                  <a:gd name="T10" fmla="*/ 349818537 w 63"/>
                  <a:gd name="T11" fmla="*/ 0 h 3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1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810833023 w 170"/>
                  <a:gd name="T1" fmla="*/ 0 h 108"/>
                  <a:gd name="T2" fmla="*/ 1135166232 w 170"/>
                  <a:gd name="T3" fmla="*/ 0 h 108"/>
                  <a:gd name="T4" fmla="*/ 1111999088 w 170"/>
                  <a:gd name="T5" fmla="*/ 327518327 h 108"/>
                  <a:gd name="T6" fmla="*/ 1598498902 w 170"/>
                  <a:gd name="T7" fmla="*/ 549759364 h 108"/>
                  <a:gd name="T8" fmla="*/ 1969166399 w 170"/>
                  <a:gd name="T9" fmla="*/ 1017641711 h 108"/>
                  <a:gd name="T10" fmla="*/ 34749014 w 170"/>
                  <a:gd name="T11" fmla="*/ 982551561 h 108"/>
                  <a:gd name="T12" fmla="*/ 810833023 w 170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2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963285296 w 144"/>
                  <a:gd name="T1" fmla="*/ 0 h 121"/>
                  <a:gd name="T2" fmla="*/ 545476366 w 144"/>
                  <a:gd name="T3" fmla="*/ 604791943 h 121"/>
                  <a:gd name="T4" fmla="*/ 603503302 w 144"/>
                  <a:gd name="T5" fmla="*/ 1070017825 h 121"/>
                  <a:gd name="T6" fmla="*/ 1671242534 w 144"/>
                  <a:gd name="T7" fmla="*/ 1116542119 h 121"/>
                  <a:gd name="T8" fmla="*/ 371388744 w 144"/>
                  <a:gd name="T9" fmla="*/ 1244478810 h 121"/>
                  <a:gd name="T10" fmla="*/ 313358401 w 144"/>
                  <a:gd name="T11" fmla="*/ 581533206 h 121"/>
                  <a:gd name="T12" fmla="*/ 963285296 w 144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49" name="Group 415"/>
            <p:cNvGrpSpPr>
              <a:grpSpLocks/>
            </p:cNvGrpSpPr>
            <p:nvPr/>
          </p:nvGrpSpPr>
          <p:grpSpPr bwMode="auto"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1901290991 w 402"/>
                  <a:gd name="T1" fmla="*/ 0 h 238"/>
                  <a:gd name="T2" fmla="*/ 1977680353 w 402"/>
                  <a:gd name="T3" fmla="*/ 27151030 h 238"/>
                  <a:gd name="T4" fmla="*/ 2079535747 w 402"/>
                  <a:gd name="T5" fmla="*/ 343923074 h 238"/>
                  <a:gd name="T6" fmla="*/ 2147483646 w 402"/>
                  <a:gd name="T7" fmla="*/ 624491739 h 238"/>
                  <a:gd name="T8" fmla="*/ 2147483646 w 402"/>
                  <a:gd name="T9" fmla="*/ 896011064 h 238"/>
                  <a:gd name="T10" fmla="*/ 2147483646 w 402"/>
                  <a:gd name="T11" fmla="*/ 1819173157 h 238"/>
                  <a:gd name="T12" fmla="*/ 2147483646 w 402"/>
                  <a:gd name="T13" fmla="*/ 2147483646 h 238"/>
                  <a:gd name="T14" fmla="*/ 127318515 w 402"/>
                  <a:gd name="T15" fmla="*/ 2147483646 h 238"/>
                  <a:gd name="T16" fmla="*/ 67902625 w 402"/>
                  <a:gd name="T17" fmla="*/ 1239934138 h 238"/>
                  <a:gd name="T18" fmla="*/ 568689950 w 402"/>
                  <a:gd name="T19" fmla="*/ 488733581 h 238"/>
                  <a:gd name="T20" fmla="*/ 1154353372 w 402"/>
                  <a:gd name="T21" fmla="*/ 488733581 h 238"/>
                  <a:gd name="T22" fmla="*/ 1570261687 w 402"/>
                  <a:gd name="T23" fmla="*/ 362024763 h 238"/>
                  <a:gd name="T24" fmla="*/ 1570261687 w 402"/>
                  <a:gd name="T25" fmla="*/ 54305068 h 238"/>
                  <a:gd name="T26" fmla="*/ 1901290991 w 402"/>
                  <a:gd name="T27" fmla="*/ 0 h 2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1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637766719 w 197"/>
                  <a:gd name="T1" fmla="*/ 413176339 h 51"/>
                  <a:gd name="T2" fmla="*/ 1612309613 w 197"/>
                  <a:gd name="T3" fmla="*/ 396313835 h 51"/>
                  <a:gd name="T4" fmla="*/ 958898900 w 197"/>
                  <a:gd name="T5" fmla="*/ 42160614 h 51"/>
                  <a:gd name="T6" fmla="*/ 0 w 197"/>
                  <a:gd name="T7" fmla="*/ 269829090 h 51"/>
                  <a:gd name="T8" fmla="*/ 16971404 w 197"/>
                  <a:gd name="T9" fmla="*/ 286694497 h 51"/>
                  <a:gd name="T10" fmla="*/ 1671709527 w 197"/>
                  <a:gd name="T11" fmla="*/ 430041746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529126969 w 376"/>
                  <a:gd name="T1" fmla="*/ 237240698 h 194"/>
                  <a:gd name="T2" fmla="*/ 2147483646 w 376"/>
                  <a:gd name="T3" fmla="*/ 533793927 h 194"/>
                  <a:gd name="T4" fmla="*/ 2147483646 w 376"/>
                  <a:gd name="T5" fmla="*/ 1917701665 h 194"/>
                  <a:gd name="T6" fmla="*/ 127428219 w 376"/>
                  <a:gd name="T7" fmla="*/ 1917701665 h 194"/>
                  <a:gd name="T8" fmla="*/ 16989458 w 376"/>
                  <a:gd name="T9" fmla="*/ 1215861326 h 194"/>
                  <a:gd name="T10" fmla="*/ 858009873 w 376"/>
                  <a:gd name="T11" fmla="*/ 444826701 h 194"/>
                  <a:gd name="T12" fmla="*/ 1529126969 w 376"/>
                  <a:gd name="T13" fmla="*/ 237240698 h 19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140251143 w 368"/>
                  <a:gd name="T1" fmla="*/ 511002676 h 179"/>
                  <a:gd name="T2" fmla="*/ 2147483646 w 368"/>
                  <a:gd name="T3" fmla="*/ 1213633999 h 179"/>
                  <a:gd name="T4" fmla="*/ 2147483646 w 368"/>
                  <a:gd name="T5" fmla="*/ 1633385226 h 179"/>
                  <a:gd name="T6" fmla="*/ 2147483646 w 368"/>
                  <a:gd name="T7" fmla="*/ 1633385226 h 179"/>
                  <a:gd name="T8" fmla="*/ 2147483646 w 368"/>
                  <a:gd name="T9" fmla="*/ 1286633950 h 179"/>
                  <a:gd name="T10" fmla="*/ 2140251143 w 368"/>
                  <a:gd name="T11" fmla="*/ 511002676 h 179"/>
                  <a:gd name="T12" fmla="*/ 993686782 w 368"/>
                  <a:gd name="T13" fmla="*/ 392377001 h 179"/>
                  <a:gd name="T14" fmla="*/ 823827662 w 368"/>
                  <a:gd name="T15" fmla="*/ 1149756777 h 179"/>
                  <a:gd name="T16" fmla="*/ 857799486 w 368"/>
                  <a:gd name="T17" fmla="*/ 1633385226 h 179"/>
                  <a:gd name="T18" fmla="*/ 738896644 w 368"/>
                  <a:gd name="T19" fmla="*/ 1633385226 h 179"/>
                  <a:gd name="T20" fmla="*/ 721909275 w 368"/>
                  <a:gd name="T21" fmla="*/ 1095008324 h 179"/>
                  <a:gd name="T22" fmla="*/ 993686782 w 368"/>
                  <a:gd name="T23" fmla="*/ 392377001 h 179"/>
                  <a:gd name="T24" fmla="*/ 2147483646 w 368"/>
                  <a:gd name="T25" fmla="*/ 219002873 h 179"/>
                  <a:gd name="T26" fmla="*/ 2147483646 w 368"/>
                  <a:gd name="T27" fmla="*/ 730005549 h 179"/>
                  <a:gd name="T28" fmla="*/ 2147483646 w 368"/>
                  <a:gd name="T29" fmla="*/ 1633385226 h 179"/>
                  <a:gd name="T30" fmla="*/ 2147483646 w 368"/>
                  <a:gd name="T31" fmla="*/ 1633385226 h 179"/>
                  <a:gd name="T32" fmla="*/ 2147483646 w 368"/>
                  <a:gd name="T33" fmla="*/ 1460008078 h 179"/>
                  <a:gd name="T34" fmla="*/ 2147483646 w 368"/>
                  <a:gd name="T35" fmla="*/ 392377001 h 179"/>
                  <a:gd name="T36" fmla="*/ 2147483646 w 368"/>
                  <a:gd name="T37" fmla="*/ 310251301 h 179"/>
                  <a:gd name="T38" fmla="*/ 2131758916 w 368"/>
                  <a:gd name="T39" fmla="*/ 264625577 h 179"/>
                  <a:gd name="T40" fmla="*/ 2147483646 w 368"/>
                  <a:gd name="T41" fmla="*/ 219002873 h 179"/>
                  <a:gd name="T42" fmla="*/ 653965627 w 368"/>
                  <a:gd name="T43" fmla="*/ 54751473 h 179"/>
                  <a:gd name="T44" fmla="*/ 1019166379 w 368"/>
                  <a:gd name="T45" fmla="*/ 200751375 h 179"/>
                  <a:gd name="T46" fmla="*/ 467119138 w 368"/>
                  <a:gd name="T47" fmla="*/ 173377149 h 179"/>
                  <a:gd name="T48" fmla="*/ 152874665 w 368"/>
                  <a:gd name="T49" fmla="*/ 1341382403 h 179"/>
                  <a:gd name="T50" fmla="*/ 263285279 w 368"/>
                  <a:gd name="T51" fmla="*/ 1633385226 h 179"/>
                  <a:gd name="T52" fmla="*/ 127395069 w 368"/>
                  <a:gd name="T53" fmla="*/ 1633385226 h 179"/>
                  <a:gd name="T54" fmla="*/ 50959193 w 368"/>
                  <a:gd name="T55" fmla="*/ 766505525 h 179"/>
                  <a:gd name="T56" fmla="*/ 653965627 w 368"/>
                  <a:gd name="T57" fmla="*/ 54751473 h 1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581524111 h 92"/>
                  <a:gd name="T2" fmla="*/ 427589366 w 92"/>
                  <a:gd name="T3" fmla="*/ 761111236 h 92"/>
                  <a:gd name="T4" fmla="*/ 786766539 w 92"/>
                  <a:gd name="T5" fmla="*/ 607179415 h 92"/>
                  <a:gd name="T6" fmla="*/ 590074904 w 92"/>
                  <a:gd name="T7" fmla="*/ 478899973 h 92"/>
                  <a:gd name="T8" fmla="*/ 547315090 w 92"/>
                  <a:gd name="T9" fmla="*/ 51310607 h 92"/>
                  <a:gd name="T10" fmla="*/ 316417359 w 92"/>
                  <a:gd name="T11" fmla="*/ 59861400 h 92"/>
                  <a:gd name="T12" fmla="*/ 359177173 w 92"/>
                  <a:gd name="T13" fmla="*/ 316417359 h 92"/>
                  <a:gd name="T14" fmla="*/ 0 w 92"/>
                  <a:gd name="T15" fmla="*/ 581524111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537444433 h 90"/>
                  <a:gd name="T2" fmla="*/ 388079017 w 99"/>
                  <a:gd name="T3" fmla="*/ 742187255 h 90"/>
                  <a:gd name="T4" fmla="*/ 767720272 w 99"/>
                  <a:gd name="T5" fmla="*/ 605691067 h 90"/>
                  <a:gd name="T6" fmla="*/ 598991148 w 99"/>
                  <a:gd name="T7" fmla="*/ 426542922 h 90"/>
                  <a:gd name="T8" fmla="*/ 641174155 w 99"/>
                  <a:gd name="T9" fmla="*/ 204739902 h 90"/>
                  <a:gd name="T10" fmla="*/ 556808141 w 99"/>
                  <a:gd name="T11" fmla="*/ 8531559 h 90"/>
                  <a:gd name="T12" fmla="*/ 497752512 w 99"/>
                  <a:gd name="T13" fmla="*/ 0 h 90"/>
                  <a:gd name="T14" fmla="*/ 565245904 w 99"/>
                  <a:gd name="T15" fmla="*/ 230334580 h 90"/>
                  <a:gd name="T16" fmla="*/ 506190275 w 99"/>
                  <a:gd name="T17" fmla="*/ 460666239 h 90"/>
                  <a:gd name="T18" fmla="*/ 691792021 w 99"/>
                  <a:gd name="T19" fmla="*/ 528915794 h 90"/>
                  <a:gd name="T20" fmla="*/ 489317653 w 99"/>
                  <a:gd name="T21" fmla="*/ 691000820 h 90"/>
                  <a:gd name="T22" fmla="*/ 0 w 99"/>
                  <a:gd name="T23" fmla="*/ 537444433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19" name="Group 52"/>
          <p:cNvGrpSpPr>
            <a:grpSpLocks noChangeAspect="1"/>
          </p:cNvGrpSpPr>
          <p:nvPr/>
        </p:nvGrpSpPr>
        <p:grpSpPr bwMode="auto">
          <a:xfrm rot="-1651836">
            <a:off x="369888" y="506413"/>
            <a:ext cx="892175" cy="1022350"/>
            <a:chOff x="4634" y="754"/>
            <a:chExt cx="1164" cy="1332"/>
          </a:xfrm>
        </p:grpSpPr>
        <p:sp>
          <p:nvSpPr>
            <p:cNvPr id="420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1199 w 493"/>
                <a:gd name="T1" fmla="*/ 2598 h 523"/>
                <a:gd name="T2" fmla="*/ 168 w 493"/>
                <a:gd name="T3" fmla="*/ 1840 h 523"/>
                <a:gd name="T4" fmla="*/ 635 w 493"/>
                <a:gd name="T5" fmla="*/ 2057 h 523"/>
                <a:gd name="T6" fmla="*/ 323 w 493"/>
                <a:gd name="T7" fmla="*/ 619 h 523"/>
                <a:gd name="T8" fmla="*/ 999 w 493"/>
                <a:gd name="T9" fmla="*/ 1322 h 523"/>
                <a:gd name="T10" fmla="*/ 1863 w 493"/>
                <a:gd name="T11" fmla="*/ 0 h 523"/>
                <a:gd name="T12" fmla="*/ 1794 w 493"/>
                <a:gd name="T13" fmla="*/ 1488 h 523"/>
                <a:gd name="T14" fmla="*/ 2748 w 493"/>
                <a:gd name="T15" fmla="*/ 1044 h 523"/>
                <a:gd name="T16" fmla="*/ 2224 w 493"/>
                <a:gd name="T17" fmla="*/ 2064 h 523"/>
                <a:gd name="T18" fmla="*/ 2597 w 493"/>
                <a:gd name="T19" fmla="*/ 1979 h 523"/>
                <a:gd name="T20" fmla="*/ 1199 w 493"/>
                <a:gd name="T21" fmla="*/ 2598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1244 w 418"/>
                <a:gd name="T1" fmla="*/ 2356 h 424"/>
                <a:gd name="T2" fmla="*/ 2146 w 418"/>
                <a:gd name="T3" fmla="*/ 1999 h 424"/>
                <a:gd name="T4" fmla="*/ 1695 w 418"/>
                <a:gd name="T5" fmla="*/ 2011 h 424"/>
                <a:gd name="T6" fmla="*/ 2326 w 418"/>
                <a:gd name="T7" fmla="*/ 1094 h 424"/>
                <a:gd name="T8" fmla="*/ 1421 w 418"/>
                <a:gd name="T9" fmla="*/ 1496 h 424"/>
                <a:gd name="T10" fmla="*/ 1516 w 418"/>
                <a:gd name="T11" fmla="*/ 0 h 424"/>
                <a:gd name="T12" fmla="*/ 836 w 418"/>
                <a:gd name="T13" fmla="*/ 1352 h 424"/>
                <a:gd name="T14" fmla="*/ 139 w 418"/>
                <a:gd name="T15" fmla="*/ 704 h 424"/>
                <a:gd name="T16" fmla="*/ 725 w 418"/>
                <a:gd name="T17" fmla="*/ 2039 h 424"/>
                <a:gd name="T18" fmla="*/ 168 w 418"/>
                <a:gd name="T19" fmla="*/ 1893 h 424"/>
                <a:gd name="T20" fmla="*/ 1209 w 418"/>
                <a:gd name="T21" fmla="*/ 2368 h 424"/>
                <a:gd name="T22" fmla="*/ 1244 w 418"/>
                <a:gd name="T23" fmla="*/ 2356 h 424"/>
                <a:gd name="T24" fmla="*/ 1244 w 418"/>
                <a:gd name="T25" fmla="*/ 235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295 w 69"/>
                <a:gd name="T1" fmla="*/ 1642 h 295"/>
                <a:gd name="T2" fmla="*/ 385 w 69"/>
                <a:gd name="T3" fmla="*/ 0 h 295"/>
                <a:gd name="T4" fmla="*/ 295 w 69"/>
                <a:gd name="T5" fmla="*/ 16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750 w 134"/>
                <a:gd name="T1" fmla="*/ 799 h 143"/>
                <a:gd name="T2" fmla="*/ 0 w 134"/>
                <a:gd name="T3" fmla="*/ 0 h 143"/>
                <a:gd name="T4" fmla="*/ 750 w 134"/>
                <a:gd name="T5" fmla="*/ 799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656 w 117"/>
                <a:gd name="T1" fmla="*/ 124 h 40"/>
                <a:gd name="T2" fmla="*/ 0 w 117"/>
                <a:gd name="T3" fmla="*/ 0 h 40"/>
                <a:gd name="T4" fmla="*/ 656 w 117"/>
                <a:gd name="T5" fmla="*/ 12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5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586 h 110"/>
                <a:gd name="T2" fmla="*/ 913 w 164"/>
                <a:gd name="T3" fmla="*/ 0 h 110"/>
                <a:gd name="T4" fmla="*/ 0 w 164"/>
                <a:gd name="T5" fmla="*/ 58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6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144 h 50"/>
                <a:gd name="T2" fmla="*/ 881 w 158"/>
                <a:gd name="T3" fmla="*/ 0 h 50"/>
                <a:gd name="T4" fmla="*/ 0 w 158"/>
                <a:gd name="T5" fmla="*/ 144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7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331 w 79"/>
                <a:gd name="T1" fmla="*/ 33 h 101"/>
                <a:gd name="T2" fmla="*/ 62 w 79"/>
                <a:gd name="T3" fmla="*/ 566 h 101"/>
                <a:gd name="T4" fmla="*/ 0 w 79"/>
                <a:gd name="T5" fmla="*/ 516 h 101"/>
                <a:gd name="T6" fmla="*/ 275 w 79"/>
                <a:gd name="T7" fmla="*/ 324 h 101"/>
                <a:gd name="T8" fmla="*/ 291 w 79"/>
                <a:gd name="T9" fmla="*/ 0 h 101"/>
                <a:gd name="T10" fmla="*/ 331 w 79"/>
                <a:gd name="T11" fmla="*/ 33 h 101"/>
                <a:gd name="T12" fmla="*/ 331 w 79"/>
                <a:gd name="T13" fmla="*/ 33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8" name="Group 52"/>
          <p:cNvGrpSpPr>
            <a:grpSpLocks noChangeAspect="1"/>
          </p:cNvGrpSpPr>
          <p:nvPr/>
        </p:nvGrpSpPr>
        <p:grpSpPr bwMode="auto">
          <a:xfrm rot="5825446">
            <a:off x="11635582" y="394494"/>
            <a:ext cx="407987" cy="466725"/>
            <a:chOff x="4634" y="754"/>
            <a:chExt cx="1164" cy="1332"/>
          </a:xfrm>
        </p:grpSpPr>
        <p:sp>
          <p:nvSpPr>
            <p:cNvPr id="429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1199 w 493"/>
                <a:gd name="T1" fmla="*/ 2598 h 523"/>
                <a:gd name="T2" fmla="*/ 168 w 493"/>
                <a:gd name="T3" fmla="*/ 1840 h 523"/>
                <a:gd name="T4" fmla="*/ 635 w 493"/>
                <a:gd name="T5" fmla="*/ 2057 h 523"/>
                <a:gd name="T6" fmla="*/ 323 w 493"/>
                <a:gd name="T7" fmla="*/ 619 h 523"/>
                <a:gd name="T8" fmla="*/ 999 w 493"/>
                <a:gd name="T9" fmla="*/ 1322 h 523"/>
                <a:gd name="T10" fmla="*/ 1863 w 493"/>
                <a:gd name="T11" fmla="*/ 0 h 523"/>
                <a:gd name="T12" fmla="*/ 1794 w 493"/>
                <a:gd name="T13" fmla="*/ 1488 h 523"/>
                <a:gd name="T14" fmla="*/ 2748 w 493"/>
                <a:gd name="T15" fmla="*/ 1044 h 523"/>
                <a:gd name="T16" fmla="*/ 2224 w 493"/>
                <a:gd name="T17" fmla="*/ 2064 h 523"/>
                <a:gd name="T18" fmla="*/ 2597 w 493"/>
                <a:gd name="T19" fmla="*/ 1979 h 523"/>
                <a:gd name="T20" fmla="*/ 1199 w 493"/>
                <a:gd name="T21" fmla="*/ 2598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1244 w 418"/>
                <a:gd name="T1" fmla="*/ 2356 h 424"/>
                <a:gd name="T2" fmla="*/ 2146 w 418"/>
                <a:gd name="T3" fmla="*/ 1999 h 424"/>
                <a:gd name="T4" fmla="*/ 1695 w 418"/>
                <a:gd name="T5" fmla="*/ 2011 h 424"/>
                <a:gd name="T6" fmla="*/ 2326 w 418"/>
                <a:gd name="T7" fmla="*/ 1094 h 424"/>
                <a:gd name="T8" fmla="*/ 1421 w 418"/>
                <a:gd name="T9" fmla="*/ 1496 h 424"/>
                <a:gd name="T10" fmla="*/ 1516 w 418"/>
                <a:gd name="T11" fmla="*/ 0 h 424"/>
                <a:gd name="T12" fmla="*/ 836 w 418"/>
                <a:gd name="T13" fmla="*/ 1352 h 424"/>
                <a:gd name="T14" fmla="*/ 139 w 418"/>
                <a:gd name="T15" fmla="*/ 704 h 424"/>
                <a:gd name="T16" fmla="*/ 725 w 418"/>
                <a:gd name="T17" fmla="*/ 2039 h 424"/>
                <a:gd name="T18" fmla="*/ 168 w 418"/>
                <a:gd name="T19" fmla="*/ 1893 h 424"/>
                <a:gd name="T20" fmla="*/ 1209 w 418"/>
                <a:gd name="T21" fmla="*/ 2368 h 424"/>
                <a:gd name="T22" fmla="*/ 1244 w 418"/>
                <a:gd name="T23" fmla="*/ 2356 h 424"/>
                <a:gd name="T24" fmla="*/ 1244 w 418"/>
                <a:gd name="T25" fmla="*/ 235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295 w 69"/>
                <a:gd name="T1" fmla="*/ 1642 h 295"/>
                <a:gd name="T2" fmla="*/ 385 w 69"/>
                <a:gd name="T3" fmla="*/ 0 h 295"/>
                <a:gd name="T4" fmla="*/ 295 w 69"/>
                <a:gd name="T5" fmla="*/ 16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2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750 w 134"/>
                <a:gd name="T1" fmla="*/ 799 h 143"/>
                <a:gd name="T2" fmla="*/ 0 w 134"/>
                <a:gd name="T3" fmla="*/ 0 h 143"/>
                <a:gd name="T4" fmla="*/ 750 w 134"/>
                <a:gd name="T5" fmla="*/ 799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3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656 w 117"/>
                <a:gd name="T1" fmla="*/ 124 h 40"/>
                <a:gd name="T2" fmla="*/ 0 w 117"/>
                <a:gd name="T3" fmla="*/ 0 h 40"/>
                <a:gd name="T4" fmla="*/ 656 w 117"/>
                <a:gd name="T5" fmla="*/ 12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4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586 h 110"/>
                <a:gd name="T2" fmla="*/ 913 w 164"/>
                <a:gd name="T3" fmla="*/ 0 h 110"/>
                <a:gd name="T4" fmla="*/ 0 w 164"/>
                <a:gd name="T5" fmla="*/ 58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5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144 h 50"/>
                <a:gd name="T2" fmla="*/ 881 w 158"/>
                <a:gd name="T3" fmla="*/ 0 h 50"/>
                <a:gd name="T4" fmla="*/ 0 w 158"/>
                <a:gd name="T5" fmla="*/ 144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6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331 w 79"/>
                <a:gd name="T1" fmla="*/ 33 h 101"/>
                <a:gd name="T2" fmla="*/ 62 w 79"/>
                <a:gd name="T3" fmla="*/ 566 h 101"/>
                <a:gd name="T4" fmla="*/ 0 w 79"/>
                <a:gd name="T5" fmla="*/ 516 h 101"/>
                <a:gd name="T6" fmla="*/ 275 w 79"/>
                <a:gd name="T7" fmla="*/ 324 h 101"/>
                <a:gd name="T8" fmla="*/ 291 w 79"/>
                <a:gd name="T9" fmla="*/ 0 h 101"/>
                <a:gd name="T10" fmla="*/ 331 w 79"/>
                <a:gd name="T11" fmla="*/ 33 h 101"/>
                <a:gd name="T12" fmla="*/ 331 w 79"/>
                <a:gd name="T13" fmla="*/ 33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7" name="Group 66"/>
          <p:cNvGrpSpPr>
            <a:grpSpLocks noChangeAspect="1"/>
          </p:cNvGrpSpPr>
          <p:nvPr/>
        </p:nvGrpSpPr>
        <p:grpSpPr bwMode="auto">
          <a:xfrm>
            <a:off x="23813" y="3049588"/>
            <a:ext cx="387350" cy="363537"/>
            <a:chOff x="3636" y="1964"/>
            <a:chExt cx="413" cy="388"/>
          </a:xfrm>
        </p:grpSpPr>
        <p:sp>
          <p:nvSpPr>
            <p:cNvPr id="438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21 w 33"/>
                <a:gd name="T1" fmla="*/ 258 h 46"/>
                <a:gd name="T2" fmla="*/ 139 w 33"/>
                <a:gd name="T3" fmla="*/ 5 h 46"/>
                <a:gd name="T4" fmla="*/ 106 w 33"/>
                <a:gd name="T5" fmla="*/ 0 h 46"/>
                <a:gd name="T6" fmla="*/ 111 w 33"/>
                <a:gd name="T7" fmla="*/ 152 h 46"/>
                <a:gd name="T8" fmla="*/ 0 w 33"/>
                <a:gd name="T9" fmla="*/ 254 h 46"/>
                <a:gd name="T10" fmla="*/ 21 w 33"/>
                <a:gd name="T11" fmla="*/ 258 h 46"/>
                <a:gd name="T12" fmla="*/ 21 w 33"/>
                <a:gd name="T13" fmla="*/ 25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9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807 w 175"/>
                <a:gd name="T1" fmla="*/ 151 h 164"/>
                <a:gd name="T2" fmla="*/ 953 w 175"/>
                <a:gd name="T3" fmla="*/ 561 h 164"/>
                <a:gd name="T4" fmla="*/ 852 w 175"/>
                <a:gd name="T5" fmla="*/ 738 h 164"/>
                <a:gd name="T6" fmla="*/ 835 w 175"/>
                <a:gd name="T7" fmla="*/ 516 h 164"/>
                <a:gd name="T8" fmla="*/ 607 w 175"/>
                <a:gd name="T9" fmla="*/ 885 h 164"/>
                <a:gd name="T10" fmla="*/ 496 w 175"/>
                <a:gd name="T11" fmla="*/ 906 h 164"/>
                <a:gd name="T12" fmla="*/ 557 w 175"/>
                <a:gd name="T13" fmla="*/ 615 h 164"/>
                <a:gd name="T14" fmla="*/ 201 w 175"/>
                <a:gd name="T15" fmla="*/ 655 h 164"/>
                <a:gd name="T16" fmla="*/ 0 w 175"/>
                <a:gd name="T17" fmla="*/ 606 h 164"/>
                <a:gd name="T18" fmla="*/ 474 w 175"/>
                <a:gd name="T19" fmla="*/ 353 h 164"/>
                <a:gd name="T20" fmla="*/ 201 w 175"/>
                <a:gd name="T21" fmla="*/ 168 h 164"/>
                <a:gd name="T22" fmla="*/ 562 w 175"/>
                <a:gd name="T23" fmla="*/ 118 h 164"/>
                <a:gd name="T24" fmla="*/ 474 w 175"/>
                <a:gd name="T25" fmla="*/ 28 h 164"/>
                <a:gd name="T26" fmla="*/ 651 w 175"/>
                <a:gd name="T27" fmla="*/ 28 h 164"/>
                <a:gd name="T28" fmla="*/ 795 w 175"/>
                <a:gd name="T29" fmla="*/ 135 h 164"/>
                <a:gd name="T30" fmla="*/ 807 w 175"/>
                <a:gd name="T31" fmla="*/ 151 h 164"/>
                <a:gd name="T32" fmla="*/ 807 w 175"/>
                <a:gd name="T33" fmla="*/ 151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733 w 154"/>
                <a:gd name="T1" fmla="*/ 246 h 155"/>
                <a:gd name="T2" fmla="*/ 470 w 154"/>
                <a:gd name="T3" fmla="*/ 50 h 155"/>
                <a:gd name="T4" fmla="*/ 548 w 154"/>
                <a:gd name="T5" fmla="*/ 180 h 155"/>
                <a:gd name="T6" fmla="*/ 173 w 154"/>
                <a:gd name="T7" fmla="*/ 163 h 155"/>
                <a:gd name="T8" fmla="*/ 451 w 154"/>
                <a:gd name="T9" fmla="*/ 348 h 155"/>
                <a:gd name="T10" fmla="*/ 0 w 154"/>
                <a:gd name="T11" fmla="*/ 594 h 155"/>
                <a:gd name="T12" fmla="*/ 513 w 154"/>
                <a:gd name="T13" fmla="*/ 549 h 155"/>
                <a:gd name="T14" fmla="*/ 451 w 154"/>
                <a:gd name="T15" fmla="*/ 869 h 155"/>
                <a:gd name="T16" fmla="*/ 733 w 154"/>
                <a:gd name="T17" fmla="*/ 455 h 155"/>
                <a:gd name="T18" fmla="*/ 794 w 154"/>
                <a:gd name="T19" fmla="*/ 644 h 155"/>
                <a:gd name="T20" fmla="*/ 742 w 154"/>
                <a:gd name="T21" fmla="*/ 253 h 155"/>
                <a:gd name="T22" fmla="*/ 733 w 154"/>
                <a:gd name="T23" fmla="*/ 246 h 155"/>
                <a:gd name="T24" fmla="*/ 733 w 154"/>
                <a:gd name="T25" fmla="*/ 246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487 w 88"/>
                <a:gd name="T1" fmla="*/ 0 h 49"/>
                <a:gd name="T2" fmla="*/ 0 w 88"/>
                <a:gd name="T3" fmla="*/ 275 h 49"/>
                <a:gd name="T4" fmla="*/ 487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2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99 w 25"/>
                <a:gd name="T1" fmla="*/ 0 h 64"/>
                <a:gd name="T2" fmla="*/ 0 w 25"/>
                <a:gd name="T3" fmla="*/ 356 h 64"/>
                <a:gd name="T4" fmla="*/ 99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86 w 16"/>
                <a:gd name="T3" fmla="*/ 213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4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127 w 23"/>
                <a:gd name="T1" fmla="*/ 184 h 33"/>
                <a:gd name="T2" fmla="*/ 0 w 23"/>
                <a:gd name="T3" fmla="*/ 0 h 33"/>
                <a:gd name="T4" fmla="*/ 127 w 23"/>
                <a:gd name="T5" fmla="*/ 184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5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332 w 59"/>
                <a:gd name="T1" fmla="*/ 164 h 29"/>
                <a:gd name="T2" fmla="*/ 0 w 59"/>
                <a:gd name="T3" fmla="*/ 0 h 29"/>
                <a:gd name="T4" fmla="*/ 332 w 59"/>
                <a:gd name="T5" fmla="*/ 164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447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57C4A-6BF6-4279-A818-2675E420566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5DAA43-62A4-416F-931C-32530ACECE7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465543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230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619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143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6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6744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4211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5628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900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8425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002C03-C72F-45BF-B331-EB43BF26EA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39911B-1BA8-4A88-90DC-2250B52F23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021786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36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4448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2123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128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657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723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3271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8696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10077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1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53EA66-CD8E-4561-867A-53FDD73594B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1EA929-9771-4F1E-A2A8-68E6F2ADAF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18353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0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2" name="Group 15"/>
          <p:cNvGrpSpPr/>
          <p:nvPr userDrawn="1"/>
        </p:nvGrpSpPr>
        <p:grpSpPr>
          <a:xfrm>
            <a:off x="392502" y="1774825"/>
            <a:ext cx="11443217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3" name="Group 5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6979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176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7804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6999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38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8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110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979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299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9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511516-3D81-494B-AF87-BCC30627591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8D220-B523-48B3-BD09-D975E39A43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83299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748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717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665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427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7487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5453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720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1277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4439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6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50"/>
          <p:cNvSpPr>
            <a:spLocks/>
          </p:cNvSpPr>
          <p:nvPr/>
        </p:nvSpPr>
        <p:spPr bwMode="auto">
          <a:xfrm>
            <a:off x="8761413" y="5521325"/>
            <a:ext cx="3429000" cy="1336675"/>
          </a:xfrm>
          <a:custGeom>
            <a:avLst/>
            <a:gdLst>
              <a:gd name="T0" fmla="*/ 3094153 w 5150129"/>
              <a:gd name="T1" fmla="*/ 555 h 2763306"/>
              <a:gd name="T2" fmla="*/ 3429000 w 5150129"/>
              <a:gd name="T3" fmla="*/ 6711 h 2763306"/>
              <a:gd name="T4" fmla="*/ 3429000 w 5150129"/>
              <a:gd name="T5" fmla="*/ 1336675 h 2763306"/>
              <a:gd name="T6" fmla="*/ 2440959 w 5150129"/>
              <a:gd name="T7" fmla="*/ 1336675 h 2763306"/>
              <a:gd name="T8" fmla="*/ 0 w 5150129"/>
              <a:gd name="T9" fmla="*/ 828516 h 2763306"/>
              <a:gd name="T10" fmla="*/ 3094153 w 5150129"/>
              <a:gd name="T11" fmla="*/ 555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" name="Freeform 51"/>
          <p:cNvSpPr>
            <a:spLocks/>
          </p:cNvSpPr>
          <p:nvPr/>
        </p:nvSpPr>
        <p:spPr bwMode="auto">
          <a:xfrm>
            <a:off x="0" y="5651500"/>
            <a:ext cx="11415713" cy="1206500"/>
          </a:xfrm>
          <a:custGeom>
            <a:avLst/>
            <a:gdLst>
              <a:gd name="T0" fmla="*/ 3184192 w 12079179"/>
              <a:gd name="T1" fmla="*/ 533 h 2245075"/>
              <a:gd name="T2" fmla="*/ 11415713 w 12079179"/>
              <a:gd name="T3" fmla="*/ 1206500 h 2245075"/>
              <a:gd name="T4" fmla="*/ 0 w 12079179"/>
              <a:gd name="T5" fmla="*/ 1206500 h 2245075"/>
              <a:gd name="T6" fmla="*/ 0 w 12079179"/>
              <a:gd name="T7" fmla="*/ 270702 h 2245075"/>
              <a:gd name="T8" fmla="*/ 3184192 w 12079179"/>
              <a:gd name="T9" fmla="*/ 533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8" name="Freeform 51"/>
          <p:cNvSpPr>
            <a:spLocks/>
          </p:cNvSpPr>
          <p:nvPr/>
        </p:nvSpPr>
        <p:spPr bwMode="auto">
          <a:xfrm>
            <a:off x="-14288" y="5865813"/>
            <a:ext cx="11415713" cy="1003300"/>
          </a:xfrm>
          <a:custGeom>
            <a:avLst/>
            <a:gdLst>
              <a:gd name="T0" fmla="*/ 0 w 12079179"/>
              <a:gd name="T1" fmla="*/ 107738 h 2313737"/>
              <a:gd name="T2" fmla="*/ 10788158 w 12079179"/>
              <a:gd name="T3" fmla="*/ 435503 h 2313737"/>
              <a:gd name="T4" fmla="*/ 0 w 12079179"/>
              <a:gd name="T5" fmla="*/ 435503 h 2313737"/>
              <a:gd name="T6" fmla="*/ 0 w 12079179"/>
              <a:gd name="T7" fmla="*/ 107738 h 23137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29" name="Group 66"/>
          <p:cNvGrpSpPr>
            <a:grpSpLocks noChangeAspect="1"/>
          </p:cNvGrpSpPr>
          <p:nvPr/>
        </p:nvGrpSpPr>
        <p:grpSpPr bwMode="auto">
          <a:xfrm>
            <a:off x="11647488" y="947738"/>
            <a:ext cx="427037" cy="400050"/>
            <a:chOff x="3636" y="1964"/>
            <a:chExt cx="413" cy="388"/>
          </a:xfrm>
        </p:grpSpPr>
        <p:sp>
          <p:nvSpPr>
            <p:cNvPr id="1086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21 w 33"/>
                <a:gd name="T1" fmla="*/ 258 h 46"/>
                <a:gd name="T2" fmla="*/ 139 w 33"/>
                <a:gd name="T3" fmla="*/ 5 h 46"/>
                <a:gd name="T4" fmla="*/ 106 w 33"/>
                <a:gd name="T5" fmla="*/ 0 h 46"/>
                <a:gd name="T6" fmla="*/ 111 w 33"/>
                <a:gd name="T7" fmla="*/ 152 h 46"/>
                <a:gd name="T8" fmla="*/ 0 w 33"/>
                <a:gd name="T9" fmla="*/ 254 h 46"/>
                <a:gd name="T10" fmla="*/ 21 w 33"/>
                <a:gd name="T11" fmla="*/ 258 h 46"/>
                <a:gd name="T12" fmla="*/ 21 w 33"/>
                <a:gd name="T13" fmla="*/ 25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7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807 w 175"/>
                <a:gd name="T1" fmla="*/ 151 h 164"/>
                <a:gd name="T2" fmla="*/ 953 w 175"/>
                <a:gd name="T3" fmla="*/ 561 h 164"/>
                <a:gd name="T4" fmla="*/ 852 w 175"/>
                <a:gd name="T5" fmla="*/ 738 h 164"/>
                <a:gd name="T6" fmla="*/ 835 w 175"/>
                <a:gd name="T7" fmla="*/ 516 h 164"/>
                <a:gd name="T8" fmla="*/ 607 w 175"/>
                <a:gd name="T9" fmla="*/ 885 h 164"/>
                <a:gd name="T10" fmla="*/ 496 w 175"/>
                <a:gd name="T11" fmla="*/ 906 h 164"/>
                <a:gd name="T12" fmla="*/ 557 w 175"/>
                <a:gd name="T13" fmla="*/ 615 h 164"/>
                <a:gd name="T14" fmla="*/ 201 w 175"/>
                <a:gd name="T15" fmla="*/ 655 h 164"/>
                <a:gd name="T16" fmla="*/ 0 w 175"/>
                <a:gd name="T17" fmla="*/ 606 h 164"/>
                <a:gd name="T18" fmla="*/ 474 w 175"/>
                <a:gd name="T19" fmla="*/ 353 h 164"/>
                <a:gd name="T20" fmla="*/ 201 w 175"/>
                <a:gd name="T21" fmla="*/ 168 h 164"/>
                <a:gd name="T22" fmla="*/ 562 w 175"/>
                <a:gd name="T23" fmla="*/ 118 h 164"/>
                <a:gd name="T24" fmla="*/ 474 w 175"/>
                <a:gd name="T25" fmla="*/ 28 h 164"/>
                <a:gd name="T26" fmla="*/ 651 w 175"/>
                <a:gd name="T27" fmla="*/ 28 h 164"/>
                <a:gd name="T28" fmla="*/ 795 w 175"/>
                <a:gd name="T29" fmla="*/ 135 h 164"/>
                <a:gd name="T30" fmla="*/ 807 w 175"/>
                <a:gd name="T31" fmla="*/ 151 h 164"/>
                <a:gd name="T32" fmla="*/ 807 w 175"/>
                <a:gd name="T33" fmla="*/ 151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8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733 w 154"/>
                <a:gd name="T1" fmla="*/ 246 h 155"/>
                <a:gd name="T2" fmla="*/ 470 w 154"/>
                <a:gd name="T3" fmla="*/ 50 h 155"/>
                <a:gd name="T4" fmla="*/ 548 w 154"/>
                <a:gd name="T5" fmla="*/ 180 h 155"/>
                <a:gd name="T6" fmla="*/ 173 w 154"/>
                <a:gd name="T7" fmla="*/ 163 h 155"/>
                <a:gd name="T8" fmla="*/ 451 w 154"/>
                <a:gd name="T9" fmla="*/ 348 h 155"/>
                <a:gd name="T10" fmla="*/ 0 w 154"/>
                <a:gd name="T11" fmla="*/ 594 h 155"/>
                <a:gd name="T12" fmla="*/ 513 w 154"/>
                <a:gd name="T13" fmla="*/ 549 h 155"/>
                <a:gd name="T14" fmla="*/ 451 w 154"/>
                <a:gd name="T15" fmla="*/ 869 h 155"/>
                <a:gd name="T16" fmla="*/ 733 w 154"/>
                <a:gd name="T17" fmla="*/ 455 h 155"/>
                <a:gd name="T18" fmla="*/ 794 w 154"/>
                <a:gd name="T19" fmla="*/ 644 h 155"/>
                <a:gd name="T20" fmla="*/ 742 w 154"/>
                <a:gd name="T21" fmla="*/ 253 h 155"/>
                <a:gd name="T22" fmla="*/ 733 w 154"/>
                <a:gd name="T23" fmla="*/ 246 h 155"/>
                <a:gd name="T24" fmla="*/ 733 w 154"/>
                <a:gd name="T25" fmla="*/ 246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9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487 w 88"/>
                <a:gd name="T1" fmla="*/ 0 h 49"/>
                <a:gd name="T2" fmla="*/ 0 w 88"/>
                <a:gd name="T3" fmla="*/ 275 h 49"/>
                <a:gd name="T4" fmla="*/ 487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0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99 w 25"/>
                <a:gd name="T1" fmla="*/ 0 h 64"/>
                <a:gd name="T2" fmla="*/ 0 w 25"/>
                <a:gd name="T3" fmla="*/ 356 h 64"/>
                <a:gd name="T4" fmla="*/ 99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1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86 w 16"/>
                <a:gd name="T3" fmla="*/ 213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2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127 w 23"/>
                <a:gd name="T1" fmla="*/ 184 h 33"/>
                <a:gd name="T2" fmla="*/ 0 w 23"/>
                <a:gd name="T3" fmla="*/ 0 h 33"/>
                <a:gd name="T4" fmla="*/ 127 w 23"/>
                <a:gd name="T5" fmla="*/ 184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3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332 w 59"/>
                <a:gd name="T1" fmla="*/ 164 h 29"/>
                <a:gd name="T2" fmla="*/ 0 w 59"/>
                <a:gd name="T3" fmla="*/ 0 h 29"/>
                <a:gd name="T4" fmla="*/ 332 w 59"/>
                <a:gd name="T5" fmla="*/ 164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0" name="Group 18"/>
          <p:cNvGrpSpPr>
            <a:grpSpLocks/>
          </p:cNvGrpSpPr>
          <p:nvPr/>
        </p:nvGrpSpPr>
        <p:grpSpPr bwMode="auto">
          <a:xfrm>
            <a:off x="11309350" y="6211888"/>
            <a:ext cx="874713" cy="646112"/>
            <a:chOff x="7344986" y="5566058"/>
            <a:chExt cx="1750940" cy="1291943"/>
          </a:xfrm>
        </p:grpSpPr>
        <p:sp>
          <p:nvSpPr>
            <p:cNvPr id="108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2147483646 w 549"/>
                <a:gd name="T1" fmla="*/ 966717882 h 405"/>
                <a:gd name="T2" fmla="*/ 2147483646 w 549"/>
                <a:gd name="T3" fmla="*/ 549503233 h 405"/>
                <a:gd name="T4" fmla="*/ 2147483646 w 549"/>
                <a:gd name="T5" fmla="*/ 1343231542 h 405"/>
                <a:gd name="T6" fmla="*/ 2147483646 w 549"/>
                <a:gd name="T7" fmla="*/ 417214649 h 405"/>
                <a:gd name="T8" fmla="*/ 2147483646 w 549"/>
                <a:gd name="T9" fmla="*/ 2147483646 h 405"/>
                <a:gd name="T10" fmla="*/ 0 w 549"/>
                <a:gd name="T11" fmla="*/ 2147483646 h 405"/>
                <a:gd name="T12" fmla="*/ 976491903 w 549"/>
                <a:gd name="T13" fmla="*/ 2147483646 h 405"/>
                <a:gd name="T14" fmla="*/ 2147483646 w 549"/>
                <a:gd name="T15" fmla="*/ 2147483646 h 405"/>
                <a:gd name="T16" fmla="*/ 2147483646 w 549"/>
                <a:gd name="T17" fmla="*/ 2147483646 h 405"/>
                <a:gd name="T18" fmla="*/ 2147483646 w 549"/>
                <a:gd name="T19" fmla="*/ 966717882 h 405"/>
                <a:gd name="T20" fmla="*/ 2147483646 w 549"/>
                <a:gd name="T21" fmla="*/ 966717882 h 4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2147483646 w 491"/>
                <a:gd name="T1" fmla="*/ 650199074 h 349"/>
                <a:gd name="T2" fmla="*/ 2147483646 w 491"/>
                <a:gd name="T3" fmla="*/ 375896738 h 349"/>
                <a:gd name="T4" fmla="*/ 2147483646 w 491"/>
                <a:gd name="T5" fmla="*/ 1442628399 h 349"/>
                <a:gd name="T6" fmla="*/ 2147483646 w 491"/>
                <a:gd name="T7" fmla="*/ 30477683 h 349"/>
                <a:gd name="T8" fmla="*/ 2147483646 w 491"/>
                <a:gd name="T9" fmla="*/ 2082669308 h 349"/>
                <a:gd name="T10" fmla="*/ 0 w 491"/>
                <a:gd name="T11" fmla="*/ 1991236258 h 349"/>
                <a:gd name="T12" fmla="*/ 2147483646 w 491"/>
                <a:gd name="T13" fmla="*/ 2147483646 h 349"/>
                <a:gd name="T14" fmla="*/ 2147483646 w 491"/>
                <a:gd name="T15" fmla="*/ 2147483646 h 349"/>
                <a:gd name="T16" fmla="*/ 2147483646 w 491"/>
                <a:gd name="T17" fmla="*/ 2147483646 h 349"/>
                <a:gd name="T18" fmla="*/ 2147483646 w 491"/>
                <a:gd name="T19" fmla="*/ 650199074 h 349"/>
                <a:gd name="T20" fmla="*/ 2147483646 w 491"/>
                <a:gd name="T21" fmla="*/ 650199074 h 3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2147483646 w 347"/>
                <a:gd name="T3" fmla="*/ 224761240 h 68"/>
                <a:gd name="T4" fmla="*/ 2147483646 w 347"/>
                <a:gd name="T5" fmla="*/ 153247027 h 68"/>
                <a:gd name="T6" fmla="*/ 0 w 347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8473868 w 38"/>
                <a:gd name="T1" fmla="*/ 0 h 59"/>
                <a:gd name="T2" fmla="*/ 0 w 38"/>
                <a:gd name="T3" fmla="*/ 596816054 h 59"/>
                <a:gd name="T4" fmla="*/ 102228619 w 38"/>
                <a:gd name="T5" fmla="*/ 596816054 h 59"/>
                <a:gd name="T6" fmla="*/ 388473868 w 3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89302500 w 9"/>
                <a:gd name="T3" fmla="*/ 299197800 h 29"/>
                <a:gd name="T4" fmla="*/ 89302500 w 9"/>
                <a:gd name="T5" fmla="*/ 206344307 h 29"/>
                <a:gd name="T6" fmla="*/ 0 w 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42723195 w 144"/>
                <a:gd name="T1" fmla="*/ 2098229335 h 206"/>
                <a:gd name="T2" fmla="*/ 0 w 144"/>
                <a:gd name="T3" fmla="*/ 0 h 206"/>
                <a:gd name="T4" fmla="*/ 1442723195 w 144"/>
                <a:gd name="T5" fmla="*/ 2098229335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1" name="Group 5"/>
          <p:cNvGrpSpPr>
            <a:grpSpLocks noChangeAspect="1"/>
          </p:cNvGrpSpPr>
          <p:nvPr/>
        </p:nvGrpSpPr>
        <p:grpSpPr bwMode="auto">
          <a:xfrm>
            <a:off x="3175" y="2873375"/>
            <a:ext cx="596900" cy="790575"/>
            <a:chOff x="2121" y="1060"/>
            <a:chExt cx="597" cy="789"/>
          </a:xfrm>
        </p:grpSpPr>
        <p:sp>
          <p:nvSpPr>
            <p:cNvPr id="1073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819 w 253"/>
                <a:gd name="T1" fmla="*/ 1647 h 334"/>
                <a:gd name="T2" fmla="*/ 618 w 253"/>
                <a:gd name="T3" fmla="*/ 1512 h 334"/>
                <a:gd name="T4" fmla="*/ 1326 w 253"/>
                <a:gd name="T5" fmla="*/ 1306 h 334"/>
                <a:gd name="T6" fmla="*/ 691 w 253"/>
                <a:gd name="T7" fmla="*/ 1065 h 334"/>
                <a:gd name="T8" fmla="*/ 1409 w 253"/>
                <a:gd name="T9" fmla="*/ 430 h 334"/>
                <a:gd name="T10" fmla="*/ 422 w 253"/>
                <a:gd name="T11" fmla="*/ 614 h 334"/>
                <a:gd name="T12" fmla="*/ 446 w 253"/>
                <a:gd name="T13" fmla="*/ 0 h 334"/>
                <a:gd name="T14" fmla="*/ 0 w 253"/>
                <a:gd name="T15" fmla="*/ 463 h 334"/>
                <a:gd name="T16" fmla="*/ 0 w 253"/>
                <a:gd name="T17" fmla="*/ 1417 h 334"/>
                <a:gd name="T18" fmla="*/ 819 w 253"/>
                <a:gd name="T19" fmla="*/ 1647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4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73 w 229"/>
                <a:gd name="T1" fmla="*/ 1245 h 292"/>
                <a:gd name="T2" fmla="*/ 643 w 229"/>
                <a:gd name="T3" fmla="*/ 1508 h 292"/>
                <a:gd name="T4" fmla="*/ 430 w 229"/>
                <a:gd name="T5" fmla="*/ 1295 h 292"/>
                <a:gd name="T6" fmla="*/ 1143 w 229"/>
                <a:gd name="T7" fmla="*/ 1184 h 292"/>
                <a:gd name="T8" fmla="*/ 553 w 229"/>
                <a:gd name="T9" fmla="*/ 943 h 292"/>
                <a:gd name="T10" fmla="*/ 1278 w 229"/>
                <a:gd name="T11" fmla="*/ 336 h 292"/>
                <a:gd name="T12" fmla="*/ 357 w 229"/>
                <a:gd name="T13" fmla="*/ 610 h 292"/>
                <a:gd name="T14" fmla="*/ 345 w 229"/>
                <a:gd name="T15" fmla="*/ 0 h 292"/>
                <a:gd name="T16" fmla="*/ 0 w 229"/>
                <a:gd name="T17" fmla="*/ 647 h 292"/>
                <a:gd name="T18" fmla="*/ 0 w 229"/>
                <a:gd name="T19" fmla="*/ 1172 h 292"/>
                <a:gd name="T20" fmla="*/ 50 w 229"/>
                <a:gd name="T21" fmla="*/ 1229 h 292"/>
                <a:gd name="T22" fmla="*/ 73 w 229"/>
                <a:gd name="T23" fmla="*/ 1245 h 292"/>
                <a:gd name="T24" fmla="*/ 73 w 229"/>
                <a:gd name="T25" fmla="*/ 1245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5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692 h 124"/>
                <a:gd name="T2" fmla="*/ 794 w 143"/>
                <a:gd name="T3" fmla="*/ 0 h 124"/>
                <a:gd name="T4" fmla="*/ 0 w 143"/>
                <a:gd name="T5" fmla="*/ 692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6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127 w 31"/>
                <a:gd name="T1" fmla="*/ 684 h 123"/>
                <a:gd name="T2" fmla="*/ 177 w 31"/>
                <a:gd name="T3" fmla="*/ 0 h 123"/>
                <a:gd name="T4" fmla="*/ 127 w 31"/>
                <a:gd name="T5" fmla="*/ 684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7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74 w 13"/>
                <a:gd name="T1" fmla="*/ 65 h 12"/>
                <a:gd name="T2" fmla="*/ 0 w 13"/>
                <a:gd name="T3" fmla="*/ 0 h 12"/>
                <a:gd name="T4" fmla="*/ 0 w 13"/>
                <a:gd name="T5" fmla="*/ 16 h 12"/>
                <a:gd name="T6" fmla="*/ 74 w 13"/>
                <a:gd name="T7" fmla="*/ 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8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676 w 121"/>
                <a:gd name="T1" fmla="*/ 164 h 35"/>
                <a:gd name="T2" fmla="*/ 0 w 121"/>
                <a:gd name="T3" fmla="*/ 0 h 35"/>
                <a:gd name="T4" fmla="*/ 676 w 121"/>
                <a:gd name="T5" fmla="*/ 164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9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450 w 81"/>
                <a:gd name="T3" fmla="*/ 349 h 62"/>
                <a:gd name="T4" fmla="*/ 0 w 8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2" name="Group 16"/>
          <p:cNvGrpSpPr>
            <a:grpSpLocks noChangeAspect="1"/>
          </p:cNvGrpSpPr>
          <p:nvPr/>
        </p:nvGrpSpPr>
        <p:grpSpPr bwMode="auto">
          <a:xfrm>
            <a:off x="139700" y="-12700"/>
            <a:ext cx="1382713" cy="803275"/>
            <a:chOff x="1922" y="1129"/>
            <a:chExt cx="987" cy="574"/>
          </a:xfrm>
        </p:grpSpPr>
        <p:sp>
          <p:nvSpPr>
            <p:cNvPr id="106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12 w 111"/>
                <a:gd name="T1" fmla="*/ 343 h 74"/>
                <a:gd name="T2" fmla="*/ 45 w 111"/>
                <a:gd name="T3" fmla="*/ 409 h 74"/>
                <a:gd name="T4" fmla="*/ 290 w 111"/>
                <a:gd name="T5" fmla="*/ 176 h 74"/>
                <a:gd name="T6" fmla="*/ 618 w 111"/>
                <a:gd name="T7" fmla="*/ 221 h 74"/>
                <a:gd name="T8" fmla="*/ 585 w 111"/>
                <a:gd name="T9" fmla="*/ 167 h 74"/>
                <a:gd name="T10" fmla="*/ 12 w 111"/>
                <a:gd name="T11" fmla="*/ 343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28 w 357"/>
                <a:gd name="T1" fmla="*/ 397 h 240"/>
                <a:gd name="T2" fmla="*/ 73 w 357"/>
                <a:gd name="T3" fmla="*/ 799 h 240"/>
                <a:gd name="T4" fmla="*/ 340 w 357"/>
                <a:gd name="T5" fmla="*/ 1082 h 240"/>
                <a:gd name="T6" fmla="*/ 345 w 357"/>
                <a:gd name="T7" fmla="*/ 815 h 240"/>
                <a:gd name="T8" fmla="*/ 975 w 357"/>
                <a:gd name="T9" fmla="*/ 1340 h 240"/>
                <a:gd name="T10" fmla="*/ 864 w 357"/>
                <a:gd name="T11" fmla="*/ 610 h 240"/>
                <a:gd name="T12" fmla="*/ 1991 w 357"/>
                <a:gd name="T13" fmla="*/ 1011 h 240"/>
                <a:gd name="T14" fmla="*/ 1778 w 357"/>
                <a:gd name="T15" fmla="*/ 614 h 240"/>
                <a:gd name="T16" fmla="*/ 1176 w 357"/>
                <a:gd name="T17" fmla="*/ 73 h 240"/>
                <a:gd name="T18" fmla="*/ 1277 w 357"/>
                <a:gd name="T19" fmla="*/ 0 h 240"/>
                <a:gd name="T20" fmla="*/ 151 w 357"/>
                <a:gd name="T21" fmla="*/ 0 h 240"/>
                <a:gd name="T22" fmla="*/ 40 w 357"/>
                <a:gd name="T23" fmla="*/ 357 h 240"/>
                <a:gd name="T24" fmla="*/ 28 w 357"/>
                <a:gd name="T25" fmla="*/ 397 h 240"/>
                <a:gd name="T26" fmla="*/ 28 w 357"/>
                <a:gd name="T27" fmla="*/ 397 h 2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172 w 328"/>
                <a:gd name="T1" fmla="*/ 189 h 222"/>
                <a:gd name="T2" fmla="*/ 241 w 328"/>
                <a:gd name="T3" fmla="*/ 918 h 222"/>
                <a:gd name="T4" fmla="*/ 328 w 328"/>
                <a:gd name="T5" fmla="*/ 585 h 222"/>
                <a:gd name="T6" fmla="*/ 865 w 328"/>
                <a:gd name="T7" fmla="*/ 1237 h 222"/>
                <a:gd name="T8" fmla="*/ 758 w 328"/>
                <a:gd name="T9" fmla="*/ 500 h 222"/>
                <a:gd name="T10" fmla="*/ 1831 w 328"/>
                <a:gd name="T11" fmla="*/ 876 h 222"/>
                <a:gd name="T12" fmla="*/ 995 w 328"/>
                <a:gd name="T13" fmla="*/ 106 h 222"/>
                <a:gd name="T14" fmla="*/ 1089 w 328"/>
                <a:gd name="T15" fmla="*/ 0 h 222"/>
                <a:gd name="T16" fmla="*/ 241 w 328"/>
                <a:gd name="T17" fmla="*/ 0 h 222"/>
                <a:gd name="T18" fmla="*/ 172 w 328"/>
                <a:gd name="T19" fmla="*/ 168 h 222"/>
                <a:gd name="T20" fmla="*/ 172 w 328"/>
                <a:gd name="T21" fmla="*/ 189 h 222"/>
                <a:gd name="T22" fmla="*/ 172 w 328"/>
                <a:gd name="T23" fmla="*/ 189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123 h 95"/>
                <a:gd name="T2" fmla="*/ 1175 w 211"/>
                <a:gd name="T3" fmla="*/ 533 h 95"/>
                <a:gd name="T4" fmla="*/ 0 w 211"/>
                <a:gd name="T5" fmla="*/ 123 h 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131 h 24"/>
                <a:gd name="T2" fmla="*/ 168 w 30"/>
                <a:gd name="T3" fmla="*/ 0 h 24"/>
                <a:gd name="T4" fmla="*/ 123 w 30"/>
                <a:gd name="T5" fmla="*/ 0 h 24"/>
                <a:gd name="T6" fmla="*/ 0 w 30"/>
                <a:gd name="T7" fmla="*/ 131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5 w 4"/>
                <a:gd name="T1" fmla="*/ 65 h 12"/>
                <a:gd name="T2" fmla="*/ 20 w 4"/>
                <a:gd name="T3" fmla="*/ 0 h 12"/>
                <a:gd name="T4" fmla="*/ 5 w 4"/>
                <a:gd name="T5" fmla="*/ 0 h 12"/>
                <a:gd name="T6" fmla="*/ 5 w 4"/>
                <a:gd name="T7" fmla="*/ 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16 w 23"/>
                <a:gd name="T1" fmla="*/ 496 h 89"/>
                <a:gd name="T2" fmla="*/ 127 w 23"/>
                <a:gd name="T3" fmla="*/ 0 h 89"/>
                <a:gd name="T4" fmla="*/ 16 w 23"/>
                <a:gd name="T5" fmla="*/ 496 h 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90 w 59"/>
                <a:gd name="T1" fmla="*/ 0 h 144"/>
                <a:gd name="T2" fmla="*/ 327 w 59"/>
                <a:gd name="T3" fmla="*/ 803 h 144"/>
                <a:gd name="T4" fmla="*/ 90 w 59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3" name="Group 28"/>
          <p:cNvGrpSpPr>
            <a:grpSpLocks noChangeAspect="1"/>
          </p:cNvGrpSpPr>
          <p:nvPr/>
        </p:nvGrpSpPr>
        <p:grpSpPr bwMode="auto">
          <a:xfrm>
            <a:off x="0" y="5006975"/>
            <a:ext cx="687388" cy="1147763"/>
            <a:chOff x="1901" y="2020"/>
            <a:chExt cx="1059" cy="1767"/>
          </a:xfrm>
        </p:grpSpPr>
        <p:sp>
          <p:nvSpPr>
            <p:cNvPr id="1057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2033 w 448"/>
                <a:gd name="T1" fmla="*/ 3027 h 694"/>
                <a:gd name="T2" fmla="*/ 1380 w 448"/>
                <a:gd name="T3" fmla="*/ 3060 h 694"/>
                <a:gd name="T4" fmla="*/ 2447 w 448"/>
                <a:gd name="T5" fmla="*/ 1491 h 694"/>
                <a:gd name="T6" fmla="*/ 1302 w 448"/>
                <a:gd name="T7" fmla="*/ 2004 h 694"/>
                <a:gd name="T8" fmla="*/ 917 w 448"/>
                <a:gd name="T9" fmla="*/ 0 h 694"/>
                <a:gd name="T10" fmla="*/ 258 w 448"/>
                <a:gd name="T11" fmla="*/ 1810 h 694"/>
                <a:gd name="T12" fmla="*/ 0 w 448"/>
                <a:gd name="T13" fmla="*/ 1541 h 694"/>
                <a:gd name="T14" fmla="*/ 0 w 448"/>
                <a:gd name="T15" fmla="*/ 3346 h 694"/>
                <a:gd name="T16" fmla="*/ 435 w 448"/>
                <a:gd name="T17" fmla="*/ 3429 h 694"/>
                <a:gd name="T18" fmla="*/ 2033 w 448"/>
                <a:gd name="T19" fmla="*/ 3027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8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172 w 403"/>
                <a:gd name="T1" fmla="*/ 2961 h 578"/>
                <a:gd name="T2" fmla="*/ 1642 w 403"/>
                <a:gd name="T3" fmla="*/ 2912 h 578"/>
                <a:gd name="T4" fmla="*/ 909 w 403"/>
                <a:gd name="T5" fmla="*/ 2806 h 578"/>
                <a:gd name="T6" fmla="*/ 2249 w 403"/>
                <a:gd name="T7" fmla="*/ 1511 h 578"/>
                <a:gd name="T8" fmla="*/ 1098 w 403"/>
                <a:gd name="T9" fmla="*/ 1934 h 578"/>
                <a:gd name="T10" fmla="*/ 954 w 403"/>
                <a:gd name="T11" fmla="*/ 0 h 578"/>
                <a:gd name="T12" fmla="*/ 335 w 403"/>
                <a:gd name="T13" fmla="*/ 1818 h 578"/>
                <a:gd name="T14" fmla="*/ 0 w 403"/>
                <a:gd name="T15" fmla="*/ 1511 h 578"/>
                <a:gd name="T16" fmla="*/ 0 w 403"/>
                <a:gd name="T17" fmla="*/ 2879 h 578"/>
                <a:gd name="T18" fmla="*/ 135 w 403"/>
                <a:gd name="T19" fmla="*/ 2940 h 578"/>
                <a:gd name="T20" fmla="*/ 172 w 403"/>
                <a:gd name="T21" fmla="*/ 2961 h 578"/>
                <a:gd name="T22" fmla="*/ 172 w 403"/>
                <a:gd name="T23" fmla="*/ 2961 h 5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9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2016 h 361"/>
                <a:gd name="T2" fmla="*/ 696 w 133"/>
                <a:gd name="T3" fmla="*/ 0 h 361"/>
                <a:gd name="T4" fmla="*/ 0 w 133"/>
                <a:gd name="T5" fmla="*/ 2016 h 3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0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585 h 123"/>
                <a:gd name="T2" fmla="*/ 1283 w 229"/>
                <a:gd name="T3" fmla="*/ 0 h 123"/>
                <a:gd name="T4" fmla="*/ 0 w 229"/>
                <a:gd name="T5" fmla="*/ 585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1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848 w 152"/>
                <a:gd name="T3" fmla="*/ 172 h 37"/>
                <a:gd name="T4" fmla="*/ 0 w 152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2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340 w 61"/>
                <a:gd name="T1" fmla="*/ 324 h 58"/>
                <a:gd name="T2" fmla="*/ 0 w 61"/>
                <a:gd name="T3" fmla="*/ 0 h 58"/>
                <a:gd name="T4" fmla="*/ 0 w 61"/>
                <a:gd name="T5" fmla="*/ 66 h 58"/>
                <a:gd name="T6" fmla="*/ 340 w 61"/>
                <a:gd name="T7" fmla="*/ 324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3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266 w 48"/>
                <a:gd name="T1" fmla="*/ 82 h 17"/>
                <a:gd name="T2" fmla="*/ 0 w 48"/>
                <a:gd name="T3" fmla="*/ 0 h 17"/>
                <a:gd name="T4" fmla="*/ 0 w 48"/>
                <a:gd name="T5" fmla="*/ 33 h 17"/>
                <a:gd name="T6" fmla="*/ 266 w 48"/>
                <a:gd name="T7" fmla="*/ 82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4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234 w 83"/>
                <a:gd name="T1" fmla="*/ 390 h 141"/>
                <a:gd name="T2" fmla="*/ 368 w 83"/>
                <a:gd name="T3" fmla="*/ 0 h 141"/>
                <a:gd name="T4" fmla="*/ 307 w 83"/>
                <a:gd name="T5" fmla="*/ 12 h 141"/>
                <a:gd name="T6" fmla="*/ 368 w 83"/>
                <a:gd name="T7" fmla="*/ 775 h 141"/>
                <a:gd name="T8" fmla="*/ 463 w 83"/>
                <a:gd name="T9" fmla="*/ 746 h 141"/>
                <a:gd name="T10" fmla="*/ 234 w 83"/>
                <a:gd name="T11" fmla="*/ 39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4" name="Group 52"/>
          <p:cNvGrpSpPr>
            <a:grpSpLocks noChangeAspect="1"/>
          </p:cNvGrpSpPr>
          <p:nvPr/>
        </p:nvGrpSpPr>
        <p:grpSpPr bwMode="auto">
          <a:xfrm rot="-1651836">
            <a:off x="11142663" y="104775"/>
            <a:ext cx="676275" cy="773113"/>
            <a:chOff x="4634" y="754"/>
            <a:chExt cx="1164" cy="1332"/>
          </a:xfrm>
        </p:grpSpPr>
        <p:sp>
          <p:nvSpPr>
            <p:cNvPr id="1049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1199 w 493"/>
                <a:gd name="T1" fmla="*/ 2598 h 523"/>
                <a:gd name="T2" fmla="*/ 168 w 493"/>
                <a:gd name="T3" fmla="*/ 1840 h 523"/>
                <a:gd name="T4" fmla="*/ 635 w 493"/>
                <a:gd name="T5" fmla="*/ 2057 h 523"/>
                <a:gd name="T6" fmla="*/ 323 w 493"/>
                <a:gd name="T7" fmla="*/ 619 h 523"/>
                <a:gd name="T8" fmla="*/ 999 w 493"/>
                <a:gd name="T9" fmla="*/ 1322 h 523"/>
                <a:gd name="T10" fmla="*/ 1863 w 493"/>
                <a:gd name="T11" fmla="*/ 0 h 523"/>
                <a:gd name="T12" fmla="*/ 1794 w 493"/>
                <a:gd name="T13" fmla="*/ 1488 h 523"/>
                <a:gd name="T14" fmla="*/ 2748 w 493"/>
                <a:gd name="T15" fmla="*/ 1044 h 523"/>
                <a:gd name="T16" fmla="*/ 2224 w 493"/>
                <a:gd name="T17" fmla="*/ 2064 h 523"/>
                <a:gd name="T18" fmla="*/ 2597 w 493"/>
                <a:gd name="T19" fmla="*/ 1979 h 523"/>
                <a:gd name="T20" fmla="*/ 1199 w 493"/>
                <a:gd name="T21" fmla="*/ 2598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0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1244 w 418"/>
                <a:gd name="T1" fmla="*/ 2356 h 424"/>
                <a:gd name="T2" fmla="*/ 2146 w 418"/>
                <a:gd name="T3" fmla="*/ 1999 h 424"/>
                <a:gd name="T4" fmla="*/ 1695 w 418"/>
                <a:gd name="T5" fmla="*/ 2011 h 424"/>
                <a:gd name="T6" fmla="*/ 2326 w 418"/>
                <a:gd name="T7" fmla="*/ 1094 h 424"/>
                <a:gd name="T8" fmla="*/ 1421 w 418"/>
                <a:gd name="T9" fmla="*/ 1496 h 424"/>
                <a:gd name="T10" fmla="*/ 1516 w 418"/>
                <a:gd name="T11" fmla="*/ 0 h 424"/>
                <a:gd name="T12" fmla="*/ 836 w 418"/>
                <a:gd name="T13" fmla="*/ 1352 h 424"/>
                <a:gd name="T14" fmla="*/ 139 w 418"/>
                <a:gd name="T15" fmla="*/ 704 h 424"/>
                <a:gd name="T16" fmla="*/ 725 w 418"/>
                <a:gd name="T17" fmla="*/ 2039 h 424"/>
                <a:gd name="T18" fmla="*/ 168 w 418"/>
                <a:gd name="T19" fmla="*/ 1893 h 424"/>
                <a:gd name="T20" fmla="*/ 1209 w 418"/>
                <a:gd name="T21" fmla="*/ 2368 h 424"/>
                <a:gd name="T22" fmla="*/ 1244 w 418"/>
                <a:gd name="T23" fmla="*/ 2356 h 424"/>
                <a:gd name="T24" fmla="*/ 1244 w 418"/>
                <a:gd name="T25" fmla="*/ 235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1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295 w 69"/>
                <a:gd name="T1" fmla="*/ 1642 h 295"/>
                <a:gd name="T2" fmla="*/ 385 w 69"/>
                <a:gd name="T3" fmla="*/ 0 h 295"/>
                <a:gd name="T4" fmla="*/ 295 w 69"/>
                <a:gd name="T5" fmla="*/ 16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2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750 w 134"/>
                <a:gd name="T1" fmla="*/ 799 h 143"/>
                <a:gd name="T2" fmla="*/ 0 w 134"/>
                <a:gd name="T3" fmla="*/ 0 h 143"/>
                <a:gd name="T4" fmla="*/ 750 w 134"/>
                <a:gd name="T5" fmla="*/ 799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3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656 w 117"/>
                <a:gd name="T1" fmla="*/ 124 h 40"/>
                <a:gd name="T2" fmla="*/ 0 w 117"/>
                <a:gd name="T3" fmla="*/ 0 h 40"/>
                <a:gd name="T4" fmla="*/ 656 w 117"/>
                <a:gd name="T5" fmla="*/ 12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4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586 h 110"/>
                <a:gd name="T2" fmla="*/ 913 w 164"/>
                <a:gd name="T3" fmla="*/ 0 h 110"/>
                <a:gd name="T4" fmla="*/ 0 w 164"/>
                <a:gd name="T5" fmla="*/ 58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5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144 h 50"/>
                <a:gd name="T2" fmla="*/ 881 w 158"/>
                <a:gd name="T3" fmla="*/ 0 h 50"/>
                <a:gd name="T4" fmla="*/ 0 w 158"/>
                <a:gd name="T5" fmla="*/ 144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6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331 w 79"/>
                <a:gd name="T1" fmla="*/ 33 h 101"/>
                <a:gd name="T2" fmla="*/ 62 w 79"/>
                <a:gd name="T3" fmla="*/ 566 h 101"/>
                <a:gd name="T4" fmla="*/ 0 w 79"/>
                <a:gd name="T5" fmla="*/ 516 h 101"/>
                <a:gd name="T6" fmla="*/ 275 w 79"/>
                <a:gd name="T7" fmla="*/ 324 h 101"/>
                <a:gd name="T8" fmla="*/ 291 w 79"/>
                <a:gd name="T9" fmla="*/ 0 h 101"/>
                <a:gd name="T10" fmla="*/ 331 w 79"/>
                <a:gd name="T11" fmla="*/ 33 h 101"/>
                <a:gd name="T12" fmla="*/ 331 w 79"/>
                <a:gd name="T13" fmla="*/ 33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5" name="Group 64"/>
          <p:cNvGrpSpPr>
            <a:grpSpLocks noChangeAspect="1"/>
          </p:cNvGrpSpPr>
          <p:nvPr/>
        </p:nvGrpSpPr>
        <p:grpSpPr bwMode="auto">
          <a:xfrm flipH="1">
            <a:off x="10782300" y="2959100"/>
            <a:ext cx="1028700" cy="1139825"/>
            <a:chOff x="2052" y="995"/>
            <a:chExt cx="768" cy="852"/>
          </a:xfrm>
        </p:grpSpPr>
        <p:sp>
          <p:nvSpPr>
            <p:cNvPr id="1041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84 w 64"/>
                <a:gd name="T1" fmla="*/ 21 h 98"/>
                <a:gd name="T2" fmla="*/ 66 w 64"/>
                <a:gd name="T3" fmla="*/ 540 h 98"/>
                <a:gd name="T4" fmla="*/ 0 w 64"/>
                <a:gd name="T5" fmla="*/ 512 h 98"/>
                <a:gd name="T6" fmla="*/ 196 w 64"/>
                <a:gd name="T7" fmla="*/ 283 h 98"/>
                <a:gd name="T8" fmla="*/ 134 w 64"/>
                <a:gd name="T9" fmla="*/ 0 h 98"/>
                <a:gd name="T10" fmla="*/ 184 w 64"/>
                <a:gd name="T11" fmla="*/ 21 h 98"/>
                <a:gd name="T12" fmla="*/ 184 w 64"/>
                <a:gd name="T13" fmla="*/ 21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2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905 w 325"/>
                <a:gd name="T1" fmla="*/ 1675 h 309"/>
                <a:gd name="T2" fmla="*/ 1626 w 325"/>
                <a:gd name="T3" fmla="*/ 1241 h 309"/>
                <a:gd name="T4" fmla="*/ 1697 w 325"/>
                <a:gd name="T5" fmla="*/ 847 h 309"/>
                <a:gd name="T6" fmla="*/ 1389 w 325"/>
                <a:gd name="T7" fmla="*/ 1151 h 309"/>
                <a:gd name="T8" fmla="*/ 1496 w 325"/>
                <a:gd name="T9" fmla="*/ 323 h 309"/>
                <a:gd name="T10" fmla="*/ 1356 w 325"/>
                <a:gd name="T11" fmla="*/ 151 h 309"/>
                <a:gd name="T12" fmla="*/ 1101 w 325"/>
                <a:gd name="T13" fmla="*/ 668 h 309"/>
                <a:gd name="T14" fmla="*/ 603 w 325"/>
                <a:gd name="T15" fmla="*/ 168 h 309"/>
                <a:gd name="T16" fmla="*/ 234 w 325"/>
                <a:gd name="T17" fmla="*/ 0 h 309"/>
                <a:gd name="T18" fmla="*/ 647 w 325"/>
                <a:gd name="T19" fmla="*/ 963 h 309"/>
                <a:gd name="T20" fmla="*/ 0 w 325"/>
                <a:gd name="T21" fmla="*/ 901 h 309"/>
                <a:gd name="T22" fmla="*/ 487 w 325"/>
                <a:gd name="T23" fmla="*/ 1430 h 309"/>
                <a:gd name="T24" fmla="*/ 258 w 325"/>
                <a:gd name="T25" fmla="*/ 1453 h 309"/>
                <a:gd name="T26" fmla="*/ 525 w 325"/>
                <a:gd name="T27" fmla="*/ 1670 h 309"/>
                <a:gd name="T28" fmla="*/ 877 w 325"/>
                <a:gd name="T29" fmla="*/ 1687 h 309"/>
                <a:gd name="T30" fmla="*/ 905 w 325"/>
                <a:gd name="T31" fmla="*/ 1675 h 309"/>
                <a:gd name="T32" fmla="*/ 905 w 325"/>
                <a:gd name="T33" fmla="*/ 1675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3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962 w 275"/>
                <a:gd name="T1" fmla="*/ 1413 h 287"/>
                <a:gd name="T2" fmla="*/ 307 w 275"/>
                <a:gd name="T3" fmla="*/ 1385 h 287"/>
                <a:gd name="T4" fmla="*/ 603 w 275"/>
                <a:gd name="T5" fmla="*/ 1290 h 287"/>
                <a:gd name="T6" fmla="*/ 0 w 275"/>
                <a:gd name="T7" fmla="*/ 868 h 287"/>
                <a:gd name="T8" fmla="*/ 655 w 275"/>
                <a:gd name="T9" fmla="*/ 913 h 287"/>
                <a:gd name="T10" fmla="*/ 274 w 275"/>
                <a:gd name="T11" fmla="*/ 0 h 287"/>
                <a:gd name="T12" fmla="*/ 995 w 275"/>
                <a:gd name="T13" fmla="*/ 696 h 287"/>
                <a:gd name="T14" fmla="*/ 1295 w 275"/>
                <a:gd name="T15" fmla="*/ 139 h 287"/>
                <a:gd name="T16" fmla="*/ 1217 w 275"/>
                <a:gd name="T17" fmla="*/ 1097 h 287"/>
                <a:gd name="T18" fmla="*/ 1536 w 275"/>
                <a:gd name="T19" fmla="*/ 889 h 287"/>
                <a:gd name="T20" fmla="*/ 983 w 275"/>
                <a:gd name="T21" fmla="*/ 1413 h 287"/>
                <a:gd name="T22" fmla="*/ 962 w 275"/>
                <a:gd name="T23" fmla="*/ 1413 h 287"/>
                <a:gd name="T24" fmla="*/ 962 w 275"/>
                <a:gd name="T25" fmla="*/ 1413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417 w 90"/>
                <a:gd name="T1" fmla="*/ 1011 h 182"/>
                <a:gd name="T2" fmla="*/ 0 w 90"/>
                <a:gd name="T3" fmla="*/ 0 h 182"/>
                <a:gd name="T4" fmla="*/ 417 w 90"/>
                <a:gd name="T5" fmla="*/ 101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5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664 h 119"/>
                <a:gd name="T2" fmla="*/ 292 w 54"/>
                <a:gd name="T3" fmla="*/ 0 h 119"/>
                <a:gd name="T4" fmla="*/ 0 w 54"/>
                <a:gd name="T5" fmla="*/ 664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6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221 h 43"/>
                <a:gd name="T2" fmla="*/ 385 w 69"/>
                <a:gd name="T3" fmla="*/ 0 h 43"/>
                <a:gd name="T4" fmla="*/ 0 w 69"/>
                <a:gd name="T5" fmla="*/ 221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7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418 w 75"/>
                <a:gd name="T1" fmla="*/ 0 h 25"/>
                <a:gd name="T2" fmla="*/ 0 w 75"/>
                <a:gd name="T3" fmla="*/ 127 h 25"/>
                <a:gd name="T4" fmla="*/ 41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8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709 w 127"/>
                <a:gd name="T1" fmla="*/ 168 h 47"/>
                <a:gd name="T2" fmla="*/ 0 w 127"/>
                <a:gd name="T3" fmla="*/ 0 h 47"/>
                <a:gd name="T4" fmla="*/ 709 w 127"/>
                <a:gd name="T5" fmla="*/ 16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3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9375"/>
            <a:ext cx="91344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8763" y="1485900"/>
            <a:ext cx="9134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1063625" cy="19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E1F3A-CCC1-4F38-9A6F-6B323CACCF0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667E81-1705-4D6A-8283-20E2AF2E11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28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E0B67-8FA0-4F66-9577-9C053E74A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37A6A-1E74-452D-93A8-6C3F3DFA17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76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40" r:id="rId12"/>
    <p:sldLayoutId id="214748394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600" y="721367"/>
            <a:ext cx="1012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9600" y="1536633"/>
            <a:ext cx="1025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114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600" y="721367"/>
            <a:ext cx="1012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9600" y="1536633"/>
            <a:ext cx="1025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104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600" y="721367"/>
            <a:ext cx="1012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9600" y="1536633"/>
            <a:ext cx="1025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5176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9600" y="721367"/>
            <a:ext cx="1012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Ranchers"/>
              <a:buNone/>
              <a:defRPr sz="4000">
                <a:solidFill>
                  <a:schemeClr val="accent5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9600" y="1536633"/>
            <a:ext cx="1025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78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EE0F8"/>
            </a:gs>
            <a:gs pos="17000">
              <a:srgbClr val="BFEBFA"/>
            </a:gs>
            <a:gs pos="50999">
              <a:srgbClr val="DFF5FD"/>
            </a:gs>
            <a:gs pos="92000">
              <a:srgbClr val="FFFFFF"/>
            </a:gs>
            <a:gs pos="100000">
              <a:srgbClr val="FFFF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50"/>
          <p:cNvSpPr>
            <a:spLocks/>
          </p:cNvSpPr>
          <p:nvPr/>
        </p:nvSpPr>
        <p:spPr bwMode="auto">
          <a:xfrm>
            <a:off x="8761413" y="5521325"/>
            <a:ext cx="3429000" cy="1336675"/>
          </a:xfrm>
          <a:custGeom>
            <a:avLst/>
            <a:gdLst>
              <a:gd name="T0" fmla="*/ 3094153 w 5150129"/>
              <a:gd name="T1" fmla="*/ 555 h 2763306"/>
              <a:gd name="T2" fmla="*/ 3429000 w 5150129"/>
              <a:gd name="T3" fmla="*/ 6711 h 2763306"/>
              <a:gd name="T4" fmla="*/ 3429000 w 5150129"/>
              <a:gd name="T5" fmla="*/ 1336675 h 2763306"/>
              <a:gd name="T6" fmla="*/ 2440959 w 5150129"/>
              <a:gd name="T7" fmla="*/ 1336675 h 2763306"/>
              <a:gd name="T8" fmla="*/ 0 w 5150129"/>
              <a:gd name="T9" fmla="*/ 828516 h 2763306"/>
              <a:gd name="T10" fmla="*/ 3094153 w 5150129"/>
              <a:gd name="T11" fmla="*/ 555 h 27633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7" name="Freeform 51"/>
          <p:cNvSpPr>
            <a:spLocks/>
          </p:cNvSpPr>
          <p:nvPr/>
        </p:nvSpPr>
        <p:spPr bwMode="auto">
          <a:xfrm>
            <a:off x="0" y="5651500"/>
            <a:ext cx="11415713" cy="1206500"/>
          </a:xfrm>
          <a:custGeom>
            <a:avLst/>
            <a:gdLst>
              <a:gd name="T0" fmla="*/ 3184192 w 12079179"/>
              <a:gd name="T1" fmla="*/ 533 h 2245075"/>
              <a:gd name="T2" fmla="*/ 11415713 w 12079179"/>
              <a:gd name="T3" fmla="*/ 1206500 h 2245075"/>
              <a:gd name="T4" fmla="*/ 0 w 12079179"/>
              <a:gd name="T5" fmla="*/ 1206500 h 2245075"/>
              <a:gd name="T6" fmla="*/ 0 w 12079179"/>
              <a:gd name="T7" fmla="*/ 270702 h 2245075"/>
              <a:gd name="T8" fmla="*/ 3184192 w 12079179"/>
              <a:gd name="T9" fmla="*/ 533 h 2245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8" name="Freeform 51"/>
          <p:cNvSpPr>
            <a:spLocks/>
          </p:cNvSpPr>
          <p:nvPr/>
        </p:nvSpPr>
        <p:spPr bwMode="auto">
          <a:xfrm>
            <a:off x="-14288" y="5865813"/>
            <a:ext cx="11415713" cy="1003300"/>
          </a:xfrm>
          <a:custGeom>
            <a:avLst/>
            <a:gdLst>
              <a:gd name="T0" fmla="*/ 0 w 12079179"/>
              <a:gd name="T1" fmla="*/ 107738 h 2313737"/>
              <a:gd name="T2" fmla="*/ 10788158 w 12079179"/>
              <a:gd name="T3" fmla="*/ 435503 h 2313737"/>
              <a:gd name="T4" fmla="*/ 0 w 12079179"/>
              <a:gd name="T5" fmla="*/ 435503 h 2313737"/>
              <a:gd name="T6" fmla="*/ 0 w 12079179"/>
              <a:gd name="T7" fmla="*/ 107738 h 23137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29" name="Group 66"/>
          <p:cNvGrpSpPr>
            <a:grpSpLocks noChangeAspect="1"/>
          </p:cNvGrpSpPr>
          <p:nvPr/>
        </p:nvGrpSpPr>
        <p:grpSpPr bwMode="auto">
          <a:xfrm>
            <a:off x="11647488" y="947738"/>
            <a:ext cx="427037" cy="400050"/>
            <a:chOff x="3636" y="1964"/>
            <a:chExt cx="413" cy="388"/>
          </a:xfrm>
        </p:grpSpPr>
        <p:sp>
          <p:nvSpPr>
            <p:cNvPr id="1086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21 w 33"/>
                <a:gd name="T1" fmla="*/ 258 h 46"/>
                <a:gd name="T2" fmla="*/ 139 w 33"/>
                <a:gd name="T3" fmla="*/ 5 h 46"/>
                <a:gd name="T4" fmla="*/ 106 w 33"/>
                <a:gd name="T5" fmla="*/ 0 h 46"/>
                <a:gd name="T6" fmla="*/ 111 w 33"/>
                <a:gd name="T7" fmla="*/ 152 h 46"/>
                <a:gd name="T8" fmla="*/ 0 w 33"/>
                <a:gd name="T9" fmla="*/ 254 h 46"/>
                <a:gd name="T10" fmla="*/ 21 w 33"/>
                <a:gd name="T11" fmla="*/ 258 h 46"/>
                <a:gd name="T12" fmla="*/ 21 w 33"/>
                <a:gd name="T13" fmla="*/ 258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7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807 w 175"/>
                <a:gd name="T1" fmla="*/ 151 h 164"/>
                <a:gd name="T2" fmla="*/ 953 w 175"/>
                <a:gd name="T3" fmla="*/ 561 h 164"/>
                <a:gd name="T4" fmla="*/ 852 w 175"/>
                <a:gd name="T5" fmla="*/ 738 h 164"/>
                <a:gd name="T6" fmla="*/ 835 w 175"/>
                <a:gd name="T7" fmla="*/ 516 h 164"/>
                <a:gd name="T8" fmla="*/ 607 w 175"/>
                <a:gd name="T9" fmla="*/ 885 h 164"/>
                <a:gd name="T10" fmla="*/ 496 w 175"/>
                <a:gd name="T11" fmla="*/ 906 h 164"/>
                <a:gd name="T12" fmla="*/ 557 w 175"/>
                <a:gd name="T13" fmla="*/ 615 h 164"/>
                <a:gd name="T14" fmla="*/ 201 w 175"/>
                <a:gd name="T15" fmla="*/ 655 h 164"/>
                <a:gd name="T16" fmla="*/ 0 w 175"/>
                <a:gd name="T17" fmla="*/ 606 h 164"/>
                <a:gd name="T18" fmla="*/ 474 w 175"/>
                <a:gd name="T19" fmla="*/ 353 h 164"/>
                <a:gd name="T20" fmla="*/ 201 w 175"/>
                <a:gd name="T21" fmla="*/ 168 h 164"/>
                <a:gd name="T22" fmla="*/ 562 w 175"/>
                <a:gd name="T23" fmla="*/ 118 h 164"/>
                <a:gd name="T24" fmla="*/ 474 w 175"/>
                <a:gd name="T25" fmla="*/ 28 h 164"/>
                <a:gd name="T26" fmla="*/ 651 w 175"/>
                <a:gd name="T27" fmla="*/ 28 h 164"/>
                <a:gd name="T28" fmla="*/ 795 w 175"/>
                <a:gd name="T29" fmla="*/ 135 h 164"/>
                <a:gd name="T30" fmla="*/ 807 w 175"/>
                <a:gd name="T31" fmla="*/ 151 h 164"/>
                <a:gd name="T32" fmla="*/ 807 w 175"/>
                <a:gd name="T33" fmla="*/ 151 h 1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8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733 w 154"/>
                <a:gd name="T1" fmla="*/ 246 h 155"/>
                <a:gd name="T2" fmla="*/ 470 w 154"/>
                <a:gd name="T3" fmla="*/ 50 h 155"/>
                <a:gd name="T4" fmla="*/ 548 w 154"/>
                <a:gd name="T5" fmla="*/ 180 h 155"/>
                <a:gd name="T6" fmla="*/ 173 w 154"/>
                <a:gd name="T7" fmla="*/ 163 h 155"/>
                <a:gd name="T8" fmla="*/ 451 w 154"/>
                <a:gd name="T9" fmla="*/ 348 h 155"/>
                <a:gd name="T10" fmla="*/ 0 w 154"/>
                <a:gd name="T11" fmla="*/ 594 h 155"/>
                <a:gd name="T12" fmla="*/ 513 w 154"/>
                <a:gd name="T13" fmla="*/ 549 h 155"/>
                <a:gd name="T14" fmla="*/ 451 w 154"/>
                <a:gd name="T15" fmla="*/ 869 h 155"/>
                <a:gd name="T16" fmla="*/ 733 w 154"/>
                <a:gd name="T17" fmla="*/ 455 h 155"/>
                <a:gd name="T18" fmla="*/ 794 w 154"/>
                <a:gd name="T19" fmla="*/ 644 h 155"/>
                <a:gd name="T20" fmla="*/ 742 w 154"/>
                <a:gd name="T21" fmla="*/ 253 h 155"/>
                <a:gd name="T22" fmla="*/ 733 w 154"/>
                <a:gd name="T23" fmla="*/ 246 h 155"/>
                <a:gd name="T24" fmla="*/ 733 w 154"/>
                <a:gd name="T25" fmla="*/ 246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9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487 w 88"/>
                <a:gd name="T1" fmla="*/ 0 h 49"/>
                <a:gd name="T2" fmla="*/ 0 w 88"/>
                <a:gd name="T3" fmla="*/ 275 h 49"/>
                <a:gd name="T4" fmla="*/ 487 w 88"/>
                <a:gd name="T5" fmla="*/ 0 h 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0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99 w 25"/>
                <a:gd name="T1" fmla="*/ 0 h 64"/>
                <a:gd name="T2" fmla="*/ 0 w 25"/>
                <a:gd name="T3" fmla="*/ 356 h 64"/>
                <a:gd name="T4" fmla="*/ 99 w 25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1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86 w 16"/>
                <a:gd name="T3" fmla="*/ 213 h 38"/>
                <a:gd name="T4" fmla="*/ 0 w 16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2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127 w 23"/>
                <a:gd name="T1" fmla="*/ 184 h 33"/>
                <a:gd name="T2" fmla="*/ 0 w 23"/>
                <a:gd name="T3" fmla="*/ 0 h 33"/>
                <a:gd name="T4" fmla="*/ 127 w 23"/>
                <a:gd name="T5" fmla="*/ 184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3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332 w 59"/>
                <a:gd name="T1" fmla="*/ 164 h 29"/>
                <a:gd name="T2" fmla="*/ 0 w 59"/>
                <a:gd name="T3" fmla="*/ 0 h 29"/>
                <a:gd name="T4" fmla="*/ 332 w 59"/>
                <a:gd name="T5" fmla="*/ 164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0" name="Group 18"/>
          <p:cNvGrpSpPr>
            <a:grpSpLocks/>
          </p:cNvGrpSpPr>
          <p:nvPr/>
        </p:nvGrpSpPr>
        <p:grpSpPr bwMode="auto">
          <a:xfrm>
            <a:off x="11309350" y="6211888"/>
            <a:ext cx="874713" cy="646112"/>
            <a:chOff x="7344986" y="5566058"/>
            <a:chExt cx="1750940" cy="1291943"/>
          </a:xfrm>
        </p:grpSpPr>
        <p:sp>
          <p:nvSpPr>
            <p:cNvPr id="108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2147483646 w 549"/>
                <a:gd name="T1" fmla="*/ 966717882 h 405"/>
                <a:gd name="T2" fmla="*/ 2147483646 w 549"/>
                <a:gd name="T3" fmla="*/ 549503233 h 405"/>
                <a:gd name="T4" fmla="*/ 2147483646 w 549"/>
                <a:gd name="T5" fmla="*/ 1343231542 h 405"/>
                <a:gd name="T6" fmla="*/ 2147483646 w 549"/>
                <a:gd name="T7" fmla="*/ 417214649 h 405"/>
                <a:gd name="T8" fmla="*/ 2147483646 w 549"/>
                <a:gd name="T9" fmla="*/ 2147483646 h 405"/>
                <a:gd name="T10" fmla="*/ 0 w 549"/>
                <a:gd name="T11" fmla="*/ 2147483646 h 405"/>
                <a:gd name="T12" fmla="*/ 976491903 w 549"/>
                <a:gd name="T13" fmla="*/ 2147483646 h 405"/>
                <a:gd name="T14" fmla="*/ 2147483646 w 549"/>
                <a:gd name="T15" fmla="*/ 2147483646 h 405"/>
                <a:gd name="T16" fmla="*/ 2147483646 w 549"/>
                <a:gd name="T17" fmla="*/ 2147483646 h 405"/>
                <a:gd name="T18" fmla="*/ 2147483646 w 549"/>
                <a:gd name="T19" fmla="*/ 966717882 h 405"/>
                <a:gd name="T20" fmla="*/ 2147483646 w 549"/>
                <a:gd name="T21" fmla="*/ 966717882 h 4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2147483646 w 491"/>
                <a:gd name="T1" fmla="*/ 650199074 h 349"/>
                <a:gd name="T2" fmla="*/ 2147483646 w 491"/>
                <a:gd name="T3" fmla="*/ 375896738 h 349"/>
                <a:gd name="T4" fmla="*/ 2147483646 w 491"/>
                <a:gd name="T5" fmla="*/ 1442628399 h 349"/>
                <a:gd name="T6" fmla="*/ 2147483646 w 491"/>
                <a:gd name="T7" fmla="*/ 30477683 h 349"/>
                <a:gd name="T8" fmla="*/ 2147483646 w 491"/>
                <a:gd name="T9" fmla="*/ 2082669308 h 349"/>
                <a:gd name="T10" fmla="*/ 0 w 491"/>
                <a:gd name="T11" fmla="*/ 1991236258 h 349"/>
                <a:gd name="T12" fmla="*/ 2147483646 w 491"/>
                <a:gd name="T13" fmla="*/ 2147483646 h 349"/>
                <a:gd name="T14" fmla="*/ 2147483646 w 491"/>
                <a:gd name="T15" fmla="*/ 2147483646 h 349"/>
                <a:gd name="T16" fmla="*/ 2147483646 w 491"/>
                <a:gd name="T17" fmla="*/ 2147483646 h 349"/>
                <a:gd name="T18" fmla="*/ 2147483646 w 491"/>
                <a:gd name="T19" fmla="*/ 650199074 h 349"/>
                <a:gd name="T20" fmla="*/ 2147483646 w 491"/>
                <a:gd name="T21" fmla="*/ 650199074 h 3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2147483646 w 347"/>
                <a:gd name="T3" fmla="*/ 224761240 h 68"/>
                <a:gd name="T4" fmla="*/ 2147483646 w 347"/>
                <a:gd name="T5" fmla="*/ 153247027 h 68"/>
                <a:gd name="T6" fmla="*/ 0 w 347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8473868 w 38"/>
                <a:gd name="T1" fmla="*/ 0 h 59"/>
                <a:gd name="T2" fmla="*/ 0 w 38"/>
                <a:gd name="T3" fmla="*/ 596816054 h 59"/>
                <a:gd name="T4" fmla="*/ 102228619 w 38"/>
                <a:gd name="T5" fmla="*/ 596816054 h 59"/>
                <a:gd name="T6" fmla="*/ 388473868 w 38"/>
                <a:gd name="T7" fmla="*/ 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89302500 w 9"/>
                <a:gd name="T3" fmla="*/ 299197800 h 29"/>
                <a:gd name="T4" fmla="*/ 89302500 w 9"/>
                <a:gd name="T5" fmla="*/ 206344307 h 29"/>
                <a:gd name="T6" fmla="*/ 0 w 9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42723195 w 144"/>
                <a:gd name="T1" fmla="*/ 2098229335 h 206"/>
                <a:gd name="T2" fmla="*/ 0 w 144"/>
                <a:gd name="T3" fmla="*/ 0 h 206"/>
                <a:gd name="T4" fmla="*/ 1442723195 w 144"/>
                <a:gd name="T5" fmla="*/ 2098229335 h 2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1" name="Group 5"/>
          <p:cNvGrpSpPr>
            <a:grpSpLocks noChangeAspect="1"/>
          </p:cNvGrpSpPr>
          <p:nvPr/>
        </p:nvGrpSpPr>
        <p:grpSpPr bwMode="auto">
          <a:xfrm>
            <a:off x="3175" y="2873375"/>
            <a:ext cx="596900" cy="790575"/>
            <a:chOff x="2121" y="1060"/>
            <a:chExt cx="597" cy="789"/>
          </a:xfrm>
        </p:grpSpPr>
        <p:sp>
          <p:nvSpPr>
            <p:cNvPr id="1073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819 w 253"/>
                <a:gd name="T1" fmla="*/ 1647 h 334"/>
                <a:gd name="T2" fmla="*/ 618 w 253"/>
                <a:gd name="T3" fmla="*/ 1512 h 334"/>
                <a:gd name="T4" fmla="*/ 1326 w 253"/>
                <a:gd name="T5" fmla="*/ 1306 h 334"/>
                <a:gd name="T6" fmla="*/ 691 w 253"/>
                <a:gd name="T7" fmla="*/ 1065 h 334"/>
                <a:gd name="T8" fmla="*/ 1409 w 253"/>
                <a:gd name="T9" fmla="*/ 430 h 334"/>
                <a:gd name="T10" fmla="*/ 422 w 253"/>
                <a:gd name="T11" fmla="*/ 614 h 334"/>
                <a:gd name="T12" fmla="*/ 446 w 253"/>
                <a:gd name="T13" fmla="*/ 0 h 334"/>
                <a:gd name="T14" fmla="*/ 0 w 253"/>
                <a:gd name="T15" fmla="*/ 463 h 334"/>
                <a:gd name="T16" fmla="*/ 0 w 253"/>
                <a:gd name="T17" fmla="*/ 1417 h 334"/>
                <a:gd name="T18" fmla="*/ 819 w 253"/>
                <a:gd name="T19" fmla="*/ 1647 h 3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4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73 w 229"/>
                <a:gd name="T1" fmla="*/ 1245 h 292"/>
                <a:gd name="T2" fmla="*/ 643 w 229"/>
                <a:gd name="T3" fmla="*/ 1508 h 292"/>
                <a:gd name="T4" fmla="*/ 430 w 229"/>
                <a:gd name="T5" fmla="*/ 1295 h 292"/>
                <a:gd name="T6" fmla="*/ 1143 w 229"/>
                <a:gd name="T7" fmla="*/ 1184 h 292"/>
                <a:gd name="T8" fmla="*/ 553 w 229"/>
                <a:gd name="T9" fmla="*/ 943 h 292"/>
                <a:gd name="T10" fmla="*/ 1278 w 229"/>
                <a:gd name="T11" fmla="*/ 336 h 292"/>
                <a:gd name="T12" fmla="*/ 357 w 229"/>
                <a:gd name="T13" fmla="*/ 610 h 292"/>
                <a:gd name="T14" fmla="*/ 345 w 229"/>
                <a:gd name="T15" fmla="*/ 0 h 292"/>
                <a:gd name="T16" fmla="*/ 0 w 229"/>
                <a:gd name="T17" fmla="*/ 647 h 292"/>
                <a:gd name="T18" fmla="*/ 0 w 229"/>
                <a:gd name="T19" fmla="*/ 1172 h 292"/>
                <a:gd name="T20" fmla="*/ 50 w 229"/>
                <a:gd name="T21" fmla="*/ 1229 h 292"/>
                <a:gd name="T22" fmla="*/ 73 w 229"/>
                <a:gd name="T23" fmla="*/ 1245 h 292"/>
                <a:gd name="T24" fmla="*/ 73 w 229"/>
                <a:gd name="T25" fmla="*/ 1245 h 2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5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692 h 124"/>
                <a:gd name="T2" fmla="*/ 794 w 143"/>
                <a:gd name="T3" fmla="*/ 0 h 124"/>
                <a:gd name="T4" fmla="*/ 0 w 143"/>
                <a:gd name="T5" fmla="*/ 692 h 1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6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127 w 31"/>
                <a:gd name="T1" fmla="*/ 684 h 123"/>
                <a:gd name="T2" fmla="*/ 177 w 31"/>
                <a:gd name="T3" fmla="*/ 0 h 123"/>
                <a:gd name="T4" fmla="*/ 127 w 31"/>
                <a:gd name="T5" fmla="*/ 684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7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74 w 13"/>
                <a:gd name="T1" fmla="*/ 65 h 12"/>
                <a:gd name="T2" fmla="*/ 0 w 13"/>
                <a:gd name="T3" fmla="*/ 0 h 12"/>
                <a:gd name="T4" fmla="*/ 0 w 13"/>
                <a:gd name="T5" fmla="*/ 16 h 12"/>
                <a:gd name="T6" fmla="*/ 74 w 13"/>
                <a:gd name="T7" fmla="*/ 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8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676 w 121"/>
                <a:gd name="T1" fmla="*/ 164 h 35"/>
                <a:gd name="T2" fmla="*/ 0 w 121"/>
                <a:gd name="T3" fmla="*/ 0 h 35"/>
                <a:gd name="T4" fmla="*/ 676 w 121"/>
                <a:gd name="T5" fmla="*/ 164 h 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9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450 w 81"/>
                <a:gd name="T3" fmla="*/ 349 h 62"/>
                <a:gd name="T4" fmla="*/ 0 w 81"/>
                <a:gd name="T5" fmla="*/ 0 h 6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2" name="Group 16"/>
          <p:cNvGrpSpPr>
            <a:grpSpLocks noChangeAspect="1"/>
          </p:cNvGrpSpPr>
          <p:nvPr/>
        </p:nvGrpSpPr>
        <p:grpSpPr bwMode="auto">
          <a:xfrm>
            <a:off x="139700" y="-12700"/>
            <a:ext cx="1382713" cy="803275"/>
            <a:chOff x="1922" y="1129"/>
            <a:chExt cx="987" cy="574"/>
          </a:xfrm>
        </p:grpSpPr>
        <p:sp>
          <p:nvSpPr>
            <p:cNvPr id="106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12 w 111"/>
                <a:gd name="T1" fmla="*/ 343 h 74"/>
                <a:gd name="T2" fmla="*/ 45 w 111"/>
                <a:gd name="T3" fmla="*/ 409 h 74"/>
                <a:gd name="T4" fmla="*/ 290 w 111"/>
                <a:gd name="T5" fmla="*/ 176 h 74"/>
                <a:gd name="T6" fmla="*/ 618 w 111"/>
                <a:gd name="T7" fmla="*/ 221 h 74"/>
                <a:gd name="T8" fmla="*/ 585 w 111"/>
                <a:gd name="T9" fmla="*/ 167 h 74"/>
                <a:gd name="T10" fmla="*/ 12 w 111"/>
                <a:gd name="T11" fmla="*/ 343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28 w 357"/>
                <a:gd name="T1" fmla="*/ 397 h 240"/>
                <a:gd name="T2" fmla="*/ 73 w 357"/>
                <a:gd name="T3" fmla="*/ 799 h 240"/>
                <a:gd name="T4" fmla="*/ 340 w 357"/>
                <a:gd name="T5" fmla="*/ 1082 h 240"/>
                <a:gd name="T6" fmla="*/ 345 w 357"/>
                <a:gd name="T7" fmla="*/ 815 h 240"/>
                <a:gd name="T8" fmla="*/ 975 w 357"/>
                <a:gd name="T9" fmla="*/ 1340 h 240"/>
                <a:gd name="T10" fmla="*/ 864 w 357"/>
                <a:gd name="T11" fmla="*/ 610 h 240"/>
                <a:gd name="T12" fmla="*/ 1991 w 357"/>
                <a:gd name="T13" fmla="*/ 1011 h 240"/>
                <a:gd name="T14" fmla="*/ 1778 w 357"/>
                <a:gd name="T15" fmla="*/ 614 h 240"/>
                <a:gd name="T16" fmla="*/ 1176 w 357"/>
                <a:gd name="T17" fmla="*/ 73 h 240"/>
                <a:gd name="T18" fmla="*/ 1277 w 357"/>
                <a:gd name="T19" fmla="*/ 0 h 240"/>
                <a:gd name="T20" fmla="*/ 151 w 357"/>
                <a:gd name="T21" fmla="*/ 0 h 240"/>
                <a:gd name="T22" fmla="*/ 40 w 357"/>
                <a:gd name="T23" fmla="*/ 357 h 240"/>
                <a:gd name="T24" fmla="*/ 28 w 357"/>
                <a:gd name="T25" fmla="*/ 397 h 240"/>
                <a:gd name="T26" fmla="*/ 28 w 357"/>
                <a:gd name="T27" fmla="*/ 397 h 2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172 w 328"/>
                <a:gd name="T1" fmla="*/ 189 h 222"/>
                <a:gd name="T2" fmla="*/ 241 w 328"/>
                <a:gd name="T3" fmla="*/ 918 h 222"/>
                <a:gd name="T4" fmla="*/ 328 w 328"/>
                <a:gd name="T5" fmla="*/ 585 h 222"/>
                <a:gd name="T6" fmla="*/ 865 w 328"/>
                <a:gd name="T7" fmla="*/ 1237 h 222"/>
                <a:gd name="T8" fmla="*/ 758 w 328"/>
                <a:gd name="T9" fmla="*/ 500 h 222"/>
                <a:gd name="T10" fmla="*/ 1831 w 328"/>
                <a:gd name="T11" fmla="*/ 876 h 222"/>
                <a:gd name="T12" fmla="*/ 995 w 328"/>
                <a:gd name="T13" fmla="*/ 106 h 222"/>
                <a:gd name="T14" fmla="*/ 1089 w 328"/>
                <a:gd name="T15" fmla="*/ 0 h 222"/>
                <a:gd name="T16" fmla="*/ 241 w 328"/>
                <a:gd name="T17" fmla="*/ 0 h 222"/>
                <a:gd name="T18" fmla="*/ 172 w 328"/>
                <a:gd name="T19" fmla="*/ 168 h 222"/>
                <a:gd name="T20" fmla="*/ 172 w 328"/>
                <a:gd name="T21" fmla="*/ 189 h 222"/>
                <a:gd name="T22" fmla="*/ 172 w 328"/>
                <a:gd name="T23" fmla="*/ 189 h 2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123 h 95"/>
                <a:gd name="T2" fmla="*/ 1175 w 211"/>
                <a:gd name="T3" fmla="*/ 533 h 95"/>
                <a:gd name="T4" fmla="*/ 0 w 211"/>
                <a:gd name="T5" fmla="*/ 123 h 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131 h 24"/>
                <a:gd name="T2" fmla="*/ 168 w 30"/>
                <a:gd name="T3" fmla="*/ 0 h 24"/>
                <a:gd name="T4" fmla="*/ 123 w 30"/>
                <a:gd name="T5" fmla="*/ 0 h 24"/>
                <a:gd name="T6" fmla="*/ 0 w 30"/>
                <a:gd name="T7" fmla="*/ 131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5 w 4"/>
                <a:gd name="T1" fmla="*/ 65 h 12"/>
                <a:gd name="T2" fmla="*/ 20 w 4"/>
                <a:gd name="T3" fmla="*/ 0 h 12"/>
                <a:gd name="T4" fmla="*/ 5 w 4"/>
                <a:gd name="T5" fmla="*/ 0 h 12"/>
                <a:gd name="T6" fmla="*/ 5 w 4"/>
                <a:gd name="T7" fmla="*/ 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16 w 23"/>
                <a:gd name="T1" fmla="*/ 496 h 89"/>
                <a:gd name="T2" fmla="*/ 127 w 23"/>
                <a:gd name="T3" fmla="*/ 0 h 89"/>
                <a:gd name="T4" fmla="*/ 16 w 23"/>
                <a:gd name="T5" fmla="*/ 496 h 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90 w 59"/>
                <a:gd name="T1" fmla="*/ 0 h 144"/>
                <a:gd name="T2" fmla="*/ 327 w 59"/>
                <a:gd name="T3" fmla="*/ 803 h 144"/>
                <a:gd name="T4" fmla="*/ 90 w 59"/>
                <a:gd name="T5" fmla="*/ 0 h 1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3" name="Group 28"/>
          <p:cNvGrpSpPr>
            <a:grpSpLocks noChangeAspect="1"/>
          </p:cNvGrpSpPr>
          <p:nvPr/>
        </p:nvGrpSpPr>
        <p:grpSpPr bwMode="auto">
          <a:xfrm>
            <a:off x="0" y="5006975"/>
            <a:ext cx="687388" cy="1147763"/>
            <a:chOff x="1901" y="2020"/>
            <a:chExt cx="1059" cy="1767"/>
          </a:xfrm>
        </p:grpSpPr>
        <p:sp>
          <p:nvSpPr>
            <p:cNvPr id="1057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2033 w 448"/>
                <a:gd name="T1" fmla="*/ 3027 h 694"/>
                <a:gd name="T2" fmla="*/ 1380 w 448"/>
                <a:gd name="T3" fmla="*/ 3060 h 694"/>
                <a:gd name="T4" fmla="*/ 2447 w 448"/>
                <a:gd name="T5" fmla="*/ 1491 h 694"/>
                <a:gd name="T6" fmla="*/ 1302 w 448"/>
                <a:gd name="T7" fmla="*/ 2004 h 694"/>
                <a:gd name="T8" fmla="*/ 917 w 448"/>
                <a:gd name="T9" fmla="*/ 0 h 694"/>
                <a:gd name="T10" fmla="*/ 258 w 448"/>
                <a:gd name="T11" fmla="*/ 1810 h 694"/>
                <a:gd name="T12" fmla="*/ 0 w 448"/>
                <a:gd name="T13" fmla="*/ 1541 h 694"/>
                <a:gd name="T14" fmla="*/ 0 w 448"/>
                <a:gd name="T15" fmla="*/ 3346 h 694"/>
                <a:gd name="T16" fmla="*/ 435 w 448"/>
                <a:gd name="T17" fmla="*/ 3429 h 694"/>
                <a:gd name="T18" fmla="*/ 2033 w 448"/>
                <a:gd name="T19" fmla="*/ 3027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8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172 w 403"/>
                <a:gd name="T1" fmla="*/ 2961 h 578"/>
                <a:gd name="T2" fmla="*/ 1642 w 403"/>
                <a:gd name="T3" fmla="*/ 2912 h 578"/>
                <a:gd name="T4" fmla="*/ 909 w 403"/>
                <a:gd name="T5" fmla="*/ 2806 h 578"/>
                <a:gd name="T6" fmla="*/ 2249 w 403"/>
                <a:gd name="T7" fmla="*/ 1511 h 578"/>
                <a:gd name="T8" fmla="*/ 1098 w 403"/>
                <a:gd name="T9" fmla="*/ 1934 h 578"/>
                <a:gd name="T10" fmla="*/ 954 w 403"/>
                <a:gd name="T11" fmla="*/ 0 h 578"/>
                <a:gd name="T12" fmla="*/ 335 w 403"/>
                <a:gd name="T13" fmla="*/ 1818 h 578"/>
                <a:gd name="T14" fmla="*/ 0 w 403"/>
                <a:gd name="T15" fmla="*/ 1511 h 578"/>
                <a:gd name="T16" fmla="*/ 0 w 403"/>
                <a:gd name="T17" fmla="*/ 2879 h 578"/>
                <a:gd name="T18" fmla="*/ 135 w 403"/>
                <a:gd name="T19" fmla="*/ 2940 h 578"/>
                <a:gd name="T20" fmla="*/ 172 w 403"/>
                <a:gd name="T21" fmla="*/ 2961 h 578"/>
                <a:gd name="T22" fmla="*/ 172 w 403"/>
                <a:gd name="T23" fmla="*/ 2961 h 5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9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2016 h 361"/>
                <a:gd name="T2" fmla="*/ 696 w 133"/>
                <a:gd name="T3" fmla="*/ 0 h 361"/>
                <a:gd name="T4" fmla="*/ 0 w 133"/>
                <a:gd name="T5" fmla="*/ 2016 h 3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0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585 h 123"/>
                <a:gd name="T2" fmla="*/ 1283 w 229"/>
                <a:gd name="T3" fmla="*/ 0 h 123"/>
                <a:gd name="T4" fmla="*/ 0 w 229"/>
                <a:gd name="T5" fmla="*/ 585 h 12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1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848 w 152"/>
                <a:gd name="T3" fmla="*/ 172 h 37"/>
                <a:gd name="T4" fmla="*/ 0 w 152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2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340 w 61"/>
                <a:gd name="T1" fmla="*/ 324 h 58"/>
                <a:gd name="T2" fmla="*/ 0 w 61"/>
                <a:gd name="T3" fmla="*/ 0 h 58"/>
                <a:gd name="T4" fmla="*/ 0 w 61"/>
                <a:gd name="T5" fmla="*/ 66 h 58"/>
                <a:gd name="T6" fmla="*/ 340 w 61"/>
                <a:gd name="T7" fmla="*/ 324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3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266 w 48"/>
                <a:gd name="T1" fmla="*/ 82 h 17"/>
                <a:gd name="T2" fmla="*/ 0 w 48"/>
                <a:gd name="T3" fmla="*/ 0 h 17"/>
                <a:gd name="T4" fmla="*/ 0 w 48"/>
                <a:gd name="T5" fmla="*/ 33 h 17"/>
                <a:gd name="T6" fmla="*/ 266 w 48"/>
                <a:gd name="T7" fmla="*/ 82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4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234 w 83"/>
                <a:gd name="T1" fmla="*/ 390 h 141"/>
                <a:gd name="T2" fmla="*/ 368 w 83"/>
                <a:gd name="T3" fmla="*/ 0 h 141"/>
                <a:gd name="T4" fmla="*/ 307 w 83"/>
                <a:gd name="T5" fmla="*/ 12 h 141"/>
                <a:gd name="T6" fmla="*/ 368 w 83"/>
                <a:gd name="T7" fmla="*/ 775 h 141"/>
                <a:gd name="T8" fmla="*/ 463 w 83"/>
                <a:gd name="T9" fmla="*/ 746 h 141"/>
                <a:gd name="T10" fmla="*/ 234 w 83"/>
                <a:gd name="T11" fmla="*/ 390 h 1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4" name="Group 52"/>
          <p:cNvGrpSpPr>
            <a:grpSpLocks noChangeAspect="1"/>
          </p:cNvGrpSpPr>
          <p:nvPr/>
        </p:nvGrpSpPr>
        <p:grpSpPr bwMode="auto">
          <a:xfrm rot="-1651836">
            <a:off x="11142663" y="104775"/>
            <a:ext cx="676275" cy="773113"/>
            <a:chOff x="4634" y="754"/>
            <a:chExt cx="1164" cy="1332"/>
          </a:xfrm>
        </p:grpSpPr>
        <p:sp>
          <p:nvSpPr>
            <p:cNvPr id="1049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1199 w 493"/>
                <a:gd name="T1" fmla="*/ 2598 h 523"/>
                <a:gd name="T2" fmla="*/ 168 w 493"/>
                <a:gd name="T3" fmla="*/ 1840 h 523"/>
                <a:gd name="T4" fmla="*/ 635 w 493"/>
                <a:gd name="T5" fmla="*/ 2057 h 523"/>
                <a:gd name="T6" fmla="*/ 323 w 493"/>
                <a:gd name="T7" fmla="*/ 619 h 523"/>
                <a:gd name="T8" fmla="*/ 999 w 493"/>
                <a:gd name="T9" fmla="*/ 1322 h 523"/>
                <a:gd name="T10" fmla="*/ 1863 w 493"/>
                <a:gd name="T11" fmla="*/ 0 h 523"/>
                <a:gd name="T12" fmla="*/ 1794 w 493"/>
                <a:gd name="T13" fmla="*/ 1488 h 523"/>
                <a:gd name="T14" fmla="*/ 2748 w 493"/>
                <a:gd name="T15" fmla="*/ 1044 h 523"/>
                <a:gd name="T16" fmla="*/ 2224 w 493"/>
                <a:gd name="T17" fmla="*/ 2064 h 523"/>
                <a:gd name="T18" fmla="*/ 2597 w 493"/>
                <a:gd name="T19" fmla="*/ 1979 h 523"/>
                <a:gd name="T20" fmla="*/ 1199 w 493"/>
                <a:gd name="T21" fmla="*/ 2598 h 5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0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1244 w 418"/>
                <a:gd name="T1" fmla="*/ 2356 h 424"/>
                <a:gd name="T2" fmla="*/ 2146 w 418"/>
                <a:gd name="T3" fmla="*/ 1999 h 424"/>
                <a:gd name="T4" fmla="*/ 1695 w 418"/>
                <a:gd name="T5" fmla="*/ 2011 h 424"/>
                <a:gd name="T6" fmla="*/ 2326 w 418"/>
                <a:gd name="T7" fmla="*/ 1094 h 424"/>
                <a:gd name="T8" fmla="*/ 1421 w 418"/>
                <a:gd name="T9" fmla="*/ 1496 h 424"/>
                <a:gd name="T10" fmla="*/ 1516 w 418"/>
                <a:gd name="T11" fmla="*/ 0 h 424"/>
                <a:gd name="T12" fmla="*/ 836 w 418"/>
                <a:gd name="T13" fmla="*/ 1352 h 424"/>
                <a:gd name="T14" fmla="*/ 139 w 418"/>
                <a:gd name="T15" fmla="*/ 704 h 424"/>
                <a:gd name="T16" fmla="*/ 725 w 418"/>
                <a:gd name="T17" fmla="*/ 2039 h 424"/>
                <a:gd name="T18" fmla="*/ 168 w 418"/>
                <a:gd name="T19" fmla="*/ 1893 h 424"/>
                <a:gd name="T20" fmla="*/ 1209 w 418"/>
                <a:gd name="T21" fmla="*/ 2368 h 424"/>
                <a:gd name="T22" fmla="*/ 1244 w 418"/>
                <a:gd name="T23" fmla="*/ 2356 h 424"/>
                <a:gd name="T24" fmla="*/ 1244 w 418"/>
                <a:gd name="T25" fmla="*/ 2356 h 4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1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295 w 69"/>
                <a:gd name="T1" fmla="*/ 1642 h 295"/>
                <a:gd name="T2" fmla="*/ 385 w 69"/>
                <a:gd name="T3" fmla="*/ 0 h 295"/>
                <a:gd name="T4" fmla="*/ 295 w 69"/>
                <a:gd name="T5" fmla="*/ 1642 h 2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2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750 w 134"/>
                <a:gd name="T1" fmla="*/ 799 h 143"/>
                <a:gd name="T2" fmla="*/ 0 w 134"/>
                <a:gd name="T3" fmla="*/ 0 h 143"/>
                <a:gd name="T4" fmla="*/ 750 w 134"/>
                <a:gd name="T5" fmla="*/ 799 h 1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3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656 w 117"/>
                <a:gd name="T1" fmla="*/ 124 h 40"/>
                <a:gd name="T2" fmla="*/ 0 w 117"/>
                <a:gd name="T3" fmla="*/ 0 h 40"/>
                <a:gd name="T4" fmla="*/ 656 w 117"/>
                <a:gd name="T5" fmla="*/ 124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4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586 h 110"/>
                <a:gd name="T2" fmla="*/ 913 w 164"/>
                <a:gd name="T3" fmla="*/ 0 h 110"/>
                <a:gd name="T4" fmla="*/ 0 w 164"/>
                <a:gd name="T5" fmla="*/ 586 h 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5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144 h 50"/>
                <a:gd name="T2" fmla="*/ 881 w 158"/>
                <a:gd name="T3" fmla="*/ 0 h 50"/>
                <a:gd name="T4" fmla="*/ 0 w 158"/>
                <a:gd name="T5" fmla="*/ 144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6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331 w 79"/>
                <a:gd name="T1" fmla="*/ 33 h 101"/>
                <a:gd name="T2" fmla="*/ 62 w 79"/>
                <a:gd name="T3" fmla="*/ 566 h 101"/>
                <a:gd name="T4" fmla="*/ 0 w 79"/>
                <a:gd name="T5" fmla="*/ 516 h 101"/>
                <a:gd name="T6" fmla="*/ 275 w 79"/>
                <a:gd name="T7" fmla="*/ 324 h 101"/>
                <a:gd name="T8" fmla="*/ 291 w 79"/>
                <a:gd name="T9" fmla="*/ 0 h 101"/>
                <a:gd name="T10" fmla="*/ 331 w 79"/>
                <a:gd name="T11" fmla="*/ 33 h 101"/>
                <a:gd name="T12" fmla="*/ 331 w 79"/>
                <a:gd name="T13" fmla="*/ 33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5" name="Group 64"/>
          <p:cNvGrpSpPr>
            <a:grpSpLocks noChangeAspect="1"/>
          </p:cNvGrpSpPr>
          <p:nvPr/>
        </p:nvGrpSpPr>
        <p:grpSpPr bwMode="auto">
          <a:xfrm flipH="1">
            <a:off x="10782300" y="2959100"/>
            <a:ext cx="1028700" cy="1139825"/>
            <a:chOff x="2052" y="995"/>
            <a:chExt cx="768" cy="852"/>
          </a:xfrm>
        </p:grpSpPr>
        <p:sp>
          <p:nvSpPr>
            <p:cNvPr id="1041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184 w 64"/>
                <a:gd name="T1" fmla="*/ 21 h 98"/>
                <a:gd name="T2" fmla="*/ 66 w 64"/>
                <a:gd name="T3" fmla="*/ 540 h 98"/>
                <a:gd name="T4" fmla="*/ 0 w 64"/>
                <a:gd name="T5" fmla="*/ 512 h 98"/>
                <a:gd name="T6" fmla="*/ 196 w 64"/>
                <a:gd name="T7" fmla="*/ 283 h 98"/>
                <a:gd name="T8" fmla="*/ 134 w 64"/>
                <a:gd name="T9" fmla="*/ 0 h 98"/>
                <a:gd name="T10" fmla="*/ 184 w 64"/>
                <a:gd name="T11" fmla="*/ 21 h 98"/>
                <a:gd name="T12" fmla="*/ 184 w 64"/>
                <a:gd name="T13" fmla="*/ 21 h 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2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905 w 325"/>
                <a:gd name="T1" fmla="*/ 1675 h 309"/>
                <a:gd name="T2" fmla="*/ 1626 w 325"/>
                <a:gd name="T3" fmla="*/ 1241 h 309"/>
                <a:gd name="T4" fmla="*/ 1697 w 325"/>
                <a:gd name="T5" fmla="*/ 847 h 309"/>
                <a:gd name="T6" fmla="*/ 1389 w 325"/>
                <a:gd name="T7" fmla="*/ 1151 h 309"/>
                <a:gd name="T8" fmla="*/ 1496 w 325"/>
                <a:gd name="T9" fmla="*/ 323 h 309"/>
                <a:gd name="T10" fmla="*/ 1356 w 325"/>
                <a:gd name="T11" fmla="*/ 151 h 309"/>
                <a:gd name="T12" fmla="*/ 1101 w 325"/>
                <a:gd name="T13" fmla="*/ 668 h 309"/>
                <a:gd name="T14" fmla="*/ 603 w 325"/>
                <a:gd name="T15" fmla="*/ 168 h 309"/>
                <a:gd name="T16" fmla="*/ 234 w 325"/>
                <a:gd name="T17" fmla="*/ 0 h 309"/>
                <a:gd name="T18" fmla="*/ 647 w 325"/>
                <a:gd name="T19" fmla="*/ 963 h 309"/>
                <a:gd name="T20" fmla="*/ 0 w 325"/>
                <a:gd name="T21" fmla="*/ 901 h 309"/>
                <a:gd name="T22" fmla="*/ 487 w 325"/>
                <a:gd name="T23" fmla="*/ 1430 h 309"/>
                <a:gd name="T24" fmla="*/ 258 w 325"/>
                <a:gd name="T25" fmla="*/ 1453 h 309"/>
                <a:gd name="T26" fmla="*/ 525 w 325"/>
                <a:gd name="T27" fmla="*/ 1670 h 309"/>
                <a:gd name="T28" fmla="*/ 877 w 325"/>
                <a:gd name="T29" fmla="*/ 1687 h 309"/>
                <a:gd name="T30" fmla="*/ 905 w 325"/>
                <a:gd name="T31" fmla="*/ 1675 h 309"/>
                <a:gd name="T32" fmla="*/ 905 w 325"/>
                <a:gd name="T33" fmla="*/ 1675 h 3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3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962 w 275"/>
                <a:gd name="T1" fmla="*/ 1413 h 287"/>
                <a:gd name="T2" fmla="*/ 307 w 275"/>
                <a:gd name="T3" fmla="*/ 1385 h 287"/>
                <a:gd name="T4" fmla="*/ 603 w 275"/>
                <a:gd name="T5" fmla="*/ 1290 h 287"/>
                <a:gd name="T6" fmla="*/ 0 w 275"/>
                <a:gd name="T7" fmla="*/ 868 h 287"/>
                <a:gd name="T8" fmla="*/ 655 w 275"/>
                <a:gd name="T9" fmla="*/ 913 h 287"/>
                <a:gd name="T10" fmla="*/ 274 w 275"/>
                <a:gd name="T11" fmla="*/ 0 h 287"/>
                <a:gd name="T12" fmla="*/ 995 w 275"/>
                <a:gd name="T13" fmla="*/ 696 h 287"/>
                <a:gd name="T14" fmla="*/ 1295 w 275"/>
                <a:gd name="T15" fmla="*/ 139 h 287"/>
                <a:gd name="T16" fmla="*/ 1217 w 275"/>
                <a:gd name="T17" fmla="*/ 1097 h 287"/>
                <a:gd name="T18" fmla="*/ 1536 w 275"/>
                <a:gd name="T19" fmla="*/ 889 h 287"/>
                <a:gd name="T20" fmla="*/ 983 w 275"/>
                <a:gd name="T21" fmla="*/ 1413 h 287"/>
                <a:gd name="T22" fmla="*/ 962 w 275"/>
                <a:gd name="T23" fmla="*/ 1413 h 287"/>
                <a:gd name="T24" fmla="*/ 962 w 275"/>
                <a:gd name="T25" fmla="*/ 1413 h 2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4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417 w 90"/>
                <a:gd name="T1" fmla="*/ 1011 h 182"/>
                <a:gd name="T2" fmla="*/ 0 w 90"/>
                <a:gd name="T3" fmla="*/ 0 h 182"/>
                <a:gd name="T4" fmla="*/ 417 w 90"/>
                <a:gd name="T5" fmla="*/ 1011 h 18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5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664 h 119"/>
                <a:gd name="T2" fmla="*/ 292 w 54"/>
                <a:gd name="T3" fmla="*/ 0 h 119"/>
                <a:gd name="T4" fmla="*/ 0 w 54"/>
                <a:gd name="T5" fmla="*/ 664 h 1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6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221 h 43"/>
                <a:gd name="T2" fmla="*/ 385 w 69"/>
                <a:gd name="T3" fmla="*/ 0 h 43"/>
                <a:gd name="T4" fmla="*/ 0 w 69"/>
                <a:gd name="T5" fmla="*/ 221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7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418 w 75"/>
                <a:gd name="T1" fmla="*/ 0 h 25"/>
                <a:gd name="T2" fmla="*/ 0 w 75"/>
                <a:gd name="T3" fmla="*/ 127 h 25"/>
                <a:gd name="T4" fmla="*/ 418 w 75"/>
                <a:gd name="T5" fmla="*/ 0 h 2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8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709 w 127"/>
                <a:gd name="T1" fmla="*/ 168 h 47"/>
                <a:gd name="T2" fmla="*/ 0 w 127"/>
                <a:gd name="T3" fmla="*/ 0 h 47"/>
                <a:gd name="T4" fmla="*/ 709 w 127"/>
                <a:gd name="T5" fmla="*/ 168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3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79375"/>
            <a:ext cx="91344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8763" y="1485900"/>
            <a:ext cx="91344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602413"/>
            <a:ext cx="6978650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1063625" cy="19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E1F3A-CCC1-4F38-9A6F-6B323CACCF0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475" y="6602413"/>
            <a:ext cx="639763" cy="2365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667E81-1705-4D6A-8283-20E2AF2E11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8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3400">
          <a:solidFill>
            <a:schemeClr val="tx1"/>
          </a:solidFill>
          <a:latin typeface="Cambria" panose="02040503050406030204" pitchFamily="18" charset="0"/>
        </a:defRPr>
      </a:lvl9pPr>
    </p:titleStyle>
    <p:bodyStyle>
      <a:lvl1pPr marL="273050" indent="-228600" algn="l" rtl="0" eaLnBrk="0" fontAlgn="base" hangingPunct="0">
        <a:spcBef>
          <a:spcPts val="1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spcBef>
          <a:spcPts val="10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800"/>
        </a:spcBef>
        <a:spcAft>
          <a:spcPct val="0"/>
        </a:spcAft>
        <a:buClr>
          <a:srgbClr val="404040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1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68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39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41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167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9/27/2022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86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931C6-1C59-4243-8B0C-B9D966007D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A3DA3-E4DC-4D81-9B3D-FEA9D8AF85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3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2.wdp"/><Relationship Id="rId3" Type="http://schemas.microsoft.com/office/2007/relationships/media" Target="../media/media1.mp3"/><Relationship Id="rId7" Type="http://schemas.openxmlformats.org/officeDocument/2006/relationships/image" Target="../media/image27.gif"/><Relationship Id="rId12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30.png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3.png"/><Relationship Id="rId1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slide" Target="slide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jfif"/><Relationship Id="rId7" Type="http://schemas.microsoft.com/office/2007/relationships/hdphoto" Target="../media/hdphoto4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11" Type="http://schemas.microsoft.com/office/2007/relationships/hdphoto" Target="../media/hdphoto6.wdp"/><Relationship Id="rId5" Type="http://schemas.openxmlformats.org/officeDocument/2006/relationships/image" Target="NULL"/><Relationship Id="rId15" Type="http://schemas.microsoft.com/office/2007/relationships/hdphoto" Target="../media/hdphoto8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5.wdp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5" Type="http://schemas.openxmlformats.org/officeDocument/2006/relationships/image" Target="../media/image8.png"/><Relationship Id="rId10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microsoft.com/office/2007/relationships/diagramDrawing" Target="../diagrams/drawing1.xml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gif"/><Relationship Id="rId11" Type="http://schemas.openxmlformats.org/officeDocument/2006/relationships/slide" Target="slide20.xml"/><Relationship Id="rId5" Type="http://schemas.openxmlformats.org/officeDocument/2006/relationships/image" Target="../media/image13.gif"/><Relationship Id="rId15" Type="http://schemas.openxmlformats.org/officeDocument/2006/relationships/slide" Target="slide7.xml"/><Relationship Id="rId10" Type="http://schemas.openxmlformats.org/officeDocument/2006/relationships/image" Target="../media/image18.gif"/><Relationship Id="rId19" Type="http://schemas.openxmlformats.org/officeDocument/2006/relationships/slide" Target="slide10.xml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3.wdp"/><Relationship Id="rId3" Type="http://schemas.openxmlformats.org/officeDocument/2006/relationships/image" Target="../media/image49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17" Type="http://schemas.microsoft.com/office/2007/relationships/hdphoto" Target="../media/hdphoto1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1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11.wdp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gif"/><Relationship Id="rId10" Type="http://schemas.openxmlformats.org/officeDocument/2006/relationships/slide" Target="slide20.xml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gif"/><Relationship Id="rId11" Type="http://schemas.openxmlformats.org/officeDocument/2006/relationships/slide" Target="slide20.xml"/><Relationship Id="rId5" Type="http://schemas.openxmlformats.org/officeDocument/2006/relationships/image" Target="../media/image13.gif"/><Relationship Id="rId15" Type="http://schemas.openxmlformats.org/officeDocument/2006/relationships/slide" Target="slide7.xml"/><Relationship Id="rId10" Type="http://schemas.openxmlformats.org/officeDocument/2006/relationships/image" Target="../media/image18.gif"/><Relationship Id="rId19" Type="http://schemas.openxmlformats.org/officeDocument/2006/relationships/slide" Target="slide10.xml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gif"/><Relationship Id="rId11" Type="http://schemas.openxmlformats.org/officeDocument/2006/relationships/slide" Target="slide20.xml"/><Relationship Id="rId5" Type="http://schemas.openxmlformats.org/officeDocument/2006/relationships/image" Target="../media/image13.gif"/><Relationship Id="rId15" Type="http://schemas.openxmlformats.org/officeDocument/2006/relationships/slide" Target="slide7.xml"/><Relationship Id="rId10" Type="http://schemas.openxmlformats.org/officeDocument/2006/relationships/image" Target="../media/image18.gif"/><Relationship Id="rId19" Type="http://schemas.openxmlformats.org/officeDocument/2006/relationships/slide" Target="slide10.xml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slide" Target="slide7.xml"/><Relationship Id="rId17" Type="http://schemas.openxmlformats.org/officeDocument/2006/relationships/slide" Target="slide10.xml"/><Relationship Id="rId2" Type="http://schemas.openxmlformats.org/officeDocument/2006/relationships/image" Target="../media/image10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2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6702" y="593693"/>
            <a:ext cx="861461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QUÝ THẦY CÔ VỀ DỰ GIỜ TIẾT HỌC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2672" y="3855563"/>
            <a:ext cx="510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GV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: </a:t>
            </a:r>
            <a:r>
              <a:rPr lang="en-US" sz="2400" dirty="0" err="1" smtClean="0"/>
              <a:t>Đỗ</a:t>
            </a:r>
            <a:r>
              <a:rPr lang="en-US" sz="2400" dirty="0" smtClean="0"/>
              <a:t> </a:t>
            </a:r>
            <a:r>
              <a:rPr lang="en-US" sz="2400" dirty="0" err="1" smtClean="0"/>
              <a:t>Quỳnh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4951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48" y="1449013"/>
            <a:ext cx="4067003" cy="4067003"/>
          </a:xfrm>
          <a:prstGeom prst="rect">
            <a:avLst/>
          </a:prstGeom>
        </p:spPr>
      </p:pic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3" name="Snip Diagonal Corner Rectangle 12"/>
          <p:cNvSpPr/>
          <p:nvPr/>
        </p:nvSpPr>
        <p:spPr>
          <a:xfrm>
            <a:off x="1415727" y="389889"/>
            <a:ext cx="9290373" cy="118693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57515" y="597400"/>
            <a:ext cx="10296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lắng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điệu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576824"/>
            <a:ext cx="19050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2127303" y="5701540"/>
            <a:ext cx="1096664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1" y="4389023"/>
            <a:ext cx="1852673" cy="246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52" y="1"/>
            <a:ext cx="9859617" cy="7887694"/>
          </a:xfrm>
          <a:prstGeom prst="rect">
            <a:avLst/>
          </a:prstGeom>
        </p:spPr>
      </p:pic>
      <p:pic>
        <p:nvPicPr>
          <p:cNvPr id="2" name="tiến lên việt nam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950.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5854" y="574874"/>
            <a:ext cx="668857" cy="66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7183" r="4824" b="909"/>
          <a:stretch/>
        </p:blipFill>
        <p:spPr bwMode="auto">
          <a:xfrm>
            <a:off x="5949073" y="716437"/>
            <a:ext cx="5285022" cy="49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54701" y="-956746"/>
            <a:ext cx="9939128" cy="7814746"/>
            <a:chOff x="229716" y="-867923"/>
            <a:chExt cx="9939128" cy="7814746"/>
          </a:xfrm>
        </p:grpSpPr>
        <p:grpSp>
          <p:nvGrpSpPr>
            <p:cNvPr id="16" name="Group 15"/>
            <p:cNvGrpSpPr/>
            <p:nvPr/>
          </p:nvGrpSpPr>
          <p:grpSpPr>
            <a:xfrm>
              <a:off x="229716" y="-867923"/>
              <a:ext cx="9939128" cy="7814746"/>
              <a:chOff x="-12703" y="-974833"/>
              <a:chExt cx="9939128" cy="781474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12703" y="-31968"/>
                <a:ext cx="9939128" cy="6871881"/>
                <a:chOff x="-12703" y="-31968"/>
                <a:chExt cx="9939128" cy="6871881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800"/>
                <a:stretch/>
              </p:blipFill>
              <p:spPr>
                <a:xfrm>
                  <a:off x="-12703" y="-31968"/>
                  <a:ext cx="6971104" cy="6858767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433" t="143" r="-176" b="-143"/>
                <a:stretch/>
              </p:blipFill>
              <p:spPr>
                <a:xfrm>
                  <a:off x="6910945" y="-18854"/>
                  <a:ext cx="3015480" cy="6858767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703" y="883975"/>
                <a:ext cx="1061107" cy="106110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8250" y="1738168"/>
                <a:ext cx="1127571" cy="11275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91" y="-974833"/>
                <a:ext cx="1761897" cy="60599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347238" y="6129740"/>
                <a:ext cx="2648932" cy="4430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625"/>
              <a:stretch/>
            </p:blipFill>
            <p:spPr bwMode="auto">
              <a:xfrm>
                <a:off x="472745" y="5715356"/>
                <a:ext cx="1006549" cy="89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191968" y="1101452"/>
              <a:ext cx="1168595" cy="4888539"/>
              <a:chOff x="1191968" y="1101452"/>
              <a:chExt cx="1168595" cy="488853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968" y="1101452"/>
                <a:ext cx="1168595" cy="116859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39" y="5085116"/>
                <a:ext cx="647700" cy="904875"/>
              </a:xfrm>
              <a:prstGeom prst="rect">
                <a:avLst/>
              </a:prstGeom>
            </p:spPr>
          </p:pic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31" name="mau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14" y="2997225"/>
            <a:ext cx="2651990" cy="2651990"/>
          </a:xfrm>
          <a:prstGeom prst="rect">
            <a:avLst/>
          </a:prstGeom>
        </p:spPr>
      </p:pic>
      <p:pic>
        <p:nvPicPr>
          <p:cNvPr id="30" name="mau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45" y="3000912"/>
            <a:ext cx="2651990" cy="2651990"/>
          </a:xfrm>
          <a:prstGeom prst="rect">
            <a:avLst/>
          </a:prstGeom>
        </p:spPr>
      </p:pic>
      <p:sp>
        <p:nvSpPr>
          <p:cNvPr id="5" name="Rectangle 4">
            <a:hlinkClick r:id="rId14" action="ppaction://hlinksldjump"/>
          </p:cNvPr>
          <p:cNvSpPr/>
          <p:nvPr/>
        </p:nvSpPr>
        <p:spPr>
          <a:xfrm>
            <a:off x="7253607" y="4086564"/>
            <a:ext cx="2868978" cy="787093"/>
          </a:xfrm>
          <a:prstGeom prst="rect">
            <a:avLst/>
          </a:prstGeom>
          <a:solidFill>
            <a:srgbClr val="B00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958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6" y="270857"/>
            <a:ext cx="11796306" cy="635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75798" y="-48475"/>
            <a:ext cx="1791085" cy="1151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0715" y="238774"/>
            <a:ext cx="713825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môn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thao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0715" y="857551"/>
            <a:ext cx="807546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môn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thao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này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US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en-US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9699" y="225933"/>
            <a:ext cx="28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5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1332" y="-15848"/>
            <a:ext cx="104134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400" b="1" dirty="0" err="1">
                <a:solidFill>
                  <a:srgbClr val="0070C0"/>
                </a:solidFill>
                <a:latin typeface="Quicksand" pitchFamily="2" charset="0"/>
                <a:cs typeface="Arial Rounded MT Bold" panose="020F0704030504030204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Quicksand" pitchFamily="2" charset="0"/>
                <a:cs typeface="Arial Rounded MT Bold" panose="020F0704030504030204" charset="0"/>
              </a:rPr>
              <a:t> </a:t>
            </a:r>
            <a:r>
              <a:rPr lang="en-US" sz="5400" b="1" dirty="0" smtClean="0">
                <a:solidFill>
                  <a:srgbClr val="0070C0"/>
                </a:solidFill>
                <a:latin typeface="Quicksand" pitchFamily="2" charset="0"/>
                <a:cs typeface="Arial Rounded MT Bold" panose="020F0704030504030204" charset="0"/>
              </a:rPr>
              <a:t>8: CẦU THỦ DỰ BỊ</a:t>
            </a:r>
            <a:endParaRPr lang="en-US" sz="5400" dirty="0">
              <a:solidFill>
                <a:srgbClr val="0070C0"/>
              </a:solidFill>
              <a:latin typeface="Quicksand" pitchFamily="2" charset="0"/>
              <a:cs typeface="Arial Rounded MT Bold" panose="020F070403050403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1755" y="1514901"/>
            <a:ext cx="928048" cy="423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ad Move On Sticker by carmelacaldart for iOS &amp; Android | GIPHY">
            <a:extLst>
              <a:ext uri="{FF2B5EF4-FFF2-40B4-BE49-F238E27FC236}">
                <a16:creationId xmlns:a16="http://schemas.microsoft.com/office/drawing/2014/main" id="{9B9448D4-962D-4649-A03F-314C58BDF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71348"/>
            <a:ext cx="2558955" cy="164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04E180-56A4-42E8-A617-528B244B4D0C}"/>
              </a:ext>
            </a:extLst>
          </p:cNvPr>
          <p:cNvSpPr txBox="1"/>
          <p:nvPr/>
        </p:nvSpPr>
        <p:spPr>
          <a:xfrm>
            <a:off x="242981" y="415917"/>
            <a:ext cx="1284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34   35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4524"/>
            <a:ext cx="12192000" cy="6793476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616858" y="1006676"/>
            <a:ext cx="505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01" y="1478480"/>
            <a:ext cx="9721151" cy="51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0030" cy="67713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3386" y="281321"/>
            <a:ext cx="11043257" cy="1193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400" b="1" dirty="0" err="1" smtClean="0">
                <a:latin typeface="Quicksand" pitchFamily="2" charset="0"/>
                <a:cs typeface="Arial Rounded MT Bold" panose="020F0704030504030204" charset="0"/>
              </a:rPr>
              <a:t>Bài</a:t>
            </a:r>
            <a:r>
              <a:rPr lang="en-US" sz="5400" b="1" dirty="0" smtClean="0">
                <a:latin typeface="Quicksand" pitchFamily="2" charset="0"/>
                <a:cs typeface="Arial Rounded MT Bold" panose="020F0704030504030204" charset="0"/>
              </a:rPr>
              <a:t> 8: </a:t>
            </a:r>
            <a:r>
              <a:rPr lang="en-US" sz="5400" b="1" dirty="0" err="1" smtClean="0">
                <a:latin typeface="Quicksand" pitchFamily="2" charset="0"/>
                <a:cs typeface="Arial Rounded MT Bold" panose="020F0704030504030204" charset="0"/>
              </a:rPr>
              <a:t>Cầu</a:t>
            </a:r>
            <a:r>
              <a:rPr lang="en-US" sz="5400" b="1" dirty="0" smtClean="0">
                <a:latin typeface="Quicksand" pitchFamily="2" charset="0"/>
                <a:cs typeface="Arial Rounded MT Bold" panose="020F0704030504030204" charset="0"/>
              </a:rPr>
              <a:t> </a:t>
            </a:r>
            <a:r>
              <a:rPr lang="en-US" sz="5400" b="1" dirty="0" err="1" smtClean="0">
                <a:latin typeface="Quicksand" pitchFamily="2" charset="0"/>
                <a:cs typeface="Arial Rounded MT Bold" panose="020F0704030504030204" charset="0"/>
              </a:rPr>
              <a:t>thủ</a:t>
            </a:r>
            <a:r>
              <a:rPr lang="en-US" sz="5400" b="1" dirty="0" smtClean="0">
                <a:latin typeface="Quicksand" pitchFamily="2" charset="0"/>
                <a:cs typeface="Arial Rounded MT Bold" panose="020F0704030504030204" charset="0"/>
              </a:rPr>
              <a:t> </a:t>
            </a:r>
            <a:r>
              <a:rPr lang="en-US" sz="5400" b="1" dirty="0" err="1" smtClean="0">
                <a:latin typeface="Quicksand" pitchFamily="2" charset="0"/>
                <a:cs typeface="Arial Rounded MT Bold" panose="020F0704030504030204" charset="0"/>
              </a:rPr>
              <a:t>dự</a:t>
            </a:r>
            <a:r>
              <a:rPr lang="en-US" sz="5400" b="1" dirty="0" smtClean="0">
                <a:latin typeface="Quicksand" pitchFamily="2" charset="0"/>
                <a:cs typeface="Arial Rounded MT Bold" panose="020F0704030504030204" charset="0"/>
              </a:rPr>
              <a:t> </a:t>
            </a:r>
            <a:r>
              <a:rPr lang="en-US" sz="5400" b="1" dirty="0" err="1" smtClean="0">
                <a:latin typeface="Quicksand" pitchFamily="2" charset="0"/>
                <a:cs typeface="Arial Rounded MT Bold" panose="020F0704030504030204" charset="0"/>
              </a:rPr>
              <a:t>bị</a:t>
            </a:r>
            <a:r>
              <a:rPr lang="en-US" sz="5400" b="1" dirty="0" smtClean="0">
                <a:latin typeface="Quicksand" pitchFamily="2" charset="0"/>
                <a:cs typeface="Arial Rounded MT Bold" panose="020F0704030504030204" charset="0"/>
              </a:rPr>
              <a:t> (</a:t>
            </a:r>
            <a:r>
              <a:rPr lang="en-US" sz="5400" b="1" dirty="0" err="1" smtClean="0">
                <a:latin typeface="Quicksand" pitchFamily="2" charset="0"/>
                <a:cs typeface="Arial Rounded MT Bold" panose="020F0704030504030204" charset="0"/>
              </a:rPr>
              <a:t>Tiết</a:t>
            </a:r>
            <a:r>
              <a:rPr lang="en-US" sz="5400" b="1" dirty="0" smtClean="0">
                <a:latin typeface="Quicksand" pitchFamily="2" charset="0"/>
                <a:cs typeface="Arial Rounded MT Bold" panose="020F0704030504030204" charset="0"/>
              </a:rPr>
              <a:t> 1)</a:t>
            </a:r>
            <a:endParaRPr lang="en-US" sz="5400" dirty="0">
              <a:latin typeface="Quicksand" pitchFamily="2" charset="0"/>
              <a:cs typeface="Arial Rounded MT Bold" panose="020F07040305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03" y="-298181"/>
            <a:ext cx="3228223" cy="2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969">
                        <a14:foregroundMark x1="8125" y1="53125" x2="8125" y2="53125"/>
                        <a14:foregroundMark x1="93125" y1="47500" x2="93125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94" y="-292114"/>
            <a:ext cx="6850082" cy="340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3462141" y="985755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UTM Aircona" panose="02040603050506020204" pitchFamily="18" charset="0"/>
              </a:rPr>
              <a:t>Yêu</a:t>
            </a:r>
            <a:r>
              <a:rPr lang="en-US" sz="54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UTM Aircona" panose="020406030505060202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UTM Aircona" panose="02040603050506020204" pitchFamily="18" charset="0"/>
              </a:rPr>
              <a:t>cầu</a:t>
            </a:r>
            <a:r>
              <a:rPr lang="en-US" sz="54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UTM Aircona" panose="020406030505060202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UTM Aircona" panose="02040603050506020204" pitchFamily="18" charset="0"/>
              </a:rPr>
              <a:t>cần</a:t>
            </a:r>
            <a:r>
              <a:rPr lang="en-US" sz="5400" b="1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UTM Aircona" panose="02040603050506020204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UTM Aircona" panose="02040603050506020204" pitchFamily="18" charset="0"/>
              </a:rPr>
              <a:t>đạt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UTM Aircona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625" y="2376491"/>
            <a:ext cx="5126724" cy="4577094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>
          <a:xfrm>
            <a:off x="1343835" y="4665038"/>
            <a:ext cx="7790731" cy="943909"/>
          </a:xfrm>
          <a:prstGeom prst="homePlate">
            <a:avLst/>
          </a:prstGeom>
          <a:solidFill>
            <a:srgbClr val="CFEAFD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2" b="78275" l="4077" r="96643">
                        <a14:foregroundMark x1="6954" y1="43131" x2="8873" y2="44728"/>
                        <a14:foregroundMark x1="10072" y1="43450" x2="8873" y2="44728"/>
                        <a14:foregroundMark x1="9113" y1="44888" x2="10312" y2="45687"/>
                        <a14:foregroundMark x1="6954" y1="45687" x2="8873" y2="44728"/>
                        <a14:foregroundMark x1="9353" y1="59265" x2="9353" y2="59265"/>
                        <a14:foregroundMark x1="63789" y1="24281" x2="65707" y2="22843"/>
                        <a14:foregroundMark x1="65707" y1="24920" x2="63789" y2="22524"/>
                        <a14:foregroundMark x1="82974" y1="34984" x2="82014" y2="37061"/>
                        <a14:foregroundMark x1="90647" y1="41693" x2="92086" y2="4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2" y="4063893"/>
            <a:ext cx="1250001" cy="210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09466" y="4759207"/>
            <a:ext cx="6834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/>
                <a:ea typeface="Roboto Medium" charset="0"/>
                <a:cs typeface="Times New Roman" pitchFamily="18" charset="0"/>
              </a:rPr>
              <a:t>2.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iết phân biệt lời của người kể chuyện với lời của các nhân vật (gấu con, khỉ, các con vật khác); 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400" dirty="0">
              <a:latin typeface="Arial-Rounded"/>
              <a:ea typeface="Roboto Medium" charset="0"/>
              <a:cs typeface="Times New Roman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664783" y="3003239"/>
            <a:ext cx="7384952" cy="912203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18" b="93046" l="3994" r="95208">
                        <a14:foregroundMark x1="26198" y1="33094" x2="33387" y2="27098"/>
                        <a14:foregroundMark x1="85623" y1="89448" x2="88818" y2="88969"/>
                        <a14:foregroundMark x1="13259" y1="27338" x2="14058" y2="28777"/>
                        <a14:foregroundMark x1="12620" y1="28777" x2="14217" y2="27098"/>
                        <a14:foregroundMark x1="13099" y1="26859" x2="13419" y2="27578"/>
                        <a14:foregroundMark x1="11661" y1="45564" x2="12460" y2="47002"/>
                        <a14:foregroundMark x1="6230" y1="61151" x2="7029" y2="63070"/>
                        <a14:foregroundMark x1="85942" y1="25180" x2="84345" y2="25899"/>
                        <a14:foregroundMark x1="91054" y1="45084" x2="92013" y2="43645"/>
                        <a14:foregroundMark x1="89936" y1="59472" x2="90735" y2="58034"/>
                        <a14:foregroundMark x1="92013" y1="45803" x2="91534" y2="42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45" y="3003239"/>
            <a:ext cx="1108407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07427" y="3225100"/>
            <a:ext cx="736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/>
                <a:ea typeface="Roboto Medium" charset="0"/>
                <a:cs typeface="Times New Roman" pitchFamily="18" charset="0"/>
              </a:rPr>
              <a:t>1.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Đọc đúng, rõ r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ng câu chuyện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Cầu thủ dự b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ị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29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7378" y="1149461"/>
            <a:ext cx="102773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3108"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chậm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chạp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-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à,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buồn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lâu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Hằng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sớm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gôn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,…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“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!”, “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!”, “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718482" y="286883"/>
            <a:ext cx="4702639" cy="686716"/>
          </a:xfrm>
          <a:prstGeom prst="roundRect">
            <a:avLst/>
          </a:prstGeom>
          <a:solidFill>
            <a:srgbClr val="DEF4F8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 8: CẦU THỦ DỰ BỊ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43481" y="6132212"/>
            <a:ext cx="505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9138" y="362352"/>
            <a:ext cx="1356462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 mẫu</a:t>
            </a:r>
            <a:endParaRPr lang="en-US" sz="2400" b="1" kern="0" dirty="0">
              <a:solidFill>
                <a:prstClr val="white"/>
              </a:solidFill>
              <a:latin typeface="Calibri Ligh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829;p68"/>
          <p:cNvGrpSpPr/>
          <p:nvPr/>
        </p:nvGrpSpPr>
        <p:grpSpPr>
          <a:xfrm>
            <a:off x="7473768" y="438614"/>
            <a:ext cx="3398256" cy="3231527"/>
            <a:chOff x="8728400" y="11249125"/>
            <a:chExt cx="2090475" cy="2069100"/>
          </a:xfrm>
        </p:grpSpPr>
        <p:sp>
          <p:nvSpPr>
            <p:cNvPr id="13" name="Google Shape;1830;p68"/>
            <p:cNvSpPr/>
            <p:nvPr/>
          </p:nvSpPr>
          <p:spPr>
            <a:xfrm>
              <a:off x="8728400" y="11249125"/>
              <a:ext cx="2090475" cy="2069100"/>
            </a:xfrm>
            <a:custGeom>
              <a:avLst/>
              <a:gdLst/>
              <a:ahLst/>
              <a:cxnLst/>
              <a:rect l="l" t="t" r="r" b="b"/>
              <a:pathLst>
                <a:path w="83619" h="82764" extrusionOk="0">
                  <a:moveTo>
                    <a:pt x="40290" y="0"/>
                  </a:moveTo>
                  <a:cubicBezTo>
                    <a:pt x="40176" y="0"/>
                    <a:pt x="40062" y="8"/>
                    <a:pt x="39940" y="23"/>
                  </a:cubicBezTo>
                  <a:lnTo>
                    <a:pt x="39484" y="145"/>
                  </a:lnTo>
                  <a:cubicBezTo>
                    <a:pt x="39206" y="52"/>
                    <a:pt x="38891" y="12"/>
                    <a:pt x="38596" y="12"/>
                  </a:cubicBezTo>
                  <a:cubicBezTo>
                    <a:pt x="38505" y="12"/>
                    <a:pt x="38415" y="16"/>
                    <a:pt x="38329" y="23"/>
                  </a:cubicBezTo>
                  <a:lnTo>
                    <a:pt x="32402" y="814"/>
                  </a:lnTo>
                  <a:cubicBezTo>
                    <a:pt x="31673" y="935"/>
                    <a:pt x="31065" y="1269"/>
                    <a:pt x="30639" y="1756"/>
                  </a:cubicBezTo>
                  <a:cubicBezTo>
                    <a:pt x="30328" y="1711"/>
                    <a:pt x="30032" y="1683"/>
                    <a:pt x="29730" y="1683"/>
                  </a:cubicBezTo>
                  <a:cubicBezTo>
                    <a:pt x="29619" y="1683"/>
                    <a:pt x="29507" y="1687"/>
                    <a:pt x="29393" y="1695"/>
                  </a:cubicBezTo>
                  <a:cubicBezTo>
                    <a:pt x="29210" y="1695"/>
                    <a:pt x="29058" y="1725"/>
                    <a:pt x="28846" y="1725"/>
                  </a:cubicBezTo>
                  <a:cubicBezTo>
                    <a:pt x="28359" y="1817"/>
                    <a:pt x="27873" y="1908"/>
                    <a:pt x="27417" y="2060"/>
                  </a:cubicBezTo>
                  <a:cubicBezTo>
                    <a:pt x="27113" y="2181"/>
                    <a:pt x="26809" y="2303"/>
                    <a:pt x="26536" y="2424"/>
                  </a:cubicBezTo>
                  <a:cubicBezTo>
                    <a:pt x="26232" y="2516"/>
                    <a:pt x="25928" y="2668"/>
                    <a:pt x="25624" y="2820"/>
                  </a:cubicBezTo>
                  <a:cubicBezTo>
                    <a:pt x="25320" y="2972"/>
                    <a:pt x="25016" y="3184"/>
                    <a:pt x="24712" y="3367"/>
                  </a:cubicBezTo>
                  <a:cubicBezTo>
                    <a:pt x="24408" y="3549"/>
                    <a:pt x="24104" y="3792"/>
                    <a:pt x="23830" y="4005"/>
                  </a:cubicBezTo>
                  <a:cubicBezTo>
                    <a:pt x="23557" y="4279"/>
                    <a:pt x="23314" y="4583"/>
                    <a:pt x="23131" y="4917"/>
                  </a:cubicBezTo>
                  <a:cubicBezTo>
                    <a:pt x="22829" y="4824"/>
                    <a:pt x="22545" y="4784"/>
                    <a:pt x="22252" y="4784"/>
                  </a:cubicBezTo>
                  <a:cubicBezTo>
                    <a:pt x="22161" y="4784"/>
                    <a:pt x="22070" y="4788"/>
                    <a:pt x="21976" y="4795"/>
                  </a:cubicBezTo>
                  <a:cubicBezTo>
                    <a:pt x="21551" y="4856"/>
                    <a:pt x="21125" y="5039"/>
                    <a:pt x="20730" y="5251"/>
                  </a:cubicBezTo>
                  <a:lnTo>
                    <a:pt x="18238" y="6984"/>
                  </a:lnTo>
                  <a:cubicBezTo>
                    <a:pt x="17842" y="7227"/>
                    <a:pt x="17539" y="7622"/>
                    <a:pt x="17326" y="7987"/>
                  </a:cubicBezTo>
                  <a:lnTo>
                    <a:pt x="16809" y="7987"/>
                  </a:lnTo>
                  <a:cubicBezTo>
                    <a:pt x="16262" y="8078"/>
                    <a:pt x="15684" y="8352"/>
                    <a:pt x="15259" y="8716"/>
                  </a:cubicBezTo>
                  <a:lnTo>
                    <a:pt x="11581" y="12151"/>
                  </a:lnTo>
                  <a:cubicBezTo>
                    <a:pt x="10973" y="12698"/>
                    <a:pt x="10669" y="13458"/>
                    <a:pt x="10699" y="14279"/>
                  </a:cubicBezTo>
                  <a:lnTo>
                    <a:pt x="10335" y="14279"/>
                  </a:lnTo>
                  <a:cubicBezTo>
                    <a:pt x="9575" y="14370"/>
                    <a:pt x="8876" y="14826"/>
                    <a:pt x="8450" y="15495"/>
                  </a:cubicBezTo>
                  <a:lnTo>
                    <a:pt x="5684" y="19689"/>
                  </a:lnTo>
                  <a:cubicBezTo>
                    <a:pt x="5471" y="20054"/>
                    <a:pt x="5319" y="20419"/>
                    <a:pt x="5259" y="20814"/>
                  </a:cubicBezTo>
                  <a:cubicBezTo>
                    <a:pt x="5107" y="20966"/>
                    <a:pt x="5015" y="21148"/>
                    <a:pt x="4924" y="21331"/>
                  </a:cubicBezTo>
                  <a:lnTo>
                    <a:pt x="3830" y="23610"/>
                  </a:lnTo>
                  <a:cubicBezTo>
                    <a:pt x="3648" y="24005"/>
                    <a:pt x="3556" y="24400"/>
                    <a:pt x="3526" y="24826"/>
                  </a:cubicBezTo>
                  <a:cubicBezTo>
                    <a:pt x="3222" y="25130"/>
                    <a:pt x="2979" y="25525"/>
                    <a:pt x="2827" y="25981"/>
                  </a:cubicBezTo>
                  <a:lnTo>
                    <a:pt x="2067" y="28474"/>
                  </a:lnTo>
                  <a:cubicBezTo>
                    <a:pt x="1976" y="28869"/>
                    <a:pt x="1915" y="29264"/>
                    <a:pt x="1976" y="29659"/>
                  </a:cubicBezTo>
                  <a:cubicBezTo>
                    <a:pt x="1581" y="30084"/>
                    <a:pt x="1368" y="30571"/>
                    <a:pt x="1277" y="31148"/>
                  </a:cubicBezTo>
                  <a:lnTo>
                    <a:pt x="851" y="34127"/>
                  </a:lnTo>
                  <a:cubicBezTo>
                    <a:pt x="760" y="34826"/>
                    <a:pt x="942" y="35495"/>
                    <a:pt x="1277" y="36072"/>
                  </a:cubicBezTo>
                  <a:cubicBezTo>
                    <a:pt x="1003" y="36316"/>
                    <a:pt x="790" y="36620"/>
                    <a:pt x="639" y="36954"/>
                  </a:cubicBezTo>
                  <a:cubicBezTo>
                    <a:pt x="487" y="37258"/>
                    <a:pt x="365" y="37562"/>
                    <a:pt x="304" y="37896"/>
                  </a:cubicBezTo>
                  <a:cubicBezTo>
                    <a:pt x="213" y="38170"/>
                    <a:pt x="152" y="38474"/>
                    <a:pt x="91" y="38747"/>
                  </a:cubicBezTo>
                  <a:cubicBezTo>
                    <a:pt x="61" y="38990"/>
                    <a:pt x="31" y="39294"/>
                    <a:pt x="31" y="39598"/>
                  </a:cubicBezTo>
                  <a:cubicBezTo>
                    <a:pt x="31" y="39872"/>
                    <a:pt x="0" y="40115"/>
                    <a:pt x="31" y="40328"/>
                  </a:cubicBezTo>
                  <a:cubicBezTo>
                    <a:pt x="31" y="41057"/>
                    <a:pt x="152" y="41726"/>
                    <a:pt x="395" y="42395"/>
                  </a:cubicBezTo>
                  <a:cubicBezTo>
                    <a:pt x="639" y="43063"/>
                    <a:pt x="1003" y="43702"/>
                    <a:pt x="1459" y="44249"/>
                  </a:cubicBezTo>
                  <a:cubicBezTo>
                    <a:pt x="1976" y="44826"/>
                    <a:pt x="2584" y="45313"/>
                    <a:pt x="3253" y="45647"/>
                  </a:cubicBezTo>
                  <a:cubicBezTo>
                    <a:pt x="3982" y="46042"/>
                    <a:pt x="4803" y="46194"/>
                    <a:pt x="5684" y="46194"/>
                  </a:cubicBezTo>
                  <a:cubicBezTo>
                    <a:pt x="5867" y="46194"/>
                    <a:pt x="6110" y="46194"/>
                    <a:pt x="6292" y="46164"/>
                  </a:cubicBezTo>
                  <a:cubicBezTo>
                    <a:pt x="6474" y="46103"/>
                    <a:pt x="6718" y="46073"/>
                    <a:pt x="6900" y="46042"/>
                  </a:cubicBezTo>
                  <a:lnTo>
                    <a:pt x="6900" y="46042"/>
                  </a:lnTo>
                  <a:cubicBezTo>
                    <a:pt x="6687" y="46620"/>
                    <a:pt x="6262" y="47106"/>
                    <a:pt x="5775" y="47440"/>
                  </a:cubicBezTo>
                  <a:cubicBezTo>
                    <a:pt x="4894" y="48018"/>
                    <a:pt x="4408" y="48960"/>
                    <a:pt x="4468" y="49994"/>
                  </a:cubicBezTo>
                  <a:cubicBezTo>
                    <a:pt x="4468" y="50146"/>
                    <a:pt x="4499" y="50298"/>
                    <a:pt x="4560" y="50419"/>
                  </a:cubicBezTo>
                  <a:cubicBezTo>
                    <a:pt x="3800" y="50753"/>
                    <a:pt x="3222" y="51422"/>
                    <a:pt x="3040" y="52304"/>
                  </a:cubicBezTo>
                  <a:lnTo>
                    <a:pt x="2888" y="52942"/>
                  </a:lnTo>
                  <a:cubicBezTo>
                    <a:pt x="2827" y="53185"/>
                    <a:pt x="2675" y="53398"/>
                    <a:pt x="2493" y="53519"/>
                  </a:cubicBezTo>
                  <a:cubicBezTo>
                    <a:pt x="1672" y="54097"/>
                    <a:pt x="1216" y="55070"/>
                    <a:pt x="1277" y="56103"/>
                  </a:cubicBezTo>
                  <a:cubicBezTo>
                    <a:pt x="1398" y="57137"/>
                    <a:pt x="2037" y="58018"/>
                    <a:pt x="2979" y="58413"/>
                  </a:cubicBezTo>
                  <a:cubicBezTo>
                    <a:pt x="3222" y="58504"/>
                    <a:pt x="3405" y="58687"/>
                    <a:pt x="3496" y="58930"/>
                  </a:cubicBezTo>
                  <a:lnTo>
                    <a:pt x="3739" y="59507"/>
                  </a:lnTo>
                  <a:cubicBezTo>
                    <a:pt x="4215" y="60488"/>
                    <a:pt x="5207" y="61133"/>
                    <a:pt x="6288" y="61133"/>
                  </a:cubicBezTo>
                  <a:cubicBezTo>
                    <a:pt x="6380" y="61133"/>
                    <a:pt x="6473" y="61128"/>
                    <a:pt x="6566" y="61118"/>
                  </a:cubicBezTo>
                  <a:lnTo>
                    <a:pt x="6626" y="61118"/>
                  </a:lnTo>
                  <a:cubicBezTo>
                    <a:pt x="7782" y="60966"/>
                    <a:pt x="8754" y="60146"/>
                    <a:pt x="9028" y="58991"/>
                  </a:cubicBezTo>
                  <a:lnTo>
                    <a:pt x="9180" y="58352"/>
                  </a:lnTo>
                  <a:cubicBezTo>
                    <a:pt x="9210" y="58109"/>
                    <a:pt x="9362" y="57896"/>
                    <a:pt x="9575" y="57775"/>
                  </a:cubicBezTo>
                  <a:cubicBezTo>
                    <a:pt x="10031" y="57471"/>
                    <a:pt x="10365" y="57015"/>
                    <a:pt x="10548" y="56559"/>
                  </a:cubicBezTo>
                  <a:lnTo>
                    <a:pt x="10973" y="56559"/>
                  </a:lnTo>
                  <a:cubicBezTo>
                    <a:pt x="12098" y="56407"/>
                    <a:pt x="13010" y="55617"/>
                    <a:pt x="13314" y="54492"/>
                  </a:cubicBezTo>
                  <a:lnTo>
                    <a:pt x="13587" y="53519"/>
                  </a:lnTo>
                  <a:cubicBezTo>
                    <a:pt x="13678" y="53246"/>
                    <a:pt x="13769" y="53033"/>
                    <a:pt x="13891" y="52790"/>
                  </a:cubicBezTo>
                  <a:cubicBezTo>
                    <a:pt x="14347" y="53793"/>
                    <a:pt x="14833" y="54735"/>
                    <a:pt x="15411" y="55647"/>
                  </a:cubicBezTo>
                  <a:cubicBezTo>
                    <a:pt x="15411" y="55678"/>
                    <a:pt x="15441" y="55678"/>
                    <a:pt x="15441" y="55708"/>
                  </a:cubicBezTo>
                  <a:cubicBezTo>
                    <a:pt x="15563" y="55921"/>
                    <a:pt x="15684" y="56073"/>
                    <a:pt x="15806" y="56255"/>
                  </a:cubicBezTo>
                  <a:cubicBezTo>
                    <a:pt x="15836" y="56346"/>
                    <a:pt x="15867" y="56377"/>
                    <a:pt x="15897" y="56437"/>
                  </a:cubicBezTo>
                  <a:cubicBezTo>
                    <a:pt x="16140" y="56802"/>
                    <a:pt x="16353" y="57137"/>
                    <a:pt x="16627" y="57471"/>
                  </a:cubicBezTo>
                  <a:cubicBezTo>
                    <a:pt x="16657" y="57562"/>
                    <a:pt x="16748" y="57623"/>
                    <a:pt x="16779" y="57653"/>
                  </a:cubicBezTo>
                  <a:cubicBezTo>
                    <a:pt x="17022" y="58018"/>
                    <a:pt x="17265" y="58322"/>
                    <a:pt x="17539" y="58656"/>
                  </a:cubicBezTo>
                  <a:cubicBezTo>
                    <a:pt x="17569" y="58687"/>
                    <a:pt x="17630" y="58717"/>
                    <a:pt x="17630" y="58747"/>
                  </a:cubicBezTo>
                  <a:cubicBezTo>
                    <a:pt x="16323" y="62669"/>
                    <a:pt x="16627" y="67228"/>
                    <a:pt x="18542" y="71331"/>
                  </a:cubicBezTo>
                  <a:cubicBezTo>
                    <a:pt x="19788" y="74036"/>
                    <a:pt x="22067" y="76347"/>
                    <a:pt x="25016" y="77836"/>
                  </a:cubicBezTo>
                  <a:cubicBezTo>
                    <a:pt x="26988" y="78822"/>
                    <a:pt x="28997" y="79119"/>
                    <a:pt x="30972" y="79119"/>
                  </a:cubicBezTo>
                  <a:cubicBezTo>
                    <a:pt x="31553" y="79119"/>
                    <a:pt x="32132" y="79093"/>
                    <a:pt x="32706" y="79052"/>
                  </a:cubicBezTo>
                  <a:cubicBezTo>
                    <a:pt x="34651" y="81027"/>
                    <a:pt x="37326" y="82000"/>
                    <a:pt x="38542" y="82365"/>
                  </a:cubicBezTo>
                  <a:cubicBezTo>
                    <a:pt x="39393" y="82627"/>
                    <a:pt x="40275" y="82763"/>
                    <a:pt x="41132" y="82763"/>
                  </a:cubicBezTo>
                  <a:cubicBezTo>
                    <a:pt x="41469" y="82763"/>
                    <a:pt x="41803" y="82742"/>
                    <a:pt x="42129" y="82699"/>
                  </a:cubicBezTo>
                  <a:cubicBezTo>
                    <a:pt x="42889" y="82608"/>
                    <a:pt x="43557" y="82395"/>
                    <a:pt x="44226" y="82091"/>
                  </a:cubicBezTo>
                  <a:cubicBezTo>
                    <a:pt x="44864" y="81787"/>
                    <a:pt x="45381" y="81362"/>
                    <a:pt x="45807" y="80906"/>
                  </a:cubicBezTo>
                  <a:cubicBezTo>
                    <a:pt x="46354" y="81271"/>
                    <a:pt x="46962" y="81514"/>
                    <a:pt x="47630" y="81666"/>
                  </a:cubicBezTo>
                  <a:cubicBezTo>
                    <a:pt x="48077" y="81759"/>
                    <a:pt x="48524" y="81795"/>
                    <a:pt x="48978" y="81795"/>
                  </a:cubicBezTo>
                  <a:cubicBezTo>
                    <a:pt x="49265" y="81795"/>
                    <a:pt x="49555" y="81781"/>
                    <a:pt x="49849" y="81757"/>
                  </a:cubicBezTo>
                  <a:cubicBezTo>
                    <a:pt x="50974" y="81605"/>
                    <a:pt x="52129" y="81179"/>
                    <a:pt x="53193" y="80572"/>
                  </a:cubicBezTo>
                  <a:cubicBezTo>
                    <a:pt x="54287" y="79933"/>
                    <a:pt x="56627" y="78322"/>
                    <a:pt x="58056" y="75951"/>
                  </a:cubicBezTo>
                  <a:cubicBezTo>
                    <a:pt x="60548" y="75526"/>
                    <a:pt x="63071" y="74766"/>
                    <a:pt x="65229" y="72912"/>
                  </a:cubicBezTo>
                  <a:cubicBezTo>
                    <a:pt x="67722" y="70723"/>
                    <a:pt x="69394" y="67927"/>
                    <a:pt x="69941" y="65009"/>
                  </a:cubicBezTo>
                  <a:cubicBezTo>
                    <a:pt x="70761" y="60541"/>
                    <a:pt x="69941" y="56042"/>
                    <a:pt x="67783" y="52577"/>
                  </a:cubicBezTo>
                  <a:cubicBezTo>
                    <a:pt x="67843" y="52425"/>
                    <a:pt x="67935" y="52273"/>
                    <a:pt x="67995" y="52091"/>
                  </a:cubicBezTo>
                  <a:cubicBezTo>
                    <a:pt x="68026" y="51969"/>
                    <a:pt x="68087" y="51848"/>
                    <a:pt x="68147" y="51787"/>
                  </a:cubicBezTo>
                  <a:cubicBezTo>
                    <a:pt x="68269" y="51513"/>
                    <a:pt x="68391" y="51240"/>
                    <a:pt x="68482" y="50936"/>
                  </a:cubicBezTo>
                  <a:cubicBezTo>
                    <a:pt x="68543" y="50814"/>
                    <a:pt x="68573" y="50753"/>
                    <a:pt x="68603" y="50632"/>
                  </a:cubicBezTo>
                  <a:lnTo>
                    <a:pt x="68938" y="49598"/>
                  </a:lnTo>
                  <a:cubicBezTo>
                    <a:pt x="68938" y="49568"/>
                    <a:pt x="68998" y="49538"/>
                    <a:pt x="68998" y="49507"/>
                  </a:cubicBezTo>
                  <a:cubicBezTo>
                    <a:pt x="69090" y="49112"/>
                    <a:pt x="69242" y="48687"/>
                    <a:pt x="69363" y="48291"/>
                  </a:cubicBezTo>
                  <a:cubicBezTo>
                    <a:pt x="69485" y="47896"/>
                    <a:pt x="69546" y="47532"/>
                    <a:pt x="69667" y="47106"/>
                  </a:cubicBezTo>
                  <a:lnTo>
                    <a:pt x="69667" y="47015"/>
                  </a:lnTo>
                  <a:lnTo>
                    <a:pt x="69789" y="46559"/>
                  </a:lnTo>
                  <a:lnTo>
                    <a:pt x="69910" y="46103"/>
                  </a:lnTo>
                  <a:cubicBezTo>
                    <a:pt x="69941" y="45890"/>
                    <a:pt x="69971" y="45647"/>
                    <a:pt x="70062" y="45404"/>
                  </a:cubicBezTo>
                  <a:cubicBezTo>
                    <a:pt x="70093" y="45282"/>
                    <a:pt x="70093" y="45161"/>
                    <a:pt x="70093" y="45039"/>
                  </a:cubicBezTo>
                  <a:cubicBezTo>
                    <a:pt x="70123" y="44887"/>
                    <a:pt x="70123" y="44766"/>
                    <a:pt x="70153" y="44644"/>
                  </a:cubicBezTo>
                  <a:cubicBezTo>
                    <a:pt x="70457" y="44857"/>
                    <a:pt x="70701" y="45161"/>
                    <a:pt x="70883" y="45495"/>
                  </a:cubicBezTo>
                  <a:lnTo>
                    <a:pt x="71369" y="46407"/>
                  </a:lnTo>
                  <a:cubicBezTo>
                    <a:pt x="71885" y="47303"/>
                    <a:pt x="72814" y="47860"/>
                    <a:pt x="73808" y="47860"/>
                  </a:cubicBezTo>
                  <a:cubicBezTo>
                    <a:pt x="73926" y="47860"/>
                    <a:pt x="74046" y="47852"/>
                    <a:pt x="74166" y="47835"/>
                  </a:cubicBezTo>
                  <a:cubicBezTo>
                    <a:pt x="74196" y="47835"/>
                    <a:pt x="74227" y="47835"/>
                    <a:pt x="74318" y="47775"/>
                  </a:cubicBezTo>
                  <a:cubicBezTo>
                    <a:pt x="74378" y="47775"/>
                    <a:pt x="74500" y="47744"/>
                    <a:pt x="74561" y="47714"/>
                  </a:cubicBezTo>
                  <a:cubicBezTo>
                    <a:pt x="74865" y="48139"/>
                    <a:pt x="75321" y="48474"/>
                    <a:pt x="75837" y="48656"/>
                  </a:cubicBezTo>
                  <a:cubicBezTo>
                    <a:pt x="76050" y="48747"/>
                    <a:pt x="76233" y="48930"/>
                    <a:pt x="76354" y="49112"/>
                  </a:cubicBezTo>
                  <a:lnTo>
                    <a:pt x="76658" y="49720"/>
                  </a:lnTo>
                  <a:cubicBezTo>
                    <a:pt x="77149" y="50648"/>
                    <a:pt x="78106" y="51233"/>
                    <a:pt x="79132" y="51233"/>
                  </a:cubicBezTo>
                  <a:cubicBezTo>
                    <a:pt x="79249" y="51233"/>
                    <a:pt x="79367" y="51225"/>
                    <a:pt x="79485" y="51209"/>
                  </a:cubicBezTo>
                  <a:lnTo>
                    <a:pt x="79546" y="51209"/>
                  </a:lnTo>
                  <a:cubicBezTo>
                    <a:pt x="80731" y="51027"/>
                    <a:pt x="81673" y="50146"/>
                    <a:pt x="81917" y="48960"/>
                  </a:cubicBezTo>
                  <a:lnTo>
                    <a:pt x="82008" y="48322"/>
                  </a:lnTo>
                  <a:cubicBezTo>
                    <a:pt x="82069" y="48079"/>
                    <a:pt x="82221" y="47866"/>
                    <a:pt x="82403" y="47714"/>
                  </a:cubicBezTo>
                  <a:cubicBezTo>
                    <a:pt x="83224" y="47106"/>
                    <a:pt x="83619" y="46073"/>
                    <a:pt x="83497" y="45039"/>
                  </a:cubicBezTo>
                  <a:cubicBezTo>
                    <a:pt x="82920" y="44249"/>
                    <a:pt x="82251" y="43367"/>
                    <a:pt x="81309" y="43033"/>
                  </a:cubicBezTo>
                  <a:cubicBezTo>
                    <a:pt x="81066" y="42972"/>
                    <a:pt x="80883" y="42759"/>
                    <a:pt x="80762" y="42577"/>
                  </a:cubicBezTo>
                  <a:lnTo>
                    <a:pt x="80458" y="41969"/>
                  </a:lnTo>
                  <a:cubicBezTo>
                    <a:pt x="80032" y="41209"/>
                    <a:pt x="79303" y="40693"/>
                    <a:pt x="78512" y="40541"/>
                  </a:cubicBezTo>
                  <a:cubicBezTo>
                    <a:pt x="78512" y="40389"/>
                    <a:pt x="78512" y="40237"/>
                    <a:pt x="78482" y="40085"/>
                  </a:cubicBezTo>
                  <a:cubicBezTo>
                    <a:pt x="78300" y="39051"/>
                    <a:pt x="77600" y="38261"/>
                    <a:pt x="76628" y="37896"/>
                  </a:cubicBezTo>
                  <a:cubicBezTo>
                    <a:pt x="75898" y="37683"/>
                    <a:pt x="75321" y="37167"/>
                    <a:pt x="74956" y="36498"/>
                  </a:cubicBezTo>
                  <a:lnTo>
                    <a:pt x="74834" y="36285"/>
                  </a:lnTo>
                  <a:lnTo>
                    <a:pt x="77965" y="35768"/>
                  </a:lnTo>
                  <a:cubicBezTo>
                    <a:pt x="78725" y="35677"/>
                    <a:pt x="79394" y="35221"/>
                    <a:pt x="79850" y="34553"/>
                  </a:cubicBezTo>
                  <a:cubicBezTo>
                    <a:pt x="80275" y="33914"/>
                    <a:pt x="80427" y="33124"/>
                    <a:pt x="80275" y="32364"/>
                  </a:cubicBezTo>
                  <a:lnTo>
                    <a:pt x="79667" y="29750"/>
                  </a:lnTo>
                  <a:cubicBezTo>
                    <a:pt x="79515" y="29081"/>
                    <a:pt x="79120" y="28534"/>
                    <a:pt x="78634" y="28139"/>
                  </a:cubicBezTo>
                  <a:lnTo>
                    <a:pt x="77904" y="26011"/>
                  </a:lnTo>
                  <a:cubicBezTo>
                    <a:pt x="77783" y="25647"/>
                    <a:pt x="77600" y="25343"/>
                    <a:pt x="77327" y="25069"/>
                  </a:cubicBezTo>
                  <a:cubicBezTo>
                    <a:pt x="77296" y="24644"/>
                    <a:pt x="77175" y="24218"/>
                    <a:pt x="76962" y="23853"/>
                  </a:cubicBezTo>
                  <a:lnTo>
                    <a:pt x="75564" y="21422"/>
                  </a:lnTo>
                  <a:cubicBezTo>
                    <a:pt x="75442" y="21179"/>
                    <a:pt x="75290" y="20996"/>
                    <a:pt x="75108" y="20844"/>
                  </a:cubicBezTo>
                  <a:cubicBezTo>
                    <a:pt x="75169" y="20115"/>
                    <a:pt x="75017" y="19416"/>
                    <a:pt x="74561" y="18777"/>
                  </a:cubicBezTo>
                  <a:lnTo>
                    <a:pt x="72737" y="16346"/>
                  </a:lnTo>
                  <a:cubicBezTo>
                    <a:pt x="72179" y="15670"/>
                    <a:pt x="71365" y="15250"/>
                    <a:pt x="70516" y="15250"/>
                  </a:cubicBezTo>
                  <a:cubicBezTo>
                    <a:pt x="70486" y="15250"/>
                    <a:pt x="70457" y="15250"/>
                    <a:pt x="70427" y="15251"/>
                  </a:cubicBezTo>
                  <a:cubicBezTo>
                    <a:pt x="70397" y="14461"/>
                    <a:pt x="70153" y="13671"/>
                    <a:pt x="69789" y="12911"/>
                  </a:cubicBezTo>
                  <a:cubicBezTo>
                    <a:pt x="69424" y="12181"/>
                    <a:pt x="68938" y="11543"/>
                    <a:pt x="68330" y="10966"/>
                  </a:cubicBezTo>
                  <a:cubicBezTo>
                    <a:pt x="67965" y="10571"/>
                    <a:pt x="67539" y="10236"/>
                    <a:pt x="67114" y="9902"/>
                  </a:cubicBezTo>
                  <a:cubicBezTo>
                    <a:pt x="66628" y="9567"/>
                    <a:pt x="66141" y="9203"/>
                    <a:pt x="65594" y="8960"/>
                  </a:cubicBezTo>
                  <a:cubicBezTo>
                    <a:pt x="65229" y="8754"/>
                    <a:pt x="64813" y="8652"/>
                    <a:pt x="64410" y="8652"/>
                  </a:cubicBezTo>
                  <a:cubicBezTo>
                    <a:pt x="64276" y="8652"/>
                    <a:pt x="64143" y="8663"/>
                    <a:pt x="64014" y="8686"/>
                  </a:cubicBezTo>
                  <a:cubicBezTo>
                    <a:pt x="63953" y="8686"/>
                    <a:pt x="63922" y="8686"/>
                    <a:pt x="63892" y="8716"/>
                  </a:cubicBezTo>
                  <a:cubicBezTo>
                    <a:pt x="63740" y="8412"/>
                    <a:pt x="63558" y="8108"/>
                    <a:pt x="63314" y="7835"/>
                  </a:cubicBezTo>
                  <a:cubicBezTo>
                    <a:pt x="62828" y="7197"/>
                    <a:pt x="62220" y="6680"/>
                    <a:pt x="61460" y="6224"/>
                  </a:cubicBezTo>
                  <a:cubicBezTo>
                    <a:pt x="60913" y="5920"/>
                    <a:pt x="60396" y="5646"/>
                    <a:pt x="59819" y="5525"/>
                  </a:cubicBezTo>
                  <a:cubicBezTo>
                    <a:pt x="59545" y="5464"/>
                    <a:pt x="59302" y="5403"/>
                    <a:pt x="59029" y="5373"/>
                  </a:cubicBezTo>
                  <a:cubicBezTo>
                    <a:pt x="58998" y="5190"/>
                    <a:pt x="58907" y="5008"/>
                    <a:pt x="58846" y="4856"/>
                  </a:cubicBezTo>
                  <a:cubicBezTo>
                    <a:pt x="58542" y="4157"/>
                    <a:pt x="57965" y="3640"/>
                    <a:pt x="57235" y="3367"/>
                  </a:cubicBezTo>
                  <a:lnTo>
                    <a:pt x="51612" y="1300"/>
                  </a:lnTo>
                  <a:cubicBezTo>
                    <a:pt x="51282" y="1182"/>
                    <a:pt x="50934" y="1137"/>
                    <a:pt x="50610" y="1137"/>
                  </a:cubicBezTo>
                  <a:cubicBezTo>
                    <a:pt x="50516" y="1137"/>
                    <a:pt x="50424" y="1141"/>
                    <a:pt x="50335" y="1148"/>
                  </a:cubicBezTo>
                  <a:cubicBezTo>
                    <a:pt x="49788" y="1239"/>
                    <a:pt x="49272" y="1452"/>
                    <a:pt x="48846" y="1817"/>
                  </a:cubicBezTo>
                  <a:cubicBezTo>
                    <a:pt x="48421" y="996"/>
                    <a:pt x="47630" y="449"/>
                    <a:pt x="46688" y="358"/>
                  </a:cubicBezTo>
                  <a:lnTo>
                    <a:pt x="44196" y="84"/>
                  </a:lnTo>
                  <a:cubicBezTo>
                    <a:pt x="44125" y="74"/>
                    <a:pt x="44057" y="71"/>
                    <a:pt x="43991" y="71"/>
                  </a:cubicBezTo>
                  <a:cubicBezTo>
                    <a:pt x="43858" y="71"/>
                    <a:pt x="43729" y="84"/>
                    <a:pt x="43588" y="84"/>
                  </a:cubicBezTo>
                  <a:cubicBezTo>
                    <a:pt x="43375" y="145"/>
                    <a:pt x="43132" y="175"/>
                    <a:pt x="42919" y="297"/>
                  </a:cubicBezTo>
                  <a:lnTo>
                    <a:pt x="40639" y="23"/>
                  </a:lnTo>
                  <a:cubicBezTo>
                    <a:pt x="40518" y="8"/>
                    <a:pt x="40404" y="0"/>
                    <a:pt x="40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1831;p68"/>
            <p:cNvGrpSpPr/>
            <p:nvPr/>
          </p:nvGrpSpPr>
          <p:grpSpPr>
            <a:xfrm>
              <a:off x="8823375" y="11586025"/>
              <a:ext cx="1912675" cy="1663650"/>
              <a:chOff x="8823375" y="11586025"/>
              <a:chExt cx="1912675" cy="1663650"/>
            </a:xfrm>
          </p:grpSpPr>
          <p:sp>
            <p:nvSpPr>
              <p:cNvPr id="30" name="Google Shape;1847;p68"/>
              <p:cNvSpPr/>
              <p:nvPr/>
            </p:nvSpPr>
            <p:spPr>
              <a:xfrm>
                <a:off x="9043750" y="11587650"/>
                <a:ext cx="1367825" cy="1341825"/>
              </a:xfrm>
              <a:custGeom>
                <a:avLst/>
                <a:gdLst/>
                <a:ahLst/>
                <a:cxnLst/>
                <a:rect l="l" t="t" r="r" b="b"/>
                <a:pathLst>
                  <a:path w="54713" h="53673" extrusionOk="0">
                    <a:moveTo>
                      <a:pt x="27821" y="1"/>
                    </a:moveTo>
                    <a:cubicBezTo>
                      <a:pt x="27183" y="1"/>
                      <a:pt x="26542" y="23"/>
                      <a:pt x="25898" y="69"/>
                    </a:cubicBezTo>
                    <a:cubicBezTo>
                      <a:pt x="25411" y="130"/>
                      <a:pt x="24955" y="160"/>
                      <a:pt x="24499" y="251"/>
                    </a:cubicBezTo>
                    <a:cubicBezTo>
                      <a:pt x="24104" y="312"/>
                      <a:pt x="23709" y="343"/>
                      <a:pt x="23314" y="434"/>
                    </a:cubicBezTo>
                    <a:cubicBezTo>
                      <a:pt x="22676" y="555"/>
                      <a:pt x="22037" y="647"/>
                      <a:pt x="21429" y="799"/>
                    </a:cubicBezTo>
                    <a:cubicBezTo>
                      <a:pt x="18907" y="1406"/>
                      <a:pt x="16566" y="2379"/>
                      <a:pt x="14378" y="3625"/>
                    </a:cubicBezTo>
                    <a:cubicBezTo>
                      <a:pt x="14165" y="3747"/>
                      <a:pt x="13982" y="3838"/>
                      <a:pt x="13770" y="3960"/>
                    </a:cubicBezTo>
                    <a:cubicBezTo>
                      <a:pt x="12858" y="4507"/>
                      <a:pt x="12007" y="5115"/>
                      <a:pt x="11156" y="5783"/>
                    </a:cubicBezTo>
                    <a:cubicBezTo>
                      <a:pt x="4043" y="11407"/>
                      <a:pt x="0" y="20495"/>
                      <a:pt x="1155" y="30130"/>
                    </a:cubicBezTo>
                    <a:cubicBezTo>
                      <a:pt x="1520" y="32927"/>
                      <a:pt x="2280" y="35541"/>
                      <a:pt x="3374" y="37972"/>
                    </a:cubicBezTo>
                    <a:cubicBezTo>
                      <a:pt x="4256" y="39948"/>
                      <a:pt x="5380" y="41802"/>
                      <a:pt x="6718" y="43474"/>
                    </a:cubicBezTo>
                    <a:cubicBezTo>
                      <a:pt x="7812" y="44842"/>
                      <a:pt x="9028" y="46088"/>
                      <a:pt x="10365" y="47243"/>
                    </a:cubicBezTo>
                    <a:cubicBezTo>
                      <a:pt x="11460" y="48155"/>
                      <a:pt x="12554" y="48976"/>
                      <a:pt x="13770" y="49705"/>
                    </a:cubicBezTo>
                    <a:cubicBezTo>
                      <a:pt x="17905" y="52236"/>
                      <a:pt x="22743" y="53672"/>
                      <a:pt x="27824" y="53672"/>
                    </a:cubicBezTo>
                    <a:cubicBezTo>
                      <a:pt x="28905" y="53672"/>
                      <a:pt x="29997" y="53607"/>
                      <a:pt x="31095" y="53474"/>
                    </a:cubicBezTo>
                    <a:cubicBezTo>
                      <a:pt x="37326" y="52684"/>
                      <a:pt x="42798" y="49827"/>
                      <a:pt x="46901" y="45693"/>
                    </a:cubicBezTo>
                    <a:cubicBezTo>
                      <a:pt x="47266" y="45298"/>
                      <a:pt x="47600" y="44963"/>
                      <a:pt x="47934" y="44568"/>
                    </a:cubicBezTo>
                    <a:cubicBezTo>
                      <a:pt x="48664" y="43778"/>
                      <a:pt x="49333" y="42896"/>
                      <a:pt x="49941" y="41985"/>
                    </a:cubicBezTo>
                    <a:cubicBezTo>
                      <a:pt x="52828" y="37820"/>
                      <a:pt x="54500" y="32835"/>
                      <a:pt x="54652" y="27547"/>
                    </a:cubicBezTo>
                    <a:cubicBezTo>
                      <a:pt x="54713" y="26574"/>
                      <a:pt x="54652" y="25571"/>
                      <a:pt x="54591" y="24598"/>
                    </a:cubicBezTo>
                    <a:cubicBezTo>
                      <a:pt x="54561" y="24203"/>
                      <a:pt x="54500" y="23869"/>
                      <a:pt x="54470" y="23504"/>
                    </a:cubicBezTo>
                    <a:cubicBezTo>
                      <a:pt x="54348" y="22501"/>
                      <a:pt x="54166" y="21559"/>
                      <a:pt x="53862" y="20586"/>
                    </a:cubicBezTo>
                    <a:cubicBezTo>
                      <a:pt x="53770" y="20343"/>
                      <a:pt x="53740" y="20100"/>
                      <a:pt x="53679" y="19826"/>
                    </a:cubicBezTo>
                    <a:cubicBezTo>
                      <a:pt x="53375" y="18671"/>
                      <a:pt x="52950" y="17486"/>
                      <a:pt x="52494" y="16391"/>
                    </a:cubicBezTo>
                    <a:cubicBezTo>
                      <a:pt x="52463" y="16270"/>
                      <a:pt x="52433" y="16118"/>
                      <a:pt x="52342" y="15996"/>
                    </a:cubicBezTo>
                    <a:cubicBezTo>
                      <a:pt x="52038" y="15236"/>
                      <a:pt x="51673" y="14507"/>
                      <a:pt x="51278" y="13838"/>
                    </a:cubicBezTo>
                    <a:cubicBezTo>
                      <a:pt x="46651" y="5470"/>
                      <a:pt x="37731" y="1"/>
                      <a:pt x="27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848;p68"/>
              <p:cNvSpPr/>
              <p:nvPr/>
            </p:nvSpPr>
            <p:spPr>
              <a:xfrm>
                <a:off x="9048300" y="11731475"/>
                <a:ext cx="708250" cy="1075850"/>
              </a:xfrm>
              <a:custGeom>
                <a:avLst/>
                <a:gdLst/>
                <a:ahLst/>
                <a:cxnLst/>
                <a:rect l="l" t="t" r="r" b="b"/>
                <a:pathLst>
                  <a:path w="28330" h="43034" extrusionOk="0">
                    <a:moveTo>
                      <a:pt x="11095" y="0"/>
                    </a:moveTo>
                    <a:cubicBezTo>
                      <a:pt x="10396" y="517"/>
                      <a:pt x="9758" y="1064"/>
                      <a:pt x="9150" y="1672"/>
                    </a:cubicBezTo>
                    <a:cubicBezTo>
                      <a:pt x="3223" y="7325"/>
                      <a:pt x="1" y="15623"/>
                      <a:pt x="1065" y="24347"/>
                    </a:cubicBezTo>
                    <a:cubicBezTo>
                      <a:pt x="1551" y="28541"/>
                      <a:pt x="3010" y="32371"/>
                      <a:pt x="5168" y="35684"/>
                    </a:cubicBezTo>
                    <a:cubicBezTo>
                      <a:pt x="5624" y="36353"/>
                      <a:pt x="6080" y="37052"/>
                      <a:pt x="6597" y="37691"/>
                    </a:cubicBezTo>
                    <a:cubicBezTo>
                      <a:pt x="7225" y="37555"/>
                      <a:pt x="7850" y="37478"/>
                      <a:pt x="8460" y="37478"/>
                    </a:cubicBezTo>
                    <a:cubicBezTo>
                      <a:pt x="9769" y="37478"/>
                      <a:pt x="11010" y="37832"/>
                      <a:pt x="12068" y="38724"/>
                    </a:cubicBezTo>
                    <a:cubicBezTo>
                      <a:pt x="12797" y="39332"/>
                      <a:pt x="13436" y="40153"/>
                      <a:pt x="14348" y="40274"/>
                    </a:cubicBezTo>
                    <a:cubicBezTo>
                      <a:pt x="14424" y="40284"/>
                      <a:pt x="14499" y="40289"/>
                      <a:pt x="14573" y="40289"/>
                    </a:cubicBezTo>
                    <a:cubicBezTo>
                      <a:pt x="15651" y="40289"/>
                      <a:pt x="16519" y="39312"/>
                      <a:pt x="17600" y="39028"/>
                    </a:cubicBezTo>
                    <a:cubicBezTo>
                      <a:pt x="17847" y="38957"/>
                      <a:pt x="18096" y="38924"/>
                      <a:pt x="18344" y="38924"/>
                    </a:cubicBezTo>
                    <a:cubicBezTo>
                      <a:pt x="19471" y="38924"/>
                      <a:pt x="20588" y="39599"/>
                      <a:pt x="21460" y="40396"/>
                    </a:cubicBezTo>
                    <a:cubicBezTo>
                      <a:pt x="22524" y="41308"/>
                      <a:pt x="23527" y="42432"/>
                      <a:pt x="24895" y="42888"/>
                    </a:cubicBezTo>
                    <a:cubicBezTo>
                      <a:pt x="25190" y="42986"/>
                      <a:pt x="25505" y="43034"/>
                      <a:pt x="25821" y="43034"/>
                    </a:cubicBezTo>
                    <a:cubicBezTo>
                      <a:pt x="26972" y="43034"/>
                      <a:pt x="28126" y="42405"/>
                      <a:pt x="28269" y="41308"/>
                    </a:cubicBezTo>
                    <a:cubicBezTo>
                      <a:pt x="28330" y="40639"/>
                      <a:pt x="28026" y="39970"/>
                      <a:pt x="27661" y="39484"/>
                    </a:cubicBezTo>
                    <a:cubicBezTo>
                      <a:pt x="25260" y="36353"/>
                      <a:pt x="20062" y="36536"/>
                      <a:pt x="17752" y="33344"/>
                    </a:cubicBezTo>
                    <a:cubicBezTo>
                      <a:pt x="16931" y="32219"/>
                      <a:pt x="16475" y="30608"/>
                      <a:pt x="15168" y="30092"/>
                    </a:cubicBezTo>
                    <a:cubicBezTo>
                      <a:pt x="14868" y="29972"/>
                      <a:pt x="14562" y="29922"/>
                      <a:pt x="14251" y="29922"/>
                    </a:cubicBezTo>
                    <a:cubicBezTo>
                      <a:pt x="12836" y="29922"/>
                      <a:pt x="11331" y="30942"/>
                      <a:pt x="9915" y="30942"/>
                    </a:cubicBezTo>
                    <a:cubicBezTo>
                      <a:pt x="9594" y="30942"/>
                      <a:pt x="9277" y="30889"/>
                      <a:pt x="8968" y="30760"/>
                    </a:cubicBezTo>
                    <a:cubicBezTo>
                      <a:pt x="7357" y="30152"/>
                      <a:pt x="7113" y="27934"/>
                      <a:pt x="7812" y="26353"/>
                    </a:cubicBezTo>
                    <a:cubicBezTo>
                      <a:pt x="8542" y="24803"/>
                      <a:pt x="9940" y="23678"/>
                      <a:pt x="10943" y="22310"/>
                    </a:cubicBezTo>
                    <a:cubicBezTo>
                      <a:pt x="13253" y="19149"/>
                      <a:pt x="13345" y="14560"/>
                      <a:pt x="11156" y="11307"/>
                    </a:cubicBezTo>
                    <a:cubicBezTo>
                      <a:pt x="8876" y="7872"/>
                      <a:pt x="12433" y="3374"/>
                      <a:pt x="110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849;p68"/>
              <p:cNvSpPr/>
              <p:nvPr/>
            </p:nvSpPr>
            <p:spPr>
              <a:xfrm>
                <a:off x="9984300" y="12266225"/>
                <a:ext cx="425750" cy="371050"/>
              </a:xfrm>
              <a:custGeom>
                <a:avLst/>
                <a:gdLst/>
                <a:ahLst/>
                <a:cxnLst/>
                <a:rect l="l" t="t" r="r" b="b"/>
                <a:pathLst>
                  <a:path w="17030" h="14842" extrusionOk="0">
                    <a:moveTo>
                      <a:pt x="15375" y="0"/>
                    </a:moveTo>
                    <a:cubicBezTo>
                      <a:pt x="15296" y="0"/>
                      <a:pt x="15219" y="11"/>
                      <a:pt x="15145" y="39"/>
                    </a:cubicBezTo>
                    <a:cubicBezTo>
                      <a:pt x="14568" y="160"/>
                      <a:pt x="14294" y="799"/>
                      <a:pt x="14021" y="1285"/>
                    </a:cubicBezTo>
                    <a:cubicBezTo>
                      <a:pt x="13382" y="2531"/>
                      <a:pt x="12349" y="3565"/>
                      <a:pt x="11133" y="4203"/>
                    </a:cubicBezTo>
                    <a:cubicBezTo>
                      <a:pt x="10915" y="4339"/>
                      <a:pt x="10600" y="4451"/>
                      <a:pt x="10318" y="4451"/>
                    </a:cubicBezTo>
                    <a:cubicBezTo>
                      <a:pt x="10285" y="4451"/>
                      <a:pt x="10253" y="4449"/>
                      <a:pt x="10221" y="4446"/>
                    </a:cubicBezTo>
                    <a:cubicBezTo>
                      <a:pt x="9674" y="4325"/>
                      <a:pt x="9401" y="3717"/>
                      <a:pt x="8945" y="3352"/>
                    </a:cubicBezTo>
                    <a:cubicBezTo>
                      <a:pt x="8646" y="3083"/>
                      <a:pt x="8251" y="2968"/>
                      <a:pt x="7844" y="2968"/>
                    </a:cubicBezTo>
                    <a:cubicBezTo>
                      <a:pt x="7423" y="2968"/>
                      <a:pt x="6990" y="3090"/>
                      <a:pt x="6635" y="3291"/>
                    </a:cubicBezTo>
                    <a:cubicBezTo>
                      <a:pt x="5905" y="3717"/>
                      <a:pt x="5419" y="4446"/>
                      <a:pt x="4993" y="5176"/>
                    </a:cubicBezTo>
                    <a:cubicBezTo>
                      <a:pt x="4355" y="6300"/>
                      <a:pt x="3808" y="7547"/>
                      <a:pt x="3443" y="8823"/>
                    </a:cubicBezTo>
                    <a:cubicBezTo>
                      <a:pt x="3230" y="9462"/>
                      <a:pt x="3048" y="10191"/>
                      <a:pt x="2470" y="10556"/>
                    </a:cubicBezTo>
                    <a:cubicBezTo>
                      <a:pt x="1984" y="10890"/>
                      <a:pt x="1255" y="10890"/>
                      <a:pt x="799" y="11316"/>
                    </a:cubicBezTo>
                    <a:cubicBezTo>
                      <a:pt x="1" y="12084"/>
                      <a:pt x="984" y="13599"/>
                      <a:pt x="2128" y="13599"/>
                    </a:cubicBezTo>
                    <a:cubicBezTo>
                      <a:pt x="2161" y="13599"/>
                      <a:pt x="2194" y="13598"/>
                      <a:pt x="2227" y="13595"/>
                    </a:cubicBezTo>
                    <a:cubicBezTo>
                      <a:pt x="3413" y="13535"/>
                      <a:pt x="4264" y="12531"/>
                      <a:pt x="4963" y="11589"/>
                    </a:cubicBezTo>
                    <a:cubicBezTo>
                      <a:pt x="5267" y="11164"/>
                      <a:pt x="5571" y="10708"/>
                      <a:pt x="6027" y="10495"/>
                    </a:cubicBezTo>
                    <a:cubicBezTo>
                      <a:pt x="6228" y="10400"/>
                      <a:pt x="6439" y="10358"/>
                      <a:pt x="6652" y="10358"/>
                    </a:cubicBezTo>
                    <a:cubicBezTo>
                      <a:pt x="7467" y="10358"/>
                      <a:pt x="8317" y="10975"/>
                      <a:pt x="8823" y="11650"/>
                    </a:cubicBezTo>
                    <a:cubicBezTo>
                      <a:pt x="9492" y="12531"/>
                      <a:pt x="9917" y="13626"/>
                      <a:pt x="10829" y="14234"/>
                    </a:cubicBezTo>
                    <a:cubicBezTo>
                      <a:pt x="11315" y="14538"/>
                      <a:pt x="11802" y="14690"/>
                      <a:pt x="12319" y="14842"/>
                    </a:cubicBezTo>
                    <a:cubicBezTo>
                      <a:pt x="12471" y="14659"/>
                      <a:pt x="12592" y="14477"/>
                      <a:pt x="12714" y="14294"/>
                    </a:cubicBezTo>
                    <a:cubicBezTo>
                      <a:pt x="14385" y="11741"/>
                      <a:pt x="15601" y="8884"/>
                      <a:pt x="16331" y="5844"/>
                    </a:cubicBezTo>
                    <a:cubicBezTo>
                      <a:pt x="16726" y="4112"/>
                      <a:pt x="16999" y="2288"/>
                      <a:pt x="17030" y="404"/>
                    </a:cubicBezTo>
                    <a:cubicBezTo>
                      <a:pt x="16696" y="282"/>
                      <a:pt x="16361" y="191"/>
                      <a:pt x="15966" y="100"/>
                    </a:cubicBezTo>
                    <a:cubicBezTo>
                      <a:pt x="15754" y="57"/>
                      <a:pt x="15558" y="0"/>
                      <a:pt x="1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850;p68"/>
              <p:cNvSpPr/>
              <p:nvPr/>
            </p:nvSpPr>
            <p:spPr>
              <a:xfrm>
                <a:off x="9600750" y="11586025"/>
                <a:ext cx="725725" cy="483075"/>
              </a:xfrm>
              <a:custGeom>
                <a:avLst/>
                <a:gdLst/>
                <a:ahLst/>
                <a:cxnLst/>
                <a:rect l="l" t="t" r="r" b="b"/>
                <a:pathLst>
                  <a:path w="29029" h="19323" extrusionOk="0">
                    <a:moveTo>
                      <a:pt x="5549" y="1"/>
                    </a:moveTo>
                    <a:cubicBezTo>
                      <a:pt x="4938" y="1"/>
                      <a:pt x="4328" y="23"/>
                      <a:pt x="3709" y="73"/>
                    </a:cubicBezTo>
                    <a:cubicBezTo>
                      <a:pt x="3648" y="438"/>
                      <a:pt x="3587" y="803"/>
                      <a:pt x="3435" y="1168"/>
                    </a:cubicBezTo>
                    <a:cubicBezTo>
                      <a:pt x="2979" y="2292"/>
                      <a:pt x="1885" y="2991"/>
                      <a:pt x="1216" y="4025"/>
                    </a:cubicBezTo>
                    <a:cubicBezTo>
                      <a:pt x="0" y="5940"/>
                      <a:pt x="821" y="8827"/>
                      <a:pt x="2858" y="9800"/>
                    </a:cubicBezTo>
                    <a:cubicBezTo>
                      <a:pt x="4013" y="10377"/>
                      <a:pt x="5381" y="10377"/>
                      <a:pt x="6627" y="10712"/>
                    </a:cubicBezTo>
                    <a:cubicBezTo>
                      <a:pt x="11368" y="12080"/>
                      <a:pt x="13587" y="18554"/>
                      <a:pt x="18481" y="19253"/>
                    </a:cubicBezTo>
                    <a:cubicBezTo>
                      <a:pt x="18791" y="19300"/>
                      <a:pt x="19096" y="19323"/>
                      <a:pt x="19397" y="19323"/>
                    </a:cubicBezTo>
                    <a:cubicBezTo>
                      <a:pt x="22961" y="19323"/>
                      <a:pt x="25917" y="16171"/>
                      <a:pt x="29028" y="13873"/>
                    </a:cubicBezTo>
                    <a:cubicBezTo>
                      <a:pt x="27357" y="10864"/>
                      <a:pt x="25168" y="8219"/>
                      <a:pt x="22584" y="6031"/>
                    </a:cubicBezTo>
                    <a:cubicBezTo>
                      <a:pt x="18238" y="2535"/>
                      <a:pt x="12858" y="347"/>
                      <a:pt x="7052" y="43"/>
                    </a:cubicBezTo>
                    <a:cubicBezTo>
                      <a:pt x="6547" y="16"/>
                      <a:pt x="6047" y="1"/>
                      <a:pt x="5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851;p68"/>
              <p:cNvSpPr/>
              <p:nvPr/>
            </p:nvSpPr>
            <p:spPr>
              <a:xfrm>
                <a:off x="9732975" y="11587075"/>
                <a:ext cx="431650" cy="34932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13973" extrusionOk="0">
                    <a:moveTo>
                      <a:pt x="1672" y="1"/>
                    </a:moveTo>
                    <a:cubicBezTo>
                      <a:pt x="912" y="1460"/>
                      <a:pt x="0" y="2919"/>
                      <a:pt x="699" y="4287"/>
                    </a:cubicBezTo>
                    <a:cubicBezTo>
                      <a:pt x="1313" y="5541"/>
                      <a:pt x="2871" y="5875"/>
                      <a:pt x="4274" y="5875"/>
                    </a:cubicBezTo>
                    <a:cubicBezTo>
                      <a:pt x="4401" y="5875"/>
                      <a:pt x="4527" y="5872"/>
                      <a:pt x="4651" y="5867"/>
                    </a:cubicBezTo>
                    <a:cubicBezTo>
                      <a:pt x="5096" y="5849"/>
                      <a:pt x="5554" y="5826"/>
                      <a:pt x="6007" y="5826"/>
                    </a:cubicBezTo>
                    <a:cubicBezTo>
                      <a:pt x="7103" y="5826"/>
                      <a:pt x="8172" y="5961"/>
                      <a:pt x="8967" y="6627"/>
                    </a:cubicBezTo>
                    <a:cubicBezTo>
                      <a:pt x="9909" y="7448"/>
                      <a:pt x="10183" y="8724"/>
                      <a:pt x="10426" y="9940"/>
                    </a:cubicBezTo>
                    <a:cubicBezTo>
                      <a:pt x="10639" y="11156"/>
                      <a:pt x="10882" y="12463"/>
                      <a:pt x="11733" y="13314"/>
                    </a:cubicBezTo>
                    <a:cubicBezTo>
                      <a:pt x="12157" y="13738"/>
                      <a:pt x="12786" y="13973"/>
                      <a:pt x="13378" y="13973"/>
                    </a:cubicBezTo>
                    <a:cubicBezTo>
                      <a:pt x="14016" y="13973"/>
                      <a:pt x="14612" y="13701"/>
                      <a:pt x="14864" y="13101"/>
                    </a:cubicBezTo>
                    <a:cubicBezTo>
                      <a:pt x="15046" y="12645"/>
                      <a:pt x="15016" y="12159"/>
                      <a:pt x="14985" y="11673"/>
                    </a:cubicBezTo>
                    <a:cubicBezTo>
                      <a:pt x="14864" y="9910"/>
                      <a:pt x="15077" y="7904"/>
                      <a:pt x="16384" y="6688"/>
                    </a:cubicBezTo>
                    <a:cubicBezTo>
                      <a:pt x="16657" y="6414"/>
                      <a:pt x="16961" y="6232"/>
                      <a:pt x="17265" y="6050"/>
                    </a:cubicBezTo>
                    <a:cubicBezTo>
                      <a:pt x="12918" y="2493"/>
                      <a:pt x="7538" y="335"/>
                      <a:pt x="1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852;p68"/>
              <p:cNvSpPr/>
              <p:nvPr/>
            </p:nvSpPr>
            <p:spPr>
              <a:xfrm>
                <a:off x="9045275" y="11773250"/>
                <a:ext cx="518600" cy="911275"/>
              </a:xfrm>
              <a:custGeom>
                <a:avLst/>
                <a:gdLst/>
                <a:ahLst/>
                <a:cxnLst/>
                <a:rect l="l" t="t" r="r" b="b"/>
                <a:pathLst>
                  <a:path w="20744" h="36451" extrusionOk="0">
                    <a:moveTo>
                      <a:pt x="9149" y="1"/>
                    </a:moveTo>
                    <a:cubicBezTo>
                      <a:pt x="3222" y="5654"/>
                      <a:pt x="0" y="13952"/>
                      <a:pt x="1064" y="22676"/>
                    </a:cubicBezTo>
                    <a:cubicBezTo>
                      <a:pt x="1550" y="26870"/>
                      <a:pt x="3009" y="30700"/>
                      <a:pt x="5167" y="34013"/>
                    </a:cubicBezTo>
                    <a:cubicBezTo>
                      <a:pt x="5266" y="34021"/>
                      <a:pt x="5361" y="34025"/>
                      <a:pt x="5453" y="34025"/>
                    </a:cubicBezTo>
                    <a:cubicBezTo>
                      <a:pt x="5730" y="34025"/>
                      <a:pt x="5981" y="33991"/>
                      <a:pt x="6231" y="33922"/>
                    </a:cubicBezTo>
                    <a:cubicBezTo>
                      <a:pt x="7143" y="33679"/>
                      <a:pt x="7933" y="33132"/>
                      <a:pt x="8845" y="33102"/>
                    </a:cubicBezTo>
                    <a:cubicBezTo>
                      <a:pt x="8867" y="33101"/>
                      <a:pt x="8889" y="33101"/>
                      <a:pt x="8911" y="33101"/>
                    </a:cubicBezTo>
                    <a:cubicBezTo>
                      <a:pt x="10957" y="33101"/>
                      <a:pt x="12289" y="35768"/>
                      <a:pt x="14227" y="35768"/>
                    </a:cubicBezTo>
                    <a:cubicBezTo>
                      <a:pt x="14326" y="35768"/>
                      <a:pt x="14427" y="35761"/>
                      <a:pt x="14529" y="35746"/>
                    </a:cubicBezTo>
                    <a:cubicBezTo>
                      <a:pt x="14924" y="35685"/>
                      <a:pt x="15289" y="35533"/>
                      <a:pt x="15654" y="35442"/>
                    </a:cubicBezTo>
                    <a:cubicBezTo>
                      <a:pt x="15839" y="35404"/>
                      <a:pt x="16022" y="35387"/>
                      <a:pt x="16204" y="35387"/>
                    </a:cubicBezTo>
                    <a:cubicBezTo>
                      <a:pt x="17336" y="35387"/>
                      <a:pt x="18410" y="36044"/>
                      <a:pt x="19484" y="36384"/>
                    </a:cubicBezTo>
                    <a:cubicBezTo>
                      <a:pt x="19630" y="36427"/>
                      <a:pt x="19795" y="36451"/>
                      <a:pt x="19956" y="36451"/>
                    </a:cubicBezTo>
                    <a:cubicBezTo>
                      <a:pt x="20364" y="36451"/>
                      <a:pt x="20743" y="36299"/>
                      <a:pt x="20700" y="35928"/>
                    </a:cubicBezTo>
                    <a:cubicBezTo>
                      <a:pt x="20700" y="35837"/>
                      <a:pt x="20639" y="35685"/>
                      <a:pt x="20517" y="35564"/>
                    </a:cubicBezTo>
                    <a:cubicBezTo>
                      <a:pt x="19332" y="33770"/>
                      <a:pt x="16535" y="33801"/>
                      <a:pt x="15107" y="32220"/>
                    </a:cubicBezTo>
                    <a:cubicBezTo>
                      <a:pt x="14681" y="31734"/>
                      <a:pt x="14317" y="31035"/>
                      <a:pt x="13678" y="30852"/>
                    </a:cubicBezTo>
                    <a:cubicBezTo>
                      <a:pt x="13567" y="30825"/>
                      <a:pt x="13451" y="30814"/>
                      <a:pt x="13331" y="30814"/>
                    </a:cubicBezTo>
                    <a:cubicBezTo>
                      <a:pt x="13058" y="30814"/>
                      <a:pt x="12768" y="30871"/>
                      <a:pt x="12493" y="30913"/>
                    </a:cubicBezTo>
                    <a:cubicBezTo>
                      <a:pt x="11919" y="31026"/>
                      <a:pt x="11333" y="31081"/>
                      <a:pt x="10745" y="31081"/>
                    </a:cubicBezTo>
                    <a:cubicBezTo>
                      <a:pt x="9433" y="31081"/>
                      <a:pt x="8108" y="30809"/>
                      <a:pt x="6870" y="30305"/>
                    </a:cubicBezTo>
                    <a:cubicBezTo>
                      <a:pt x="6353" y="30092"/>
                      <a:pt x="5867" y="29819"/>
                      <a:pt x="5441" y="29393"/>
                    </a:cubicBezTo>
                    <a:cubicBezTo>
                      <a:pt x="4529" y="28481"/>
                      <a:pt x="4377" y="27022"/>
                      <a:pt x="4651" y="25746"/>
                    </a:cubicBezTo>
                    <a:cubicBezTo>
                      <a:pt x="5137" y="23284"/>
                      <a:pt x="6870" y="21247"/>
                      <a:pt x="8237" y="19120"/>
                    </a:cubicBezTo>
                    <a:cubicBezTo>
                      <a:pt x="9575" y="16931"/>
                      <a:pt x="10608" y="14196"/>
                      <a:pt x="9514" y="11916"/>
                    </a:cubicBezTo>
                    <a:cubicBezTo>
                      <a:pt x="9241" y="11369"/>
                      <a:pt x="8845" y="10822"/>
                      <a:pt x="8633" y="10244"/>
                    </a:cubicBezTo>
                    <a:cubicBezTo>
                      <a:pt x="7903" y="8390"/>
                      <a:pt x="8997" y="6384"/>
                      <a:pt x="9453" y="4408"/>
                    </a:cubicBezTo>
                    <a:cubicBezTo>
                      <a:pt x="9757" y="2949"/>
                      <a:pt x="9696" y="1369"/>
                      <a:pt x="91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853;p68"/>
              <p:cNvSpPr/>
              <p:nvPr/>
            </p:nvSpPr>
            <p:spPr>
              <a:xfrm>
                <a:off x="10174475" y="12412325"/>
                <a:ext cx="218875" cy="211275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8451" extrusionOk="0">
                    <a:moveTo>
                      <a:pt x="8754" y="0"/>
                    </a:moveTo>
                    <a:cubicBezTo>
                      <a:pt x="8298" y="244"/>
                      <a:pt x="7873" y="456"/>
                      <a:pt x="7538" y="700"/>
                    </a:cubicBezTo>
                    <a:cubicBezTo>
                      <a:pt x="7110" y="927"/>
                      <a:pt x="6657" y="1013"/>
                      <a:pt x="6190" y="1013"/>
                    </a:cubicBezTo>
                    <a:cubicBezTo>
                      <a:pt x="5033" y="1013"/>
                      <a:pt x="3792" y="482"/>
                      <a:pt x="2645" y="244"/>
                    </a:cubicBezTo>
                    <a:cubicBezTo>
                      <a:pt x="2393" y="191"/>
                      <a:pt x="2123" y="157"/>
                      <a:pt x="1857" y="157"/>
                    </a:cubicBezTo>
                    <a:cubicBezTo>
                      <a:pt x="1354" y="157"/>
                      <a:pt x="866" y="280"/>
                      <a:pt x="547" y="639"/>
                    </a:cubicBezTo>
                    <a:cubicBezTo>
                      <a:pt x="0" y="1307"/>
                      <a:pt x="456" y="2523"/>
                      <a:pt x="1307" y="2614"/>
                    </a:cubicBezTo>
                    <a:cubicBezTo>
                      <a:pt x="1396" y="2637"/>
                      <a:pt x="1488" y="2644"/>
                      <a:pt x="1582" y="2644"/>
                    </a:cubicBezTo>
                    <a:cubicBezTo>
                      <a:pt x="1808" y="2644"/>
                      <a:pt x="2047" y="2600"/>
                      <a:pt x="2282" y="2600"/>
                    </a:cubicBezTo>
                    <a:cubicBezTo>
                      <a:pt x="2353" y="2600"/>
                      <a:pt x="2423" y="2604"/>
                      <a:pt x="2493" y="2614"/>
                    </a:cubicBezTo>
                    <a:cubicBezTo>
                      <a:pt x="3009" y="2706"/>
                      <a:pt x="3435" y="3131"/>
                      <a:pt x="3648" y="3587"/>
                    </a:cubicBezTo>
                    <a:cubicBezTo>
                      <a:pt x="3891" y="4073"/>
                      <a:pt x="3952" y="4560"/>
                      <a:pt x="4073" y="5107"/>
                    </a:cubicBezTo>
                    <a:cubicBezTo>
                      <a:pt x="4225" y="6019"/>
                      <a:pt x="4499" y="6870"/>
                      <a:pt x="4833" y="7751"/>
                    </a:cubicBezTo>
                    <a:cubicBezTo>
                      <a:pt x="4924" y="7995"/>
                      <a:pt x="5016" y="8207"/>
                      <a:pt x="5137" y="8450"/>
                    </a:cubicBezTo>
                    <a:cubicBezTo>
                      <a:pt x="6809" y="5897"/>
                      <a:pt x="8025" y="3040"/>
                      <a:pt x="87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854;p68"/>
              <p:cNvSpPr/>
              <p:nvPr/>
            </p:nvSpPr>
            <p:spPr>
              <a:xfrm>
                <a:off x="9752925" y="12021300"/>
                <a:ext cx="365325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4613" h="11045" extrusionOk="0">
                    <a:moveTo>
                      <a:pt x="9246" y="0"/>
                    </a:moveTo>
                    <a:cubicBezTo>
                      <a:pt x="4081" y="0"/>
                      <a:pt x="1" y="7311"/>
                      <a:pt x="5677" y="10413"/>
                    </a:cubicBezTo>
                    <a:cubicBezTo>
                      <a:pt x="6477" y="10842"/>
                      <a:pt x="7382" y="11045"/>
                      <a:pt x="8297" y="11045"/>
                    </a:cubicBezTo>
                    <a:cubicBezTo>
                      <a:pt x="9849" y="11045"/>
                      <a:pt x="11429" y="10462"/>
                      <a:pt x="12576" y="9410"/>
                    </a:cubicBezTo>
                    <a:cubicBezTo>
                      <a:pt x="13792" y="8316"/>
                      <a:pt x="14583" y="6766"/>
                      <a:pt x="14583" y="5155"/>
                    </a:cubicBezTo>
                    <a:cubicBezTo>
                      <a:pt x="14613" y="3514"/>
                      <a:pt x="13823" y="1903"/>
                      <a:pt x="12485" y="1021"/>
                    </a:cubicBezTo>
                    <a:cubicBezTo>
                      <a:pt x="11410" y="308"/>
                      <a:pt x="10305" y="0"/>
                      <a:pt x="9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855;p68"/>
              <p:cNvSpPr/>
              <p:nvPr/>
            </p:nvSpPr>
            <p:spPr>
              <a:xfrm>
                <a:off x="9837325" y="12078875"/>
                <a:ext cx="227750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9110" h="6862" extrusionOk="0">
                    <a:moveTo>
                      <a:pt x="5820" y="1"/>
                    </a:moveTo>
                    <a:cubicBezTo>
                      <a:pt x="2576" y="1"/>
                      <a:pt x="0" y="4544"/>
                      <a:pt x="3547" y="6469"/>
                    </a:cubicBezTo>
                    <a:cubicBezTo>
                      <a:pt x="4050" y="6738"/>
                      <a:pt x="4611" y="6862"/>
                      <a:pt x="5175" y="6862"/>
                    </a:cubicBezTo>
                    <a:cubicBezTo>
                      <a:pt x="6144" y="6862"/>
                      <a:pt x="7122" y="6495"/>
                      <a:pt x="7833" y="5861"/>
                    </a:cubicBezTo>
                    <a:cubicBezTo>
                      <a:pt x="8593" y="5162"/>
                      <a:pt x="9079" y="4220"/>
                      <a:pt x="9079" y="3186"/>
                    </a:cubicBezTo>
                    <a:cubicBezTo>
                      <a:pt x="9109" y="2214"/>
                      <a:pt x="8623" y="1180"/>
                      <a:pt x="7802" y="603"/>
                    </a:cubicBezTo>
                    <a:cubicBezTo>
                      <a:pt x="7144" y="182"/>
                      <a:pt x="6469" y="1"/>
                      <a:pt x="58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856;p68"/>
              <p:cNvSpPr/>
              <p:nvPr/>
            </p:nvSpPr>
            <p:spPr>
              <a:xfrm>
                <a:off x="9271925" y="12081325"/>
                <a:ext cx="3660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643" h="11038" extrusionOk="0">
                    <a:moveTo>
                      <a:pt x="9262" y="1"/>
                    </a:moveTo>
                    <a:cubicBezTo>
                      <a:pt x="4080" y="1"/>
                      <a:pt x="1" y="7306"/>
                      <a:pt x="5676" y="10383"/>
                    </a:cubicBezTo>
                    <a:cubicBezTo>
                      <a:pt x="6485" y="10828"/>
                      <a:pt x="7406" y="11037"/>
                      <a:pt x="8336" y="11037"/>
                    </a:cubicBezTo>
                    <a:cubicBezTo>
                      <a:pt x="9887" y="11037"/>
                      <a:pt x="11467" y="10455"/>
                      <a:pt x="12606" y="9411"/>
                    </a:cubicBezTo>
                    <a:cubicBezTo>
                      <a:pt x="13822" y="8316"/>
                      <a:pt x="14612" y="6736"/>
                      <a:pt x="14612" y="5155"/>
                    </a:cubicBezTo>
                    <a:cubicBezTo>
                      <a:pt x="14643" y="3514"/>
                      <a:pt x="13853" y="1873"/>
                      <a:pt x="12515" y="1021"/>
                    </a:cubicBezTo>
                    <a:cubicBezTo>
                      <a:pt x="11434" y="308"/>
                      <a:pt x="10325" y="1"/>
                      <a:pt x="92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857;p68"/>
              <p:cNvSpPr/>
              <p:nvPr/>
            </p:nvSpPr>
            <p:spPr>
              <a:xfrm>
                <a:off x="9356575" y="12138325"/>
                <a:ext cx="228250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9130" h="6872" extrusionOk="0">
                    <a:moveTo>
                      <a:pt x="5781" y="1"/>
                    </a:moveTo>
                    <a:cubicBezTo>
                      <a:pt x="2550" y="1"/>
                      <a:pt x="1" y="4548"/>
                      <a:pt x="3536" y="6492"/>
                    </a:cubicBezTo>
                    <a:cubicBezTo>
                      <a:pt x="4041" y="6750"/>
                      <a:pt x="4604" y="6872"/>
                      <a:pt x="5170" y="6872"/>
                    </a:cubicBezTo>
                    <a:cubicBezTo>
                      <a:pt x="6137" y="6872"/>
                      <a:pt x="7113" y="6517"/>
                      <a:pt x="7822" y="5884"/>
                    </a:cubicBezTo>
                    <a:cubicBezTo>
                      <a:pt x="8582" y="5185"/>
                      <a:pt x="9099" y="4243"/>
                      <a:pt x="9099" y="3210"/>
                    </a:cubicBezTo>
                    <a:cubicBezTo>
                      <a:pt x="9129" y="2237"/>
                      <a:pt x="8643" y="1203"/>
                      <a:pt x="7792" y="626"/>
                    </a:cubicBezTo>
                    <a:cubicBezTo>
                      <a:pt x="7124" y="189"/>
                      <a:pt x="6438" y="1"/>
                      <a:pt x="57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858;p68"/>
              <p:cNvSpPr/>
              <p:nvPr/>
            </p:nvSpPr>
            <p:spPr>
              <a:xfrm>
                <a:off x="10205625" y="12209900"/>
                <a:ext cx="61575" cy="59125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2365" extrusionOk="0">
                    <a:moveTo>
                      <a:pt x="1247" y="0"/>
                    </a:moveTo>
                    <a:cubicBezTo>
                      <a:pt x="1195" y="0"/>
                      <a:pt x="1144" y="4"/>
                      <a:pt x="1095" y="12"/>
                    </a:cubicBezTo>
                    <a:cubicBezTo>
                      <a:pt x="943" y="12"/>
                      <a:pt x="791" y="73"/>
                      <a:pt x="639" y="164"/>
                    </a:cubicBezTo>
                    <a:cubicBezTo>
                      <a:pt x="456" y="225"/>
                      <a:pt x="365" y="316"/>
                      <a:pt x="274" y="468"/>
                    </a:cubicBezTo>
                    <a:cubicBezTo>
                      <a:pt x="183" y="559"/>
                      <a:pt x="122" y="742"/>
                      <a:pt x="92" y="863"/>
                    </a:cubicBezTo>
                    <a:cubicBezTo>
                      <a:pt x="61" y="1015"/>
                      <a:pt x="0" y="1167"/>
                      <a:pt x="61" y="1319"/>
                    </a:cubicBezTo>
                    <a:cubicBezTo>
                      <a:pt x="92" y="1441"/>
                      <a:pt x="92" y="1532"/>
                      <a:pt x="122" y="1623"/>
                    </a:cubicBezTo>
                    <a:cubicBezTo>
                      <a:pt x="213" y="1836"/>
                      <a:pt x="335" y="1988"/>
                      <a:pt x="517" y="2140"/>
                    </a:cubicBezTo>
                    <a:cubicBezTo>
                      <a:pt x="578" y="2170"/>
                      <a:pt x="700" y="2231"/>
                      <a:pt x="791" y="2292"/>
                    </a:cubicBezTo>
                    <a:cubicBezTo>
                      <a:pt x="924" y="2336"/>
                      <a:pt x="1074" y="2365"/>
                      <a:pt x="1228" y="2365"/>
                    </a:cubicBezTo>
                    <a:cubicBezTo>
                      <a:pt x="1285" y="2365"/>
                      <a:pt x="1342" y="2361"/>
                      <a:pt x="1399" y="2353"/>
                    </a:cubicBezTo>
                    <a:cubicBezTo>
                      <a:pt x="1551" y="2353"/>
                      <a:pt x="1703" y="2292"/>
                      <a:pt x="1855" y="2201"/>
                    </a:cubicBezTo>
                    <a:cubicBezTo>
                      <a:pt x="2007" y="2140"/>
                      <a:pt x="2098" y="2049"/>
                      <a:pt x="2189" y="1897"/>
                    </a:cubicBezTo>
                    <a:cubicBezTo>
                      <a:pt x="2311" y="1775"/>
                      <a:pt x="2341" y="1623"/>
                      <a:pt x="2371" y="1502"/>
                    </a:cubicBezTo>
                    <a:cubicBezTo>
                      <a:pt x="2402" y="1319"/>
                      <a:pt x="2462" y="1198"/>
                      <a:pt x="2402" y="1015"/>
                    </a:cubicBezTo>
                    <a:lnTo>
                      <a:pt x="2341" y="742"/>
                    </a:lnTo>
                    <a:cubicBezTo>
                      <a:pt x="2250" y="529"/>
                      <a:pt x="2159" y="377"/>
                      <a:pt x="1946" y="225"/>
                    </a:cubicBezTo>
                    <a:cubicBezTo>
                      <a:pt x="1885" y="195"/>
                      <a:pt x="1763" y="134"/>
                      <a:pt x="1703" y="73"/>
                    </a:cubicBezTo>
                    <a:cubicBezTo>
                      <a:pt x="1547" y="29"/>
                      <a:pt x="1391" y="0"/>
                      <a:pt x="1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859;p68"/>
              <p:cNvSpPr/>
              <p:nvPr/>
            </p:nvSpPr>
            <p:spPr>
              <a:xfrm>
                <a:off x="10235075" y="12044975"/>
                <a:ext cx="112300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4492" h="3343" extrusionOk="0">
                    <a:moveTo>
                      <a:pt x="2265" y="1"/>
                    </a:moveTo>
                    <a:cubicBezTo>
                      <a:pt x="2194" y="1"/>
                      <a:pt x="2120" y="5"/>
                      <a:pt x="2044" y="13"/>
                    </a:cubicBezTo>
                    <a:cubicBezTo>
                      <a:pt x="1" y="276"/>
                      <a:pt x="285" y="3343"/>
                      <a:pt x="2195" y="3343"/>
                    </a:cubicBezTo>
                    <a:cubicBezTo>
                      <a:pt x="2274" y="3343"/>
                      <a:pt x="2355" y="3337"/>
                      <a:pt x="2440" y="3327"/>
                    </a:cubicBezTo>
                    <a:cubicBezTo>
                      <a:pt x="4491" y="3063"/>
                      <a:pt x="4197" y="1"/>
                      <a:pt x="22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860;p68"/>
              <p:cNvSpPr/>
              <p:nvPr/>
            </p:nvSpPr>
            <p:spPr>
              <a:xfrm>
                <a:off x="9749675" y="11979900"/>
                <a:ext cx="428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1224" extrusionOk="0">
                    <a:moveTo>
                      <a:pt x="851" y="0"/>
                    </a:moveTo>
                    <a:cubicBezTo>
                      <a:pt x="831" y="0"/>
                      <a:pt x="812" y="1"/>
                      <a:pt x="791" y="2"/>
                    </a:cubicBezTo>
                    <a:cubicBezTo>
                      <a:pt x="1" y="119"/>
                      <a:pt x="113" y="1223"/>
                      <a:pt x="855" y="1223"/>
                    </a:cubicBezTo>
                    <a:cubicBezTo>
                      <a:pt x="884" y="1223"/>
                      <a:pt x="913" y="1222"/>
                      <a:pt x="943" y="1218"/>
                    </a:cubicBezTo>
                    <a:cubicBezTo>
                      <a:pt x="1713" y="1100"/>
                      <a:pt x="1589" y="0"/>
                      <a:pt x="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861;p68"/>
              <p:cNvSpPr/>
              <p:nvPr/>
            </p:nvSpPr>
            <p:spPr>
              <a:xfrm>
                <a:off x="9375050" y="11976900"/>
                <a:ext cx="6767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706" extrusionOk="0">
                    <a:moveTo>
                      <a:pt x="1186" y="1"/>
                    </a:moveTo>
                    <a:cubicBezTo>
                      <a:pt x="974" y="1"/>
                      <a:pt x="822" y="92"/>
                      <a:pt x="670" y="214"/>
                    </a:cubicBezTo>
                    <a:cubicBezTo>
                      <a:pt x="518" y="274"/>
                      <a:pt x="366" y="396"/>
                      <a:pt x="305" y="548"/>
                    </a:cubicBezTo>
                    <a:cubicBezTo>
                      <a:pt x="183" y="700"/>
                      <a:pt x="123" y="852"/>
                      <a:pt x="62" y="1004"/>
                    </a:cubicBezTo>
                    <a:cubicBezTo>
                      <a:pt x="1" y="1156"/>
                      <a:pt x="1" y="1338"/>
                      <a:pt x="31" y="1551"/>
                    </a:cubicBezTo>
                    <a:cubicBezTo>
                      <a:pt x="62" y="1642"/>
                      <a:pt x="123" y="1764"/>
                      <a:pt x="123" y="1885"/>
                    </a:cubicBezTo>
                    <a:cubicBezTo>
                      <a:pt x="183" y="2098"/>
                      <a:pt x="335" y="2311"/>
                      <a:pt x="518" y="2402"/>
                    </a:cubicBezTo>
                    <a:cubicBezTo>
                      <a:pt x="639" y="2493"/>
                      <a:pt x="730" y="2524"/>
                      <a:pt x="822" y="2615"/>
                    </a:cubicBezTo>
                    <a:cubicBezTo>
                      <a:pt x="1065" y="2706"/>
                      <a:pt x="1278" y="2706"/>
                      <a:pt x="1521" y="2706"/>
                    </a:cubicBezTo>
                    <a:cubicBezTo>
                      <a:pt x="1703" y="2706"/>
                      <a:pt x="1855" y="2645"/>
                      <a:pt x="2007" y="2524"/>
                    </a:cubicBezTo>
                    <a:cubicBezTo>
                      <a:pt x="2159" y="2463"/>
                      <a:pt x="2311" y="2341"/>
                      <a:pt x="2402" y="2189"/>
                    </a:cubicBezTo>
                    <a:cubicBezTo>
                      <a:pt x="2493" y="2037"/>
                      <a:pt x="2585" y="1885"/>
                      <a:pt x="2615" y="1733"/>
                    </a:cubicBezTo>
                    <a:cubicBezTo>
                      <a:pt x="2706" y="1581"/>
                      <a:pt x="2706" y="1399"/>
                      <a:pt x="2645" y="1186"/>
                    </a:cubicBezTo>
                    <a:cubicBezTo>
                      <a:pt x="2645" y="1125"/>
                      <a:pt x="2615" y="973"/>
                      <a:pt x="2585" y="852"/>
                    </a:cubicBezTo>
                    <a:cubicBezTo>
                      <a:pt x="2493" y="639"/>
                      <a:pt x="2341" y="426"/>
                      <a:pt x="2159" y="305"/>
                    </a:cubicBezTo>
                    <a:cubicBezTo>
                      <a:pt x="2037" y="244"/>
                      <a:pt x="1977" y="214"/>
                      <a:pt x="1855" y="122"/>
                    </a:cubicBezTo>
                    <a:cubicBezTo>
                      <a:pt x="1642" y="1"/>
                      <a:pt x="1399" y="1"/>
                      <a:pt x="1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862;p68"/>
              <p:cNvSpPr/>
              <p:nvPr/>
            </p:nvSpPr>
            <p:spPr>
              <a:xfrm>
                <a:off x="9387975" y="11884200"/>
                <a:ext cx="2815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56" extrusionOk="0">
                    <a:moveTo>
                      <a:pt x="457" y="1"/>
                    </a:moveTo>
                    <a:cubicBezTo>
                      <a:pt x="396" y="1"/>
                      <a:pt x="305" y="31"/>
                      <a:pt x="274" y="92"/>
                    </a:cubicBezTo>
                    <a:cubicBezTo>
                      <a:pt x="213" y="122"/>
                      <a:pt x="153" y="153"/>
                      <a:pt x="122" y="244"/>
                    </a:cubicBezTo>
                    <a:cubicBezTo>
                      <a:pt x="92" y="305"/>
                      <a:pt x="61" y="335"/>
                      <a:pt x="61" y="426"/>
                    </a:cubicBezTo>
                    <a:cubicBezTo>
                      <a:pt x="1" y="487"/>
                      <a:pt x="1" y="578"/>
                      <a:pt x="1" y="639"/>
                    </a:cubicBezTo>
                    <a:cubicBezTo>
                      <a:pt x="1" y="700"/>
                      <a:pt x="61" y="760"/>
                      <a:pt x="61" y="791"/>
                    </a:cubicBezTo>
                    <a:cubicBezTo>
                      <a:pt x="92" y="882"/>
                      <a:pt x="153" y="943"/>
                      <a:pt x="244" y="1034"/>
                    </a:cubicBezTo>
                    <a:cubicBezTo>
                      <a:pt x="274" y="1064"/>
                      <a:pt x="305" y="1064"/>
                      <a:pt x="365" y="1095"/>
                    </a:cubicBezTo>
                    <a:cubicBezTo>
                      <a:pt x="426" y="1156"/>
                      <a:pt x="548" y="1156"/>
                      <a:pt x="669" y="1156"/>
                    </a:cubicBezTo>
                    <a:cubicBezTo>
                      <a:pt x="730" y="1156"/>
                      <a:pt x="821" y="1095"/>
                      <a:pt x="852" y="1064"/>
                    </a:cubicBezTo>
                    <a:cubicBezTo>
                      <a:pt x="913" y="1034"/>
                      <a:pt x="973" y="1004"/>
                      <a:pt x="1004" y="912"/>
                    </a:cubicBezTo>
                    <a:cubicBezTo>
                      <a:pt x="1034" y="852"/>
                      <a:pt x="1065" y="791"/>
                      <a:pt x="1065" y="730"/>
                    </a:cubicBezTo>
                    <a:cubicBezTo>
                      <a:pt x="1125" y="639"/>
                      <a:pt x="1125" y="578"/>
                      <a:pt x="1125" y="487"/>
                    </a:cubicBezTo>
                    <a:cubicBezTo>
                      <a:pt x="1125" y="426"/>
                      <a:pt x="1065" y="365"/>
                      <a:pt x="1065" y="335"/>
                    </a:cubicBezTo>
                    <a:cubicBezTo>
                      <a:pt x="1034" y="274"/>
                      <a:pt x="973" y="183"/>
                      <a:pt x="882" y="122"/>
                    </a:cubicBezTo>
                    <a:cubicBezTo>
                      <a:pt x="852" y="92"/>
                      <a:pt x="821" y="92"/>
                      <a:pt x="761" y="31"/>
                    </a:cubicBezTo>
                    <a:cubicBezTo>
                      <a:pt x="700" y="1"/>
                      <a:pt x="578" y="1"/>
                      <a:pt x="4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863;p68"/>
              <p:cNvSpPr/>
              <p:nvPr/>
            </p:nvSpPr>
            <p:spPr>
              <a:xfrm>
                <a:off x="9515650" y="11654100"/>
                <a:ext cx="72975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924" extrusionOk="0">
                    <a:moveTo>
                      <a:pt x="1474" y="1"/>
                    </a:moveTo>
                    <a:cubicBezTo>
                      <a:pt x="1399" y="1"/>
                      <a:pt x="1323" y="8"/>
                      <a:pt x="1246" y="25"/>
                    </a:cubicBezTo>
                    <a:cubicBezTo>
                      <a:pt x="1064" y="25"/>
                      <a:pt x="882" y="86"/>
                      <a:pt x="730" y="207"/>
                    </a:cubicBezTo>
                    <a:cubicBezTo>
                      <a:pt x="517" y="268"/>
                      <a:pt x="426" y="390"/>
                      <a:pt x="304" y="542"/>
                    </a:cubicBezTo>
                    <a:cubicBezTo>
                      <a:pt x="183" y="694"/>
                      <a:pt x="122" y="846"/>
                      <a:pt x="61" y="1028"/>
                    </a:cubicBezTo>
                    <a:cubicBezTo>
                      <a:pt x="0" y="1241"/>
                      <a:pt x="0" y="1423"/>
                      <a:pt x="31" y="1606"/>
                    </a:cubicBezTo>
                    <a:cubicBezTo>
                      <a:pt x="61" y="1727"/>
                      <a:pt x="122" y="1879"/>
                      <a:pt x="152" y="2001"/>
                    </a:cubicBezTo>
                    <a:cubicBezTo>
                      <a:pt x="243" y="2214"/>
                      <a:pt x="426" y="2396"/>
                      <a:pt x="608" y="2609"/>
                    </a:cubicBezTo>
                    <a:cubicBezTo>
                      <a:pt x="699" y="2669"/>
                      <a:pt x="821" y="2700"/>
                      <a:pt x="912" y="2791"/>
                    </a:cubicBezTo>
                    <a:cubicBezTo>
                      <a:pt x="1075" y="2884"/>
                      <a:pt x="1273" y="2924"/>
                      <a:pt x="1479" y="2924"/>
                    </a:cubicBezTo>
                    <a:cubicBezTo>
                      <a:pt x="1543" y="2924"/>
                      <a:pt x="1607" y="2920"/>
                      <a:pt x="1672" y="2913"/>
                    </a:cubicBezTo>
                    <a:cubicBezTo>
                      <a:pt x="1854" y="2913"/>
                      <a:pt x="2037" y="2821"/>
                      <a:pt x="2189" y="2700"/>
                    </a:cubicBezTo>
                    <a:cubicBezTo>
                      <a:pt x="2371" y="2639"/>
                      <a:pt x="2493" y="2518"/>
                      <a:pt x="2614" y="2366"/>
                    </a:cubicBezTo>
                    <a:cubicBezTo>
                      <a:pt x="2736" y="2214"/>
                      <a:pt x="2797" y="2062"/>
                      <a:pt x="2857" y="1879"/>
                    </a:cubicBezTo>
                    <a:cubicBezTo>
                      <a:pt x="2918" y="1697"/>
                      <a:pt x="2918" y="1484"/>
                      <a:pt x="2888" y="1302"/>
                    </a:cubicBezTo>
                    <a:cubicBezTo>
                      <a:pt x="2857" y="1180"/>
                      <a:pt x="2797" y="1089"/>
                      <a:pt x="2766" y="937"/>
                    </a:cubicBezTo>
                    <a:cubicBezTo>
                      <a:pt x="2645" y="694"/>
                      <a:pt x="2493" y="511"/>
                      <a:pt x="2310" y="329"/>
                    </a:cubicBezTo>
                    <a:cubicBezTo>
                      <a:pt x="2189" y="238"/>
                      <a:pt x="2097" y="207"/>
                      <a:pt x="2006" y="116"/>
                    </a:cubicBezTo>
                    <a:cubicBezTo>
                      <a:pt x="1853" y="51"/>
                      <a:pt x="1668" y="1"/>
                      <a:pt x="14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864;p68"/>
              <p:cNvSpPr/>
              <p:nvPr/>
            </p:nvSpPr>
            <p:spPr>
              <a:xfrm>
                <a:off x="9311125" y="12393825"/>
                <a:ext cx="7550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271" extrusionOk="0">
                    <a:moveTo>
                      <a:pt x="1535" y="1"/>
                    </a:moveTo>
                    <a:cubicBezTo>
                      <a:pt x="1483" y="1"/>
                      <a:pt x="1429" y="4"/>
                      <a:pt x="1373" y="11"/>
                    </a:cubicBezTo>
                    <a:cubicBezTo>
                      <a:pt x="0" y="215"/>
                      <a:pt x="171" y="2271"/>
                      <a:pt x="1479" y="2271"/>
                    </a:cubicBezTo>
                    <a:cubicBezTo>
                      <a:pt x="1533" y="2271"/>
                      <a:pt x="1589" y="2267"/>
                      <a:pt x="1646" y="2260"/>
                    </a:cubicBezTo>
                    <a:cubicBezTo>
                      <a:pt x="3020" y="2114"/>
                      <a:pt x="2848" y="1"/>
                      <a:pt x="15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865;p68"/>
              <p:cNvSpPr/>
              <p:nvPr/>
            </p:nvSpPr>
            <p:spPr>
              <a:xfrm>
                <a:off x="10039975" y="12359125"/>
                <a:ext cx="281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156" extrusionOk="0">
                    <a:moveTo>
                      <a:pt x="487" y="1"/>
                    </a:moveTo>
                    <a:cubicBezTo>
                      <a:pt x="426" y="1"/>
                      <a:pt x="335" y="31"/>
                      <a:pt x="274" y="92"/>
                    </a:cubicBezTo>
                    <a:cubicBezTo>
                      <a:pt x="183" y="122"/>
                      <a:pt x="152" y="153"/>
                      <a:pt x="122" y="244"/>
                    </a:cubicBezTo>
                    <a:cubicBezTo>
                      <a:pt x="61" y="305"/>
                      <a:pt x="31" y="335"/>
                      <a:pt x="31" y="426"/>
                    </a:cubicBezTo>
                    <a:cubicBezTo>
                      <a:pt x="0" y="487"/>
                      <a:pt x="0" y="578"/>
                      <a:pt x="0" y="639"/>
                    </a:cubicBezTo>
                    <a:cubicBezTo>
                      <a:pt x="0" y="700"/>
                      <a:pt x="31" y="761"/>
                      <a:pt x="31" y="791"/>
                    </a:cubicBezTo>
                    <a:cubicBezTo>
                      <a:pt x="61" y="882"/>
                      <a:pt x="122" y="1004"/>
                      <a:pt x="183" y="1034"/>
                    </a:cubicBezTo>
                    <a:cubicBezTo>
                      <a:pt x="213" y="1065"/>
                      <a:pt x="274" y="1065"/>
                      <a:pt x="304" y="1095"/>
                    </a:cubicBezTo>
                    <a:cubicBezTo>
                      <a:pt x="365" y="1156"/>
                      <a:pt x="487" y="1156"/>
                      <a:pt x="608" y="1156"/>
                    </a:cubicBezTo>
                    <a:cubicBezTo>
                      <a:pt x="669" y="1156"/>
                      <a:pt x="760" y="1095"/>
                      <a:pt x="821" y="1065"/>
                    </a:cubicBezTo>
                    <a:cubicBezTo>
                      <a:pt x="912" y="1034"/>
                      <a:pt x="942" y="1004"/>
                      <a:pt x="973" y="913"/>
                    </a:cubicBezTo>
                    <a:cubicBezTo>
                      <a:pt x="1003" y="852"/>
                      <a:pt x="1064" y="791"/>
                      <a:pt x="1064" y="730"/>
                    </a:cubicBezTo>
                    <a:cubicBezTo>
                      <a:pt x="1094" y="639"/>
                      <a:pt x="1094" y="578"/>
                      <a:pt x="1094" y="487"/>
                    </a:cubicBezTo>
                    <a:cubicBezTo>
                      <a:pt x="1125" y="426"/>
                      <a:pt x="1125" y="366"/>
                      <a:pt x="1094" y="335"/>
                    </a:cubicBezTo>
                    <a:cubicBezTo>
                      <a:pt x="1064" y="274"/>
                      <a:pt x="973" y="183"/>
                      <a:pt x="912" y="122"/>
                    </a:cubicBezTo>
                    <a:cubicBezTo>
                      <a:pt x="882" y="92"/>
                      <a:pt x="821" y="92"/>
                      <a:pt x="790" y="31"/>
                    </a:cubicBezTo>
                    <a:cubicBezTo>
                      <a:pt x="730" y="1"/>
                      <a:pt x="608" y="1"/>
                      <a:pt x="4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866;p68"/>
              <p:cNvSpPr/>
              <p:nvPr/>
            </p:nvSpPr>
            <p:spPr>
              <a:xfrm>
                <a:off x="9433575" y="12397875"/>
                <a:ext cx="2510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974" extrusionOk="0">
                    <a:moveTo>
                      <a:pt x="548" y="1"/>
                    </a:moveTo>
                    <a:cubicBezTo>
                      <a:pt x="456" y="1"/>
                      <a:pt x="426" y="1"/>
                      <a:pt x="365" y="62"/>
                    </a:cubicBezTo>
                    <a:cubicBezTo>
                      <a:pt x="274" y="92"/>
                      <a:pt x="213" y="123"/>
                      <a:pt x="152" y="214"/>
                    </a:cubicBezTo>
                    <a:lnTo>
                      <a:pt x="122" y="244"/>
                    </a:lnTo>
                    <a:cubicBezTo>
                      <a:pt x="92" y="275"/>
                      <a:pt x="61" y="305"/>
                      <a:pt x="61" y="396"/>
                    </a:cubicBezTo>
                    <a:cubicBezTo>
                      <a:pt x="0" y="426"/>
                      <a:pt x="0" y="518"/>
                      <a:pt x="61" y="548"/>
                    </a:cubicBezTo>
                    <a:cubicBezTo>
                      <a:pt x="61" y="578"/>
                      <a:pt x="92" y="609"/>
                      <a:pt x="92" y="670"/>
                    </a:cubicBezTo>
                    <a:cubicBezTo>
                      <a:pt x="122" y="730"/>
                      <a:pt x="152" y="761"/>
                      <a:pt x="183" y="852"/>
                    </a:cubicBezTo>
                    <a:cubicBezTo>
                      <a:pt x="183" y="852"/>
                      <a:pt x="244" y="852"/>
                      <a:pt x="244" y="882"/>
                    </a:cubicBezTo>
                    <a:cubicBezTo>
                      <a:pt x="304" y="913"/>
                      <a:pt x="396" y="974"/>
                      <a:pt x="456" y="974"/>
                    </a:cubicBezTo>
                    <a:lnTo>
                      <a:pt x="669" y="974"/>
                    </a:lnTo>
                    <a:cubicBezTo>
                      <a:pt x="730" y="974"/>
                      <a:pt x="760" y="913"/>
                      <a:pt x="821" y="882"/>
                    </a:cubicBezTo>
                    <a:cubicBezTo>
                      <a:pt x="882" y="852"/>
                      <a:pt x="912" y="761"/>
                      <a:pt x="943" y="700"/>
                    </a:cubicBezTo>
                    <a:cubicBezTo>
                      <a:pt x="1003" y="609"/>
                      <a:pt x="1003" y="548"/>
                      <a:pt x="1003" y="457"/>
                    </a:cubicBezTo>
                    <a:lnTo>
                      <a:pt x="1003" y="305"/>
                    </a:lnTo>
                    <a:cubicBezTo>
                      <a:pt x="973" y="275"/>
                      <a:pt x="973" y="244"/>
                      <a:pt x="912" y="214"/>
                    </a:cubicBezTo>
                    <a:cubicBezTo>
                      <a:pt x="882" y="123"/>
                      <a:pt x="821" y="92"/>
                      <a:pt x="730" y="62"/>
                    </a:cubicBezTo>
                    <a:cubicBezTo>
                      <a:pt x="669" y="1"/>
                      <a:pt x="608" y="1"/>
                      <a:pt x="5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867;p68"/>
              <p:cNvSpPr/>
              <p:nvPr/>
            </p:nvSpPr>
            <p:spPr>
              <a:xfrm>
                <a:off x="10313450" y="12175050"/>
                <a:ext cx="46250" cy="34525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1381" extrusionOk="0">
                    <a:moveTo>
                      <a:pt x="933" y="0"/>
                    </a:moveTo>
                    <a:cubicBezTo>
                      <a:pt x="898" y="0"/>
                      <a:pt x="862" y="3"/>
                      <a:pt x="824" y="8"/>
                    </a:cubicBezTo>
                    <a:cubicBezTo>
                      <a:pt x="1" y="96"/>
                      <a:pt x="116" y="1380"/>
                      <a:pt x="896" y="1380"/>
                    </a:cubicBezTo>
                    <a:cubicBezTo>
                      <a:pt x="922" y="1380"/>
                      <a:pt x="949" y="1379"/>
                      <a:pt x="976" y="1376"/>
                    </a:cubicBezTo>
                    <a:cubicBezTo>
                      <a:pt x="1849" y="1259"/>
                      <a:pt x="1719" y="0"/>
                      <a:pt x="9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868;p68"/>
              <p:cNvSpPr/>
              <p:nvPr/>
            </p:nvSpPr>
            <p:spPr>
              <a:xfrm>
                <a:off x="9904525" y="12810250"/>
                <a:ext cx="552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1636" extrusionOk="0">
                    <a:moveTo>
                      <a:pt x="1144" y="1"/>
                    </a:moveTo>
                    <a:cubicBezTo>
                      <a:pt x="1102" y="1"/>
                      <a:pt x="1057" y="4"/>
                      <a:pt x="1011" y="11"/>
                    </a:cubicBezTo>
                    <a:cubicBezTo>
                      <a:pt x="1" y="97"/>
                      <a:pt x="114" y="1635"/>
                      <a:pt x="1038" y="1635"/>
                    </a:cubicBezTo>
                    <a:cubicBezTo>
                      <a:pt x="1087" y="1635"/>
                      <a:pt x="1139" y="1631"/>
                      <a:pt x="1193" y="1622"/>
                    </a:cubicBezTo>
                    <a:cubicBezTo>
                      <a:pt x="2211" y="1534"/>
                      <a:pt x="2088" y="1"/>
                      <a:pt x="11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869;p68"/>
              <p:cNvSpPr/>
              <p:nvPr/>
            </p:nvSpPr>
            <p:spPr>
              <a:xfrm>
                <a:off x="10078725" y="12640775"/>
                <a:ext cx="74500" cy="71250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2850" extrusionOk="0">
                    <a:moveTo>
                      <a:pt x="1520" y="0"/>
                    </a:moveTo>
                    <a:cubicBezTo>
                      <a:pt x="1336" y="0"/>
                      <a:pt x="1148" y="34"/>
                      <a:pt x="943" y="103"/>
                    </a:cubicBezTo>
                    <a:cubicBezTo>
                      <a:pt x="912" y="103"/>
                      <a:pt x="912" y="133"/>
                      <a:pt x="882" y="133"/>
                    </a:cubicBezTo>
                    <a:cubicBezTo>
                      <a:pt x="760" y="224"/>
                      <a:pt x="699" y="255"/>
                      <a:pt x="578" y="315"/>
                    </a:cubicBezTo>
                    <a:cubicBezTo>
                      <a:pt x="426" y="437"/>
                      <a:pt x="304" y="559"/>
                      <a:pt x="213" y="741"/>
                    </a:cubicBezTo>
                    <a:cubicBezTo>
                      <a:pt x="152" y="863"/>
                      <a:pt x="122" y="923"/>
                      <a:pt x="61" y="1075"/>
                    </a:cubicBezTo>
                    <a:cubicBezTo>
                      <a:pt x="0" y="1288"/>
                      <a:pt x="0" y="1440"/>
                      <a:pt x="31" y="1623"/>
                    </a:cubicBezTo>
                    <a:cubicBezTo>
                      <a:pt x="61" y="1744"/>
                      <a:pt x="122" y="1835"/>
                      <a:pt x="122" y="1957"/>
                    </a:cubicBezTo>
                    <a:cubicBezTo>
                      <a:pt x="183" y="2078"/>
                      <a:pt x="213" y="2139"/>
                      <a:pt x="304" y="2261"/>
                    </a:cubicBezTo>
                    <a:cubicBezTo>
                      <a:pt x="426" y="2413"/>
                      <a:pt x="517" y="2534"/>
                      <a:pt x="730" y="2595"/>
                    </a:cubicBezTo>
                    <a:cubicBezTo>
                      <a:pt x="882" y="2717"/>
                      <a:pt x="1034" y="2747"/>
                      <a:pt x="1216" y="2808"/>
                    </a:cubicBezTo>
                    <a:cubicBezTo>
                      <a:pt x="1247" y="2808"/>
                      <a:pt x="1247" y="2808"/>
                      <a:pt x="1277" y="2838"/>
                    </a:cubicBezTo>
                    <a:cubicBezTo>
                      <a:pt x="1345" y="2846"/>
                      <a:pt x="1412" y="2850"/>
                      <a:pt x="1477" y="2850"/>
                    </a:cubicBezTo>
                    <a:cubicBezTo>
                      <a:pt x="1672" y="2850"/>
                      <a:pt x="1855" y="2816"/>
                      <a:pt x="2037" y="2747"/>
                    </a:cubicBezTo>
                    <a:cubicBezTo>
                      <a:pt x="2280" y="2656"/>
                      <a:pt x="2462" y="2534"/>
                      <a:pt x="2614" y="2291"/>
                    </a:cubicBezTo>
                    <a:cubicBezTo>
                      <a:pt x="2706" y="2200"/>
                      <a:pt x="2736" y="2109"/>
                      <a:pt x="2797" y="1987"/>
                    </a:cubicBezTo>
                    <a:cubicBezTo>
                      <a:pt x="2918" y="1774"/>
                      <a:pt x="2979" y="1501"/>
                      <a:pt x="2918" y="1288"/>
                    </a:cubicBezTo>
                    <a:cubicBezTo>
                      <a:pt x="2918" y="1075"/>
                      <a:pt x="2858" y="893"/>
                      <a:pt x="2736" y="741"/>
                    </a:cubicBezTo>
                    <a:cubicBezTo>
                      <a:pt x="2675" y="589"/>
                      <a:pt x="2554" y="437"/>
                      <a:pt x="2402" y="315"/>
                    </a:cubicBezTo>
                    <a:cubicBezTo>
                      <a:pt x="2219" y="164"/>
                      <a:pt x="1976" y="72"/>
                      <a:pt x="1703" y="12"/>
                    </a:cubicBezTo>
                    <a:cubicBezTo>
                      <a:pt x="1642" y="4"/>
                      <a:pt x="1581" y="0"/>
                      <a:pt x="15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870;p68"/>
              <p:cNvSpPr/>
              <p:nvPr/>
            </p:nvSpPr>
            <p:spPr>
              <a:xfrm>
                <a:off x="9995075" y="12703975"/>
                <a:ext cx="37400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06" extrusionOk="0">
                    <a:moveTo>
                      <a:pt x="785" y="1"/>
                    </a:moveTo>
                    <a:cubicBezTo>
                      <a:pt x="758" y="1"/>
                      <a:pt x="731" y="3"/>
                      <a:pt x="702" y="6"/>
                    </a:cubicBezTo>
                    <a:cubicBezTo>
                      <a:pt x="1" y="65"/>
                      <a:pt x="114" y="1106"/>
                      <a:pt x="771" y="1106"/>
                    </a:cubicBezTo>
                    <a:cubicBezTo>
                      <a:pt x="798" y="1106"/>
                      <a:pt x="826" y="1104"/>
                      <a:pt x="854" y="1101"/>
                    </a:cubicBezTo>
                    <a:cubicBezTo>
                      <a:pt x="1495" y="984"/>
                      <a:pt x="1410" y="1"/>
                      <a:pt x="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871;p68"/>
              <p:cNvSpPr/>
              <p:nvPr/>
            </p:nvSpPr>
            <p:spPr>
              <a:xfrm>
                <a:off x="9467775" y="12774025"/>
                <a:ext cx="4865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795" extrusionOk="0">
                    <a:moveTo>
                      <a:pt x="882" y="1"/>
                    </a:moveTo>
                    <a:cubicBezTo>
                      <a:pt x="760" y="31"/>
                      <a:pt x="669" y="31"/>
                      <a:pt x="547" y="92"/>
                    </a:cubicBezTo>
                    <a:cubicBezTo>
                      <a:pt x="456" y="122"/>
                      <a:pt x="395" y="153"/>
                      <a:pt x="365" y="214"/>
                    </a:cubicBezTo>
                    <a:cubicBezTo>
                      <a:pt x="243" y="274"/>
                      <a:pt x="152" y="366"/>
                      <a:pt x="122" y="457"/>
                    </a:cubicBezTo>
                    <a:cubicBezTo>
                      <a:pt x="91" y="548"/>
                      <a:pt x="61" y="609"/>
                      <a:pt x="61" y="700"/>
                    </a:cubicBezTo>
                    <a:cubicBezTo>
                      <a:pt x="0" y="791"/>
                      <a:pt x="0" y="913"/>
                      <a:pt x="0" y="1034"/>
                    </a:cubicBezTo>
                    <a:cubicBezTo>
                      <a:pt x="61" y="1125"/>
                      <a:pt x="61" y="1186"/>
                      <a:pt x="91" y="1247"/>
                    </a:cubicBezTo>
                    <a:cubicBezTo>
                      <a:pt x="122" y="1338"/>
                      <a:pt x="152" y="1429"/>
                      <a:pt x="213" y="1460"/>
                    </a:cubicBezTo>
                    <a:cubicBezTo>
                      <a:pt x="274" y="1551"/>
                      <a:pt x="365" y="1642"/>
                      <a:pt x="456" y="1673"/>
                    </a:cubicBezTo>
                    <a:cubicBezTo>
                      <a:pt x="578" y="1764"/>
                      <a:pt x="669" y="1794"/>
                      <a:pt x="821" y="1794"/>
                    </a:cubicBezTo>
                    <a:lnTo>
                      <a:pt x="1155" y="1794"/>
                    </a:lnTo>
                    <a:cubicBezTo>
                      <a:pt x="1277" y="1794"/>
                      <a:pt x="1368" y="1764"/>
                      <a:pt x="1490" y="1673"/>
                    </a:cubicBezTo>
                    <a:cubicBezTo>
                      <a:pt x="1611" y="1642"/>
                      <a:pt x="1672" y="1551"/>
                      <a:pt x="1763" y="1460"/>
                    </a:cubicBezTo>
                    <a:cubicBezTo>
                      <a:pt x="1824" y="1369"/>
                      <a:pt x="1885" y="1247"/>
                      <a:pt x="1915" y="1156"/>
                    </a:cubicBezTo>
                    <a:cubicBezTo>
                      <a:pt x="1946" y="1034"/>
                      <a:pt x="1946" y="913"/>
                      <a:pt x="1946" y="761"/>
                    </a:cubicBezTo>
                    <a:cubicBezTo>
                      <a:pt x="1915" y="730"/>
                      <a:pt x="1885" y="669"/>
                      <a:pt x="1885" y="578"/>
                    </a:cubicBezTo>
                    <a:cubicBezTo>
                      <a:pt x="1794" y="426"/>
                      <a:pt x="1733" y="305"/>
                      <a:pt x="1581" y="214"/>
                    </a:cubicBezTo>
                    <a:cubicBezTo>
                      <a:pt x="1490" y="153"/>
                      <a:pt x="1429" y="122"/>
                      <a:pt x="1368" y="92"/>
                    </a:cubicBezTo>
                    <a:cubicBezTo>
                      <a:pt x="1216" y="1"/>
                      <a:pt x="1064" y="1"/>
                      <a:pt x="8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872;p68"/>
              <p:cNvSpPr/>
              <p:nvPr/>
            </p:nvSpPr>
            <p:spPr>
              <a:xfrm>
                <a:off x="9553825" y="12827025"/>
                <a:ext cx="41475" cy="308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233" extrusionOk="0">
                    <a:moveTo>
                      <a:pt x="859" y="0"/>
                    </a:moveTo>
                    <a:cubicBezTo>
                      <a:pt x="825" y="0"/>
                      <a:pt x="790" y="3"/>
                      <a:pt x="753" y="8"/>
                    </a:cubicBezTo>
                    <a:cubicBezTo>
                      <a:pt x="0" y="124"/>
                      <a:pt x="102" y="1233"/>
                      <a:pt x="797" y="1233"/>
                    </a:cubicBezTo>
                    <a:cubicBezTo>
                      <a:pt x="831" y="1233"/>
                      <a:pt x="867" y="1230"/>
                      <a:pt x="905" y="1224"/>
                    </a:cubicBezTo>
                    <a:cubicBezTo>
                      <a:pt x="1658" y="1137"/>
                      <a:pt x="1555" y="0"/>
                      <a:pt x="8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873;p68"/>
              <p:cNvSpPr/>
              <p:nvPr/>
            </p:nvSpPr>
            <p:spPr>
              <a:xfrm>
                <a:off x="9625825" y="12316575"/>
                <a:ext cx="259900" cy="213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552" extrusionOk="0">
                    <a:moveTo>
                      <a:pt x="9454" y="1"/>
                    </a:moveTo>
                    <a:lnTo>
                      <a:pt x="8420" y="183"/>
                    </a:lnTo>
                    <a:lnTo>
                      <a:pt x="669" y="1642"/>
                    </a:lnTo>
                    <a:lnTo>
                      <a:pt x="1" y="1733"/>
                    </a:lnTo>
                    <a:cubicBezTo>
                      <a:pt x="1" y="1733"/>
                      <a:pt x="31" y="4894"/>
                      <a:pt x="1733" y="6900"/>
                    </a:cubicBezTo>
                    <a:cubicBezTo>
                      <a:pt x="2564" y="7853"/>
                      <a:pt x="3768" y="8551"/>
                      <a:pt x="5503" y="8551"/>
                    </a:cubicBezTo>
                    <a:cubicBezTo>
                      <a:pt x="5927" y="8551"/>
                      <a:pt x="6381" y="8510"/>
                      <a:pt x="6870" y="8420"/>
                    </a:cubicBezTo>
                    <a:cubicBezTo>
                      <a:pt x="8572" y="8116"/>
                      <a:pt x="9423" y="6992"/>
                      <a:pt x="9758" y="5624"/>
                    </a:cubicBezTo>
                    <a:cubicBezTo>
                      <a:pt x="10396" y="3162"/>
                      <a:pt x="9454" y="1"/>
                      <a:pt x="945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874;p68"/>
              <p:cNvSpPr/>
              <p:nvPr/>
            </p:nvSpPr>
            <p:spPr>
              <a:xfrm>
                <a:off x="9642550" y="12321150"/>
                <a:ext cx="207475" cy="109950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4398" extrusionOk="0">
                    <a:moveTo>
                      <a:pt x="7751" y="0"/>
                    </a:moveTo>
                    <a:lnTo>
                      <a:pt x="0" y="1459"/>
                    </a:lnTo>
                    <a:cubicBezTo>
                      <a:pt x="122" y="2128"/>
                      <a:pt x="304" y="2827"/>
                      <a:pt x="547" y="3465"/>
                    </a:cubicBezTo>
                    <a:cubicBezTo>
                      <a:pt x="669" y="3739"/>
                      <a:pt x="760" y="4043"/>
                      <a:pt x="1003" y="4195"/>
                    </a:cubicBezTo>
                    <a:cubicBezTo>
                      <a:pt x="1216" y="4347"/>
                      <a:pt x="1490" y="4377"/>
                      <a:pt x="1763" y="4377"/>
                    </a:cubicBezTo>
                    <a:cubicBezTo>
                      <a:pt x="1999" y="4390"/>
                      <a:pt x="2235" y="4397"/>
                      <a:pt x="2472" y="4397"/>
                    </a:cubicBezTo>
                    <a:cubicBezTo>
                      <a:pt x="4372" y="4397"/>
                      <a:pt x="6291" y="3962"/>
                      <a:pt x="7994" y="3070"/>
                    </a:cubicBezTo>
                    <a:cubicBezTo>
                      <a:pt x="8116" y="3040"/>
                      <a:pt x="8207" y="3009"/>
                      <a:pt x="8268" y="2888"/>
                    </a:cubicBezTo>
                    <a:cubicBezTo>
                      <a:pt x="8298" y="2766"/>
                      <a:pt x="8298" y="2705"/>
                      <a:pt x="8298" y="2584"/>
                    </a:cubicBezTo>
                    <a:cubicBezTo>
                      <a:pt x="8207" y="1702"/>
                      <a:pt x="8055" y="851"/>
                      <a:pt x="77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875;p68"/>
              <p:cNvSpPr/>
              <p:nvPr/>
            </p:nvSpPr>
            <p:spPr>
              <a:xfrm>
                <a:off x="9669150" y="12445725"/>
                <a:ext cx="20062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3386" extrusionOk="0">
                    <a:moveTo>
                      <a:pt x="5446" y="0"/>
                    </a:moveTo>
                    <a:cubicBezTo>
                      <a:pt x="4862" y="0"/>
                      <a:pt x="4275" y="64"/>
                      <a:pt x="3708" y="184"/>
                    </a:cubicBezTo>
                    <a:cubicBezTo>
                      <a:pt x="2401" y="488"/>
                      <a:pt x="1155" y="1035"/>
                      <a:pt x="0" y="1734"/>
                    </a:cubicBezTo>
                    <a:cubicBezTo>
                      <a:pt x="831" y="2687"/>
                      <a:pt x="2035" y="3385"/>
                      <a:pt x="3770" y="3385"/>
                    </a:cubicBezTo>
                    <a:cubicBezTo>
                      <a:pt x="4194" y="3385"/>
                      <a:pt x="4648" y="3344"/>
                      <a:pt x="5137" y="3254"/>
                    </a:cubicBezTo>
                    <a:cubicBezTo>
                      <a:pt x="6839" y="2950"/>
                      <a:pt x="7690" y="1826"/>
                      <a:pt x="8025" y="458"/>
                    </a:cubicBezTo>
                    <a:cubicBezTo>
                      <a:pt x="7218" y="146"/>
                      <a:pt x="6334" y="0"/>
                      <a:pt x="5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876;p68"/>
              <p:cNvSpPr/>
              <p:nvPr/>
            </p:nvSpPr>
            <p:spPr>
              <a:xfrm>
                <a:off x="10470825" y="12173725"/>
                <a:ext cx="1504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6019" h="8268" extrusionOk="0">
                    <a:moveTo>
                      <a:pt x="2280" y="0"/>
                    </a:moveTo>
                    <a:lnTo>
                      <a:pt x="2128" y="1034"/>
                    </a:lnTo>
                    <a:cubicBezTo>
                      <a:pt x="1915" y="2432"/>
                      <a:pt x="1156" y="3739"/>
                      <a:pt x="1" y="4651"/>
                    </a:cubicBezTo>
                    <a:cubicBezTo>
                      <a:pt x="1368" y="5137"/>
                      <a:pt x="2523" y="6079"/>
                      <a:pt x="3253" y="7326"/>
                    </a:cubicBezTo>
                    <a:lnTo>
                      <a:pt x="3739" y="8268"/>
                    </a:lnTo>
                    <a:lnTo>
                      <a:pt x="3891" y="7234"/>
                    </a:lnTo>
                    <a:cubicBezTo>
                      <a:pt x="4104" y="5806"/>
                      <a:pt x="4864" y="4529"/>
                      <a:pt x="6019" y="3617"/>
                    </a:cubicBezTo>
                    <a:cubicBezTo>
                      <a:pt x="4651" y="3131"/>
                      <a:pt x="3496" y="2189"/>
                      <a:pt x="2797" y="912"/>
                    </a:cubicBezTo>
                    <a:lnTo>
                      <a:pt x="22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877;p68"/>
              <p:cNvSpPr/>
              <p:nvPr/>
            </p:nvSpPr>
            <p:spPr>
              <a:xfrm>
                <a:off x="10638000" y="12331775"/>
                <a:ext cx="98050" cy="1337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5351" extrusionOk="0">
                    <a:moveTo>
                      <a:pt x="1581" y="1"/>
                    </a:moveTo>
                    <a:lnTo>
                      <a:pt x="1460" y="639"/>
                    </a:lnTo>
                    <a:cubicBezTo>
                      <a:pt x="1308" y="1551"/>
                      <a:pt x="760" y="2341"/>
                      <a:pt x="1" y="2949"/>
                    </a:cubicBezTo>
                    <a:cubicBezTo>
                      <a:pt x="912" y="3253"/>
                      <a:pt x="1642" y="3922"/>
                      <a:pt x="2068" y="4742"/>
                    </a:cubicBezTo>
                    <a:lnTo>
                      <a:pt x="2371" y="5350"/>
                    </a:lnTo>
                    <a:lnTo>
                      <a:pt x="2493" y="4712"/>
                    </a:lnTo>
                    <a:cubicBezTo>
                      <a:pt x="2675" y="3739"/>
                      <a:pt x="3162" y="2949"/>
                      <a:pt x="3922" y="2402"/>
                    </a:cubicBezTo>
                    <a:cubicBezTo>
                      <a:pt x="3010" y="2098"/>
                      <a:pt x="2280" y="1429"/>
                      <a:pt x="1885" y="608"/>
                    </a:cubicBezTo>
                    <a:lnTo>
                      <a:pt x="158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878;p68"/>
              <p:cNvSpPr/>
              <p:nvPr/>
            </p:nvSpPr>
            <p:spPr>
              <a:xfrm>
                <a:off x="8901650" y="12387250"/>
                <a:ext cx="1520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8329" extrusionOk="0">
                    <a:moveTo>
                      <a:pt x="2736" y="0"/>
                    </a:moveTo>
                    <a:lnTo>
                      <a:pt x="2462" y="1003"/>
                    </a:lnTo>
                    <a:cubicBezTo>
                      <a:pt x="2098" y="2402"/>
                      <a:pt x="1216" y="3587"/>
                      <a:pt x="0" y="4377"/>
                    </a:cubicBezTo>
                    <a:cubicBezTo>
                      <a:pt x="1338" y="4985"/>
                      <a:pt x="2371" y="6049"/>
                      <a:pt x="2949" y="7387"/>
                    </a:cubicBezTo>
                    <a:lnTo>
                      <a:pt x="3344" y="8329"/>
                    </a:lnTo>
                    <a:lnTo>
                      <a:pt x="3618" y="7356"/>
                    </a:lnTo>
                    <a:cubicBezTo>
                      <a:pt x="4013" y="5958"/>
                      <a:pt x="4864" y="4773"/>
                      <a:pt x="6080" y="3982"/>
                    </a:cubicBezTo>
                    <a:cubicBezTo>
                      <a:pt x="4803" y="3374"/>
                      <a:pt x="3739" y="2280"/>
                      <a:pt x="3162" y="973"/>
                    </a:cubicBezTo>
                    <a:lnTo>
                      <a:pt x="27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879;p68"/>
              <p:cNvSpPr/>
              <p:nvPr/>
            </p:nvSpPr>
            <p:spPr>
              <a:xfrm>
                <a:off x="8823375" y="12576450"/>
                <a:ext cx="96525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5412" extrusionOk="0">
                    <a:moveTo>
                      <a:pt x="1672" y="1"/>
                    </a:moveTo>
                    <a:lnTo>
                      <a:pt x="1520" y="670"/>
                    </a:lnTo>
                    <a:cubicBezTo>
                      <a:pt x="1277" y="1581"/>
                      <a:pt x="761" y="2372"/>
                      <a:pt x="1" y="2888"/>
                    </a:cubicBezTo>
                    <a:cubicBezTo>
                      <a:pt x="852" y="3284"/>
                      <a:pt x="1551" y="3922"/>
                      <a:pt x="1916" y="4803"/>
                    </a:cubicBezTo>
                    <a:lnTo>
                      <a:pt x="2189" y="5411"/>
                    </a:lnTo>
                    <a:lnTo>
                      <a:pt x="2341" y="4773"/>
                    </a:lnTo>
                    <a:cubicBezTo>
                      <a:pt x="2584" y="3831"/>
                      <a:pt x="3101" y="3040"/>
                      <a:pt x="3861" y="2524"/>
                    </a:cubicBezTo>
                    <a:cubicBezTo>
                      <a:pt x="2979" y="2129"/>
                      <a:pt x="2311" y="1460"/>
                      <a:pt x="1916" y="609"/>
                    </a:cubicBezTo>
                    <a:lnTo>
                      <a:pt x="167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880;p68"/>
              <p:cNvSpPr/>
              <p:nvPr/>
            </p:nvSpPr>
            <p:spPr>
              <a:xfrm>
                <a:off x="9749700" y="13000475"/>
                <a:ext cx="177825" cy="17252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6901" extrusionOk="0">
                    <a:moveTo>
                      <a:pt x="5228" y="1"/>
                    </a:moveTo>
                    <a:cubicBezTo>
                      <a:pt x="5107" y="1"/>
                      <a:pt x="5015" y="31"/>
                      <a:pt x="4924" y="31"/>
                    </a:cubicBezTo>
                    <a:cubicBezTo>
                      <a:pt x="4134" y="153"/>
                      <a:pt x="3769" y="517"/>
                      <a:pt x="3404" y="1095"/>
                    </a:cubicBezTo>
                    <a:cubicBezTo>
                      <a:pt x="2965" y="707"/>
                      <a:pt x="2614" y="430"/>
                      <a:pt x="2014" y="430"/>
                    </a:cubicBezTo>
                    <a:cubicBezTo>
                      <a:pt x="1909" y="430"/>
                      <a:pt x="1795" y="438"/>
                      <a:pt x="1672" y="457"/>
                    </a:cubicBezTo>
                    <a:cubicBezTo>
                      <a:pt x="1611" y="457"/>
                      <a:pt x="1489" y="457"/>
                      <a:pt x="1368" y="487"/>
                    </a:cubicBezTo>
                    <a:cubicBezTo>
                      <a:pt x="699" y="639"/>
                      <a:pt x="0" y="1368"/>
                      <a:pt x="61" y="2584"/>
                    </a:cubicBezTo>
                    <a:lnTo>
                      <a:pt x="91" y="3010"/>
                    </a:lnTo>
                    <a:cubicBezTo>
                      <a:pt x="334" y="4134"/>
                      <a:pt x="1337" y="5441"/>
                      <a:pt x="4134" y="6900"/>
                    </a:cubicBezTo>
                    <a:cubicBezTo>
                      <a:pt x="6444" y="4834"/>
                      <a:pt x="7113" y="3314"/>
                      <a:pt x="7082" y="2128"/>
                    </a:cubicBezTo>
                    <a:lnTo>
                      <a:pt x="7052" y="1703"/>
                    </a:lnTo>
                    <a:cubicBezTo>
                      <a:pt x="6778" y="487"/>
                      <a:pt x="5897" y="1"/>
                      <a:pt x="52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881;p68"/>
              <p:cNvSpPr/>
              <p:nvPr/>
            </p:nvSpPr>
            <p:spPr>
              <a:xfrm>
                <a:off x="9196475" y="12707150"/>
                <a:ext cx="626950" cy="542525"/>
              </a:xfrm>
              <a:custGeom>
                <a:avLst/>
                <a:gdLst/>
                <a:ahLst/>
                <a:cxnLst/>
                <a:rect l="l" t="t" r="r" b="b"/>
                <a:pathLst>
                  <a:path w="25078" h="21701" extrusionOk="0">
                    <a:moveTo>
                      <a:pt x="12828" y="7326"/>
                    </a:moveTo>
                    <a:cubicBezTo>
                      <a:pt x="12828" y="7357"/>
                      <a:pt x="12798" y="7357"/>
                      <a:pt x="12798" y="7387"/>
                    </a:cubicBezTo>
                    <a:cubicBezTo>
                      <a:pt x="12798" y="7357"/>
                      <a:pt x="12828" y="7326"/>
                      <a:pt x="12828" y="7326"/>
                    </a:cubicBezTo>
                    <a:close/>
                    <a:moveTo>
                      <a:pt x="16445" y="8299"/>
                    </a:moveTo>
                    <a:cubicBezTo>
                      <a:pt x="16445" y="8390"/>
                      <a:pt x="16415" y="8481"/>
                      <a:pt x="16415" y="8573"/>
                    </a:cubicBezTo>
                    <a:cubicBezTo>
                      <a:pt x="16415" y="8481"/>
                      <a:pt x="16415" y="8421"/>
                      <a:pt x="16445" y="8299"/>
                    </a:cubicBezTo>
                    <a:close/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487" y="2828"/>
                      <a:pt x="1" y="7357"/>
                      <a:pt x="2068" y="11916"/>
                    </a:cubicBezTo>
                    <a:cubicBezTo>
                      <a:pt x="3101" y="14165"/>
                      <a:pt x="5077" y="15989"/>
                      <a:pt x="7296" y="17083"/>
                    </a:cubicBezTo>
                    <a:cubicBezTo>
                      <a:pt x="8784" y="17827"/>
                      <a:pt x="10329" y="18071"/>
                      <a:pt x="11904" y="18071"/>
                    </a:cubicBezTo>
                    <a:cubicBezTo>
                      <a:pt x="12902" y="18071"/>
                      <a:pt x="13911" y="17973"/>
                      <a:pt x="14925" y="17843"/>
                    </a:cubicBezTo>
                    <a:cubicBezTo>
                      <a:pt x="16080" y="19606"/>
                      <a:pt x="18421" y="20852"/>
                      <a:pt x="20396" y="21430"/>
                    </a:cubicBezTo>
                    <a:cubicBezTo>
                      <a:pt x="20958" y="21603"/>
                      <a:pt x="21561" y="21700"/>
                      <a:pt x="22156" y="21700"/>
                    </a:cubicBezTo>
                    <a:cubicBezTo>
                      <a:pt x="22817" y="21700"/>
                      <a:pt x="23468" y="21580"/>
                      <a:pt x="24044" y="21308"/>
                    </a:cubicBezTo>
                    <a:cubicBezTo>
                      <a:pt x="24530" y="21065"/>
                      <a:pt x="25077" y="20579"/>
                      <a:pt x="24956" y="20062"/>
                    </a:cubicBezTo>
                    <a:cubicBezTo>
                      <a:pt x="24834" y="19454"/>
                      <a:pt x="24196" y="19181"/>
                      <a:pt x="23618" y="19029"/>
                    </a:cubicBezTo>
                    <a:cubicBezTo>
                      <a:pt x="22007" y="18542"/>
                      <a:pt x="20305" y="17965"/>
                      <a:pt x="19029" y="16871"/>
                    </a:cubicBezTo>
                    <a:cubicBezTo>
                      <a:pt x="17053" y="15199"/>
                      <a:pt x="16232" y="12068"/>
                      <a:pt x="18755" y="10487"/>
                    </a:cubicBezTo>
                    <a:cubicBezTo>
                      <a:pt x="19188" y="10199"/>
                      <a:pt x="19678" y="10024"/>
                      <a:pt x="20165" y="10024"/>
                    </a:cubicBezTo>
                    <a:cubicBezTo>
                      <a:pt x="20293" y="10024"/>
                      <a:pt x="20422" y="10037"/>
                      <a:pt x="20548" y="10062"/>
                    </a:cubicBezTo>
                    <a:cubicBezTo>
                      <a:pt x="21278" y="10214"/>
                      <a:pt x="21825" y="10731"/>
                      <a:pt x="22524" y="11035"/>
                    </a:cubicBezTo>
                    <a:cubicBezTo>
                      <a:pt x="22777" y="11145"/>
                      <a:pt x="23066" y="11207"/>
                      <a:pt x="23343" y="11207"/>
                    </a:cubicBezTo>
                    <a:cubicBezTo>
                      <a:pt x="23832" y="11207"/>
                      <a:pt x="24284" y="11014"/>
                      <a:pt x="24439" y="10548"/>
                    </a:cubicBezTo>
                    <a:cubicBezTo>
                      <a:pt x="24500" y="10244"/>
                      <a:pt x="24469" y="9940"/>
                      <a:pt x="24348" y="9636"/>
                    </a:cubicBezTo>
                    <a:cubicBezTo>
                      <a:pt x="24196" y="9424"/>
                      <a:pt x="24044" y="9059"/>
                      <a:pt x="23922" y="8755"/>
                    </a:cubicBezTo>
                    <a:cubicBezTo>
                      <a:pt x="23375" y="7539"/>
                      <a:pt x="22372" y="6475"/>
                      <a:pt x="21156" y="5989"/>
                    </a:cubicBezTo>
                    <a:cubicBezTo>
                      <a:pt x="20974" y="5928"/>
                      <a:pt x="20731" y="5837"/>
                      <a:pt x="20518" y="5807"/>
                    </a:cubicBezTo>
                    <a:cubicBezTo>
                      <a:pt x="20299" y="5764"/>
                      <a:pt x="20073" y="5743"/>
                      <a:pt x="19845" y="5743"/>
                    </a:cubicBezTo>
                    <a:cubicBezTo>
                      <a:pt x="19094" y="5743"/>
                      <a:pt x="18321" y="5971"/>
                      <a:pt x="17691" y="6414"/>
                    </a:cubicBezTo>
                    <a:cubicBezTo>
                      <a:pt x="17139" y="6809"/>
                      <a:pt x="16700" y="7341"/>
                      <a:pt x="16513" y="7989"/>
                    </a:cubicBezTo>
                    <a:lnTo>
                      <a:pt x="16513" y="7989"/>
                    </a:lnTo>
                    <a:cubicBezTo>
                      <a:pt x="16769" y="6961"/>
                      <a:pt x="17504" y="4875"/>
                      <a:pt x="17995" y="3375"/>
                    </a:cubicBezTo>
                    <a:cubicBezTo>
                      <a:pt x="18208" y="2767"/>
                      <a:pt x="18390" y="2220"/>
                      <a:pt x="18451" y="1916"/>
                    </a:cubicBezTo>
                    <a:cubicBezTo>
                      <a:pt x="18573" y="1582"/>
                      <a:pt x="18664" y="1186"/>
                      <a:pt x="18451" y="882"/>
                    </a:cubicBezTo>
                    <a:cubicBezTo>
                      <a:pt x="18309" y="639"/>
                      <a:pt x="18005" y="504"/>
                      <a:pt x="17710" y="504"/>
                    </a:cubicBezTo>
                    <a:cubicBezTo>
                      <a:pt x="17563" y="504"/>
                      <a:pt x="17418" y="538"/>
                      <a:pt x="17296" y="609"/>
                    </a:cubicBezTo>
                    <a:cubicBezTo>
                      <a:pt x="16871" y="791"/>
                      <a:pt x="16567" y="1126"/>
                      <a:pt x="16293" y="1521"/>
                    </a:cubicBezTo>
                    <a:cubicBezTo>
                      <a:pt x="16232" y="1612"/>
                      <a:pt x="16141" y="1703"/>
                      <a:pt x="16080" y="1825"/>
                    </a:cubicBezTo>
                    <a:cubicBezTo>
                      <a:pt x="15077" y="3132"/>
                      <a:pt x="14135" y="4682"/>
                      <a:pt x="13375" y="6171"/>
                    </a:cubicBezTo>
                    <a:cubicBezTo>
                      <a:pt x="13193" y="6566"/>
                      <a:pt x="12980" y="6931"/>
                      <a:pt x="12828" y="7326"/>
                    </a:cubicBezTo>
                    <a:cubicBezTo>
                      <a:pt x="12980" y="6931"/>
                      <a:pt x="13102" y="6566"/>
                      <a:pt x="13193" y="6171"/>
                    </a:cubicBezTo>
                    <a:cubicBezTo>
                      <a:pt x="13497" y="4895"/>
                      <a:pt x="13588" y="3557"/>
                      <a:pt x="13436" y="2281"/>
                    </a:cubicBezTo>
                    <a:cubicBezTo>
                      <a:pt x="13375" y="1673"/>
                      <a:pt x="13193" y="943"/>
                      <a:pt x="12615" y="791"/>
                    </a:cubicBezTo>
                    <a:cubicBezTo>
                      <a:pt x="12470" y="748"/>
                      <a:pt x="12331" y="727"/>
                      <a:pt x="12198" y="727"/>
                    </a:cubicBezTo>
                    <a:cubicBezTo>
                      <a:pt x="10831" y="727"/>
                      <a:pt x="10115" y="2913"/>
                      <a:pt x="9728" y="5351"/>
                    </a:cubicBezTo>
                    <a:cubicBezTo>
                      <a:pt x="9697" y="5563"/>
                      <a:pt x="9636" y="5746"/>
                      <a:pt x="9636" y="5989"/>
                    </a:cubicBezTo>
                    <a:cubicBezTo>
                      <a:pt x="9302" y="8481"/>
                      <a:pt x="9302" y="11126"/>
                      <a:pt x="9393" y="11855"/>
                    </a:cubicBezTo>
                    <a:cubicBezTo>
                      <a:pt x="5807" y="11399"/>
                      <a:pt x="3588" y="5867"/>
                      <a:pt x="4226" y="2311"/>
                    </a:cubicBezTo>
                    <a:cubicBezTo>
                      <a:pt x="3375" y="1582"/>
                      <a:pt x="2585" y="822"/>
                      <a:pt x="18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882;p68"/>
              <p:cNvSpPr/>
              <p:nvPr/>
            </p:nvSpPr>
            <p:spPr>
              <a:xfrm>
                <a:off x="9845425" y="12571900"/>
                <a:ext cx="577550" cy="652300"/>
              </a:xfrm>
              <a:custGeom>
                <a:avLst/>
                <a:gdLst/>
                <a:ahLst/>
                <a:cxnLst/>
                <a:rect l="l" t="t" r="r" b="b"/>
                <a:pathLst>
                  <a:path w="23102" h="26092" extrusionOk="0">
                    <a:moveTo>
                      <a:pt x="7326" y="11581"/>
                    </a:moveTo>
                    <a:lnTo>
                      <a:pt x="7326" y="11581"/>
                    </a:lnTo>
                    <a:cubicBezTo>
                      <a:pt x="7326" y="11612"/>
                      <a:pt x="7357" y="11612"/>
                      <a:pt x="7357" y="11672"/>
                    </a:cubicBezTo>
                    <a:cubicBezTo>
                      <a:pt x="7357" y="11642"/>
                      <a:pt x="7326" y="11642"/>
                      <a:pt x="7326" y="11581"/>
                    </a:cubicBezTo>
                    <a:close/>
                    <a:moveTo>
                      <a:pt x="19485" y="1"/>
                    </a:moveTo>
                    <a:cubicBezTo>
                      <a:pt x="19393" y="122"/>
                      <a:pt x="19363" y="213"/>
                      <a:pt x="19302" y="335"/>
                    </a:cubicBezTo>
                    <a:cubicBezTo>
                      <a:pt x="18998" y="912"/>
                      <a:pt x="18633" y="1490"/>
                      <a:pt x="18269" y="2067"/>
                    </a:cubicBezTo>
                    <a:cubicBezTo>
                      <a:pt x="18147" y="2250"/>
                      <a:pt x="18026" y="2432"/>
                      <a:pt x="17874" y="2615"/>
                    </a:cubicBezTo>
                    <a:cubicBezTo>
                      <a:pt x="17843" y="2706"/>
                      <a:pt x="17813" y="2736"/>
                      <a:pt x="17782" y="2827"/>
                    </a:cubicBezTo>
                    <a:cubicBezTo>
                      <a:pt x="19241" y="6171"/>
                      <a:pt x="18421" y="12007"/>
                      <a:pt x="15077" y="13344"/>
                    </a:cubicBezTo>
                    <a:cubicBezTo>
                      <a:pt x="14956" y="12615"/>
                      <a:pt x="14317" y="10061"/>
                      <a:pt x="13375" y="7721"/>
                    </a:cubicBezTo>
                    <a:cubicBezTo>
                      <a:pt x="13284" y="7539"/>
                      <a:pt x="13223" y="7326"/>
                      <a:pt x="13132" y="7113"/>
                    </a:cubicBezTo>
                    <a:cubicBezTo>
                      <a:pt x="12797" y="6353"/>
                      <a:pt x="12463" y="5593"/>
                      <a:pt x="12068" y="4985"/>
                    </a:cubicBezTo>
                    <a:cubicBezTo>
                      <a:pt x="11430" y="3922"/>
                      <a:pt x="10670" y="3162"/>
                      <a:pt x="9910" y="3162"/>
                    </a:cubicBezTo>
                    <a:cubicBezTo>
                      <a:pt x="9667" y="3162"/>
                      <a:pt x="9454" y="3222"/>
                      <a:pt x="9211" y="3344"/>
                    </a:cubicBezTo>
                    <a:cubicBezTo>
                      <a:pt x="8694" y="3648"/>
                      <a:pt x="8694" y="4408"/>
                      <a:pt x="8755" y="5016"/>
                    </a:cubicBezTo>
                    <a:cubicBezTo>
                      <a:pt x="8968" y="6323"/>
                      <a:pt x="9363" y="7599"/>
                      <a:pt x="9971" y="8754"/>
                    </a:cubicBezTo>
                    <a:cubicBezTo>
                      <a:pt x="10183" y="9089"/>
                      <a:pt x="10366" y="9423"/>
                      <a:pt x="10579" y="9758"/>
                    </a:cubicBezTo>
                    <a:cubicBezTo>
                      <a:pt x="10579" y="9818"/>
                      <a:pt x="10639" y="9818"/>
                      <a:pt x="10639" y="9849"/>
                    </a:cubicBezTo>
                    <a:lnTo>
                      <a:pt x="10548" y="9758"/>
                    </a:lnTo>
                    <a:cubicBezTo>
                      <a:pt x="10275" y="9454"/>
                      <a:pt x="10031" y="9119"/>
                      <a:pt x="9758" y="8815"/>
                    </a:cubicBezTo>
                    <a:cubicBezTo>
                      <a:pt x="8968" y="7903"/>
                      <a:pt x="8056" y="6992"/>
                      <a:pt x="7144" y="6171"/>
                    </a:cubicBezTo>
                    <a:cubicBezTo>
                      <a:pt x="6870" y="5897"/>
                      <a:pt x="6566" y="5654"/>
                      <a:pt x="6293" y="5441"/>
                    </a:cubicBezTo>
                    <a:cubicBezTo>
                      <a:pt x="6110" y="5289"/>
                      <a:pt x="5958" y="5137"/>
                      <a:pt x="5746" y="5016"/>
                    </a:cubicBezTo>
                    <a:cubicBezTo>
                      <a:pt x="5411" y="4742"/>
                      <a:pt x="5047" y="4438"/>
                      <a:pt x="4591" y="4378"/>
                    </a:cubicBezTo>
                    <a:cubicBezTo>
                      <a:pt x="4526" y="4365"/>
                      <a:pt x="4460" y="4358"/>
                      <a:pt x="4394" y="4358"/>
                    </a:cubicBezTo>
                    <a:cubicBezTo>
                      <a:pt x="3989" y="4358"/>
                      <a:pt x="3570" y="4589"/>
                      <a:pt x="3466" y="4955"/>
                    </a:cubicBezTo>
                    <a:cubicBezTo>
                      <a:pt x="3405" y="5289"/>
                      <a:pt x="3557" y="5624"/>
                      <a:pt x="3740" y="5928"/>
                    </a:cubicBezTo>
                    <a:cubicBezTo>
                      <a:pt x="4317" y="6931"/>
                      <a:pt x="6475" y="10153"/>
                      <a:pt x="7174" y="11429"/>
                    </a:cubicBezTo>
                    <a:cubicBezTo>
                      <a:pt x="6810" y="10791"/>
                      <a:pt x="6262" y="10365"/>
                      <a:pt x="5563" y="10122"/>
                    </a:cubicBezTo>
                    <a:cubicBezTo>
                      <a:pt x="5077" y="9909"/>
                      <a:pt x="4530" y="9849"/>
                      <a:pt x="4044" y="9849"/>
                    </a:cubicBezTo>
                    <a:cubicBezTo>
                      <a:pt x="3557" y="9879"/>
                      <a:pt x="3101" y="9970"/>
                      <a:pt x="2676" y="10183"/>
                    </a:cubicBezTo>
                    <a:cubicBezTo>
                      <a:pt x="2645" y="10183"/>
                      <a:pt x="2645" y="10213"/>
                      <a:pt x="2615" y="10213"/>
                    </a:cubicBezTo>
                    <a:cubicBezTo>
                      <a:pt x="2402" y="10305"/>
                      <a:pt x="2250" y="10426"/>
                      <a:pt x="2098" y="10517"/>
                    </a:cubicBezTo>
                    <a:cubicBezTo>
                      <a:pt x="1065" y="11277"/>
                      <a:pt x="366" y="12554"/>
                      <a:pt x="92" y="13861"/>
                    </a:cubicBezTo>
                    <a:cubicBezTo>
                      <a:pt x="31" y="14226"/>
                      <a:pt x="1" y="14560"/>
                      <a:pt x="1" y="14864"/>
                    </a:cubicBezTo>
                    <a:cubicBezTo>
                      <a:pt x="1" y="15168"/>
                      <a:pt x="1" y="15502"/>
                      <a:pt x="153" y="15745"/>
                    </a:cubicBezTo>
                    <a:cubicBezTo>
                      <a:pt x="320" y="16039"/>
                      <a:pt x="622" y="16159"/>
                      <a:pt x="959" y="16159"/>
                    </a:cubicBezTo>
                    <a:cubicBezTo>
                      <a:pt x="1355" y="16159"/>
                      <a:pt x="1800" y="15992"/>
                      <a:pt x="2129" y="15745"/>
                    </a:cubicBezTo>
                    <a:cubicBezTo>
                      <a:pt x="2676" y="15290"/>
                      <a:pt x="3101" y="14590"/>
                      <a:pt x="3800" y="14286"/>
                    </a:cubicBezTo>
                    <a:cubicBezTo>
                      <a:pt x="4065" y="14154"/>
                      <a:pt x="4351" y="14100"/>
                      <a:pt x="4648" y="14100"/>
                    </a:cubicBezTo>
                    <a:cubicBezTo>
                      <a:pt x="4965" y="14100"/>
                      <a:pt x="5294" y="14162"/>
                      <a:pt x="5624" y="14256"/>
                    </a:cubicBezTo>
                    <a:cubicBezTo>
                      <a:pt x="8451" y="15168"/>
                      <a:pt x="8420" y="18390"/>
                      <a:pt x="6901" y="20487"/>
                    </a:cubicBezTo>
                    <a:cubicBezTo>
                      <a:pt x="5928" y="21855"/>
                      <a:pt x="4439" y="22828"/>
                      <a:pt x="2949" y="23709"/>
                    </a:cubicBezTo>
                    <a:cubicBezTo>
                      <a:pt x="2433" y="24013"/>
                      <a:pt x="1855" y="24439"/>
                      <a:pt x="1885" y="25047"/>
                    </a:cubicBezTo>
                    <a:cubicBezTo>
                      <a:pt x="1916" y="25624"/>
                      <a:pt x="2524" y="25958"/>
                      <a:pt x="3101" y="26019"/>
                    </a:cubicBezTo>
                    <a:cubicBezTo>
                      <a:pt x="3350" y="26069"/>
                      <a:pt x="3602" y="26092"/>
                      <a:pt x="3855" y="26092"/>
                    </a:cubicBezTo>
                    <a:cubicBezTo>
                      <a:pt x="4841" y="26092"/>
                      <a:pt x="5842" y="25743"/>
                      <a:pt x="6688" y="25259"/>
                    </a:cubicBezTo>
                    <a:cubicBezTo>
                      <a:pt x="8420" y="24195"/>
                      <a:pt x="10427" y="22463"/>
                      <a:pt x="11095" y="20487"/>
                    </a:cubicBezTo>
                    <a:cubicBezTo>
                      <a:pt x="13709" y="20183"/>
                      <a:pt x="16263" y="19636"/>
                      <a:pt x="18299" y="17904"/>
                    </a:cubicBezTo>
                    <a:cubicBezTo>
                      <a:pt x="20153" y="16262"/>
                      <a:pt x="21643" y="14074"/>
                      <a:pt x="22099" y="11581"/>
                    </a:cubicBezTo>
                    <a:cubicBezTo>
                      <a:pt x="23102" y="6657"/>
                      <a:pt x="21521" y="2402"/>
                      <a:pt x="194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Cloud 5"/>
          <p:cNvSpPr/>
          <p:nvPr/>
        </p:nvSpPr>
        <p:spPr>
          <a:xfrm>
            <a:off x="1508201" y="2241902"/>
            <a:ext cx="5884295" cy="3423473"/>
          </a:xfrm>
          <a:prstGeom prst="cloud">
            <a:avLst/>
          </a:prstGeom>
          <a:solidFill>
            <a:schemeClr val="tx2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600" b="1" kern="0" dirty="0" err="1">
                <a:solidFill>
                  <a:srgbClr val="057D3A">
                    <a:lumMod val="50000"/>
                  </a:srgbClr>
                </a:solidFill>
                <a:latin typeface="Quicksand" pitchFamily="2" charset="0"/>
                <a:sym typeface="Arial"/>
              </a:rPr>
              <a:t>Đọc</a:t>
            </a:r>
            <a:r>
              <a:rPr lang="en-US" sz="5600" b="1" kern="0" dirty="0">
                <a:solidFill>
                  <a:srgbClr val="057D3A">
                    <a:lumMod val="50000"/>
                  </a:srgbClr>
                </a:solidFill>
                <a:latin typeface="Quicksand" pitchFamily="2" charset="0"/>
                <a:sym typeface="Arial"/>
              </a:rPr>
              <a:t> </a:t>
            </a:r>
            <a:r>
              <a:rPr lang="en-US" sz="5600" b="1" kern="0" dirty="0" err="1">
                <a:solidFill>
                  <a:srgbClr val="057D3A">
                    <a:lumMod val="50000"/>
                  </a:srgbClr>
                </a:solidFill>
                <a:latin typeface="Quicksand" pitchFamily="2" charset="0"/>
                <a:sym typeface="Arial"/>
              </a:rPr>
              <a:t>nối</a:t>
            </a:r>
            <a:r>
              <a:rPr lang="en-US" sz="5600" b="1" kern="0" dirty="0">
                <a:solidFill>
                  <a:srgbClr val="057D3A">
                    <a:lumMod val="50000"/>
                  </a:srgbClr>
                </a:solidFill>
                <a:latin typeface="Quicksand" pitchFamily="2" charset="0"/>
                <a:sym typeface="Arial"/>
              </a:rPr>
              <a:t> </a:t>
            </a:r>
            <a:r>
              <a:rPr lang="en-US" sz="5600" b="1" kern="0" dirty="0" err="1">
                <a:solidFill>
                  <a:srgbClr val="057D3A">
                    <a:lumMod val="50000"/>
                  </a:srgbClr>
                </a:solidFill>
                <a:latin typeface="Quicksand" pitchFamily="2" charset="0"/>
                <a:sym typeface="Arial"/>
              </a:rPr>
              <a:t>tiếp</a:t>
            </a:r>
            <a:endParaRPr lang="en-US" sz="5600" b="1" kern="0" dirty="0">
              <a:solidFill>
                <a:srgbClr val="057D3A">
                  <a:lumMod val="50000"/>
                </a:srgbClr>
              </a:solidFill>
              <a:latin typeface="Quicksand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86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29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7378" y="1149461"/>
            <a:ext cx="102773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3108"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chậm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chạp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chưa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-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à,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buồn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cố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gắng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lâu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Hằng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sớm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gôn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,…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“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!”, “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!”, “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!”.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718482" y="286883"/>
            <a:ext cx="4702639" cy="686716"/>
          </a:xfrm>
          <a:prstGeom prst="roundRect">
            <a:avLst/>
          </a:prstGeom>
          <a:solidFill>
            <a:srgbClr val="DEF4F8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 8: CẦU THỦ DỰ BỊ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43481" y="6132212"/>
            <a:ext cx="505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38592" y="442527"/>
            <a:ext cx="2295821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nối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câu</a:t>
            </a:r>
            <a:endParaRPr lang="en-US" sz="2400" b="1" kern="0" dirty="0">
              <a:solidFill>
                <a:prstClr val="white"/>
              </a:solidFill>
              <a:latin typeface="Calibri Ligh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9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64599"/>
            <a:ext cx="843772" cy="74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2594" y="3483419"/>
            <a:ext cx="107769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Hằng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sớm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xa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nhặt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gôn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,…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Cứ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5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25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5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9772" y="337430"/>
            <a:ext cx="2484976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nối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đoạn</a:t>
            </a:r>
            <a:endParaRPr lang="en-US" sz="2400" b="1" kern="0" dirty="0">
              <a:solidFill>
                <a:prstClr val="white"/>
              </a:solidFill>
              <a:latin typeface="Calibri Light"/>
              <a:cs typeface="Arial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0108" y="1013161"/>
            <a:ext cx="408069" cy="4066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1</a:t>
            </a:r>
            <a:endParaRPr lang="en-US" sz="2000" b="1" dirty="0"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9456" y="1769852"/>
            <a:ext cx="430632" cy="4339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2</a:t>
            </a:r>
            <a:endParaRPr lang="en-US" sz="2000" b="1" dirty="0"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8375" y="3417732"/>
            <a:ext cx="425397" cy="4143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3</a:t>
            </a:r>
            <a:endParaRPr lang="en-US" sz="20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2593" y="1068988"/>
            <a:ext cx="107769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chậm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chạp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tốt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chưa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nhận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34780" y="1411448"/>
            <a:ext cx="265930" cy="429608"/>
            <a:chOff x="7033846" y="1517301"/>
            <a:chExt cx="165798" cy="312406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FBD962D-9474-4750-9188-853672DC0638}"/>
              </a:ext>
            </a:extLst>
          </p:cNvPr>
          <p:cNvSpPr txBox="1"/>
          <p:nvPr/>
        </p:nvSpPr>
        <p:spPr>
          <a:xfrm>
            <a:off x="1002591" y="1853818"/>
            <a:ext cx="10776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-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à,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 –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buồn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ý.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phải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lâu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087348" y="3797846"/>
            <a:ext cx="265930" cy="429608"/>
            <a:chOff x="7033846" y="1517301"/>
            <a:chExt cx="165798" cy="312406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61987" y="3047430"/>
            <a:ext cx="265930" cy="429608"/>
            <a:chOff x="7033846" y="1517301"/>
            <a:chExt cx="165798" cy="312406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002594" y="4281011"/>
            <a:ext cx="107769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ngạc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nhiên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: “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!”, “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!”, “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? –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Hiệp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hiệp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–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gật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nghĩ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: “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Hóa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5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hay </a:t>
            </a:r>
            <a:r>
              <a:rPr lang="en-US" sz="25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nhỉ</a:t>
            </a:r>
            <a:r>
              <a:rPr lang="en-US" sz="2500" kern="0" dirty="0" smtClean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!”.</a:t>
            </a:r>
            <a:endParaRPr lang="en-US" sz="2500" kern="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4981" y="4238172"/>
            <a:ext cx="425397" cy="4143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586330" y="5851350"/>
            <a:ext cx="265930" cy="429608"/>
            <a:chOff x="7033846" y="1517301"/>
            <a:chExt cx="165798" cy="312406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3718482" y="268029"/>
            <a:ext cx="4702639" cy="686716"/>
          </a:xfrm>
          <a:prstGeom prst="roundRect">
            <a:avLst/>
          </a:prstGeom>
          <a:solidFill>
            <a:srgbClr val="DEF4F8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 8: CẦU THỦ DỰ BỊ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67356" y="6280958"/>
            <a:ext cx="5059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79452" y="333145"/>
            <a:ext cx="1545616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endParaRPr lang="en-US" sz="24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7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D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4" grpId="0" animBg="1"/>
      <p:bldP spid="15" grpId="0" animBg="1"/>
      <p:bldP spid="16" grpId="0" animBg="1"/>
      <p:bldP spid="21" grpId="0"/>
      <p:bldP spid="22" grpId="0"/>
      <p:bldP spid="25" grpId="0"/>
      <p:bldP spid="26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9801" y="1388032"/>
            <a:ext cx="11689237" cy="5654827"/>
            <a:chOff x="-22111" y="965048"/>
            <a:chExt cx="11830654" cy="5654827"/>
          </a:xfrm>
        </p:grpSpPr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3541612793"/>
                </p:ext>
              </p:extLst>
            </p:nvPr>
          </p:nvGraphicFramePr>
          <p:xfrm>
            <a:off x="-22111" y="965048"/>
            <a:ext cx="11830654" cy="5654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1026" name="Picture 2" descr="https://i.pinimg.com/736x/f8/0a/a2/f80aa2c2e576bd5d27976d3eed28851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7" y="1391427"/>
              <a:ext cx="1518763" cy="158153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01" y="3137645"/>
              <a:ext cx="1439322" cy="1271876"/>
            </a:xfrm>
            <a:prstGeom prst="ellipse">
              <a:avLst/>
            </a:prstGeom>
          </p:spPr>
        </p:pic>
        <p:pic>
          <p:nvPicPr>
            <p:cNvPr id="1032" name="Picture 8" descr="https://vectormienphi.com/wp-content/uploads/2018/12/hinh-co-giao-hinh-giao-vien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111" y="4560222"/>
              <a:ext cx="1707521" cy="172992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9801" y="-88885"/>
            <a:ext cx="10495425" cy="2007909"/>
            <a:chOff x="367142" y="49758"/>
            <a:chExt cx="10165421" cy="2007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3272" l="4306" r="99583">
                          <a14:foregroundMark x1="92083" y1="19266" x2="92083" y2="19266"/>
                          <a14:foregroundMark x1="92917" y1="20031" x2="92917" y2="20031"/>
                          <a14:foregroundMark x1="93889" y1="23547" x2="93889" y2="23547"/>
                          <a14:foregroundMark x1="5139" y1="41131" x2="5139" y2="41131"/>
                          <a14:foregroundMark x1="63056" y1="9480" x2="63056" y2="9480"/>
                          <a14:foregroundMark x1="65694" y1="9174" x2="65694" y2="9174"/>
                          <a14:foregroundMark x1="63889" y1="8410" x2="65556" y2="7645"/>
                          <a14:foregroundMark x1="88472" y1="27676" x2="94861" y2="238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142" y="49758"/>
              <a:ext cx="2210541" cy="2007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ounded Rectangle 10"/>
            <p:cNvSpPr/>
            <p:nvPr/>
          </p:nvSpPr>
          <p:spPr>
            <a:xfrm>
              <a:off x="2715452" y="481549"/>
              <a:ext cx="7817111" cy="104512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ý </a:t>
              </a:r>
              <a:endPara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69734" y="-149417"/>
            <a:ext cx="2873829" cy="2226891"/>
            <a:chOff x="5590582" y="575182"/>
            <a:chExt cx="2309343" cy="198547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582" y="575182"/>
              <a:ext cx="1151765" cy="12364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081" y="782745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00" y="1331258"/>
              <a:ext cx="1647398" cy="1229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2991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1415857" y="739218"/>
            <a:ext cx="9144000" cy="8302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ĐỌC CÂU DÀI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80339" y="2519581"/>
            <a:ext cx="9695994" cy="11003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8959" y="2551994"/>
            <a:ext cx="93108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ngạc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nhiên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8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800" kern="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  <a:endParaRPr lang="en-US" sz="2800" kern="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836386" y="2526947"/>
            <a:ext cx="110817" cy="545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097546" y="2551994"/>
            <a:ext cx="110817" cy="545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073045" y="2551994"/>
            <a:ext cx="110817" cy="5458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985131" y="3029047"/>
            <a:ext cx="110342" cy="4446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55575" y="3052745"/>
            <a:ext cx="110342" cy="4446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178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29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6549" y="1213459"/>
            <a:ext cx="102773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3108"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chậm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tốt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chưa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nhận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-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à,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buồn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ý.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phải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lâu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Hằng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sớm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gôn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càng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nhiên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“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!”, “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!”, “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? 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Hiệp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hiệp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nghĩ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: “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Hóa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hay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718482" y="286883"/>
            <a:ext cx="4702639" cy="686716"/>
          </a:xfrm>
          <a:prstGeom prst="roundRect">
            <a:avLst/>
          </a:prstGeom>
          <a:solidFill>
            <a:srgbClr val="DEF4F8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 8: CẦU THỦ DỰ BỊ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43816" y="6116133"/>
            <a:ext cx="505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9138" y="362352"/>
            <a:ext cx="1356462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 mẫu</a:t>
            </a:r>
            <a:endParaRPr lang="en-US" sz="2400" b="1" kern="0" dirty="0">
              <a:solidFill>
                <a:prstClr val="white"/>
              </a:solidFill>
              <a:latin typeface="Calibri Ligh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0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573;p64"/>
          <p:cNvSpPr/>
          <p:nvPr/>
        </p:nvSpPr>
        <p:spPr>
          <a:xfrm>
            <a:off x="5211467" y="5765800"/>
            <a:ext cx="2318168" cy="767640"/>
          </a:xfrm>
          <a:custGeom>
            <a:avLst/>
            <a:gdLst/>
            <a:ahLst/>
            <a:cxnLst/>
            <a:rect l="l" t="t" r="r" b="b"/>
            <a:pathLst>
              <a:path w="30592" h="9417" extrusionOk="0">
                <a:moveTo>
                  <a:pt x="25842" y="5922"/>
                </a:moveTo>
                <a:cubicBezTo>
                  <a:pt x="24000" y="4039"/>
                  <a:pt x="23917" y="1"/>
                  <a:pt x="23917" y="1"/>
                </a:cubicBezTo>
                <a:lnTo>
                  <a:pt x="15610" y="1"/>
                </a:lnTo>
                <a:lnTo>
                  <a:pt x="14982" y="1"/>
                </a:lnTo>
                <a:lnTo>
                  <a:pt x="6676" y="1"/>
                </a:lnTo>
                <a:cubicBezTo>
                  <a:pt x="6676" y="1"/>
                  <a:pt x="6592" y="4039"/>
                  <a:pt x="4751" y="5922"/>
                </a:cubicBezTo>
                <a:cubicBezTo>
                  <a:pt x="2909" y="7805"/>
                  <a:pt x="1" y="9417"/>
                  <a:pt x="5023" y="9417"/>
                </a:cubicBezTo>
                <a:lnTo>
                  <a:pt x="14982" y="9417"/>
                </a:lnTo>
                <a:lnTo>
                  <a:pt x="15610" y="9417"/>
                </a:lnTo>
                <a:lnTo>
                  <a:pt x="25570" y="9417"/>
                </a:lnTo>
                <a:cubicBezTo>
                  <a:pt x="30591" y="9417"/>
                  <a:pt x="27704" y="7805"/>
                  <a:pt x="25842" y="5922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575;p64"/>
          <p:cNvSpPr/>
          <p:nvPr/>
        </p:nvSpPr>
        <p:spPr>
          <a:xfrm>
            <a:off x="3198412" y="4343400"/>
            <a:ext cx="6400800" cy="597027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855"/>
                </a:moveTo>
                <a:cubicBezTo>
                  <a:pt x="0" y="6236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6236"/>
                  <a:pt x="84469" y="4855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576;p64"/>
          <p:cNvSpPr/>
          <p:nvPr/>
        </p:nvSpPr>
        <p:spPr>
          <a:xfrm>
            <a:off x="3198413" y="962412"/>
            <a:ext cx="6400800" cy="4115768"/>
          </a:xfrm>
          <a:custGeom>
            <a:avLst/>
            <a:gdLst/>
            <a:ahLst/>
            <a:cxnLst/>
            <a:rect l="l" t="t" r="r" b="b"/>
            <a:pathLst>
              <a:path w="84469" h="50490" extrusionOk="0">
                <a:moveTo>
                  <a:pt x="80807" y="3140"/>
                </a:moveTo>
                <a:lnTo>
                  <a:pt x="80807" y="46828"/>
                </a:lnTo>
                <a:lnTo>
                  <a:pt x="3662" y="46828"/>
                </a:lnTo>
                <a:lnTo>
                  <a:pt x="3662" y="3140"/>
                </a:lnTo>
                <a:close/>
                <a:moveTo>
                  <a:pt x="2679" y="1"/>
                </a:moveTo>
                <a:cubicBezTo>
                  <a:pt x="1298" y="1"/>
                  <a:pt x="0" y="984"/>
                  <a:pt x="0" y="2386"/>
                </a:cubicBezTo>
                <a:lnTo>
                  <a:pt x="0" y="50490"/>
                </a:lnTo>
                <a:lnTo>
                  <a:pt x="84469" y="50490"/>
                </a:lnTo>
                <a:lnTo>
                  <a:pt x="84469" y="2386"/>
                </a:lnTo>
                <a:cubicBezTo>
                  <a:pt x="84469" y="984"/>
                  <a:pt x="83360" y="1"/>
                  <a:pt x="81979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577;p64"/>
          <p:cNvSpPr/>
          <p:nvPr/>
        </p:nvSpPr>
        <p:spPr>
          <a:xfrm>
            <a:off x="3170385" y="5073577"/>
            <a:ext cx="6400800" cy="597027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562"/>
                </a:moveTo>
                <a:cubicBezTo>
                  <a:pt x="0" y="5964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5964"/>
                  <a:pt x="84469" y="4562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" name="Google Shape;1578;p64"/>
          <p:cNvPicPr preferRelativeResize="0"/>
          <p:nvPr/>
        </p:nvPicPr>
        <p:blipFill rotWithShape="1">
          <a:blip r:embed="rId3">
            <a:alphaModFix/>
          </a:blip>
          <a:srcRect l="50004" r="2237" b="12201"/>
          <a:stretch/>
        </p:blipFill>
        <p:spPr>
          <a:xfrm>
            <a:off x="6502400" y="1270096"/>
            <a:ext cx="2762704" cy="3479704"/>
          </a:xfrm>
          <a:prstGeom prst="rect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Rectangle 2"/>
          <p:cNvSpPr/>
          <p:nvPr/>
        </p:nvSpPr>
        <p:spPr>
          <a:xfrm>
            <a:off x="3544225" y="1270097"/>
            <a:ext cx="2958175" cy="3479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0ECBF"/>
              </a:solidFill>
              <a:latin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0799" y="1803400"/>
            <a:ext cx="26416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057D3A">
                    <a:lumMod val="50000"/>
                  </a:srgbClr>
                </a:solidFill>
                <a:latin typeface="Quicksand" pitchFamily="2" charset="0"/>
                <a:cs typeface="Arial"/>
                <a:sym typeface="Arial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3282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64599"/>
            <a:ext cx="843772" cy="74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2594" y="3483419"/>
            <a:ext cx="107769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Hằng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sớm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xa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gôn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Cứ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càng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2500" kern="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500" kern="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5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9772" y="337430"/>
            <a:ext cx="2484976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nối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đoạn</a:t>
            </a:r>
            <a:endParaRPr lang="en-US" sz="2400" b="1" kern="0" dirty="0">
              <a:solidFill>
                <a:prstClr val="white"/>
              </a:solidFill>
              <a:latin typeface="Calibri Light"/>
              <a:cs typeface="Arial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0108" y="1013161"/>
            <a:ext cx="408069" cy="4066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1</a:t>
            </a:r>
            <a:endParaRPr lang="en-US" sz="2000" b="1" dirty="0"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9456" y="1769852"/>
            <a:ext cx="430632" cy="4339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2</a:t>
            </a:r>
            <a:endParaRPr lang="en-US" sz="2000" b="1" dirty="0"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8375" y="3417732"/>
            <a:ext cx="425397" cy="4143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3</a:t>
            </a:r>
            <a:endParaRPr lang="en-US" sz="20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2593" y="1068988"/>
            <a:ext cx="107769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chậm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chạp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tốt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chưa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nhận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34780" y="1411448"/>
            <a:ext cx="265930" cy="429608"/>
            <a:chOff x="7033846" y="1517301"/>
            <a:chExt cx="165798" cy="312406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FBD962D-9474-4750-9188-853672DC0638}"/>
              </a:ext>
            </a:extLst>
          </p:cNvPr>
          <p:cNvSpPr txBox="1"/>
          <p:nvPr/>
        </p:nvSpPr>
        <p:spPr>
          <a:xfrm>
            <a:off x="1002591" y="1853818"/>
            <a:ext cx="10776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-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à,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 –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buồn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ý.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phải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lâu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143909" y="3815306"/>
            <a:ext cx="265930" cy="429608"/>
            <a:chOff x="7033846" y="1517301"/>
            <a:chExt cx="165798" cy="312406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61987" y="3047430"/>
            <a:ext cx="265930" cy="429608"/>
            <a:chOff x="7033846" y="1517301"/>
            <a:chExt cx="165798" cy="312406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002594" y="4281011"/>
            <a:ext cx="107769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ngạc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“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!”, “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!”, “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–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gật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nhỉ</a:t>
            </a:r>
            <a:r>
              <a:rPr lang="en-US" sz="2500" kern="0" dirty="0" smtClean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!”.</a:t>
            </a:r>
            <a:endParaRPr lang="en-US" sz="2500" kern="0" dirty="0">
              <a:solidFill>
                <a:srgbClr val="B6249A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4981" y="4238172"/>
            <a:ext cx="425397" cy="4143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350660" y="5822177"/>
            <a:ext cx="265930" cy="429608"/>
            <a:chOff x="7033846" y="1517301"/>
            <a:chExt cx="165798" cy="312406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3718482" y="268029"/>
            <a:ext cx="4702639" cy="686716"/>
          </a:xfrm>
          <a:prstGeom prst="roundRect">
            <a:avLst/>
          </a:prstGeom>
          <a:solidFill>
            <a:srgbClr val="DEF4F8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 8: CẦU THỦ DỰ BỊ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9234780" y="1444913"/>
            <a:ext cx="265930" cy="429608"/>
            <a:chOff x="7033846" y="1517301"/>
            <a:chExt cx="165798" cy="312406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7867356" y="6280958"/>
            <a:ext cx="5059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BD962D-9474-4750-9188-853672DC0638}"/>
              </a:ext>
            </a:extLst>
          </p:cNvPr>
          <p:cNvSpPr txBox="1"/>
          <p:nvPr/>
        </p:nvSpPr>
        <p:spPr>
          <a:xfrm>
            <a:off x="4322740" y="1874594"/>
            <a:ext cx="899710" cy="44627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300" b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3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300" b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3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endParaRPr lang="en-US" sz="23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2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66"/>
          <p:cNvGrpSpPr/>
          <p:nvPr/>
        </p:nvGrpSpPr>
        <p:grpSpPr>
          <a:xfrm>
            <a:off x="263951" y="1603340"/>
            <a:ext cx="5976593" cy="4147989"/>
            <a:chOff x="4644625" y="1198925"/>
            <a:chExt cx="3711857" cy="2860364"/>
          </a:xfrm>
        </p:grpSpPr>
        <p:sp>
          <p:nvSpPr>
            <p:cNvPr id="1595" name="Google Shape;1595;p66"/>
            <p:cNvSpPr/>
            <p:nvPr/>
          </p:nvSpPr>
          <p:spPr>
            <a:xfrm>
              <a:off x="4644625" y="1198925"/>
              <a:ext cx="3711857" cy="2860364"/>
            </a:xfrm>
            <a:custGeom>
              <a:avLst/>
              <a:gdLst/>
              <a:ahLst/>
              <a:cxnLst/>
              <a:rect l="l" t="t" r="r" b="b"/>
              <a:pathLst>
                <a:path w="49255" h="37956" extrusionOk="0">
                  <a:moveTo>
                    <a:pt x="45070" y="3913"/>
                  </a:moveTo>
                  <a:lnTo>
                    <a:pt x="45070" y="34189"/>
                  </a:lnTo>
                  <a:lnTo>
                    <a:pt x="4310" y="34189"/>
                  </a:lnTo>
                  <a:lnTo>
                    <a:pt x="4310" y="3913"/>
                  </a:lnTo>
                  <a:close/>
                  <a:moveTo>
                    <a:pt x="1988" y="0"/>
                  </a:moveTo>
                  <a:cubicBezTo>
                    <a:pt x="879" y="0"/>
                    <a:pt x="0" y="879"/>
                    <a:pt x="0" y="1988"/>
                  </a:cubicBezTo>
                  <a:lnTo>
                    <a:pt x="0" y="35968"/>
                  </a:lnTo>
                  <a:cubicBezTo>
                    <a:pt x="0" y="37056"/>
                    <a:pt x="879" y="37956"/>
                    <a:pt x="1988" y="37956"/>
                  </a:cubicBezTo>
                  <a:lnTo>
                    <a:pt x="47266" y="37956"/>
                  </a:lnTo>
                  <a:cubicBezTo>
                    <a:pt x="48355" y="37956"/>
                    <a:pt x="49254" y="37056"/>
                    <a:pt x="49254" y="35968"/>
                  </a:cubicBezTo>
                  <a:lnTo>
                    <a:pt x="49254" y="1988"/>
                  </a:lnTo>
                  <a:cubicBezTo>
                    <a:pt x="49254" y="879"/>
                    <a:pt x="48355" y="0"/>
                    <a:pt x="47266" y="0"/>
                  </a:cubicBezTo>
                  <a:close/>
                </a:path>
              </a:pathLst>
            </a:custGeom>
            <a:solidFill>
              <a:schemeClr val="accent1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66"/>
            <p:cNvSpPr/>
            <p:nvPr/>
          </p:nvSpPr>
          <p:spPr>
            <a:xfrm>
              <a:off x="8103267" y="2540313"/>
              <a:ext cx="177600" cy="177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98" name="Google Shape;1598;p66"/>
          <p:cNvSpPr txBox="1">
            <a:spLocks noGrp="1"/>
          </p:cNvSpPr>
          <p:nvPr>
            <p:ph type="subTitle" idx="1"/>
          </p:nvPr>
        </p:nvSpPr>
        <p:spPr>
          <a:xfrm>
            <a:off x="5975814" y="3699513"/>
            <a:ext cx="6328393" cy="18067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92912" y="2391167"/>
            <a:ext cx="2751963" cy="1081617"/>
            <a:chOff x="2431828" y="7937"/>
            <a:chExt cx="2063972" cy="811213"/>
          </a:xfrm>
        </p:grpSpPr>
        <p:sp>
          <p:nvSpPr>
            <p:cNvPr id="16" name="Rounded Rectangle 15"/>
            <p:cNvSpPr/>
            <p:nvPr/>
          </p:nvSpPr>
          <p:spPr>
            <a:xfrm>
              <a:off x="2431828" y="7937"/>
              <a:ext cx="2063972" cy="811213"/>
            </a:xfrm>
            <a:prstGeom prst="roundRect">
              <a:avLst>
                <a:gd name="adj" fmla="val 37357"/>
              </a:avLst>
            </a:prstGeom>
            <a:solidFill>
              <a:schemeClr val="bg1">
                <a:lumMod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08033" y="130369"/>
              <a:ext cx="1583122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Dự</a:t>
              </a:r>
              <a:r>
                <a:rPr lang="en-US" sz="4000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endParaRPr lang="en-US" sz="4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10086" y="362122"/>
            <a:ext cx="3742442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Quicksand" pitchFamily="2" charset="0"/>
              </a:rPr>
              <a:t>Giải</a:t>
            </a:r>
            <a:r>
              <a:rPr lang="en-US" sz="4400" b="1" dirty="0" smtClean="0">
                <a:latin typeface="Quicksand" pitchFamily="2" charset="0"/>
              </a:rPr>
              <a:t> </a:t>
            </a:r>
            <a:r>
              <a:rPr lang="en-US" sz="4400" b="1" dirty="0" err="1" smtClean="0">
                <a:latin typeface="Quicksand" pitchFamily="2" charset="0"/>
              </a:rPr>
              <a:t>nghĩa</a:t>
            </a:r>
            <a:r>
              <a:rPr lang="en-US" sz="4400" b="1" dirty="0" smtClean="0">
                <a:latin typeface="Quicksand" pitchFamily="2" charset="0"/>
              </a:rPr>
              <a:t> </a:t>
            </a:r>
            <a:r>
              <a:rPr lang="en-US" sz="4400" b="1" dirty="0" err="1" smtClean="0">
                <a:latin typeface="Quicksand" pitchFamily="2" charset="0"/>
              </a:rPr>
              <a:t>từ</a:t>
            </a:r>
            <a:endParaRPr lang="en-US" sz="4400" b="1" dirty="0">
              <a:latin typeface="Quicksand" pitchFamily="2" charset="0"/>
            </a:endParaRPr>
          </a:p>
        </p:txBody>
      </p:sp>
      <p:pic>
        <p:nvPicPr>
          <p:cNvPr id="1028" name="Picture 4" descr="Ngồi dự bị, Tiến Dũng, Đức Chinh vẫn bị kiểm tra do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1" y="1878534"/>
            <a:ext cx="5411430" cy="35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1332" y="-15848"/>
            <a:ext cx="104134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400" b="1" dirty="0" err="1">
                <a:solidFill>
                  <a:srgbClr val="0070C0"/>
                </a:solidFill>
                <a:latin typeface="Quicksand" pitchFamily="2" charset="0"/>
                <a:cs typeface="Arial Rounded MT Bold" panose="020F0704030504030204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Quicksand" pitchFamily="2" charset="0"/>
                <a:cs typeface="Arial Rounded MT Bold" panose="020F0704030504030204" charset="0"/>
              </a:rPr>
              <a:t> </a:t>
            </a:r>
            <a:r>
              <a:rPr lang="en-US" sz="5400" b="1" dirty="0" smtClean="0">
                <a:solidFill>
                  <a:srgbClr val="0070C0"/>
                </a:solidFill>
                <a:latin typeface="Quicksand" pitchFamily="2" charset="0"/>
                <a:cs typeface="Arial Rounded MT Bold" panose="020F0704030504030204" charset="0"/>
              </a:rPr>
              <a:t>8: CẦU THỦ DỰ BỊ</a:t>
            </a:r>
            <a:endParaRPr lang="en-US" sz="5400" dirty="0">
              <a:solidFill>
                <a:srgbClr val="0070C0"/>
              </a:solidFill>
              <a:latin typeface="Quicksand" pitchFamily="2" charset="0"/>
              <a:cs typeface="Arial Rounded MT Bold" panose="020F070403050403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1755" y="1514901"/>
            <a:ext cx="928048" cy="423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2" descr="Read Move On Sticker by carmelacaldart for iOS &amp; Android | GIPHY">
            <a:extLst>
              <a:ext uri="{FF2B5EF4-FFF2-40B4-BE49-F238E27FC236}">
                <a16:creationId xmlns:a16="http://schemas.microsoft.com/office/drawing/2014/main" id="{9B9448D4-962D-4649-A03F-314C58BDF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71348"/>
            <a:ext cx="2558955" cy="164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04E180-56A4-42E8-A617-528B244B4D0C}"/>
              </a:ext>
            </a:extLst>
          </p:cNvPr>
          <p:cNvSpPr txBox="1"/>
          <p:nvPr/>
        </p:nvSpPr>
        <p:spPr>
          <a:xfrm>
            <a:off x="242981" y="415917"/>
            <a:ext cx="1284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34   35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4524"/>
            <a:ext cx="12192000" cy="6793476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7616858" y="1006676"/>
            <a:ext cx="505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01" y="1478480"/>
            <a:ext cx="9721151" cy="51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row Gif Sticke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0527">
            <a:off x="3256700" y="1649209"/>
            <a:ext cx="2027351" cy="20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Arrow Gif Sticke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2884">
            <a:off x="4448890" y="712765"/>
            <a:ext cx="2027351" cy="20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Arrow Gif Sticker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864">
            <a:off x="5904946" y="1258181"/>
            <a:ext cx="2027351" cy="20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4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56767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2797" y="3055647"/>
            <a:ext cx="11203016" cy="155523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13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zh-CN" alt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3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0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2" name="applause.wav"/>
          </p:stSnd>
        </p:sndAc>
      </p:transition>
    </mc:Choice>
    <mc:Fallback xmlns="">
      <p:transition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271" t="29073" r="43854" b="20926"/>
          <a:stretch/>
        </p:blipFill>
        <p:spPr>
          <a:xfrm>
            <a:off x="0" y="-1"/>
            <a:ext cx="12325350" cy="68707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14221" y="1825625"/>
            <a:ext cx="5963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 KIẾM TÀI NĂNG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957" y="3186453"/>
            <a:ext cx="7035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GIỌNG ĐỌC ẤN TƯỢNG</a:t>
            </a:r>
            <a:endParaRPr lang="en-US" sz="8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059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64599"/>
            <a:ext cx="843772" cy="74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2594" y="3483419"/>
            <a:ext cx="107769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Hằng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sớm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xa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gôn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Cứ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càng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2500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2500" kern="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r>
              <a:rPr lang="en-US" sz="2500" kern="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5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9772" y="337430"/>
            <a:ext cx="2484976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lang="en-US" sz="2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nối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đoạn</a:t>
            </a:r>
            <a:endParaRPr lang="en-US" sz="2400" b="1" kern="0" dirty="0">
              <a:solidFill>
                <a:prstClr val="white"/>
              </a:solidFill>
              <a:latin typeface="Calibri Light"/>
              <a:cs typeface="Arial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0108" y="1013161"/>
            <a:ext cx="408069" cy="4066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1</a:t>
            </a:r>
            <a:endParaRPr lang="en-US" sz="2000" b="1" dirty="0"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19456" y="1769852"/>
            <a:ext cx="430632" cy="43397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2</a:t>
            </a:r>
            <a:endParaRPr lang="en-US" sz="2000" b="1" dirty="0"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8375" y="3417732"/>
            <a:ext cx="425397" cy="4143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latin typeface="+mj-lt"/>
              </a:rPr>
              <a:t>3</a:t>
            </a:r>
            <a:endParaRPr lang="en-US" sz="20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2593" y="1068988"/>
            <a:ext cx="107769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chậm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chạp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tốt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chưa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nhận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234780" y="1411448"/>
            <a:ext cx="265930" cy="429608"/>
            <a:chOff x="7033846" y="1517301"/>
            <a:chExt cx="165798" cy="312406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FBD962D-9474-4750-9188-853672DC0638}"/>
              </a:ext>
            </a:extLst>
          </p:cNvPr>
          <p:cNvSpPr txBox="1"/>
          <p:nvPr/>
        </p:nvSpPr>
        <p:spPr>
          <a:xfrm>
            <a:off x="1002591" y="1853818"/>
            <a:ext cx="10776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-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à,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 –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buồn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ý.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phải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lâu</a:t>
            </a:r>
            <a:r>
              <a:rPr lang="en-US" sz="25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143909" y="3815306"/>
            <a:ext cx="265930" cy="429608"/>
            <a:chOff x="7033846" y="1517301"/>
            <a:chExt cx="165798" cy="312406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61987" y="3047430"/>
            <a:ext cx="265930" cy="429608"/>
            <a:chOff x="7033846" y="1517301"/>
            <a:chExt cx="165798" cy="312406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002594" y="4281011"/>
            <a:ext cx="1077695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sân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ngạc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“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giỏi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quá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!”, “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!”, “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–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đỏ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hiệp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xanh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Khỉ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Gấu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vẻ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gật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“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dự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500" kern="0" dirty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hay </a:t>
            </a:r>
            <a:r>
              <a:rPr lang="en-US" sz="2500" kern="0" dirty="0" err="1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nhỉ</a:t>
            </a:r>
            <a:r>
              <a:rPr lang="en-US" sz="2500" kern="0" dirty="0" smtClean="0">
                <a:solidFill>
                  <a:srgbClr val="B6249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!”.</a:t>
            </a:r>
            <a:endParaRPr lang="en-US" sz="2500" kern="0" dirty="0">
              <a:solidFill>
                <a:srgbClr val="B6249A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4981" y="4238172"/>
            <a:ext cx="425397" cy="4143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350660" y="5822177"/>
            <a:ext cx="265930" cy="429608"/>
            <a:chOff x="7033846" y="1517301"/>
            <a:chExt cx="165798" cy="312406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3718482" y="268029"/>
            <a:ext cx="4702639" cy="686716"/>
          </a:xfrm>
          <a:prstGeom prst="roundRect">
            <a:avLst/>
          </a:prstGeom>
          <a:solidFill>
            <a:srgbClr val="DEF4F8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 8: CẦU THỦ DỰ BỊ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9234780" y="1444913"/>
            <a:ext cx="265930" cy="429608"/>
            <a:chOff x="7033846" y="1517301"/>
            <a:chExt cx="165798" cy="312406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7033846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7089112" y="1517301"/>
              <a:ext cx="110532" cy="3124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7867356" y="6280958"/>
            <a:ext cx="5059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8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7183" r="4824" b="909"/>
          <a:stretch/>
        </p:blipFill>
        <p:spPr bwMode="auto">
          <a:xfrm>
            <a:off x="5949073" y="716437"/>
            <a:ext cx="5285022" cy="49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54701" y="-956746"/>
            <a:ext cx="9939128" cy="7814746"/>
            <a:chOff x="229716" y="-867923"/>
            <a:chExt cx="9939128" cy="7814746"/>
          </a:xfrm>
        </p:grpSpPr>
        <p:grpSp>
          <p:nvGrpSpPr>
            <p:cNvPr id="16" name="Group 15"/>
            <p:cNvGrpSpPr/>
            <p:nvPr/>
          </p:nvGrpSpPr>
          <p:grpSpPr>
            <a:xfrm>
              <a:off x="229716" y="-867923"/>
              <a:ext cx="9939128" cy="7814746"/>
              <a:chOff x="-12703" y="-974833"/>
              <a:chExt cx="9939128" cy="781474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12703" y="-31968"/>
                <a:ext cx="9939128" cy="6871881"/>
                <a:chOff x="-12703" y="-31968"/>
                <a:chExt cx="9939128" cy="6871881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800"/>
                <a:stretch/>
              </p:blipFill>
              <p:spPr>
                <a:xfrm>
                  <a:off x="-12703" y="-31968"/>
                  <a:ext cx="6971104" cy="6858767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433" t="143" r="-176" b="-143"/>
                <a:stretch/>
              </p:blipFill>
              <p:spPr>
                <a:xfrm>
                  <a:off x="6910945" y="-18854"/>
                  <a:ext cx="3015480" cy="6858767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703" y="883975"/>
                <a:ext cx="1061107" cy="106110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8250" y="1738168"/>
                <a:ext cx="1127571" cy="11275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91" y="-974833"/>
                <a:ext cx="1761897" cy="60599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347238" y="6129740"/>
                <a:ext cx="2648932" cy="4430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625"/>
              <a:stretch/>
            </p:blipFill>
            <p:spPr bwMode="auto">
              <a:xfrm>
                <a:off x="472745" y="5715356"/>
                <a:ext cx="1006549" cy="89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191968" y="1101452"/>
              <a:ext cx="1168595" cy="4888539"/>
              <a:chOff x="1191968" y="1101452"/>
              <a:chExt cx="1168595" cy="488853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968" y="1101452"/>
                <a:ext cx="1168595" cy="116859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39" y="5085116"/>
                <a:ext cx="647700" cy="904875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55514" y="716437"/>
            <a:ext cx="5278581" cy="4936465"/>
            <a:chOff x="5420512" y="734190"/>
            <a:chExt cx="5278581" cy="4936465"/>
          </a:xfrm>
        </p:grpSpPr>
        <p:pic>
          <p:nvPicPr>
            <p:cNvPr id="29" name="mau1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860" y="737806"/>
              <a:ext cx="2651990" cy="2651990"/>
            </a:xfrm>
            <a:prstGeom prst="rect">
              <a:avLst/>
            </a:prstGeom>
          </p:spPr>
        </p:pic>
        <p:pic>
          <p:nvPicPr>
            <p:cNvPr id="31" name="mau4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512" y="3014978"/>
              <a:ext cx="2651990" cy="2651990"/>
            </a:xfrm>
            <a:prstGeom prst="rect">
              <a:avLst/>
            </a:prstGeom>
          </p:spPr>
        </p:pic>
        <p:pic>
          <p:nvPicPr>
            <p:cNvPr id="32" name="mau3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283" y="734190"/>
              <a:ext cx="2639810" cy="2639810"/>
            </a:xfrm>
            <a:prstGeom prst="rect">
              <a:avLst/>
            </a:prstGeom>
          </p:spPr>
        </p:pic>
        <p:pic>
          <p:nvPicPr>
            <p:cNvPr id="30" name="mau4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343" y="3018665"/>
              <a:ext cx="2651990" cy="2651990"/>
            </a:xfrm>
            <a:prstGeom prst="rect">
              <a:avLst/>
            </a:prstGeom>
          </p:spPr>
        </p:pic>
      </p:grpSp>
      <p:sp>
        <p:nvSpPr>
          <p:cNvPr id="3" name="Rectangle 2">
            <a:hlinkClick r:id="rId18" action="ppaction://hlinksldjump"/>
          </p:cNvPr>
          <p:cNvSpPr/>
          <p:nvPr/>
        </p:nvSpPr>
        <p:spPr>
          <a:xfrm>
            <a:off x="9565340" y="1683116"/>
            <a:ext cx="600244" cy="763571"/>
          </a:xfrm>
          <a:prstGeom prst="rect">
            <a:avLst/>
          </a:prstGeom>
          <a:solidFill>
            <a:srgbClr val="FC5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2</a:t>
            </a:r>
            <a:endParaRPr lang="en-US" sz="4800" b="1" dirty="0"/>
          </a:p>
        </p:txBody>
      </p:sp>
      <p:sp>
        <p:nvSpPr>
          <p:cNvPr id="5" name="Rectangle 4">
            <a:hlinkClick r:id="rId19" action="ppaction://hlinksldjump"/>
          </p:cNvPr>
          <p:cNvSpPr/>
          <p:nvPr/>
        </p:nvSpPr>
        <p:spPr>
          <a:xfrm>
            <a:off x="7253607" y="4086564"/>
            <a:ext cx="2868978" cy="787093"/>
          </a:xfrm>
          <a:prstGeom prst="rect">
            <a:avLst/>
          </a:prstGeom>
          <a:solidFill>
            <a:srgbClr val="B00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517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0" y="146129"/>
            <a:ext cx="100654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6549" y="1185178"/>
            <a:ext cx="102773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83108"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rất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muốn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chậm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tốt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chưa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nhận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-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à,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buồn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nhưng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đồng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ý.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phải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chờ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lâu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Hằng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sớm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chạy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nhặt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gôn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lại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,…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càng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bóng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ngạc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nhiên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nhìn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: “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giỏi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quá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!”, “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!”, “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Tớ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nên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?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609585" indent="-609585" defTabSz="1219170">
              <a:buClr>
                <a:srgbClr val="000000"/>
              </a:buClr>
              <a:buFontTx/>
              <a:buChar char="-"/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Hiệp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hiệp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sau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đá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–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</a:pP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Gấu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vui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vẻ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gật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Cậu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nghĩ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: “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Hóa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thủ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dự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cũng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hay </a:t>
            </a:r>
            <a:r>
              <a:rPr lang="en-US" sz="2400" kern="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nhỉ</a:t>
            </a:r>
            <a:r>
              <a:rPr lang="en-US" sz="2400" kern="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!”.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718482" y="286883"/>
            <a:ext cx="4702639" cy="686716"/>
          </a:xfrm>
          <a:prstGeom prst="roundRect">
            <a:avLst/>
          </a:prstGeom>
          <a:solidFill>
            <a:srgbClr val="DEF4F8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 8: CẦU THỦ DỰ BỊ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43481" y="6132212"/>
            <a:ext cx="505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100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2701" y="399408"/>
            <a:ext cx="227337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Đọc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đồng</a:t>
            </a:r>
            <a:r>
              <a:rPr lang="en-US" sz="2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thanh</a:t>
            </a:r>
            <a:endParaRPr lang="en-US" sz="2400" b="1" kern="0" dirty="0">
              <a:solidFill>
                <a:prstClr val="white"/>
              </a:solidFill>
              <a:latin typeface="Calibri Ligh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8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35"/>
          <p:cNvGrpSpPr/>
          <p:nvPr/>
        </p:nvGrpSpPr>
        <p:grpSpPr>
          <a:xfrm>
            <a:off x="11582401" y="2002747"/>
            <a:ext cx="349300" cy="454267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4498950" y="1800992"/>
            <a:ext cx="349300" cy="454267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0" name="Google Shape;890;p35"/>
          <p:cNvSpPr/>
          <p:nvPr/>
        </p:nvSpPr>
        <p:spPr>
          <a:xfrm>
            <a:off x="1338250" y="1880132"/>
            <a:ext cx="8331200" cy="411331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59;p17"/>
          <p:cNvSpPr txBox="1">
            <a:spLocks/>
          </p:cNvSpPr>
          <p:nvPr/>
        </p:nvSpPr>
        <p:spPr>
          <a:xfrm>
            <a:off x="2038758" y="622132"/>
            <a:ext cx="7323313" cy="11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Nanum Pen Script"/>
              <a:buNone/>
              <a:defRPr sz="7000" b="1" i="0" u="none" strike="noStrike" cap="none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Nanum Pen Script"/>
              <a:buNone/>
              <a:defRPr sz="52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pPr defTabSz="1219170">
              <a:lnSpc>
                <a:spcPct val="100000"/>
              </a:lnSpc>
              <a:buClr>
                <a:srgbClr val="005364"/>
              </a:buClr>
            </a:pPr>
            <a:r>
              <a:rPr lang="en-US" sz="4800" kern="0" dirty="0" err="1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Định</a:t>
            </a:r>
            <a:r>
              <a:rPr lang="en-US" sz="4800" kern="0" dirty="0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 </a:t>
            </a:r>
            <a:r>
              <a:rPr lang="en-US" sz="4800" kern="0" dirty="0" err="1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hướng</a:t>
            </a:r>
            <a:r>
              <a:rPr lang="en-US" sz="4800" kern="0" dirty="0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 </a:t>
            </a:r>
            <a:r>
              <a:rPr lang="en-US" sz="4800" kern="0" dirty="0" err="1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học</a:t>
            </a:r>
            <a:r>
              <a:rPr lang="en-US" sz="4800" kern="0" dirty="0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 </a:t>
            </a:r>
            <a:r>
              <a:rPr lang="en-US" sz="4800" kern="0" dirty="0" err="1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tập</a:t>
            </a:r>
            <a:r>
              <a:rPr lang="en-US" sz="4800" kern="0" dirty="0" smtClean="0">
                <a:solidFill>
                  <a:schemeClr val="bg1">
                    <a:lumMod val="10000"/>
                  </a:schemeClr>
                </a:solidFill>
                <a:latin typeface="Quicksand" pitchFamily="2" charset="0"/>
                <a:ea typeface="Cambria" panose="02040503050406030204" pitchFamily="18" charset="0"/>
                <a:cs typeface="Calibri" pitchFamily="34" charset="0"/>
              </a:rPr>
              <a:t> </a:t>
            </a:r>
            <a:endParaRPr lang="en-US" sz="4800" kern="0" dirty="0">
              <a:solidFill>
                <a:schemeClr val="bg1">
                  <a:lumMod val="10000"/>
                </a:schemeClr>
              </a:solidFill>
              <a:latin typeface="Quicksand" pitchFamily="2" charset="0"/>
              <a:ea typeface="Cambria" panose="02040503050406030204" pitchFamily="18" charset="0"/>
              <a:cs typeface="Calibri" pitchFamily="34" charset="0"/>
            </a:endParaRPr>
          </a:p>
        </p:txBody>
      </p:sp>
      <p:grpSp>
        <p:nvGrpSpPr>
          <p:cNvPr id="14" name="Google Shape;1296;p60"/>
          <p:cNvGrpSpPr/>
          <p:nvPr/>
        </p:nvGrpSpPr>
        <p:grpSpPr>
          <a:xfrm>
            <a:off x="8571184" y="773219"/>
            <a:ext cx="3761011" cy="4370479"/>
            <a:chOff x="3423529" y="2146692"/>
            <a:chExt cx="2297566" cy="2523667"/>
          </a:xfrm>
        </p:grpSpPr>
        <p:sp>
          <p:nvSpPr>
            <p:cNvPr id="15" name="Google Shape;1297;p60"/>
            <p:cNvSpPr/>
            <p:nvPr/>
          </p:nvSpPr>
          <p:spPr>
            <a:xfrm>
              <a:off x="3423529" y="2146692"/>
              <a:ext cx="2297566" cy="2523667"/>
            </a:xfrm>
            <a:custGeom>
              <a:avLst/>
              <a:gdLst/>
              <a:ahLst/>
              <a:cxnLst/>
              <a:rect l="l" t="t" r="r" b="b"/>
              <a:pathLst>
                <a:path w="93132" h="102297" extrusionOk="0">
                  <a:moveTo>
                    <a:pt x="26532" y="1"/>
                  </a:moveTo>
                  <a:cubicBezTo>
                    <a:pt x="22326" y="1"/>
                    <a:pt x="18413" y="2198"/>
                    <a:pt x="16028" y="5859"/>
                  </a:cubicBezTo>
                  <a:cubicBezTo>
                    <a:pt x="13643" y="9563"/>
                    <a:pt x="12848" y="14668"/>
                    <a:pt x="13999" y="19209"/>
                  </a:cubicBezTo>
                  <a:cubicBezTo>
                    <a:pt x="14898" y="22766"/>
                    <a:pt x="16907" y="25862"/>
                    <a:pt x="19711" y="28101"/>
                  </a:cubicBezTo>
                  <a:cubicBezTo>
                    <a:pt x="17263" y="26971"/>
                    <a:pt x="14898" y="26406"/>
                    <a:pt x="12639" y="26406"/>
                  </a:cubicBezTo>
                  <a:cubicBezTo>
                    <a:pt x="11990" y="26406"/>
                    <a:pt x="11341" y="26448"/>
                    <a:pt x="10734" y="26553"/>
                  </a:cubicBezTo>
                  <a:cubicBezTo>
                    <a:pt x="5441" y="27327"/>
                    <a:pt x="1277" y="31784"/>
                    <a:pt x="566" y="37391"/>
                  </a:cubicBezTo>
                  <a:cubicBezTo>
                    <a:pt x="1" y="41764"/>
                    <a:pt x="1528" y="46702"/>
                    <a:pt x="4520" y="50301"/>
                  </a:cubicBezTo>
                  <a:cubicBezTo>
                    <a:pt x="7219" y="53502"/>
                    <a:pt x="10944" y="55553"/>
                    <a:pt x="15003" y="56076"/>
                  </a:cubicBezTo>
                  <a:cubicBezTo>
                    <a:pt x="16154" y="56222"/>
                    <a:pt x="17263" y="56264"/>
                    <a:pt x="18581" y="56264"/>
                  </a:cubicBezTo>
                  <a:lnTo>
                    <a:pt x="19815" y="56264"/>
                  </a:lnTo>
                  <a:cubicBezTo>
                    <a:pt x="22284" y="56264"/>
                    <a:pt x="24293" y="56348"/>
                    <a:pt x="26009" y="57645"/>
                  </a:cubicBezTo>
                  <a:cubicBezTo>
                    <a:pt x="26741" y="58189"/>
                    <a:pt x="27452" y="58963"/>
                    <a:pt x="28185" y="59800"/>
                  </a:cubicBezTo>
                  <a:cubicBezTo>
                    <a:pt x="28875" y="60575"/>
                    <a:pt x="29587" y="61349"/>
                    <a:pt x="30403" y="62081"/>
                  </a:cubicBezTo>
                  <a:cubicBezTo>
                    <a:pt x="31281" y="62834"/>
                    <a:pt x="33018" y="64090"/>
                    <a:pt x="35131" y="64257"/>
                  </a:cubicBezTo>
                  <a:lnTo>
                    <a:pt x="35362" y="64571"/>
                  </a:lnTo>
                  <a:cubicBezTo>
                    <a:pt x="36763" y="66475"/>
                    <a:pt x="38186" y="68442"/>
                    <a:pt x="39672" y="70325"/>
                  </a:cubicBezTo>
                  <a:cubicBezTo>
                    <a:pt x="40258" y="71078"/>
                    <a:pt x="40551" y="71915"/>
                    <a:pt x="40655" y="73150"/>
                  </a:cubicBezTo>
                  <a:cubicBezTo>
                    <a:pt x="41095" y="78443"/>
                    <a:pt x="40551" y="83632"/>
                    <a:pt x="39986" y="89135"/>
                  </a:cubicBezTo>
                  <a:lnTo>
                    <a:pt x="39965" y="89240"/>
                  </a:lnTo>
                  <a:cubicBezTo>
                    <a:pt x="39860" y="90202"/>
                    <a:pt x="39337" y="92274"/>
                    <a:pt x="38856" y="94136"/>
                  </a:cubicBezTo>
                  <a:cubicBezTo>
                    <a:pt x="38312" y="96207"/>
                    <a:pt x="37810" y="98174"/>
                    <a:pt x="37684" y="99409"/>
                  </a:cubicBezTo>
                  <a:lnTo>
                    <a:pt x="37349" y="102296"/>
                  </a:lnTo>
                  <a:lnTo>
                    <a:pt x="54360" y="102296"/>
                  </a:lnTo>
                  <a:lnTo>
                    <a:pt x="54800" y="100246"/>
                  </a:lnTo>
                  <a:cubicBezTo>
                    <a:pt x="54946" y="99660"/>
                    <a:pt x="54946" y="99660"/>
                    <a:pt x="54130" y="94324"/>
                  </a:cubicBezTo>
                  <a:cubicBezTo>
                    <a:pt x="53377" y="89365"/>
                    <a:pt x="52247" y="81875"/>
                    <a:pt x="51954" y="78318"/>
                  </a:cubicBezTo>
                  <a:cubicBezTo>
                    <a:pt x="51556" y="73317"/>
                    <a:pt x="51431" y="68337"/>
                    <a:pt x="51347" y="64132"/>
                  </a:cubicBezTo>
                  <a:cubicBezTo>
                    <a:pt x="51326" y="62751"/>
                    <a:pt x="51619" y="61851"/>
                    <a:pt x="52352" y="61160"/>
                  </a:cubicBezTo>
                  <a:cubicBezTo>
                    <a:pt x="53000" y="60533"/>
                    <a:pt x="53565" y="59884"/>
                    <a:pt x="54109" y="59215"/>
                  </a:cubicBezTo>
                  <a:cubicBezTo>
                    <a:pt x="54297" y="59235"/>
                    <a:pt x="54486" y="59235"/>
                    <a:pt x="54674" y="59235"/>
                  </a:cubicBezTo>
                  <a:cubicBezTo>
                    <a:pt x="56076" y="59235"/>
                    <a:pt x="57645" y="58754"/>
                    <a:pt x="59089" y="57896"/>
                  </a:cubicBezTo>
                  <a:cubicBezTo>
                    <a:pt x="60010" y="57331"/>
                    <a:pt x="60847" y="56683"/>
                    <a:pt x="61663" y="56055"/>
                  </a:cubicBezTo>
                  <a:cubicBezTo>
                    <a:pt x="62541" y="55365"/>
                    <a:pt x="63378" y="54716"/>
                    <a:pt x="64194" y="54318"/>
                  </a:cubicBezTo>
                  <a:cubicBezTo>
                    <a:pt x="65073" y="53879"/>
                    <a:pt x="66036" y="53670"/>
                    <a:pt x="67165" y="53670"/>
                  </a:cubicBezTo>
                  <a:cubicBezTo>
                    <a:pt x="68400" y="53670"/>
                    <a:pt x="69739" y="53900"/>
                    <a:pt x="71141" y="54172"/>
                  </a:cubicBezTo>
                  <a:cubicBezTo>
                    <a:pt x="72459" y="54402"/>
                    <a:pt x="73840" y="54653"/>
                    <a:pt x="75284" y="54737"/>
                  </a:cubicBezTo>
                  <a:cubicBezTo>
                    <a:pt x="75556" y="54737"/>
                    <a:pt x="75828" y="54758"/>
                    <a:pt x="76079" y="54758"/>
                  </a:cubicBezTo>
                  <a:cubicBezTo>
                    <a:pt x="79908" y="54758"/>
                    <a:pt x="83653" y="53377"/>
                    <a:pt x="86645" y="50887"/>
                  </a:cubicBezTo>
                  <a:cubicBezTo>
                    <a:pt x="90223" y="47895"/>
                    <a:pt x="92609" y="43292"/>
                    <a:pt x="92839" y="38898"/>
                  </a:cubicBezTo>
                  <a:cubicBezTo>
                    <a:pt x="93132" y="33269"/>
                    <a:pt x="89805" y="28143"/>
                    <a:pt x="84741" y="26427"/>
                  </a:cubicBezTo>
                  <a:cubicBezTo>
                    <a:pt x="83381" y="25967"/>
                    <a:pt x="81896" y="25737"/>
                    <a:pt x="80326" y="25737"/>
                  </a:cubicBezTo>
                  <a:cubicBezTo>
                    <a:pt x="77397" y="25737"/>
                    <a:pt x="74196" y="26532"/>
                    <a:pt x="70806" y="28122"/>
                  </a:cubicBezTo>
                  <a:cubicBezTo>
                    <a:pt x="68609" y="29147"/>
                    <a:pt x="66475" y="30424"/>
                    <a:pt x="64424" y="31909"/>
                  </a:cubicBezTo>
                  <a:cubicBezTo>
                    <a:pt x="65952" y="28603"/>
                    <a:pt x="67040" y="25193"/>
                    <a:pt x="67605" y="21824"/>
                  </a:cubicBezTo>
                  <a:cubicBezTo>
                    <a:pt x="68546" y="16154"/>
                    <a:pt x="67835" y="11362"/>
                    <a:pt x="65513" y="7952"/>
                  </a:cubicBezTo>
                  <a:cubicBezTo>
                    <a:pt x="63316" y="4709"/>
                    <a:pt x="59591" y="2784"/>
                    <a:pt x="55511" y="2784"/>
                  </a:cubicBezTo>
                  <a:cubicBezTo>
                    <a:pt x="54109" y="2784"/>
                    <a:pt x="52707" y="3014"/>
                    <a:pt x="51347" y="3474"/>
                  </a:cubicBezTo>
                  <a:cubicBezTo>
                    <a:pt x="47183" y="4855"/>
                    <a:pt x="43396" y="8349"/>
                    <a:pt x="41450" y="12597"/>
                  </a:cubicBezTo>
                  <a:cubicBezTo>
                    <a:pt x="41074" y="11718"/>
                    <a:pt x="40634" y="10881"/>
                    <a:pt x="40195" y="10065"/>
                  </a:cubicBezTo>
                  <a:cubicBezTo>
                    <a:pt x="37391" y="5043"/>
                    <a:pt x="33834" y="1737"/>
                    <a:pt x="29901" y="524"/>
                  </a:cubicBezTo>
                  <a:cubicBezTo>
                    <a:pt x="28812" y="189"/>
                    <a:pt x="27683" y="1"/>
                    <a:pt x="26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298;p60"/>
            <p:cNvGrpSpPr/>
            <p:nvPr/>
          </p:nvGrpSpPr>
          <p:grpSpPr>
            <a:xfrm>
              <a:off x="3475125" y="2195500"/>
              <a:ext cx="2194925" cy="2426875"/>
              <a:chOff x="3766300" y="3825750"/>
              <a:chExt cx="2194925" cy="2426875"/>
            </a:xfrm>
          </p:grpSpPr>
          <p:sp>
            <p:nvSpPr>
              <p:cNvPr id="17" name="Google Shape;1299;p60"/>
              <p:cNvSpPr/>
              <p:nvPr/>
            </p:nvSpPr>
            <p:spPr>
              <a:xfrm>
                <a:off x="4592275" y="4666075"/>
                <a:ext cx="456675" cy="1586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63462" extrusionOk="0">
                    <a:moveTo>
                      <a:pt x="1360" y="0"/>
                    </a:moveTo>
                    <a:cubicBezTo>
                      <a:pt x="461" y="712"/>
                      <a:pt x="837" y="1005"/>
                      <a:pt x="0" y="1695"/>
                    </a:cubicBezTo>
                    <a:cubicBezTo>
                      <a:pt x="3348" y="8244"/>
                      <a:pt x="5357" y="15024"/>
                      <a:pt x="8704" y="21238"/>
                    </a:cubicBezTo>
                    <a:cubicBezTo>
                      <a:pt x="8767" y="21342"/>
                      <a:pt x="8809" y="21447"/>
                      <a:pt x="8872" y="21552"/>
                    </a:cubicBezTo>
                    <a:cubicBezTo>
                      <a:pt x="8767" y="23414"/>
                      <a:pt x="8663" y="25255"/>
                      <a:pt x="8558" y="27096"/>
                    </a:cubicBezTo>
                    <a:cubicBezTo>
                      <a:pt x="8495" y="28017"/>
                      <a:pt x="8851" y="29210"/>
                      <a:pt x="7679" y="29628"/>
                    </a:cubicBezTo>
                    <a:cubicBezTo>
                      <a:pt x="7509" y="29689"/>
                      <a:pt x="7355" y="29716"/>
                      <a:pt x="7215" y="29716"/>
                    </a:cubicBezTo>
                    <a:cubicBezTo>
                      <a:pt x="6394" y="29716"/>
                      <a:pt x="6049" y="28780"/>
                      <a:pt x="5566" y="28226"/>
                    </a:cubicBezTo>
                    <a:cubicBezTo>
                      <a:pt x="4185" y="26720"/>
                      <a:pt x="3264" y="24502"/>
                      <a:pt x="1904" y="22891"/>
                    </a:cubicBezTo>
                    <a:cubicBezTo>
                      <a:pt x="1360" y="23205"/>
                      <a:pt x="502" y="24083"/>
                      <a:pt x="0" y="24376"/>
                    </a:cubicBezTo>
                    <a:cubicBezTo>
                      <a:pt x="2030" y="27138"/>
                      <a:pt x="3955" y="29858"/>
                      <a:pt x="6005" y="32474"/>
                    </a:cubicBezTo>
                    <a:cubicBezTo>
                      <a:pt x="7010" y="33750"/>
                      <a:pt x="7407" y="35131"/>
                      <a:pt x="7554" y="36700"/>
                    </a:cubicBezTo>
                    <a:cubicBezTo>
                      <a:pt x="8014" y="42266"/>
                      <a:pt x="7428" y="47769"/>
                      <a:pt x="6863" y="53272"/>
                    </a:cubicBezTo>
                    <a:cubicBezTo>
                      <a:pt x="6612" y="55532"/>
                      <a:pt x="4792" y="61307"/>
                      <a:pt x="4562" y="63462"/>
                    </a:cubicBezTo>
                    <a:lnTo>
                      <a:pt x="16530" y="63462"/>
                    </a:lnTo>
                    <a:cubicBezTo>
                      <a:pt x="16614" y="63106"/>
                      <a:pt x="14082" y="47978"/>
                      <a:pt x="13642" y="42287"/>
                    </a:cubicBezTo>
                    <a:cubicBezTo>
                      <a:pt x="13245" y="37516"/>
                      <a:pt x="13098" y="32725"/>
                      <a:pt x="13015" y="27933"/>
                    </a:cubicBezTo>
                    <a:cubicBezTo>
                      <a:pt x="12973" y="26155"/>
                      <a:pt x="13370" y="24418"/>
                      <a:pt x="14814" y="23037"/>
                    </a:cubicBezTo>
                    <a:cubicBezTo>
                      <a:pt x="16091" y="21803"/>
                      <a:pt x="17116" y="20296"/>
                      <a:pt x="18267" y="18936"/>
                    </a:cubicBezTo>
                    <a:cubicBezTo>
                      <a:pt x="17743" y="18183"/>
                      <a:pt x="17283" y="17513"/>
                      <a:pt x="16760" y="16781"/>
                    </a:cubicBezTo>
                    <a:cubicBezTo>
                      <a:pt x="16028" y="17576"/>
                      <a:pt x="15379" y="18413"/>
                      <a:pt x="14605" y="19104"/>
                    </a:cubicBezTo>
                    <a:cubicBezTo>
                      <a:pt x="14210" y="19443"/>
                      <a:pt x="13594" y="19765"/>
                      <a:pt x="13108" y="19765"/>
                    </a:cubicBezTo>
                    <a:cubicBezTo>
                      <a:pt x="13055" y="19765"/>
                      <a:pt x="13002" y="19761"/>
                      <a:pt x="12952" y="19752"/>
                    </a:cubicBezTo>
                    <a:cubicBezTo>
                      <a:pt x="12617" y="19690"/>
                      <a:pt x="12282" y="18832"/>
                      <a:pt x="12199" y="18288"/>
                    </a:cubicBezTo>
                    <a:cubicBezTo>
                      <a:pt x="12031" y="16677"/>
                      <a:pt x="11990" y="15044"/>
                      <a:pt x="11885" y="13412"/>
                    </a:cubicBezTo>
                    <a:cubicBezTo>
                      <a:pt x="11759" y="11697"/>
                      <a:pt x="11592" y="9960"/>
                      <a:pt x="11445" y="8223"/>
                    </a:cubicBezTo>
                    <a:lnTo>
                      <a:pt x="9667" y="8223"/>
                    </a:lnTo>
                    <a:cubicBezTo>
                      <a:pt x="9625" y="8600"/>
                      <a:pt x="9583" y="8893"/>
                      <a:pt x="9583" y="9186"/>
                    </a:cubicBezTo>
                    <a:cubicBezTo>
                      <a:pt x="9437" y="11467"/>
                      <a:pt x="9311" y="13726"/>
                      <a:pt x="9186" y="16007"/>
                    </a:cubicBezTo>
                    <a:cubicBezTo>
                      <a:pt x="7533" y="12848"/>
                      <a:pt x="3264" y="3244"/>
                      <a:pt x="1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300;p60"/>
              <p:cNvSpPr/>
              <p:nvPr/>
            </p:nvSpPr>
            <p:spPr>
              <a:xfrm>
                <a:off x="3766300" y="4485525"/>
                <a:ext cx="952575" cy="815825"/>
              </a:xfrm>
              <a:custGeom>
                <a:avLst/>
                <a:gdLst/>
                <a:ahLst/>
                <a:cxnLst/>
                <a:rect l="l" t="t" r="r" b="b"/>
                <a:pathLst>
                  <a:path w="38103" h="32633" extrusionOk="0">
                    <a:moveTo>
                      <a:pt x="9936" y="0"/>
                    </a:moveTo>
                    <a:cubicBezTo>
                      <a:pt x="9432" y="0"/>
                      <a:pt x="8931" y="35"/>
                      <a:pt x="8433" y="108"/>
                    </a:cubicBezTo>
                    <a:cubicBezTo>
                      <a:pt x="4583" y="694"/>
                      <a:pt x="1068" y="3958"/>
                      <a:pt x="482" y="8687"/>
                    </a:cubicBezTo>
                    <a:cubicBezTo>
                      <a:pt x="1" y="12495"/>
                      <a:pt x="1445" y="16722"/>
                      <a:pt x="3851" y="19588"/>
                    </a:cubicBezTo>
                    <a:cubicBezTo>
                      <a:pt x="6257" y="22455"/>
                      <a:pt x="9500" y="24066"/>
                      <a:pt x="12660" y="24463"/>
                    </a:cubicBezTo>
                    <a:cubicBezTo>
                      <a:pt x="13760" y="24608"/>
                      <a:pt x="14878" y="24625"/>
                      <a:pt x="15995" y="24625"/>
                    </a:cubicBezTo>
                    <a:cubicBezTo>
                      <a:pt x="16355" y="24625"/>
                      <a:pt x="16715" y="24624"/>
                      <a:pt x="17074" y="24624"/>
                    </a:cubicBezTo>
                    <a:cubicBezTo>
                      <a:pt x="19802" y="24624"/>
                      <a:pt x="22496" y="24729"/>
                      <a:pt x="24900" y="26535"/>
                    </a:cubicBezTo>
                    <a:cubicBezTo>
                      <a:pt x="26553" y="27769"/>
                      <a:pt x="27850" y="29694"/>
                      <a:pt x="29440" y="31096"/>
                    </a:cubicBezTo>
                    <a:cubicBezTo>
                      <a:pt x="30465" y="31986"/>
                      <a:pt x="31751" y="32633"/>
                      <a:pt x="32911" y="32633"/>
                    </a:cubicBezTo>
                    <a:cubicBezTo>
                      <a:pt x="33551" y="32633"/>
                      <a:pt x="34152" y="32436"/>
                      <a:pt x="34650" y="31975"/>
                    </a:cubicBezTo>
                    <a:cubicBezTo>
                      <a:pt x="38103" y="28690"/>
                      <a:pt x="33583" y="20697"/>
                      <a:pt x="31637" y="17182"/>
                    </a:cubicBezTo>
                    <a:cubicBezTo>
                      <a:pt x="28624" y="11721"/>
                      <a:pt x="24586" y="7055"/>
                      <a:pt x="19962" y="3791"/>
                    </a:cubicBezTo>
                    <a:cubicBezTo>
                      <a:pt x="16828" y="1586"/>
                      <a:pt x="13329" y="0"/>
                      <a:pt x="9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301;p60"/>
              <p:cNvSpPr/>
              <p:nvPr/>
            </p:nvSpPr>
            <p:spPr>
              <a:xfrm>
                <a:off x="4940125" y="4468625"/>
                <a:ext cx="1021100" cy="706925"/>
              </a:xfrm>
              <a:custGeom>
                <a:avLst/>
                <a:gdLst/>
                <a:ahLst/>
                <a:cxnLst/>
                <a:rect l="l" t="t" r="r" b="b"/>
                <a:pathLst>
                  <a:path w="40844" h="28277" extrusionOk="0">
                    <a:moveTo>
                      <a:pt x="30701" y="1"/>
                    </a:moveTo>
                    <a:cubicBezTo>
                      <a:pt x="27947" y="1"/>
                      <a:pt x="25030" y="858"/>
                      <a:pt x="22284" y="2144"/>
                    </a:cubicBezTo>
                    <a:cubicBezTo>
                      <a:pt x="17158" y="4530"/>
                      <a:pt x="12345" y="8401"/>
                      <a:pt x="8412" y="13234"/>
                    </a:cubicBezTo>
                    <a:cubicBezTo>
                      <a:pt x="5859" y="16352"/>
                      <a:pt x="0" y="23424"/>
                      <a:pt x="2825" y="27253"/>
                    </a:cubicBezTo>
                    <a:cubicBezTo>
                      <a:pt x="3365" y="27978"/>
                      <a:pt x="4157" y="28277"/>
                      <a:pt x="5034" y="28277"/>
                    </a:cubicBezTo>
                    <a:cubicBezTo>
                      <a:pt x="6028" y="28277"/>
                      <a:pt x="7131" y="27894"/>
                      <a:pt x="8098" y="27316"/>
                    </a:cubicBezTo>
                    <a:cubicBezTo>
                      <a:pt x="9918" y="26227"/>
                      <a:pt x="11529" y="24575"/>
                      <a:pt x="13392" y="23633"/>
                    </a:cubicBezTo>
                    <a:cubicBezTo>
                      <a:pt x="14770" y="22940"/>
                      <a:pt x="16149" y="22704"/>
                      <a:pt x="17529" y="22704"/>
                    </a:cubicBezTo>
                    <a:cubicBezTo>
                      <a:pt x="20275" y="22704"/>
                      <a:pt x="23028" y="23640"/>
                      <a:pt x="25799" y="23779"/>
                    </a:cubicBezTo>
                    <a:cubicBezTo>
                      <a:pt x="26025" y="23791"/>
                      <a:pt x="26252" y="23797"/>
                      <a:pt x="26480" y="23797"/>
                    </a:cubicBezTo>
                    <a:cubicBezTo>
                      <a:pt x="29469" y="23797"/>
                      <a:pt x="32656" y="22772"/>
                      <a:pt x="35320" y="20536"/>
                    </a:cubicBezTo>
                    <a:cubicBezTo>
                      <a:pt x="38207" y="18130"/>
                      <a:pt x="40383" y="14238"/>
                      <a:pt x="40592" y="10409"/>
                    </a:cubicBezTo>
                    <a:cubicBezTo>
                      <a:pt x="40843" y="5639"/>
                      <a:pt x="37956" y="1810"/>
                      <a:pt x="34273" y="554"/>
                    </a:cubicBezTo>
                    <a:cubicBezTo>
                      <a:pt x="33135" y="173"/>
                      <a:pt x="31934" y="1"/>
                      <a:pt x="307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302;p60"/>
              <p:cNvSpPr/>
              <p:nvPr/>
            </p:nvSpPr>
            <p:spPr>
              <a:xfrm>
                <a:off x="4089575" y="3825750"/>
                <a:ext cx="696250" cy="1014375"/>
              </a:xfrm>
              <a:custGeom>
                <a:avLst/>
                <a:gdLst/>
                <a:ahLst/>
                <a:cxnLst/>
                <a:rect l="l" t="t" r="r" b="b"/>
                <a:pathLst>
                  <a:path w="27850" h="40575" extrusionOk="0">
                    <a:moveTo>
                      <a:pt x="10922" y="1"/>
                    </a:moveTo>
                    <a:cubicBezTo>
                      <a:pt x="7843" y="1"/>
                      <a:pt x="4631" y="1552"/>
                      <a:pt x="2616" y="4655"/>
                    </a:cubicBezTo>
                    <a:cubicBezTo>
                      <a:pt x="524" y="7877"/>
                      <a:pt x="1" y="12313"/>
                      <a:pt x="921" y="15933"/>
                    </a:cubicBezTo>
                    <a:cubicBezTo>
                      <a:pt x="1842" y="19574"/>
                      <a:pt x="4081" y="22419"/>
                      <a:pt x="6759" y="24156"/>
                    </a:cubicBezTo>
                    <a:cubicBezTo>
                      <a:pt x="10253" y="26437"/>
                      <a:pt x="14752" y="27232"/>
                      <a:pt x="16886" y="31333"/>
                    </a:cubicBezTo>
                    <a:cubicBezTo>
                      <a:pt x="17849" y="33174"/>
                      <a:pt x="18162" y="35476"/>
                      <a:pt x="18999" y="37422"/>
                    </a:cubicBezTo>
                    <a:cubicBezTo>
                      <a:pt x="19703" y="39099"/>
                      <a:pt x="21028" y="40574"/>
                      <a:pt x="22546" y="40574"/>
                    </a:cubicBezTo>
                    <a:cubicBezTo>
                      <a:pt x="22789" y="40574"/>
                      <a:pt x="23037" y="40536"/>
                      <a:pt x="23289" y="40455"/>
                    </a:cubicBezTo>
                    <a:cubicBezTo>
                      <a:pt x="27850" y="39012"/>
                      <a:pt x="27243" y="29847"/>
                      <a:pt x="27013" y="25830"/>
                    </a:cubicBezTo>
                    <a:cubicBezTo>
                      <a:pt x="26657" y="19595"/>
                      <a:pt x="25046" y="13652"/>
                      <a:pt x="22284" y="8714"/>
                    </a:cubicBezTo>
                    <a:cubicBezTo>
                      <a:pt x="20150" y="4864"/>
                      <a:pt x="17242" y="1538"/>
                      <a:pt x="13517" y="387"/>
                    </a:cubicBezTo>
                    <a:cubicBezTo>
                      <a:pt x="12685" y="129"/>
                      <a:pt x="11809" y="1"/>
                      <a:pt x="10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303;p60"/>
              <p:cNvSpPr/>
              <p:nvPr/>
            </p:nvSpPr>
            <p:spPr>
              <a:xfrm>
                <a:off x="4754950" y="3895200"/>
                <a:ext cx="587975" cy="1041825"/>
              </a:xfrm>
              <a:custGeom>
                <a:avLst/>
                <a:gdLst/>
                <a:ahLst/>
                <a:cxnLst/>
                <a:rect l="l" t="t" r="r" b="b"/>
                <a:pathLst>
                  <a:path w="23519" h="41673" extrusionOk="0">
                    <a:moveTo>
                      <a:pt x="13292" y="1"/>
                    </a:moveTo>
                    <a:cubicBezTo>
                      <a:pt x="12202" y="1"/>
                      <a:pt x="11073" y="177"/>
                      <a:pt x="9939" y="559"/>
                    </a:cubicBezTo>
                    <a:cubicBezTo>
                      <a:pt x="6299" y="1752"/>
                      <a:pt x="3139" y="4911"/>
                      <a:pt x="1591" y="8322"/>
                    </a:cubicBezTo>
                    <a:cubicBezTo>
                      <a:pt x="42" y="11732"/>
                      <a:pt x="1" y="15331"/>
                      <a:pt x="1005" y="18365"/>
                    </a:cubicBezTo>
                    <a:cubicBezTo>
                      <a:pt x="2323" y="22319"/>
                      <a:pt x="5357" y="25751"/>
                      <a:pt x="4457" y="30291"/>
                    </a:cubicBezTo>
                    <a:cubicBezTo>
                      <a:pt x="4060" y="32321"/>
                      <a:pt x="2888" y="34330"/>
                      <a:pt x="2323" y="36359"/>
                    </a:cubicBezTo>
                    <a:cubicBezTo>
                      <a:pt x="1737" y="38410"/>
                      <a:pt x="1988" y="40732"/>
                      <a:pt x="3767" y="41423"/>
                    </a:cubicBezTo>
                    <a:cubicBezTo>
                      <a:pt x="4212" y="41594"/>
                      <a:pt x="4665" y="41673"/>
                      <a:pt x="5122" y="41673"/>
                    </a:cubicBezTo>
                    <a:cubicBezTo>
                      <a:pt x="9243" y="41673"/>
                      <a:pt x="13707" y="35259"/>
                      <a:pt x="15798" y="32321"/>
                    </a:cubicBezTo>
                    <a:cubicBezTo>
                      <a:pt x="19418" y="27216"/>
                      <a:pt x="21866" y="21566"/>
                      <a:pt x="22807" y="15980"/>
                    </a:cubicBezTo>
                    <a:cubicBezTo>
                      <a:pt x="23519" y="11648"/>
                      <a:pt x="23309" y="7234"/>
                      <a:pt x="21133" y="4011"/>
                    </a:cubicBezTo>
                    <a:cubicBezTo>
                      <a:pt x="19485" y="1594"/>
                      <a:pt x="16565" y="1"/>
                      <a:pt x="13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2016971" y="2343288"/>
            <a:ext cx="6734179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b="1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2).</a:t>
            </a:r>
            <a:endParaRPr lang="en-US" sz="2800" b="1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5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" grpId="0" animBg="1"/>
      <p:bldP spid="228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3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167" l="0" r="100000">
                        <a14:foregroundMark x1="26944" y1="41389" x2="1138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94" y="5225142"/>
            <a:ext cx="1675861" cy="1675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462" y1="2041" x2="24308" y2="19109"/>
                        <a14:foregroundMark x1="40308" y1="7421" x2="50923" y2="14100"/>
                        <a14:foregroundMark x1="46154" y1="1670" x2="46000" y2="6865"/>
                        <a14:foregroundMark x1="42154" y1="15028" x2="42462" y2="19481"/>
                        <a14:foregroundMark x1="51846" y1="25603" x2="64769" y2="17625"/>
                        <a14:foregroundMark x1="78923" y1="12245" x2="88154" y2="23377"/>
                        <a14:foregroundMark x1="81077" y1="82746" x2="90769" y2="85158"/>
                        <a14:foregroundMark x1="17231" y1="92022" x2="56769" y2="93692"/>
                        <a14:foregroundMark x1="56462" y1="93135" x2="31846" y2="92022"/>
                        <a14:backgroundMark x1="18308" y1="95733" x2="60000" y2="96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14" y="3830763"/>
            <a:ext cx="4970466" cy="324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4" y="4470399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8824" l="9753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911" y="-488843"/>
            <a:ext cx="4748294" cy="717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71" y="0"/>
            <a:ext cx="1845641" cy="1845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文本框 66"/>
          <p:cNvSpPr txBox="1">
            <a:spLocks noChangeArrowheads="1"/>
          </p:cNvSpPr>
          <p:nvPr/>
        </p:nvSpPr>
        <p:spPr bwMode="auto">
          <a:xfrm>
            <a:off x="2012807" y="1522439"/>
            <a:ext cx="938135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30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kumimoji="0" lang="en-US" altLang="zh-CN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zh-CN" sz="7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zh-CN" sz="7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7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zh-CN" sz="7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zh-CN" altLang="en-US" sz="7200" b="1" i="0" u="none" strike="noStrike" kern="1200" cap="none" spc="30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31" y="38185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73" y="27921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42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1.48148E-6 L -0.18295 0.04005 C -0.16901 0.04908 -0.14805 0.05394 -0.12605 0.05394 C -0.10105 0.05394 -0.08099 0.04908 -0.06706 0.04005 L 3.54167E-6 -1.48148E-6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59259E-6 L -0.18295 0.04004 C -0.16901 0.04907 -0.14805 0.05393 -0.12605 0.05393 C -0.10105 0.05393 -0.08099 0.04907 -0.06706 0.04004 L 4.58333E-6 2.59259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94268" y="-965133"/>
            <a:ext cx="12286268" cy="7801632"/>
            <a:chOff x="229716" y="-867923"/>
            <a:chExt cx="9923899" cy="7801632"/>
          </a:xfrm>
        </p:grpSpPr>
        <p:grpSp>
          <p:nvGrpSpPr>
            <p:cNvPr id="16" name="Group 15"/>
            <p:cNvGrpSpPr/>
            <p:nvPr/>
          </p:nvGrpSpPr>
          <p:grpSpPr>
            <a:xfrm>
              <a:off x="229716" y="-867923"/>
              <a:ext cx="9923899" cy="7801632"/>
              <a:chOff x="-12703" y="-974833"/>
              <a:chExt cx="9923899" cy="7801632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12703" y="-31968"/>
                <a:ext cx="9923899" cy="6858767"/>
                <a:chOff x="-12703" y="-31968"/>
                <a:chExt cx="9923899" cy="6858767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800"/>
                <a:stretch/>
              </p:blipFill>
              <p:spPr>
                <a:xfrm>
                  <a:off x="-12703" y="-31968"/>
                  <a:ext cx="6971104" cy="6858767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433" t="143" r="-176" b="-143"/>
                <a:stretch/>
              </p:blipFill>
              <p:spPr>
                <a:xfrm>
                  <a:off x="6895716" y="-31968"/>
                  <a:ext cx="3015480" cy="6858767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703" y="883975"/>
                <a:ext cx="1061107" cy="106110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8250" y="1738168"/>
                <a:ext cx="1127571" cy="11275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91" y="-974833"/>
                <a:ext cx="1761897" cy="60599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347238" y="6129740"/>
                <a:ext cx="2648932" cy="4430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625"/>
              <a:stretch/>
            </p:blipFill>
            <p:spPr bwMode="auto">
              <a:xfrm>
                <a:off x="472745" y="5715356"/>
                <a:ext cx="1006549" cy="89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191968" y="1101452"/>
              <a:ext cx="1168595" cy="4888539"/>
              <a:chOff x="1191968" y="1101452"/>
              <a:chExt cx="1168595" cy="488853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968" y="1101452"/>
                <a:ext cx="1168595" cy="116859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39" y="5085116"/>
                <a:ext cx="647700" cy="904875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179317" y="669303"/>
            <a:ext cx="6623042" cy="522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56361" y="1026687"/>
            <a:ext cx="2636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Quicksand" pitchFamily="2" charset="0"/>
              </a:rPr>
              <a:t>LUẬT CHƠI</a:t>
            </a:r>
            <a:endParaRPr lang="en-US" sz="3600" b="1" dirty="0">
              <a:solidFill>
                <a:srgbClr val="FF0000"/>
              </a:solidFill>
              <a:latin typeface="Quicksan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2756" y="1796348"/>
            <a:ext cx="563186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ãy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err="1" smtClean="0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lật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đằng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gắng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quà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2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8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7183" r="4824" b="909"/>
          <a:stretch/>
        </p:blipFill>
        <p:spPr bwMode="auto">
          <a:xfrm>
            <a:off x="5949073" y="716437"/>
            <a:ext cx="5285022" cy="49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54701" y="-956746"/>
            <a:ext cx="9939128" cy="7814746"/>
            <a:chOff x="229716" y="-867923"/>
            <a:chExt cx="9939128" cy="7814746"/>
          </a:xfrm>
        </p:grpSpPr>
        <p:grpSp>
          <p:nvGrpSpPr>
            <p:cNvPr id="16" name="Group 15"/>
            <p:cNvGrpSpPr/>
            <p:nvPr/>
          </p:nvGrpSpPr>
          <p:grpSpPr>
            <a:xfrm>
              <a:off x="229716" y="-867923"/>
              <a:ext cx="9939128" cy="7814746"/>
              <a:chOff x="-12703" y="-974833"/>
              <a:chExt cx="9939128" cy="781474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12703" y="-31968"/>
                <a:ext cx="9939128" cy="6871881"/>
                <a:chOff x="-12703" y="-31968"/>
                <a:chExt cx="9939128" cy="6871881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800"/>
                <a:stretch/>
              </p:blipFill>
              <p:spPr>
                <a:xfrm>
                  <a:off x="-12703" y="-31968"/>
                  <a:ext cx="6971104" cy="6858767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433" t="143" r="-176" b="-143"/>
                <a:stretch/>
              </p:blipFill>
              <p:spPr>
                <a:xfrm>
                  <a:off x="6910945" y="-18854"/>
                  <a:ext cx="3015480" cy="6858767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703" y="883975"/>
                <a:ext cx="1061107" cy="106110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8250" y="1738168"/>
                <a:ext cx="1127571" cy="11275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91" y="-974833"/>
                <a:ext cx="1761897" cy="60599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347238" y="6129740"/>
                <a:ext cx="2648932" cy="4430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625"/>
              <a:stretch/>
            </p:blipFill>
            <p:spPr bwMode="auto">
              <a:xfrm>
                <a:off x="472745" y="5715356"/>
                <a:ext cx="1006549" cy="89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191968" y="1101452"/>
              <a:ext cx="1168595" cy="4888539"/>
              <a:chOff x="1191968" y="1101452"/>
              <a:chExt cx="1168595" cy="488853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968" y="1101452"/>
                <a:ext cx="1168595" cy="116859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39" y="5085116"/>
                <a:ext cx="647700" cy="904875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955514" y="716437"/>
            <a:ext cx="5278581" cy="4936465"/>
            <a:chOff x="5420512" y="734190"/>
            <a:chExt cx="5278581" cy="4936465"/>
          </a:xfrm>
        </p:grpSpPr>
        <p:pic>
          <p:nvPicPr>
            <p:cNvPr id="29" name="mau1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860" y="737806"/>
              <a:ext cx="2651990" cy="2651990"/>
            </a:xfrm>
            <a:prstGeom prst="rect">
              <a:avLst/>
            </a:prstGeom>
          </p:spPr>
        </p:pic>
        <p:pic>
          <p:nvPicPr>
            <p:cNvPr id="31" name="mau4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512" y="3014978"/>
              <a:ext cx="2651990" cy="2651990"/>
            </a:xfrm>
            <a:prstGeom prst="rect">
              <a:avLst/>
            </a:prstGeom>
          </p:spPr>
        </p:pic>
        <p:pic>
          <p:nvPicPr>
            <p:cNvPr id="32" name="mau3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283" y="734190"/>
              <a:ext cx="2639810" cy="2639810"/>
            </a:xfrm>
            <a:prstGeom prst="rect">
              <a:avLst/>
            </a:prstGeom>
          </p:spPr>
        </p:pic>
        <p:pic>
          <p:nvPicPr>
            <p:cNvPr id="30" name="mau4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343" y="3018665"/>
              <a:ext cx="2651990" cy="2651990"/>
            </a:xfrm>
            <a:prstGeom prst="rect">
              <a:avLst/>
            </a:prstGeom>
          </p:spPr>
        </p:pic>
      </p:grpSp>
      <p:sp>
        <p:nvSpPr>
          <p:cNvPr id="3" name="Rectangle 2">
            <a:hlinkClick r:id="rId18" action="ppaction://hlinksldjump"/>
          </p:cNvPr>
          <p:cNvSpPr/>
          <p:nvPr/>
        </p:nvSpPr>
        <p:spPr>
          <a:xfrm>
            <a:off x="9565340" y="1683116"/>
            <a:ext cx="600244" cy="763571"/>
          </a:xfrm>
          <a:prstGeom prst="rect">
            <a:avLst/>
          </a:prstGeom>
          <a:solidFill>
            <a:srgbClr val="FC5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2</a:t>
            </a:r>
            <a:endParaRPr lang="en-US" sz="4800" b="1" dirty="0"/>
          </a:p>
        </p:txBody>
      </p:sp>
      <p:sp>
        <p:nvSpPr>
          <p:cNvPr id="5" name="Rectangle 4">
            <a:hlinkClick r:id="rId19" action="ppaction://hlinksldjump"/>
          </p:cNvPr>
          <p:cNvSpPr/>
          <p:nvPr/>
        </p:nvSpPr>
        <p:spPr>
          <a:xfrm>
            <a:off x="7253607" y="4086564"/>
            <a:ext cx="2868978" cy="787093"/>
          </a:xfrm>
          <a:prstGeom prst="rect">
            <a:avLst/>
          </a:prstGeom>
          <a:solidFill>
            <a:srgbClr val="B00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010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3" name="Snip Diagonal Corner Rectangle 12"/>
          <p:cNvSpPr/>
          <p:nvPr/>
        </p:nvSpPr>
        <p:spPr>
          <a:xfrm>
            <a:off x="709435" y="242649"/>
            <a:ext cx="10555284" cy="102549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68334" y="375115"/>
            <a:ext cx="10296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u="sng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altLang="en-US" sz="2800" b="1" u="sng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213" y="1538938"/>
            <a:ext cx="1613695" cy="1613695"/>
          </a:xfrm>
          <a:prstGeom prst="rect">
            <a:avLst/>
          </a:prstGeom>
        </p:spPr>
      </p:pic>
      <p:pic>
        <p:nvPicPr>
          <p:cNvPr id="1026" name="Picture 2" descr="Tiếng Việt lớp 2 Tập 1 Bài 7: Cây xấu hổ | Kết nối tri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80" y="1280692"/>
            <a:ext cx="6980419" cy="425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nip Diagonal Corner Rectangle 11"/>
          <p:cNvSpPr/>
          <p:nvPr/>
        </p:nvSpPr>
        <p:spPr>
          <a:xfrm>
            <a:off x="2307480" y="5788058"/>
            <a:ext cx="7111469" cy="72142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13021" y="5887160"/>
            <a:ext cx="7359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Giọng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nhẹ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nhàng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thong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thả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992429" y="5539241"/>
            <a:ext cx="1096664" cy="97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5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-_2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2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7183" r="4824" b="909"/>
          <a:stretch/>
        </p:blipFill>
        <p:spPr bwMode="auto">
          <a:xfrm>
            <a:off x="5949073" y="716437"/>
            <a:ext cx="5285022" cy="49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54701" y="-956746"/>
            <a:ext cx="9939128" cy="7814746"/>
            <a:chOff x="229716" y="-867923"/>
            <a:chExt cx="9939128" cy="7814746"/>
          </a:xfrm>
        </p:grpSpPr>
        <p:grpSp>
          <p:nvGrpSpPr>
            <p:cNvPr id="16" name="Group 15"/>
            <p:cNvGrpSpPr/>
            <p:nvPr/>
          </p:nvGrpSpPr>
          <p:grpSpPr>
            <a:xfrm>
              <a:off x="229716" y="-867923"/>
              <a:ext cx="9939128" cy="7814746"/>
              <a:chOff x="-12703" y="-974833"/>
              <a:chExt cx="9939128" cy="781474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12703" y="-31968"/>
                <a:ext cx="9939128" cy="6871881"/>
                <a:chOff x="-12703" y="-31968"/>
                <a:chExt cx="9939128" cy="6871881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800"/>
                <a:stretch/>
              </p:blipFill>
              <p:spPr>
                <a:xfrm>
                  <a:off x="-12703" y="-31968"/>
                  <a:ext cx="6971104" cy="6858767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433" t="143" r="-176" b="-143"/>
                <a:stretch/>
              </p:blipFill>
              <p:spPr>
                <a:xfrm>
                  <a:off x="6910945" y="-18854"/>
                  <a:ext cx="3015480" cy="6858767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703" y="883975"/>
                <a:ext cx="1061107" cy="106110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8250" y="1738168"/>
                <a:ext cx="1127571" cy="11275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91" y="-974833"/>
                <a:ext cx="1761897" cy="60599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347238" y="6129740"/>
                <a:ext cx="2648932" cy="4430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625"/>
              <a:stretch/>
            </p:blipFill>
            <p:spPr bwMode="auto">
              <a:xfrm>
                <a:off x="472745" y="5715356"/>
                <a:ext cx="1006549" cy="89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191968" y="1101452"/>
              <a:ext cx="1168595" cy="4888539"/>
              <a:chOff x="1191968" y="1101452"/>
              <a:chExt cx="1168595" cy="488853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968" y="1101452"/>
                <a:ext cx="1168595" cy="116859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39" y="5085116"/>
                <a:ext cx="647700" cy="904875"/>
              </a:xfrm>
              <a:prstGeom prst="rect">
                <a:avLst/>
              </a:prstGeom>
            </p:spPr>
          </p:pic>
        </p:grpSp>
      </p:grpSp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9" name="mau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62" y="720053"/>
            <a:ext cx="2651990" cy="2651990"/>
          </a:xfrm>
          <a:prstGeom prst="rect">
            <a:avLst/>
          </a:prstGeom>
        </p:spPr>
      </p:pic>
      <p:pic>
        <p:nvPicPr>
          <p:cNvPr id="31" name="mau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14" y="2997225"/>
            <a:ext cx="2651990" cy="2651990"/>
          </a:xfrm>
          <a:prstGeom prst="rect">
            <a:avLst/>
          </a:prstGeom>
        </p:spPr>
      </p:pic>
      <p:pic>
        <p:nvPicPr>
          <p:cNvPr id="32" name="mau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85" y="716437"/>
            <a:ext cx="2639810" cy="2639810"/>
          </a:xfrm>
          <a:prstGeom prst="rect">
            <a:avLst/>
          </a:prstGeom>
        </p:spPr>
      </p:pic>
      <p:pic>
        <p:nvPicPr>
          <p:cNvPr id="30" name="mau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45" y="3000912"/>
            <a:ext cx="2651990" cy="2651990"/>
          </a:xfrm>
          <a:prstGeom prst="rect">
            <a:avLst/>
          </a:prstGeom>
        </p:spPr>
      </p:pic>
      <p:sp>
        <p:nvSpPr>
          <p:cNvPr id="3" name="Rectangle 2">
            <a:hlinkClick r:id="rId18" action="ppaction://hlinksldjump"/>
          </p:cNvPr>
          <p:cNvSpPr/>
          <p:nvPr/>
        </p:nvSpPr>
        <p:spPr>
          <a:xfrm>
            <a:off x="9565340" y="1683116"/>
            <a:ext cx="600244" cy="763571"/>
          </a:xfrm>
          <a:prstGeom prst="rect">
            <a:avLst/>
          </a:prstGeom>
          <a:solidFill>
            <a:srgbClr val="FC5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2</a:t>
            </a:r>
            <a:endParaRPr lang="en-US" sz="4800" b="1" dirty="0"/>
          </a:p>
        </p:txBody>
      </p:sp>
      <p:sp>
        <p:nvSpPr>
          <p:cNvPr id="5" name="Rectangle 4">
            <a:hlinkClick r:id="rId19" action="ppaction://hlinksldjump"/>
          </p:cNvPr>
          <p:cNvSpPr/>
          <p:nvPr/>
        </p:nvSpPr>
        <p:spPr>
          <a:xfrm>
            <a:off x="7253607" y="4086564"/>
            <a:ext cx="2868978" cy="787093"/>
          </a:xfrm>
          <a:prstGeom prst="rect">
            <a:avLst/>
          </a:prstGeom>
          <a:solidFill>
            <a:srgbClr val="B00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4873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3" name="Snip Diagonal Corner Rectangle 12"/>
          <p:cNvSpPr/>
          <p:nvPr/>
        </p:nvSpPr>
        <p:spPr>
          <a:xfrm>
            <a:off x="1199472" y="351722"/>
            <a:ext cx="9575208" cy="116382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8713" y="425801"/>
            <a:ext cx="8916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u="sng" noProof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213" y="1538938"/>
            <a:ext cx="1613695" cy="1613695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2176021" y="5577222"/>
            <a:ext cx="7577579" cy="104637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0944" y="5684910"/>
            <a:ext cx="7359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khuyên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nhút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mạnh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dạn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cuộc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992429" y="5539241"/>
            <a:ext cx="1096664" cy="97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Tiếng Việt lớp 2 sách Kết nối tri thức trang 31, 32 - Bài 7: Cây xấu hổ -  Đọc - VnDoc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3" y="1689974"/>
            <a:ext cx="6757546" cy="350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4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-_2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2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Tiếng Việt lớp 2 sách Kết nối tri thức trang 34, 35 - Bài 8: Cầu thủ dự bị  - Phần đọc - VnDo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7183" r="4824" b="909"/>
          <a:stretch/>
        </p:blipFill>
        <p:spPr bwMode="auto">
          <a:xfrm>
            <a:off x="5949073" y="716437"/>
            <a:ext cx="5285022" cy="492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654701" y="-956746"/>
            <a:ext cx="9939128" cy="7814746"/>
            <a:chOff x="229716" y="-867923"/>
            <a:chExt cx="9939128" cy="7814746"/>
          </a:xfrm>
        </p:grpSpPr>
        <p:grpSp>
          <p:nvGrpSpPr>
            <p:cNvPr id="16" name="Group 15"/>
            <p:cNvGrpSpPr/>
            <p:nvPr/>
          </p:nvGrpSpPr>
          <p:grpSpPr>
            <a:xfrm>
              <a:off x="229716" y="-867923"/>
              <a:ext cx="9939128" cy="7814746"/>
              <a:chOff x="-12703" y="-974833"/>
              <a:chExt cx="9939128" cy="7814746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-12703" y="-31968"/>
                <a:ext cx="9939128" cy="6871881"/>
                <a:chOff x="-12703" y="-31968"/>
                <a:chExt cx="9939128" cy="6871881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2800"/>
                <a:stretch/>
              </p:blipFill>
              <p:spPr>
                <a:xfrm>
                  <a:off x="-12703" y="-31968"/>
                  <a:ext cx="6971104" cy="6858767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5433" t="143" r="-176" b="-143"/>
                <a:stretch/>
              </p:blipFill>
              <p:spPr>
                <a:xfrm>
                  <a:off x="6910945" y="-18854"/>
                  <a:ext cx="3015480" cy="6858767"/>
                </a:xfrm>
                <a:prstGeom prst="rect">
                  <a:avLst/>
                </a:prstGeom>
              </p:spPr>
            </p:pic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703" y="883975"/>
                <a:ext cx="1061107" cy="106110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88250" y="1738168"/>
                <a:ext cx="1127571" cy="11275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91" y="-974833"/>
                <a:ext cx="1761897" cy="6059949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3347238" y="6129740"/>
                <a:ext cx="2648932" cy="4430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625"/>
              <a:stretch/>
            </p:blipFill>
            <p:spPr bwMode="auto">
              <a:xfrm>
                <a:off x="472745" y="5715356"/>
                <a:ext cx="1006549" cy="894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1191968" y="1101452"/>
              <a:ext cx="1168595" cy="4888539"/>
              <a:chOff x="1191968" y="1101452"/>
              <a:chExt cx="1168595" cy="488853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968" y="1101452"/>
                <a:ext cx="1168595" cy="1168595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39" y="5085116"/>
                <a:ext cx="647700" cy="904875"/>
              </a:xfrm>
              <a:prstGeom prst="rect">
                <a:avLst/>
              </a:prstGeom>
            </p:spPr>
          </p:pic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31" name="mau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14" y="2997225"/>
            <a:ext cx="2651990" cy="2651990"/>
          </a:xfrm>
          <a:prstGeom prst="rect">
            <a:avLst/>
          </a:prstGeom>
        </p:spPr>
      </p:pic>
      <p:pic>
        <p:nvPicPr>
          <p:cNvPr id="32" name="mau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85" y="716437"/>
            <a:ext cx="2639810" cy="2639810"/>
          </a:xfrm>
          <a:prstGeom prst="rect">
            <a:avLst/>
          </a:prstGeom>
        </p:spPr>
      </p:pic>
      <p:pic>
        <p:nvPicPr>
          <p:cNvPr id="30" name="mau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45" y="3000912"/>
            <a:ext cx="2651990" cy="2651990"/>
          </a:xfrm>
          <a:prstGeom prst="rect">
            <a:avLst/>
          </a:prstGeom>
        </p:spPr>
      </p:pic>
      <p:sp>
        <p:nvSpPr>
          <p:cNvPr id="3" name="Rectangle 2">
            <a:hlinkClick r:id="rId16" action="ppaction://hlinksldjump"/>
          </p:cNvPr>
          <p:cNvSpPr/>
          <p:nvPr/>
        </p:nvSpPr>
        <p:spPr>
          <a:xfrm>
            <a:off x="9565340" y="1683116"/>
            <a:ext cx="600244" cy="763571"/>
          </a:xfrm>
          <a:prstGeom prst="rect">
            <a:avLst/>
          </a:prstGeom>
          <a:solidFill>
            <a:srgbClr val="FC5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2</a:t>
            </a:r>
            <a:endParaRPr lang="en-US" sz="4800" b="1" dirty="0"/>
          </a:p>
        </p:txBody>
      </p:sp>
      <p:sp>
        <p:nvSpPr>
          <p:cNvPr id="5" name="Rectangle 4">
            <a:hlinkClick r:id="rId17" action="ppaction://hlinksldjump"/>
          </p:cNvPr>
          <p:cNvSpPr/>
          <p:nvPr/>
        </p:nvSpPr>
        <p:spPr>
          <a:xfrm>
            <a:off x="7253607" y="4086564"/>
            <a:ext cx="2868978" cy="787093"/>
          </a:xfrm>
          <a:prstGeom prst="rect">
            <a:avLst/>
          </a:prstGeom>
          <a:solidFill>
            <a:srgbClr val="B000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467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87DA7B12-5DF9-4EE5-873E-DB0F3698EC11}:258"/>
  <p:tag name="ISPRING_SLIDE_ID_2" val="{7C90AF4D-7212-4904-9D5F-7B4913C6F10B}"/>
  <p:tag name="GENSWF_ADVANCE_TIME" val="20.577"/>
</p:tagLst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Climate Change by Slidesgo">
  <a:themeElements>
    <a:clrScheme name="Simple Light">
      <a:dk1>
        <a:srgbClr val="057D3A"/>
      </a:dk1>
      <a:lt1>
        <a:srgbClr val="E0ECBF"/>
      </a:lt1>
      <a:dk2>
        <a:srgbClr val="005364"/>
      </a:dk2>
      <a:lt2>
        <a:srgbClr val="FFFFFF"/>
      </a:lt2>
      <a:accent1>
        <a:srgbClr val="9EC96E"/>
      </a:accent1>
      <a:accent2>
        <a:srgbClr val="057D3A"/>
      </a:accent2>
      <a:accent3>
        <a:srgbClr val="00C8CE"/>
      </a:accent3>
      <a:accent4>
        <a:srgbClr val="24749D"/>
      </a:accent4>
      <a:accent5>
        <a:srgbClr val="005364"/>
      </a:accent5>
      <a:accent6>
        <a:srgbClr val="FFCEBB"/>
      </a:accent6>
      <a:hlink>
        <a:srgbClr val="057D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9AE6347-0D45-418B-9B0E-798A56941E57}" vid="{BD88627B-45BD-4C4B-9A49-AB7595120BC0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2151</Words>
  <Application>Microsoft Office PowerPoint</Application>
  <PresentationFormat>Widescreen</PresentationFormat>
  <Paragraphs>147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32</vt:i4>
      </vt:variant>
    </vt:vector>
  </HeadingPairs>
  <TitlesOfParts>
    <vt:vector size="65" baseType="lpstr">
      <vt:lpstr>宋体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Fredoka One</vt:lpstr>
      <vt:lpstr>Hind</vt:lpstr>
      <vt:lpstr>Lilita One</vt:lpstr>
      <vt:lpstr>Nanum Pen Script</vt:lpstr>
      <vt:lpstr>Poppins</vt:lpstr>
      <vt:lpstr>Quicksand</vt:lpstr>
      <vt:lpstr>Ranchers</vt:lpstr>
      <vt:lpstr>Roboto Medium</vt:lpstr>
      <vt:lpstr>Tahoma</vt:lpstr>
      <vt:lpstr>Times New Roman</vt:lpstr>
      <vt:lpstr>UTM Aircona</vt:lpstr>
      <vt:lpstr>Back to School 16x9</vt:lpstr>
      <vt:lpstr>2_Back to School 16x9</vt:lpstr>
      <vt:lpstr>5_Office Theme</vt:lpstr>
      <vt:lpstr>Taller de Aprendizaje con Tonos Pastel by Slidesgo</vt:lpstr>
      <vt:lpstr>Office 主题​​</vt:lpstr>
      <vt:lpstr>2_Office Theme</vt:lpstr>
      <vt:lpstr>Office Theme</vt:lpstr>
      <vt:lpstr>1_Office Theme</vt:lpstr>
      <vt:lpstr>4_Office Theme</vt:lpstr>
      <vt:lpstr>6_Office Theme</vt:lpstr>
      <vt:lpstr>1_Climate Change by Slidesgo</vt:lpstr>
      <vt:lpstr>2_Climate Change by Slidesgo</vt:lpstr>
      <vt:lpstr>3_Climate Change by Slidesgo</vt:lpstr>
      <vt:lpstr>4_Climate Change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</dc:creator>
  <cp:lastModifiedBy>WIN10</cp:lastModifiedBy>
  <cp:revision>405</cp:revision>
  <dcterms:created xsi:type="dcterms:W3CDTF">2022-03-18T02:54:55Z</dcterms:created>
  <dcterms:modified xsi:type="dcterms:W3CDTF">2022-09-27T15:34:16Z</dcterms:modified>
</cp:coreProperties>
</file>