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7" r:id="rId3"/>
    <p:sldId id="287" r:id="rId4"/>
    <p:sldId id="258" r:id="rId5"/>
    <p:sldId id="308" r:id="rId6"/>
    <p:sldId id="371" r:id="rId7"/>
    <p:sldId id="372" r:id="rId8"/>
    <p:sldId id="261" r:id="rId9"/>
    <p:sldId id="303" r:id="rId10"/>
    <p:sldId id="373" r:id="rId11"/>
    <p:sldId id="298" r:id="rId12"/>
    <p:sldId id="322" r:id="rId13"/>
    <p:sldId id="323" r:id="rId14"/>
    <p:sldId id="324" r:id="rId15"/>
    <p:sldId id="316" r:id="rId16"/>
    <p:sldId id="325" r:id="rId17"/>
    <p:sldId id="374" r:id="rId18"/>
    <p:sldId id="305" r:id="rId19"/>
    <p:sldId id="268" r:id="rId20"/>
    <p:sldId id="319" r:id="rId21"/>
    <p:sldId id="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07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30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56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70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1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5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560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4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1150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182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16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0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5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400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1999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1601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39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38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1"/>
            </a:lvl1pPr>
            <a:lvl2pPr marL="685800" lvl="1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8700" lvl="2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3pPr>
            <a:lvl4pPr marL="1371600" lvl="3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14500" lvl="4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57400" lvl="5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400300" lvl="6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43200" lvl="7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86100" lvl="8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2801"/>
            </a:lvl1pPr>
            <a:lvl2pPr marL="685800" lvl="1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2400"/>
            </a:lvl2pPr>
            <a:lvl3pPr marL="1028700" lvl="2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3pPr>
            <a:lvl4pPr marL="1371600" lvl="3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4pPr>
            <a:lvl5pPr marL="1714500" lvl="4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1800"/>
            </a:lvl5pPr>
            <a:lvl6pPr marL="2057400" lvl="5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6pPr>
            <a:lvl7pPr marL="2400300" lvl="6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7pPr>
            <a:lvl8pPr marL="2743200" lvl="7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8pPr>
            <a:lvl9pPr marL="3086100" lvl="8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66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5800" lvl="1" indent="-1714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1999" b="1"/>
            </a:lvl2pPr>
            <a:lvl3pPr marL="1028700" lvl="2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71600" lvl="3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4pPr>
            <a:lvl5pPr marL="1714500" lvl="4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5pPr>
            <a:lvl6pPr marL="2057400" lvl="5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6pPr>
            <a:lvl7pPr marL="2400300" lvl="6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7pPr>
            <a:lvl8pPr marL="2743200" lvl="7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8pPr>
            <a:lvl9pPr marL="3086100" lvl="8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1"/>
            </a:lvl4pPr>
            <a:lvl5pPr marL="1714500" lvl="4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1"/>
            </a:lvl5pPr>
            <a:lvl6pPr marL="2057400" lvl="5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6pPr>
            <a:lvl7pPr marL="2400300" lvl="6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7pPr>
            <a:lvl8pPr marL="2743200" lvl="7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8pPr>
            <a:lvl9pPr marL="3086100" lvl="8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70" y="1535115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2400" b="1"/>
            </a:lvl1pPr>
            <a:lvl2pPr marL="685800" lvl="1" indent="-1714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1999" b="1"/>
            </a:lvl2pPr>
            <a:lvl3pPr marL="1028700" lvl="2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3pPr>
            <a:lvl4pPr marL="1371600" lvl="3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4pPr>
            <a:lvl5pPr marL="1714500" lvl="4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5pPr>
            <a:lvl6pPr marL="2057400" lvl="5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6pPr>
            <a:lvl7pPr marL="2400300" lvl="6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7pPr>
            <a:lvl8pPr marL="2743200" lvl="7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8pPr>
            <a:lvl9pPr marL="3086100" lvl="8" indent="-17145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1601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1601"/>
            </a:lvl4pPr>
            <a:lvl5pPr marL="1714500" lvl="4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1601"/>
            </a:lvl5pPr>
            <a:lvl6pPr marL="2057400" lvl="5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6pPr>
            <a:lvl7pPr marL="2400300" lvl="6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7pPr>
            <a:lvl8pPr marL="2743200" lvl="7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8pPr>
            <a:lvl9pPr marL="3086100" lvl="8" indent="-273129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1601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5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8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7457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3199"/>
            </a:lvl1pPr>
            <a:lvl2pPr marL="685800" lvl="1" indent="-349329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2801"/>
            </a:lvl2pPr>
            <a:lvl3pPr marL="1028700" lvl="2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3pPr>
            <a:lvl4pPr marL="1371600" lvl="3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1999"/>
            </a:lvl4pPr>
            <a:lvl5pPr marL="1714500" lvl="4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1999"/>
            </a:lvl5pPr>
            <a:lvl6pPr marL="2057400" lvl="5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6pPr>
            <a:lvl7pPr marL="2400300" lvl="6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7pPr>
            <a:lvl8pPr marL="2743200" lvl="7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8pPr>
            <a:lvl9pPr marL="3086100" lvl="8" indent="-29837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1999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399"/>
            </a:lvl1pPr>
            <a:lvl2pPr marL="685800" lvl="1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8700" lvl="2" indent="-171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1"/>
            </a:lvl3pPr>
            <a:lvl4pPr marL="13716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145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574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4003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432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861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2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399"/>
            </a:lvl1pPr>
            <a:lvl2pPr marL="685800" lvl="1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2pPr>
            <a:lvl3pPr marL="1028700" lvl="2" indent="-1714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001"/>
            </a:lvl3pPr>
            <a:lvl4pPr marL="13716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4pPr>
            <a:lvl5pPr marL="17145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5pPr>
            <a:lvl6pPr marL="20574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6pPr>
            <a:lvl7pPr marL="24003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7pPr>
            <a:lvl8pPr marL="27432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8pPr>
            <a:lvl9pPr marL="30861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2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6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6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7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7C00-CC1C-4196-A429-6AE5200005C5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15AB-DF6E-471D-B7CB-306E8344B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6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6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50" r:id="rId3"/>
    <p:sldLayoutId id="2147483691" r:id="rId4"/>
    <p:sldLayoutId id="2147483688" r:id="rId5"/>
    <p:sldLayoutId id="2147483687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4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90" r:id="rId24"/>
    <p:sldLayoutId id="2147483689" r:id="rId25"/>
    <p:sldLayoutId id="2147483686" r:id="rId26"/>
    <p:sldLayoutId id="2147483685" r:id="rId27"/>
    <p:sldLayoutId id="2147483684" r:id="rId28"/>
    <p:sldLayoutId id="2147483683" r:id="rId29"/>
    <p:sldLayoutId id="2147483682" r:id="rId30"/>
    <p:sldLayoutId id="2147483681" r:id="rId31"/>
    <p:sldLayoutId id="214748367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4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microsoft.com/office/2007/relationships/hdphoto" Target="../media/hdphoto5.wdp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6.png"/><Relationship Id="rId2" Type="http://schemas.openxmlformats.org/officeDocument/2006/relationships/tags" Target="../tags/tag3.xml"/><Relationship Id="rId16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5.png"/><Relationship Id="rId5" Type="http://schemas.openxmlformats.org/officeDocument/2006/relationships/tags" Target="../tags/tag6.xml"/><Relationship Id="rId1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tags" Target="../tags/tag5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control" Target="../activeX/activeX3.xml"/><Relationship Id="rId7" Type="http://schemas.openxmlformats.org/officeDocument/2006/relationships/image" Target="../media/image13.png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7.wmf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6.wmf"/><Relationship Id="rId4" Type="http://schemas.openxmlformats.org/officeDocument/2006/relationships/control" Target="../activeX/activeX4.xml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711201" y="4659306"/>
            <a:ext cx="2979473" cy="236393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4738" y="935898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78289" y="1763706"/>
            <a:ext cx="6655702" cy="2895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endParaRPr lang="en-US" sz="28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68272" y="4400625"/>
            <a:ext cx="7636015" cy="1526822"/>
            <a:chOff x="2268272" y="4400625"/>
            <a:chExt cx="7636015" cy="1526822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08477" y="4400625"/>
              <a:ext cx="69556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oi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võng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850360" y="1486101"/>
            <a:ext cx="8507568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dòng thơ nào cho thấy mẹ đã thức rất nhiều vì con?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334" y="316681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56525" y="1435860"/>
            <a:ext cx="10078949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câu thơ cuối bài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 gì?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90203" y="3259480"/>
            <a:ext cx="864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2177405" y="3370742"/>
            <a:ext cx="544530" cy="42380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05236" y="368302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3589050" y="1604325"/>
            <a:ext cx="8602950" cy="450437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13330" y="3404200"/>
            <a:ext cx="4167630" cy="387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Bàn tay mẹ quạt mẹ đưa gió về.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86696" y="1072411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876397" y="3418317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3541551" y="5052361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2905" y="1377529"/>
            <a:ext cx="54061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dung: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3DD21-0864-4DE0-B287-8F906DCEA101}"/>
              </a:ext>
            </a:extLst>
          </p:cNvPr>
          <p:cNvSpPr txBox="1"/>
          <p:nvPr/>
        </p:nvSpPr>
        <p:spPr>
          <a:xfrm>
            <a:off x="2948609" y="2543548"/>
            <a:ext cx="71893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  <a:endParaRPr lang="zh-CN" altLang="en-US" sz="36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2"/>
            <a:ext cx="12192001" cy="6858001"/>
          </a:xfrm>
          <a:prstGeom prst="rect">
            <a:avLst/>
          </a:prstGeom>
        </p:spPr>
      </p:pic>
      <p:grpSp>
        <p:nvGrpSpPr>
          <p:cNvPr id="18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356375" y="-1482"/>
            <a:ext cx="11479250" cy="6613604"/>
            <a:chOff x="4591306" y="613472"/>
            <a:chExt cx="3655113" cy="13438766"/>
          </a:xfrm>
        </p:grpSpPr>
        <p:sp>
          <p:nvSpPr>
            <p:cNvPr id="20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55642" y="2587967"/>
              <a:ext cx="3488274" cy="9986383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306" y="613472"/>
              <a:ext cx="175517" cy="2703225"/>
            </a:xfrm>
            <a:prstGeom prst="rect">
              <a:avLst/>
            </a:prstGeom>
          </p:spPr>
        </p:pic>
        <p:pic>
          <p:nvPicPr>
            <p:cNvPr id="22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902" y="11349012"/>
              <a:ext cx="175517" cy="27032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6643" y="1539361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447596" y="2435338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ngồi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66871" y="1501893"/>
            <a:ext cx="2778327" cy="1516495"/>
            <a:chOff x="1019898" y="1914941"/>
            <a:chExt cx="3142938" cy="1947937"/>
          </a:xfrm>
        </p:grpSpPr>
        <p:pic>
          <p:nvPicPr>
            <p:cNvPr id="2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652337" y="2401865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9300" y="1373061"/>
            <a:ext cx="2754978" cy="1724045"/>
            <a:chOff x="1019898" y="1914941"/>
            <a:chExt cx="3142938" cy="1947937"/>
          </a:xfrm>
        </p:grpSpPr>
        <p:pic>
          <p:nvPicPr>
            <p:cNvPr id="2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quạt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36108" y="2446486"/>
            <a:ext cx="2883693" cy="1672590"/>
            <a:chOff x="1019898" y="1914941"/>
            <a:chExt cx="3142938" cy="1947937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38484" y="2613162"/>
            <a:ext cx="2805143" cy="1459873"/>
            <a:chOff x="1003816" y="1901387"/>
            <a:chExt cx="3142938" cy="1947937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405220" y="4833916"/>
            <a:ext cx="508143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3600" b="1" i="1" u="sng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928" y="3917965"/>
            <a:ext cx="1049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với từ ngữ  tìm 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7736" y="104686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D69637C-8022-4743-8987-E837528C95E2}"/>
              </a:ext>
            </a:extLst>
          </p:cNvPr>
          <p:cNvGrpSpPr/>
          <p:nvPr/>
        </p:nvGrpSpPr>
        <p:grpSpPr>
          <a:xfrm>
            <a:off x="8650780" y="2441321"/>
            <a:ext cx="2754978" cy="1724045"/>
            <a:chOff x="1019898" y="1914941"/>
            <a:chExt cx="3142938" cy="1947937"/>
          </a:xfrm>
        </p:grpSpPr>
        <p:pic>
          <p:nvPicPr>
            <p:cNvPr id="41" name="PA_图片 6">
              <a:extLst>
                <a:ext uri="{FF2B5EF4-FFF2-40B4-BE49-F238E27FC236}">
                  <a16:creationId xmlns:a16="http://schemas.microsoft.com/office/drawing/2014/main" id="{CE9BB259-70FB-4B58-9A6F-63E0389CBC5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F350C91-C898-4F03-9B60-EBCF27135F2C}"/>
                </a:ext>
              </a:extLst>
            </p:cNvPr>
            <p:cNvSpPr txBox="1"/>
            <p:nvPr/>
          </p:nvSpPr>
          <p:spPr>
            <a:xfrm>
              <a:off x="1466443" y="2433327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844769" cy="200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3218" y="992563"/>
            <a:ext cx="6844769" cy="15455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017169" y="1420181"/>
            <a:ext cx="41394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598" y="136960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99" y="2929200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2193" y="2889488"/>
            <a:ext cx="476943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07649" y="47231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30246" y="1227139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233763" y="1471163"/>
            <a:ext cx="8143614" cy="46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grpSp>
        <p:nvGrpSpPr>
          <p:cNvPr id="13" name="Group 12"/>
          <p:cNvGrpSpPr/>
          <p:nvPr/>
        </p:nvGrpSpPr>
        <p:grpSpPr>
          <a:xfrm rot="2807963">
            <a:off x="8656204" y="320967"/>
            <a:ext cx="3217155" cy="2722208"/>
            <a:chOff x="-66856" y="198988"/>
            <a:chExt cx="3217155" cy="2722208"/>
          </a:xfrm>
        </p:grpSpPr>
        <p:pic>
          <p:nvPicPr>
            <p:cNvPr id="11" name="图片 39">
              <a:extLst>
                <a:ext uri="{FF2B5EF4-FFF2-40B4-BE49-F238E27FC236}">
                  <a16:creationId xmlns:a16="http://schemas.microsoft.com/office/drawing/2014/main" id="{B6A43CE9-BBC5-4E98-BF98-A297DCD67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1860">
              <a:off x="-66856" y="198988"/>
              <a:ext cx="3217155" cy="272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19815718">
              <a:off x="520997" y="945067"/>
              <a:ext cx="2041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31113" y="750074"/>
            <a:ext cx="7587367" cy="486280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oi.</a:t>
            </a:r>
          </a:p>
          <a:p>
            <a:pPr indent="463550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kia</a:t>
            </a:r>
          </a:p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ctr"/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C5DBA62F-CE60-4260-A8B4-5B8A7E64087A}"/>
              </a:ext>
            </a:extLst>
          </p:cNvPr>
          <p:cNvSpPr/>
          <p:nvPr/>
        </p:nvSpPr>
        <p:spPr>
          <a:xfrm>
            <a:off x="3352801" y="914400"/>
            <a:ext cx="6021803" cy="4900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9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 LUYỆN ĐỌC TỪ KHÓ: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7" r:id="rId1" imgW="2143080" imgH="495360"/>
        </mc:Choice>
        <mc:Fallback>
          <p:control name="TextBox7" r:id="rId1" imgW="2143080" imgH="495360">
            <p:pic>
              <p:nvPicPr>
                <p:cNvPr id="40" name="TextBox7">
                  <a:extLst>
                    <a:ext uri="{FF2B5EF4-FFF2-40B4-BE49-F238E27FC236}">
                      <a16:creationId xmlns:a16="http://schemas.microsoft.com/office/drawing/2014/main" id="{1FC5EA8B-98D9-47FF-9FE8-55CB22D84B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16634" y="2675283"/>
                  <a:ext cx="2144141" cy="49008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2066760" imgH="495360"/>
        </mc:Choice>
        <mc:Fallback>
          <p:control name="TextBox1" r:id="rId2" imgW="2066760" imgH="495360">
            <p:pic>
              <p:nvPicPr>
                <p:cNvPr id="56" name="TextBox1">
                  <a:extLst>
                    <a:ext uri="{FF2B5EF4-FFF2-40B4-BE49-F238E27FC236}">
                      <a16:creationId xmlns:a16="http://schemas.microsoft.com/office/drawing/2014/main" id="{26C4CD0A-5642-44B9-9F7D-92D1A918CC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16634" y="3805315"/>
                  <a:ext cx="2067941" cy="49008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057400" imgH="495360"/>
        </mc:Choice>
        <mc:Fallback>
          <p:control name="TextBox3" r:id="rId3" imgW="2057400" imgH="495360">
            <p:pic>
              <p:nvPicPr>
                <p:cNvPr id="64" name="TextBox3">
                  <a:extLst>
                    <a:ext uri="{FF2B5EF4-FFF2-40B4-BE49-F238E27FC236}">
                      <a16:creationId xmlns:a16="http://schemas.microsoft.com/office/drawing/2014/main" id="{3C891EDB-7483-44B4-923D-5B2F9F3588B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6600" y="2756155"/>
                  <a:ext cx="2057400" cy="49008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981080" imgH="495360"/>
        </mc:Choice>
        <mc:Fallback>
          <p:control name="TextBox4" r:id="rId4" imgW="1981080" imgH="495360">
            <p:pic>
              <p:nvPicPr>
                <p:cNvPr id="65" name="TextBox4">
                  <a:extLst>
                    <a:ext uri="{FF2B5EF4-FFF2-40B4-BE49-F238E27FC236}">
                      <a16:creationId xmlns:a16="http://schemas.microsoft.com/office/drawing/2014/main" id="{987F733D-C434-4CCC-A286-E71738A0CD6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6600" y="3805315"/>
                  <a:ext cx="1981200" cy="49008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4576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0" y="-128337"/>
            <a:ext cx="12192000" cy="7186863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5175" y="182062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113" y="1200299"/>
            <a:ext cx="7587367" cy="31392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kia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con.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635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D6B7A7-5F77-4AFB-9368-63463520A0ED}"/>
              </a:ext>
            </a:extLst>
          </p:cNvPr>
          <p:cNvCxnSpPr>
            <a:cxnSpLocks/>
          </p:cNvCxnSpPr>
          <p:nvPr/>
        </p:nvCxnSpPr>
        <p:spPr>
          <a:xfrm flipH="1">
            <a:off x="2784143" y="1200299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34F5E2-51B6-4C3B-9B2A-D7339DE8F8B3}"/>
              </a:ext>
            </a:extLst>
          </p:cNvPr>
          <p:cNvCxnSpPr>
            <a:cxnSpLocks/>
          </p:cNvCxnSpPr>
          <p:nvPr/>
        </p:nvCxnSpPr>
        <p:spPr>
          <a:xfrm flipH="1">
            <a:off x="4258102" y="2034860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97BB95-4F1F-4BF1-BE81-A863020B2A38}"/>
              </a:ext>
            </a:extLst>
          </p:cNvPr>
          <p:cNvCxnSpPr>
            <a:cxnSpLocks/>
          </p:cNvCxnSpPr>
          <p:nvPr/>
        </p:nvCxnSpPr>
        <p:spPr>
          <a:xfrm flipH="1">
            <a:off x="3552967" y="2497665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0ABEEF-1A7A-4636-8B5D-F0D90F1E9688}"/>
              </a:ext>
            </a:extLst>
          </p:cNvPr>
          <p:cNvCxnSpPr>
            <a:cxnSpLocks/>
          </p:cNvCxnSpPr>
          <p:nvPr/>
        </p:nvCxnSpPr>
        <p:spPr>
          <a:xfrm flipH="1">
            <a:off x="2765945" y="2944548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82BA22-0697-45A7-938E-ED215583C7B0}"/>
              </a:ext>
            </a:extLst>
          </p:cNvPr>
          <p:cNvCxnSpPr>
            <a:cxnSpLocks/>
          </p:cNvCxnSpPr>
          <p:nvPr/>
        </p:nvCxnSpPr>
        <p:spPr>
          <a:xfrm flipH="1">
            <a:off x="3280683" y="3287667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7AFFE5-B00E-44D9-92DE-21D34E26D4E4}"/>
              </a:ext>
            </a:extLst>
          </p:cNvPr>
          <p:cNvCxnSpPr>
            <a:cxnSpLocks/>
          </p:cNvCxnSpPr>
          <p:nvPr/>
        </p:nvCxnSpPr>
        <p:spPr>
          <a:xfrm flipH="1">
            <a:off x="3643151" y="1684394"/>
            <a:ext cx="163773" cy="464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064000" y="4370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699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972843" y="1163326"/>
            <a:ext cx="5021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26" name="Picture 2" descr="Thơ: Đất nước đi lên trong lời ru của m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88" y="2433912"/>
            <a:ext cx="6364507" cy="41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-Con-Nhung-bai-hat-dan-ca-ru-con-ngu-ngon-Hat-Ru-Con-Bac-Bo-hoa-nguye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63588" y="6277857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163312" y="1748101"/>
            <a:ext cx="899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EB7C5-5E97-46D5-A815-9959C2533895}"/>
              </a:ext>
            </a:extLst>
          </p:cNvPr>
          <p:cNvSpPr txBox="1"/>
          <p:nvPr/>
        </p:nvSpPr>
        <p:spPr>
          <a:xfrm>
            <a:off x="1673020" y="1209942"/>
            <a:ext cx="50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đệm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vi-VN" sz="2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</a:t>
            </a:r>
            <a:r>
              <a:rPr kumimoji="0" lang="en-US" altLang="vi-VN" sz="2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57F57-88D7-488E-BE4A-A4CDEBF5FEE5}"/>
              </a:ext>
            </a:extLst>
          </p:cNvPr>
          <p:cNvSpPr txBox="1"/>
          <p:nvPr/>
        </p:nvSpPr>
        <p:spPr>
          <a:xfrm>
            <a:off x="3526967" y="1773267"/>
            <a:ext cx="899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võng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7949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544</Words>
  <Application>Microsoft Office PowerPoint</Application>
  <PresentationFormat>Widescreen</PresentationFormat>
  <Paragraphs>83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r0c0i Linotte</vt:lpstr>
      <vt:lpstr>SVN-Gretoon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SingPC</cp:lastModifiedBy>
  <cp:revision>101</cp:revision>
  <dcterms:created xsi:type="dcterms:W3CDTF">2021-06-17T09:40:01Z</dcterms:created>
  <dcterms:modified xsi:type="dcterms:W3CDTF">2023-11-03T06:15:50Z</dcterms:modified>
</cp:coreProperties>
</file>