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4"/>
  </p:notesMasterIdLst>
  <p:sldIdLst>
    <p:sldId id="2007577161" r:id="rId5"/>
    <p:sldId id="2007577162" r:id="rId6"/>
    <p:sldId id="2007577163" r:id="rId7"/>
    <p:sldId id="283" r:id="rId8"/>
    <p:sldId id="287" r:id="rId9"/>
    <p:sldId id="286" r:id="rId10"/>
    <p:sldId id="279" r:id="rId11"/>
    <p:sldId id="285"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8B1775-E361-49BB-A024-60694B220FCE}" v="77" dt="2021-11-28T03:11:53.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70" d="100"/>
          <a:sy n="70" d="100"/>
        </p:scale>
        <p:origin x="1092"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ếu Phạm Văn" userId="cbc5512fc0d5d692" providerId="LiveId" clId="{698B1775-E361-49BB-A024-60694B220FCE}"/>
    <pc:docChg chg="custSel addSld delSld modSld sldOrd">
      <pc:chgData name="Hiếu Phạm Văn" userId="cbc5512fc0d5d692" providerId="LiveId" clId="{698B1775-E361-49BB-A024-60694B220FCE}" dt="2021-11-28T03:12:53.027" v="172" actId="20577"/>
      <pc:docMkLst>
        <pc:docMk/>
      </pc:docMkLst>
      <pc:sldChg chg="delSp del mod ord delAnim">
        <pc:chgData name="Hiếu Phạm Văn" userId="cbc5512fc0d5d692" providerId="LiveId" clId="{698B1775-E361-49BB-A024-60694B220FCE}" dt="2021-11-28T03:10:56.984" v="15" actId="2696"/>
        <pc:sldMkLst>
          <pc:docMk/>
          <pc:sldMk cId="2232845012" sldId="256"/>
        </pc:sldMkLst>
        <pc:spChg chg="del">
          <ac:chgData name="Hiếu Phạm Văn" userId="cbc5512fc0d5d692" providerId="LiveId" clId="{698B1775-E361-49BB-A024-60694B220FCE}" dt="2021-11-28T03:08:55.457" v="0" actId="21"/>
          <ac:spMkLst>
            <pc:docMk/>
            <pc:sldMk cId="2232845012" sldId="256"/>
            <ac:spMk id="16" creationId="{00000000-0000-0000-0000-000000000000}"/>
          </ac:spMkLst>
        </pc:spChg>
        <pc:picChg chg="del">
          <ac:chgData name="Hiếu Phạm Văn" userId="cbc5512fc0d5d692" providerId="LiveId" clId="{698B1775-E361-49BB-A024-60694B220FCE}" dt="2021-11-28T03:09:59.830" v="7" actId="21"/>
          <ac:picMkLst>
            <pc:docMk/>
            <pc:sldMk cId="2232845012" sldId="256"/>
            <ac:picMk id="44" creationId="{F1C8417D-AB61-406B-B21F-44D866442EEE}"/>
          </ac:picMkLst>
        </pc:picChg>
      </pc:sldChg>
      <pc:sldChg chg="delSp del mod">
        <pc:chgData name="Hiếu Phạm Văn" userId="cbc5512fc0d5d692" providerId="LiveId" clId="{698B1775-E361-49BB-A024-60694B220FCE}" dt="2021-11-28T03:11:00.554" v="16" actId="2696"/>
        <pc:sldMkLst>
          <pc:docMk/>
          <pc:sldMk cId="2812410410" sldId="264"/>
        </pc:sldMkLst>
        <pc:spChg chg="del">
          <ac:chgData name="Hiếu Phạm Văn" userId="cbc5512fc0d5d692" providerId="LiveId" clId="{698B1775-E361-49BB-A024-60694B220FCE}" dt="2021-11-28T03:08:59.510" v="1" actId="21"/>
          <ac:spMkLst>
            <pc:docMk/>
            <pc:sldMk cId="2812410410" sldId="264"/>
            <ac:spMk id="36" creationId="{00000000-0000-0000-0000-000000000000}"/>
          </ac:spMkLst>
        </pc:spChg>
      </pc:sldChg>
      <pc:sldChg chg="delSp mod">
        <pc:chgData name="Hiếu Phạm Văn" userId="cbc5512fc0d5d692" providerId="LiveId" clId="{698B1775-E361-49BB-A024-60694B220FCE}" dt="2021-11-28T03:09:25.156" v="6" actId="21"/>
        <pc:sldMkLst>
          <pc:docMk/>
          <pc:sldMk cId="2282026975" sldId="270"/>
        </pc:sldMkLst>
        <pc:spChg chg="del">
          <ac:chgData name="Hiếu Phạm Văn" userId="cbc5512fc0d5d692" providerId="LiveId" clId="{698B1775-E361-49BB-A024-60694B220FCE}" dt="2021-11-28T03:09:25.156" v="6" actId="21"/>
          <ac:spMkLst>
            <pc:docMk/>
            <pc:sldMk cId="2282026975" sldId="270"/>
            <ac:spMk id="17" creationId="{00000000-0000-0000-0000-000000000000}"/>
          </ac:spMkLst>
        </pc:spChg>
      </pc:sldChg>
      <pc:sldChg chg="delSp mod">
        <pc:chgData name="Hiếu Phạm Văn" userId="cbc5512fc0d5d692" providerId="LiveId" clId="{698B1775-E361-49BB-A024-60694B220FCE}" dt="2021-11-28T03:09:15.423" v="4" actId="21"/>
        <pc:sldMkLst>
          <pc:docMk/>
          <pc:sldMk cId="2973157277" sldId="279"/>
        </pc:sldMkLst>
        <pc:spChg chg="del">
          <ac:chgData name="Hiếu Phạm Văn" userId="cbc5512fc0d5d692" providerId="LiveId" clId="{698B1775-E361-49BB-A024-60694B220FCE}" dt="2021-11-28T03:09:15.423" v="4" actId="21"/>
          <ac:spMkLst>
            <pc:docMk/>
            <pc:sldMk cId="2973157277" sldId="279"/>
            <ac:spMk id="4" creationId="{00000000-0000-0000-0000-000000000000}"/>
          </ac:spMkLst>
        </pc:spChg>
      </pc:sldChg>
      <pc:sldChg chg="delSp mod">
        <pc:chgData name="Hiếu Phạm Văn" userId="cbc5512fc0d5d692" providerId="LiveId" clId="{698B1775-E361-49BB-A024-60694B220FCE}" dt="2021-11-28T03:09:03.671" v="2" actId="21"/>
        <pc:sldMkLst>
          <pc:docMk/>
          <pc:sldMk cId="1612817618" sldId="283"/>
        </pc:sldMkLst>
        <pc:spChg chg="del">
          <ac:chgData name="Hiếu Phạm Văn" userId="cbc5512fc0d5d692" providerId="LiveId" clId="{698B1775-E361-49BB-A024-60694B220FCE}" dt="2021-11-28T03:09:03.671" v="2" actId="21"/>
          <ac:spMkLst>
            <pc:docMk/>
            <pc:sldMk cId="1612817618" sldId="283"/>
            <ac:spMk id="11" creationId="{00000000-0000-0000-0000-000000000000}"/>
          </ac:spMkLst>
        </pc:spChg>
      </pc:sldChg>
      <pc:sldChg chg="modSp mod">
        <pc:chgData name="Hiếu Phạm Văn" userId="cbc5512fc0d5d692" providerId="LiveId" clId="{698B1775-E361-49BB-A024-60694B220FCE}" dt="2021-11-28T03:09:21.039" v="5" actId="1076"/>
        <pc:sldMkLst>
          <pc:docMk/>
          <pc:sldMk cId="2550935835" sldId="285"/>
        </pc:sldMkLst>
        <pc:spChg chg="mod">
          <ac:chgData name="Hiếu Phạm Văn" userId="cbc5512fc0d5d692" providerId="LiveId" clId="{698B1775-E361-49BB-A024-60694B220FCE}" dt="2021-11-28T03:09:21.039" v="5" actId="1076"/>
          <ac:spMkLst>
            <pc:docMk/>
            <pc:sldMk cId="2550935835" sldId="285"/>
            <ac:spMk id="3" creationId="{00000000-0000-0000-0000-000000000000}"/>
          </ac:spMkLst>
        </pc:spChg>
      </pc:sldChg>
      <pc:sldChg chg="delSp mod">
        <pc:chgData name="Hiếu Phạm Văn" userId="cbc5512fc0d5d692" providerId="LiveId" clId="{698B1775-E361-49BB-A024-60694B220FCE}" dt="2021-11-28T03:09:10.618" v="3" actId="21"/>
        <pc:sldMkLst>
          <pc:docMk/>
          <pc:sldMk cId="4217375939" sldId="287"/>
        </pc:sldMkLst>
        <pc:spChg chg="del">
          <ac:chgData name="Hiếu Phạm Văn" userId="cbc5512fc0d5d692" providerId="LiveId" clId="{698B1775-E361-49BB-A024-60694B220FCE}" dt="2021-11-28T03:09:10.618" v="3" actId="21"/>
          <ac:spMkLst>
            <pc:docMk/>
            <pc:sldMk cId="4217375939" sldId="287"/>
            <ac:spMk id="11" creationId="{00000000-0000-0000-0000-000000000000}"/>
          </ac:spMkLst>
        </pc:spChg>
      </pc:sldChg>
      <pc:sldChg chg="add ord">
        <pc:chgData name="Hiếu Phạm Văn" userId="cbc5512fc0d5d692" providerId="LiveId" clId="{698B1775-E361-49BB-A024-60694B220FCE}" dt="2021-11-28T03:10:39.876" v="10"/>
        <pc:sldMkLst>
          <pc:docMk/>
          <pc:sldMk cId="897801637" sldId="2007577161"/>
        </pc:sldMkLst>
      </pc:sldChg>
      <pc:sldChg chg="modSp add mod ord">
        <pc:chgData name="Hiếu Phạm Văn" userId="cbc5512fc0d5d692" providerId="LiveId" clId="{698B1775-E361-49BB-A024-60694B220FCE}" dt="2021-11-28T03:11:59.136" v="93" actId="1076"/>
        <pc:sldMkLst>
          <pc:docMk/>
          <pc:sldMk cId="833244231" sldId="2007577162"/>
        </pc:sldMkLst>
        <pc:spChg chg="mod">
          <ac:chgData name="Hiếu Phạm Văn" userId="cbc5512fc0d5d692" providerId="LiveId" clId="{698B1775-E361-49BB-A024-60694B220FCE}" dt="2021-11-28T03:10:53.904" v="14" actId="20577"/>
          <ac:spMkLst>
            <pc:docMk/>
            <pc:sldMk cId="833244231" sldId="2007577162"/>
            <ac:spMk id="16" creationId="{04E7DCD5-BBA4-43FE-BC9C-3B3D00246106}"/>
          </ac:spMkLst>
        </pc:spChg>
        <pc:spChg chg="mod">
          <ac:chgData name="Hiếu Phạm Văn" userId="cbc5512fc0d5d692" providerId="LiveId" clId="{698B1775-E361-49BB-A024-60694B220FCE}" dt="2021-11-28T03:11:59.136" v="93" actId="1076"/>
          <ac:spMkLst>
            <pc:docMk/>
            <pc:sldMk cId="833244231" sldId="2007577162"/>
            <ac:spMk id="17" creationId="{8E852256-A333-49D6-ADCD-2215C66790B1}"/>
          </ac:spMkLst>
        </pc:spChg>
      </pc:sldChg>
      <pc:sldChg chg="modSp add mod ord modAnim">
        <pc:chgData name="Hiếu Phạm Văn" userId="cbc5512fc0d5d692" providerId="LiveId" clId="{698B1775-E361-49BB-A024-60694B220FCE}" dt="2021-11-28T03:12:53.027" v="172" actId="20577"/>
        <pc:sldMkLst>
          <pc:docMk/>
          <pc:sldMk cId="3663396495" sldId="2007577163"/>
        </pc:sldMkLst>
        <pc:spChg chg="mod">
          <ac:chgData name="Hiếu Phạm Văn" userId="cbc5512fc0d5d692" providerId="LiveId" clId="{698B1775-E361-49BB-A024-60694B220FCE}" dt="2021-11-28T03:11:28.983" v="74" actId="1076"/>
          <ac:spMkLst>
            <pc:docMk/>
            <pc:sldMk cId="3663396495" sldId="2007577163"/>
            <ac:spMk id="24" creationId="{8E852256-A333-49D6-ADCD-2215C66790B1}"/>
          </ac:spMkLst>
        </pc:spChg>
        <pc:spChg chg="mod">
          <ac:chgData name="Hiếu Phạm Văn" userId="cbc5512fc0d5d692" providerId="LiveId" clId="{698B1775-E361-49BB-A024-60694B220FCE}" dt="2021-11-28T03:12:40.268" v="137" actId="20577"/>
          <ac:spMkLst>
            <pc:docMk/>
            <pc:sldMk cId="3663396495" sldId="2007577163"/>
            <ac:spMk id="26" creationId="{14B26D2C-1BC9-4238-BC4C-795267AEDD6F}"/>
          </ac:spMkLst>
        </pc:spChg>
        <pc:spChg chg="mod">
          <ac:chgData name="Hiếu Phạm Văn" userId="cbc5512fc0d5d692" providerId="LiveId" clId="{698B1775-E361-49BB-A024-60694B220FCE}" dt="2021-11-28T03:12:53.027" v="172" actId="20577"/>
          <ac:spMkLst>
            <pc:docMk/>
            <pc:sldMk cId="3663396495" sldId="2007577163"/>
            <ac:spMk id="34" creationId="{D4F928FB-968A-4666-9173-178A617D7C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11/3/2023</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11/3/2023</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11/3/2023</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11/3/2023</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11/3/2023</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11/3/2023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66854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11/3/2023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93993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11/3/2023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99079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11/3/2023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66473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11/3/2023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21649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11/3/2023</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11/3/2023</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11/3/2023</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11/3/2023</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11/3/2023</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11/3/2023</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11/3/2023</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11/3/2023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66835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6.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3DA2E43-9016-457E-BA78-7AFDE117B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 y="-156642"/>
            <a:ext cx="12187592" cy="6855520"/>
          </a:xfrm>
          <a:prstGeom prst="rect">
            <a:avLst/>
          </a:prstGeom>
        </p:spPr>
      </p:pic>
      <p:sp>
        <p:nvSpPr>
          <p:cNvPr id="3" name="2">
            <a:extLst>
              <a:ext uri="{FF2B5EF4-FFF2-40B4-BE49-F238E27FC236}">
                <a16:creationId xmlns:a16="http://schemas.microsoft.com/office/drawing/2014/main" id="{452D3185-937D-4375-B5CF-D2C01B2B5115}"/>
              </a:ext>
            </a:extLst>
          </p:cNvPr>
          <p:cNvSpPr txBox="1"/>
          <p:nvPr/>
        </p:nvSpPr>
        <p:spPr>
          <a:xfrm>
            <a:off x="881255" y="1280547"/>
            <a:ext cx="108753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Chào</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mừng</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các</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em</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đến</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với</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tiết</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Tiếng</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Việt</a:t>
            </a:r>
            <a:endPar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endParaRPr>
          </a:p>
        </p:txBody>
      </p:sp>
      <p:sp>
        <p:nvSpPr>
          <p:cNvPr id="4" name="TextBox 3">
            <a:extLst>
              <a:ext uri="{FF2B5EF4-FFF2-40B4-BE49-F238E27FC236}">
                <a16:creationId xmlns:a16="http://schemas.microsoft.com/office/drawing/2014/main" id="{A4BB4CC7-06C5-1EAA-10BC-66FA617B3A24}"/>
              </a:ext>
            </a:extLst>
          </p:cNvPr>
          <p:cNvSpPr txBox="1"/>
          <p:nvPr/>
        </p:nvSpPr>
        <p:spPr>
          <a:xfrm>
            <a:off x="3998794" y="341194"/>
            <a:ext cx="4995080" cy="461665"/>
          </a:xfrm>
          <a:prstGeom prst="rect">
            <a:avLst/>
          </a:prstGeom>
          <a:noFill/>
        </p:spPr>
        <p:txBody>
          <a:bodyPr wrap="square" rtlCol="0">
            <a:spAutoFit/>
          </a:bodyPr>
          <a:lstStyle/>
          <a:p>
            <a:pPr algn="l"/>
            <a:r>
              <a:rPr lang="en-US" sz="2400" b="1" dirty="0"/>
              <a:t>TRƯỜNG TIỂU HỌC THẠCH BÀN A</a:t>
            </a:r>
          </a:p>
        </p:txBody>
      </p:sp>
    </p:spTree>
    <p:extLst>
      <p:ext uri="{BB962C8B-B14F-4D97-AF65-F5344CB8AC3E}">
        <p14:creationId xmlns:p14="http://schemas.microsoft.com/office/powerpoint/2010/main" val="89780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par>
                                <p:cTn id="8" presetID="41" presetClass="entr" presetSubtype="0" fill="hold" grpId="0" nodeType="withEffect">
                                  <p:stCondLst>
                                    <p:cond delay="2000"/>
                                  </p:stCondLst>
                                  <p:iterate type="lt">
                                    <p:tmPct val="10000"/>
                                  </p:iterate>
                                  <p:childTnLst>
                                    <p:set>
                                      <p:cBhvr>
                                        <p:cTn id="9" dur="1" fill="hold">
                                          <p:stCondLst>
                                            <p:cond delay="0"/>
                                          </p:stCondLst>
                                        </p:cTn>
                                        <p:tgtEl>
                                          <p:spTgt spid="3"/>
                                        </p:tgtEl>
                                        <p:attrNameLst>
                                          <p:attrName>style.visibility</p:attrName>
                                        </p:attrNameLst>
                                      </p:cBhvr>
                                      <p:to>
                                        <p:strVal val="visible"/>
                                      </p:to>
                                    </p:set>
                                    <p:anim calcmode="lin" valueType="num">
                                      <p:cBhvr>
                                        <p:cTn id="10" dur="2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1" dur="2000" fill="hold"/>
                                        <p:tgtEl>
                                          <p:spTgt spid="3"/>
                                        </p:tgtEl>
                                        <p:attrNameLst>
                                          <p:attrName>ppt_y</p:attrName>
                                        </p:attrNameLst>
                                      </p:cBhvr>
                                      <p:tavLst>
                                        <p:tav tm="0">
                                          <p:val>
                                            <p:strVal val="#ppt_y"/>
                                          </p:val>
                                        </p:tav>
                                        <p:tav tm="100000">
                                          <p:val>
                                            <p:strVal val="#ppt_y"/>
                                          </p:val>
                                        </p:tav>
                                      </p:tavLst>
                                    </p:anim>
                                    <p:anim calcmode="lin" valueType="num">
                                      <p:cBhvr>
                                        <p:cTn id="12" dur="2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3" dur="2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2000" tmFilter="0,0; .5, 1; 1, 1"/>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iCiel Cadena" panose="02000503000000020004" pitchFamily="2" charset="0"/>
                <a:ea typeface="+mn-ea"/>
                <a:cs typeface="+mn-cs"/>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3570031" y="3096432"/>
            <a:ext cx="103371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a:ln>
                  <a:noFill/>
                </a:ln>
                <a:solidFill>
                  <a:srgbClr val="FF0000"/>
                </a:solidFill>
                <a:effectLst/>
                <a:uLnTx/>
                <a:uFillTx/>
                <a:latin typeface="iCiel Cadena" panose="02000503000000020004" pitchFamily="2" charset="0"/>
                <a:ea typeface="思源黑体 CN Bold" panose="020B0800000000000000" pitchFamily="34" charset="-122"/>
                <a:cs typeface="+mn-cs"/>
              </a:rPr>
              <a:t>Viết đoạn văn </a:t>
            </a:r>
            <a:r>
              <a:rPr lang="vi-VN" altLang="zh-CN" sz="4000">
                <a:solidFill>
                  <a:srgbClr val="FF0000"/>
                </a:solidFill>
                <a:latin typeface="iCiel Cadena" panose="02000503000000020004" pitchFamily="2" charset="0"/>
                <a:ea typeface="思源黑体 CN Bold" panose="020B0800000000000000" pitchFamily="34" charset="-122"/>
              </a:rPr>
              <a:t>tả</a:t>
            </a:r>
            <a:r>
              <a:rPr kumimoji="0" lang="vi-VN" altLang="zh-CN" sz="4000" b="0" i="0" u="none" strike="noStrike" kern="1200" cap="none" spc="0" normalizeH="0" baseline="0" noProof="0">
                <a:ln>
                  <a:noFill/>
                </a:ln>
                <a:solidFill>
                  <a:srgbClr val="FF0000"/>
                </a:solidFill>
                <a:effectLst/>
                <a:uLnTx/>
                <a:uFillTx/>
                <a:latin typeface="iCiel Cadena" panose="02000503000000020004" pitchFamily="2" charset="0"/>
                <a:ea typeface="思源黑体 CN Bold" panose="020B0800000000000000" pitchFamily="34" charset="-122"/>
                <a:cs typeface="+mn-cs"/>
              </a:rPr>
              <a:t> đồ chơi.</a:t>
            </a:r>
            <a:endParaRPr kumimoji="0" lang="en-US" altLang="zh-CN" sz="4000" b="0" i="0" u="none" strike="noStrike" kern="1200" cap="none" spc="0" normalizeH="0" baseline="0" noProof="0" dirty="0">
              <a:ln>
                <a:noFill/>
              </a:ln>
              <a:solidFill>
                <a:srgbClr val="FF0000"/>
              </a:solidFill>
              <a:effectLst/>
              <a:uLnTx/>
              <a:uFillTx/>
              <a:latin typeface="iCiel Cadena" panose="02000503000000020004" pitchFamily="2" charset="0"/>
              <a:ea typeface="思源黑体 CN Bold" panose="020B0800000000000000" pitchFamily="34" charset="-122"/>
              <a:cs typeface="+mn-cs"/>
            </a:endParaRPr>
          </a:p>
        </p:txBody>
      </p:sp>
      <p:sp>
        <p:nvSpPr>
          <p:cNvPr id="16" name="文本框 22">
            <a:extLst>
              <a:ext uri="{FF2B5EF4-FFF2-40B4-BE49-F238E27FC236}">
                <a16:creationId xmlns:a16="http://schemas.microsoft.com/office/drawing/2014/main" id="{04E7DCD5-BBA4-43FE-BC9C-3B3D00246106}"/>
              </a:ext>
            </a:extLst>
          </p:cNvPr>
          <p:cNvSpPr txBox="1"/>
          <p:nvPr/>
        </p:nvSpPr>
        <p:spPr>
          <a:xfrm>
            <a:off x="4728852" y="1208681"/>
            <a:ext cx="35484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FF0000"/>
                </a:solidFill>
                <a:effectLst/>
                <a:uLnTx/>
                <a:uFillTx/>
                <a:latin typeface="iCiel Cadena" panose="02000503000000020004" pitchFamily="2" charset="0"/>
                <a:ea typeface="思源黑体 CN Bold" panose="020B0800000000000000" pitchFamily="34" charset="-122"/>
                <a:cs typeface="+mn-cs"/>
              </a:rPr>
              <a:t>Tuần 1</a:t>
            </a:r>
            <a:r>
              <a:rPr kumimoji="0" lang="vi-VN" altLang="zh-CN" sz="5400" b="0" i="0" u="none" strike="noStrike" kern="1200" cap="none" spc="0" normalizeH="0" baseline="0" noProof="0">
                <a:ln>
                  <a:noFill/>
                </a:ln>
                <a:solidFill>
                  <a:srgbClr val="FF0000"/>
                </a:solidFill>
                <a:effectLst/>
                <a:uLnTx/>
                <a:uFillTx/>
                <a:latin typeface="iCiel Cadena" panose="02000503000000020004" pitchFamily="2" charset="0"/>
                <a:ea typeface="思源黑体 CN Bold" panose="020B0800000000000000" pitchFamily="34" charset="-122"/>
                <a:cs typeface="+mn-cs"/>
              </a:rPr>
              <a:t>3</a:t>
            </a:r>
            <a:endParaRPr kumimoji="0" lang="en-US" altLang="zh-CN" sz="5400" b="0" i="0" u="none" strike="noStrike" kern="1200" cap="none" spc="0" normalizeH="0" baseline="0" noProof="0" dirty="0">
              <a:ln>
                <a:noFill/>
              </a:ln>
              <a:solidFill>
                <a:srgbClr val="FF0000"/>
              </a:solidFill>
              <a:effectLst/>
              <a:uLnTx/>
              <a:uFillTx/>
              <a:latin typeface="iCiel Cadena" panose="02000503000000020004" pitchFamily="2" charset="0"/>
              <a:ea typeface="思源黑体 CN Bold" panose="020B0800000000000000" pitchFamily="34" charset="-122"/>
              <a:cs typeface="+mn-cs"/>
            </a:endParaRPr>
          </a:p>
        </p:txBody>
      </p:sp>
    </p:spTree>
    <p:extLst>
      <p:ext uri="{BB962C8B-B14F-4D97-AF65-F5344CB8AC3E}">
        <p14:creationId xmlns:p14="http://schemas.microsoft.com/office/powerpoint/2010/main" val="8332442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916722" y="265072"/>
            <a:ext cx="59068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5400">
                <a:solidFill>
                  <a:srgbClr val="FF0000"/>
                </a:solidFill>
                <a:latin typeface="iCiel Cadena" panose="02000503000000020004" pitchFamily="2" charset="0"/>
                <a:ea typeface="思源黑体 CN Bold" panose="020B0800000000000000" pitchFamily="34" charset="-122"/>
              </a:rPr>
              <a:t>Yêu cầu cần đạt</a:t>
            </a:r>
            <a:endParaRPr kumimoji="0" lang="zh-CN" altLang="en-US" sz="5400" b="0" i="0" u="none" strike="noStrike" kern="1200" cap="none" spc="0" normalizeH="0" baseline="0" noProof="0" dirty="0">
              <a:ln>
                <a:noFill/>
              </a:ln>
              <a:solidFill>
                <a:srgbClr val="FF0000"/>
              </a:solidFill>
              <a:effectLst/>
              <a:uLnTx/>
              <a:uFillTx/>
              <a:latin typeface="iCiel Cadena" panose="02000503000000020004" pitchFamily="2" charset="0"/>
              <a:ea typeface="思源黑体 CN Bold" panose="020B0800000000000000" pitchFamily="34" charset="-122"/>
              <a:cs typeface="+mn-cs"/>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a:solidFill>
                    <a:srgbClr val="002060"/>
                  </a:solidFill>
                  <a:latin typeface="Arial-Rounded" pitchFamily="34" charset="0"/>
                  <a:ea typeface="Arial-Rounded" pitchFamily="34" charset="0"/>
                  <a:cs typeface="Arial-Rounded" pitchFamily="34" charset="0"/>
                </a:rPr>
                <a:t>Kể</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được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err="1">
                  <a:ln>
                    <a:noFill/>
                  </a:ln>
                  <a:solidFill>
                    <a:srgbClr val="002060"/>
                  </a:solidFill>
                  <a:effectLst/>
                  <a:uLnTx/>
                  <a:uFillTx/>
                  <a:latin typeface="Arial-Rounded" pitchFamily="34" charset="0"/>
                  <a:ea typeface="Arial-Rounded" pitchFamily="34" charset="0"/>
                  <a:cs typeface="Arial-Rounded" pitchFamily="34" charset="0"/>
                </a:rPr>
                <a:t>về</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a:t>
              </a:r>
              <a:r>
                <a:rPr lang="vi-VN" sz="2800" b="1">
                  <a:solidFill>
                    <a:srgbClr val="002060"/>
                  </a:solidFill>
                  <a:latin typeface="Arial-Rounded" pitchFamily="34" charset="0"/>
                  <a:ea typeface="Arial-Rounded" pitchFamily="34" charset="0"/>
                  <a:cs typeface="Arial-Rounded" pitchFamily="34" charset="0"/>
                </a:rPr>
                <a:t>những</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err="1">
                  <a:ln>
                    <a:noFill/>
                  </a:ln>
                  <a:solidFill>
                    <a:srgbClr val="002060"/>
                  </a:solidFill>
                  <a:effectLst/>
                  <a:uLnTx/>
                  <a:uFillTx/>
                  <a:latin typeface="Arial-Rounded" pitchFamily="34" charset="0"/>
                  <a:ea typeface="Arial-Rounded" pitchFamily="34" charset="0"/>
                  <a:cs typeface="Arial-Rounded" pitchFamily="34" charset="0"/>
                </a:rPr>
                <a:t>đồ</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chơi</a:t>
              </a:r>
              <a:r>
                <a:rPr kumimoji="0" lang="vi-VN"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của em</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Viết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3-4 </a:t>
              </a:r>
              <a:r>
                <a:rPr kumimoji="0" lang="en-US" sz="2800" b="1" i="0" u="none" strike="noStrike" kern="1200" cap="none" spc="0" normalizeH="0" baseline="0" noProof="0" err="1">
                  <a:ln>
                    <a:noFill/>
                  </a:ln>
                  <a:solidFill>
                    <a:srgbClr val="002060"/>
                  </a:solidFill>
                  <a:effectLst/>
                  <a:uLnTx/>
                  <a:uFillTx/>
                  <a:latin typeface="Arial-Rounded" pitchFamily="34" charset="0"/>
                  <a:ea typeface="Arial-Rounded" pitchFamily="34" charset="0"/>
                  <a:cs typeface="Arial-Rounded" pitchFamily="34" charset="0"/>
                </a:rPr>
                <a:t>câu</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a:t>
              </a:r>
              <a:r>
                <a:rPr lang="vi-VN" sz="2800" b="1">
                  <a:solidFill>
                    <a:srgbClr val="002060"/>
                  </a:solidFill>
                  <a:latin typeface="Arial-Rounded" pitchFamily="34" charset="0"/>
                  <a:ea typeface="Arial-Rounded" pitchFamily="34" charset="0"/>
                  <a:cs typeface="Arial-Rounded" pitchFamily="34" charset="0"/>
                </a:rPr>
                <a:t>tả </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về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một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đồ</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err="1">
                  <a:ln>
                    <a:noFill/>
                  </a:ln>
                  <a:solidFill>
                    <a:srgbClr val="002060"/>
                  </a:solidFill>
                  <a:effectLst/>
                  <a:uLnTx/>
                  <a:uFillTx/>
                  <a:latin typeface="Arial-Rounded" pitchFamily="34" charset="0"/>
                  <a:ea typeface="Arial-Rounded" pitchFamily="34" charset="0"/>
                  <a:cs typeface="Arial-Rounded" pitchFamily="34" charset="0"/>
                </a:rPr>
                <a:t>chơi</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a:t>
              </a:r>
              <a:r>
                <a:rPr lang="vi-VN" sz="2800" b="1">
                  <a:solidFill>
                    <a:srgbClr val="002060"/>
                  </a:solidFill>
                  <a:latin typeface="Arial-Rounded" pitchFamily="34" charset="0"/>
                  <a:ea typeface="Arial-Rounded" pitchFamily="34" charset="0"/>
                  <a:cs typeface="Arial-Rounded" pitchFamily="34" charset="0"/>
                </a:rPr>
                <a:t>của em</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6633964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222" b="98000" l="5000" r="90000"/>
                    </a14:imgEffect>
                  </a14:imgLayer>
                </a14:imgProps>
              </a:ext>
              <a:ext uri="{28A0092B-C50C-407E-A947-70E740481C1C}">
                <a14:useLocalDpi xmlns:a14="http://schemas.microsoft.com/office/drawing/2010/main" val="0"/>
              </a:ext>
            </a:extLst>
          </a:blip>
          <a:srcRect t="9407" b="7375"/>
          <a:stretch/>
        </p:blipFill>
        <p:spPr>
          <a:xfrm>
            <a:off x="2111695" y="1996214"/>
            <a:ext cx="2220660" cy="184799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1576" y="2061584"/>
            <a:ext cx="2486526" cy="17172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701" y="4100695"/>
            <a:ext cx="2857500" cy="1905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074" y="4100695"/>
            <a:ext cx="2745638" cy="18304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789" y="4186420"/>
            <a:ext cx="2628900" cy="1733550"/>
          </a:xfrm>
          <a:prstGeom prst="rect">
            <a:avLst/>
          </a:prstGeom>
        </p:spPr>
      </p:pic>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Đồ chơi truyền thống</a:t>
              </a:r>
            </a:p>
          </p:txBody>
        </p:sp>
      </p:grpSp>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4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7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14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Đồ chơi </a:t>
              </a:r>
            </a:p>
            <a:p>
              <a:pPr algn="ctr"/>
              <a:r>
                <a:rPr lang="en-US" sz="3600" b="1" dirty="0">
                  <a:solidFill>
                    <a:srgbClr val="002060"/>
                  </a:solidFill>
                  <a:latin typeface="Arial-Rounded"/>
                  <a:ea typeface="Arial-Rounded" panose="020B0500000000000000" pitchFamily="34" charset="0"/>
                  <a:cs typeface="Arial" panose="020B0604020202020204" pitchFamily="34" charset="0"/>
                </a:rPr>
                <a:t>hiện đại</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66" y="1839123"/>
            <a:ext cx="3511995" cy="1852606"/>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67" b="100000" l="6667" r="90000"/>
                    </a14:imgEffect>
                  </a14:imgLayer>
                </a14:imgProps>
              </a:ext>
              <a:ext uri="{28A0092B-C50C-407E-A947-70E740481C1C}">
                <a14:useLocalDpi xmlns:a14="http://schemas.microsoft.com/office/drawing/2010/main" val="0"/>
              </a:ext>
            </a:extLst>
          </a:blip>
          <a:srcRect l="8128" r="14679"/>
          <a:stretch/>
        </p:blipFill>
        <p:spPr>
          <a:xfrm>
            <a:off x="5936421" y="3861498"/>
            <a:ext cx="1668381" cy="2161312"/>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1871" t="11109" r="14445" b="15555"/>
          <a:stretch/>
        </p:blipFill>
        <p:spPr>
          <a:xfrm>
            <a:off x="4945140" y="1737574"/>
            <a:ext cx="1982562" cy="197317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b="6652"/>
          <a:stretch/>
        </p:blipFill>
        <p:spPr>
          <a:xfrm>
            <a:off x="1666817" y="3980847"/>
            <a:ext cx="2916636" cy="2041963"/>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079" t="8045" r="14912" b="9473"/>
          <a:stretch/>
        </p:blipFill>
        <p:spPr>
          <a:xfrm>
            <a:off x="8393055" y="3691729"/>
            <a:ext cx="1661111" cy="2245778"/>
          </a:xfrm>
          <a:prstGeom prst="rect">
            <a:avLst/>
          </a:prstGeom>
        </p:spPr>
      </p:pic>
    </p:spTree>
    <p:extLst>
      <p:ext uri="{BB962C8B-B14F-4D97-AF65-F5344CB8AC3E}">
        <p14:creationId xmlns:p14="http://schemas.microsoft.com/office/powerpoint/2010/main" val="42173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18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Trình bày thảo luận</a:t>
              </a:r>
            </a:p>
          </p:txBody>
        </p:sp>
      </p:grpSp>
    </p:spTree>
    <p:extLst>
      <p:ext uri="{BB962C8B-B14F-4D97-AF65-F5344CB8AC3E}">
        <p14:creationId xmlns:p14="http://schemas.microsoft.com/office/powerpoint/2010/main" val="28300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Viết 3 – 4 câu tả một đồ chơi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2</a:t>
              </a: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49" t="40351" r="24830" b="22588"/>
          <a:stretch/>
        </p:blipFill>
        <p:spPr bwMode="auto">
          <a:xfrm>
            <a:off x="1457394" y="1299411"/>
            <a:ext cx="919629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377006"/>
            <a:ext cx="10952747" cy="3404101"/>
          </a:xfrm>
        </p:spPr>
        <p:txBody>
          <a:bodyPr>
            <a:noAutofit/>
          </a:bodyPr>
          <a:lstStyle/>
          <a:p>
            <a:pPr marL="0" indent="0">
              <a:lnSpc>
                <a:spcPct val="200000"/>
              </a:lnSpc>
              <a:buNone/>
            </a:pPr>
            <a:r>
              <a:rPr lang="en-US" b="1" dirty="0">
                <a:solidFill>
                  <a:srgbClr val="002060"/>
                </a:solidFill>
                <a:latin typeface="Arial-Rounded" pitchFamily="34" charset="0"/>
                <a:ea typeface="Arial-Rounded" pitchFamily="34" charset="0"/>
                <a:cs typeface="Arial-Rounded" pitchFamily="34" charset="0"/>
              </a:rPr>
              <a:t>           Con gấu bông Misa là món quà mẹ tặng em nhân dịp em 6 tuổi.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p>
        </p:txBody>
      </p:sp>
      <p:grpSp>
        <p:nvGrpSpPr>
          <p:cNvPr id="4" name="Group 3"/>
          <p:cNvGrpSpPr/>
          <p:nvPr/>
        </p:nvGrpSpPr>
        <p:grpSpPr>
          <a:xfrm>
            <a:off x="4021537" y="273480"/>
            <a:ext cx="4105379" cy="1257985"/>
            <a:chOff x="3759267" y="334167"/>
            <a:chExt cx="5621970" cy="1403180"/>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140458" y="490307"/>
              <a:ext cx="4919222" cy="652269"/>
            </a:xfrm>
            <a:prstGeom prst="rect">
              <a:avLst/>
            </a:prstGeom>
            <a:noFill/>
            <a:ln>
              <a:noFill/>
            </a:ln>
          </p:spPr>
          <p:txBody>
            <a:bodyPr wrap="square" rtlCol="0">
              <a:spAutoFit/>
            </a:bodyPr>
            <a:lstStyle/>
            <a:p>
              <a:pPr algn="ctr"/>
              <a:r>
                <a:rPr lang="en-US" sz="3200" b="1" dirty="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25509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3FBC3D8-5DAC-4A7A-AED0-C73A995B1426}" vid="{05F4F012-1D2E-432E-AD18-166AE5E527D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TotalTime>
  <Words>235</Words>
  <Application>Microsoft Office PowerPoint</Application>
  <PresentationFormat>Widescreen</PresentationFormat>
  <Paragraphs>25</Paragraphs>
  <Slides>9</Slides>
  <Notes>1</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9</vt:i4>
      </vt:variant>
    </vt:vector>
  </HeadingPairs>
  <TitlesOfParts>
    <vt:vector size="22" baseType="lpstr">
      <vt:lpstr>A2.Jovis-Doanvandai-San</vt:lpstr>
      <vt:lpstr>A3.Jovis-BebasNeueBold-San</vt:lpstr>
      <vt:lpstr>Arial</vt:lpstr>
      <vt:lpstr>Arial-Rounded</vt:lpstr>
      <vt:lpstr>Calibri</vt:lpstr>
      <vt:lpstr>Calibri Light</vt:lpstr>
      <vt:lpstr>iCiel Cadena</vt:lpstr>
      <vt:lpstr>iCiel Crocante</vt:lpstr>
      <vt:lpstr>Montserrat Medium</vt:lpstr>
      <vt:lpstr>Office Theme</vt:lpstr>
      <vt:lpstr>1_Office Theme</vt:lpstr>
      <vt:lpstr>2_Office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SingPC</cp:lastModifiedBy>
  <cp:revision>207</cp:revision>
  <dcterms:created xsi:type="dcterms:W3CDTF">2021-05-29T04:05:18Z</dcterms:created>
  <dcterms:modified xsi:type="dcterms:W3CDTF">2023-11-03T06:35:40Z</dcterms:modified>
</cp:coreProperties>
</file>