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</p:sldMasterIdLst>
  <p:notesMasterIdLst>
    <p:notesMasterId r:id="rId17"/>
  </p:notesMasterIdLst>
  <p:sldIdLst>
    <p:sldId id="274" r:id="rId3"/>
    <p:sldId id="260" r:id="rId4"/>
    <p:sldId id="314" r:id="rId5"/>
    <p:sldId id="312" r:id="rId6"/>
    <p:sldId id="289" r:id="rId7"/>
    <p:sldId id="316" r:id="rId8"/>
    <p:sldId id="306" r:id="rId9"/>
    <p:sldId id="317" r:id="rId10"/>
    <p:sldId id="313" r:id="rId11"/>
    <p:sldId id="285" r:id="rId12"/>
    <p:sldId id="290" r:id="rId13"/>
    <p:sldId id="298" r:id="rId14"/>
    <p:sldId id="309" r:id="rId15"/>
    <p:sldId id="311" r:id="rId16"/>
  </p:sldIdLst>
  <p:sldSz cx="12192000" cy="6858000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8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42355-D309-4CFD-8731-3024501DEFF8}" type="datetimeFigureOut">
              <a:rPr lang="en-US" smtClean="0"/>
              <a:t>11/5/23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E2133-E806-4024-8132-5628B62D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7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53652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78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86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6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02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36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4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1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1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56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25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96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10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05" r:id="rId12"/>
    <p:sldLayoutId id="214748371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0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4319" y="2977135"/>
            <a:ext cx="11389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53: SO SÁNH CÁC SỐ CÓ BA CHỮ SỐ</a:t>
            </a:r>
          </a:p>
          <a:p>
            <a:pPr algn="ctr"/>
            <a:r>
              <a:rPr 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4000" b="1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4000" b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1)</a:t>
            </a:r>
            <a:endParaRPr 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292964" y="645391"/>
            <a:ext cx="537108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</a:t>
            </a:r>
            <a:r>
              <a:rPr lang="vi-VN" altLang="zh-CN" sz="2400" b="1" u="sng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TIỂU HỌC THẠCH BÀN A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5849471" y="2299447"/>
            <a:ext cx="2299447" cy="157330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/>
                <a:t>7</a:t>
              </a:r>
              <a:r>
                <a:rPr lang="en-US" sz="3200"/>
                <a:t>67</a:t>
              </a:r>
              <a:r>
                <a:rPr lang="en-VN" sz="3200"/>
                <a:t>           </a:t>
              </a:r>
              <a:r>
                <a:rPr lang="en-VN" sz="3200" dirty="0"/>
                <a:t>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0173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53: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2075" y="4410075"/>
            <a:ext cx="295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So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sánh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phạm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vi 100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Nhận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trăm,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nghìn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mô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hóa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2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giao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tiếp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7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3122408"/>
            <a:ext cx="797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>
                  <a:solidFill>
                    <a:srgbClr val="FBE1EB"/>
                  </a:solidFill>
                </a:ln>
                <a:solidFill>
                  <a:srgbClr val="FBE1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FBE1EB"/>
                </a:solidFill>
              </a:ln>
              <a:solidFill>
                <a:srgbClr val="FBE1E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2207374" y="3130010"/>
            <a:ext cx="2151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6032071" y="3127299"/>
            <a:ext cx="14686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6000" dirty="0"/>
              <a:t>233</a:t>
            </a:r>
            <a:endParaRPr lang="en-VN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491998" y="2911855"/>
            <a:ext cx="8435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8800" dirty="0">
                <a:solidFill>
                  <a:srgbClr val="FF0000"/>
                </a:solidFill>
              </a:rPr>
              <a:t>&gt;</a:t>
            </a:r>
            <a:endParaRPr lang="en-VN" sz="54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233 &lt; 237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2207374" y="3127299"/>
            <a:ext cx="65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>
                <a:solidFill>
                  <a:srgbClr val="00B050"/>
                </a:solidFill>
              </a:rPr>
              <a:t>2</a:t>
            </a:r>
            <a:endParaRPr lang="en-VN" sz="6000" dirty="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6028723" y="3127298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6000">
                <a:solidFill>
                  <a:srgbClr val="00B050"/>
                </a:solidFill>
              </a:rPr>
              <a:t>2</a:t>
            </a:r>
            <a:endParaRPr lang="en-VN" sz="3600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2630375" y="3124588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en-VN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6455754" y="3132801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en-VN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046096" y="3134664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VN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6887748" y="3132800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VN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4183" y="4358405"/>
            <a:ext cx="8540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</a:rPr>
              <a:t>?</a:t>
            </a:r>
            <a:r>
              <a:rPr lang="en-US" sz="3200">
                <a:solidFill>
                  <a:srgbClr val="00B050"/>
                </a:solidFill>
              </a:rPr>
              <a:t> Hãy nhận xét chữ số hàng trăm của 2 số?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1398374" y="4355614"/>
            <a:ext cx="8540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</a:rPr>
              <a:t> Hãy so sánh chữ số hàng chục của 2 số?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1384183" y="4355614"/>
            <a:ext cx="8540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en-US" sz="3200">
                <a:solidFill>
                  <a:schemeClr val="accent6">
                    <a:lumMod val="75000"/>
                  </a:schemeClr>
                </a:solidFill>
              </a:rPr>
              <a:t> Hãy so sánh chữ số hàng đơn vị của 2 số?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1229137" y="4806113"/>
            <a:ext cx="9853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Cùng số trăm, cùng số chục: Số nào có số đơn vị lớn hơn thì lớn hơn.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uiExpand="1" build="p"/>
      <p:bldP spid="179" grpId="0"/>
      <p:bldP spid="180" grpId="0"/>
      <p:bldP spid="181" grpId="0"/>
      <p:bldP spid="182" grpId="0"/>
      <p:bldP spid="183" grpId="0"/>
      <p:bldP spid="184" grpId="0"/>
      <p:bldP spid="2" grpId="0"/>
      <p:bldP spid="2" grpId="1"/>
      <p:bldP spid="186" grpId="0"/>
      <p:bldP spid="186" grpId="1"/>
      <p:bldP spid="187" grpId="0"/>
      <p:bldP spid="187" grpId="1"/>
      <p:bldP spid="1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2397844" y="3195493"/>
            <a:ext cx="1956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6301101" y="3192444"/>
            <a:ext cx="17115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338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576160" y="3037720"/>
            <a:ext cx="15036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</a:t>
            </a:r>
            <a:endParaRPr kumimoji="0" lang="en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9071686" y="1460457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328 &lt; 338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835941" y="1087864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2408848" y="3189291"/>
            <a:ext cx="65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B050"/>
                </a:solidFill>
              </a:rPr>
              <a:t>3</a:t>
            </a:r>
            <a:endParaRPr lang="en-VN" sz="6000" dirty="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6292191" y="3189290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00B050"/>
                </a:solidFill>
              </a:rPr>
              <a:t>3</a:t>
            </a:r>
            <a:endParaRPr lang="en-VN" sz="3600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2831849" y="3186580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en-VN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6719222" y="3194793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en-VN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247570" y="3196656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VN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7151216" y="3194792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VN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384183" y="4358405"/>
            <a:ext cx="8540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</a:rPr>
              <a:t>?</a:t>
            </a:r>
            <a:r>
              <a:rPr lang="en-US" sz="3200">
                <a:solidFill>
                  <a:srgbClr val="00B050"/>
                </a:solidFill>
              </a:rPr>
              <a:t> Hãy nhận xét chữ số hàng trăm của 2 số?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1398374" y="4355614"/>
            <a:ext cx="8540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</a:rPr>
              <a:t> Hãy so sánh chữ số hàng chục của 2 số?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1229137" y="4806113"/>
            <a:ext cx="9853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Cùng số trăm, so sánh số chục: Số nào có số chục lớn hơn thì lớn hơn.</a:t>
            </a:r>
          </a:p>
        </p:txBody>
      </p:sp>
    </p:spTree>
    <p:extLst>
      <p:ext uri="{BB962C8B-B14F-4D97-AF65-F5344CB8AC3E}">
        <p14:creationId xmlns:p14="http://schemas.microsoft.com/office/powerpoint/2010/main" val="26658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0"/>
      <p:bldP spid="603" grpId="0"/>
      <p:bldP spid="604" grpId="0"/>
      <p:bldP spid="605" grpId="0" build="p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5" grpId="1"/>
      <p:bldP spid="186" grpId="0"/>
      <p:bldP spid="186" grpId="1"/>
      <p:bldP spid="1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2444705" y="2931252"/>
            <a:ext cx="1565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6245302" y="2931252"/>
            <a:ext cx="1553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6000" dirty="0"/>
              <a:t>134</a:t>
            </a:r>
            <a:endParaRPr lang="en-VN" sz="36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613104" y="2710445"/>
            <a:ext cx="12026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8800" dirty="0">
                <a:solidFill>
                  <a:srgbClr val="FF0000"/>
                </a:solidFill>
              </a:rPr>
              <a:t>&gt;</a:t>
            </a:r>
            <a:endParaRPr lang="en-VN" sz="54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2455342" y="2925825"/>
            <a:ext cx="65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B050"/>
                </a:solidFill>
              </a:rPr>
              <a:t>2</a:t>
            </a:r>
            <a:endParaRPr lang="en-VN" sz="60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6245697" y="2925824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00B050"/>
                </a:solidFill>
              </a:rPr>
              <a:t>1</a:t>
            </a:r>
            <a:endParaRPr lang="en-VN" sz="36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2878343" y="2923114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VN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6672728" y="2931327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en-VN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294064" y="2933190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VN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7104722" y="2931326"/>
            <a:ext cx="69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VN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84183" y="3962480"/>
            <a:ext cx="8540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?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Hãy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nhận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xét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chữ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số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hàng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trăm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của</a:t>
            </a:r>
            <a:r>
              <a:rPr lang="en-US" sz="3200" dirty="0">
                <a:solidFill>
                  <a:srgbClr val="00B050"/>
                </a:solidFill>
              </a:rPr>
              <a:t> 2 </a:t>
            </a:r>
            <a:r>
              <a:rPr lang="en-US" sz="3200" dirty="0" err="1">
                <a:solidFill>
                  <a:srgbClr val="00B050"/>
                </a:solidFill>
              </a:rPr>
              <a:t>số</a:t>
            </a:r>
            <a:r>
              <a:rPr lang="en-US" sz="3200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229137" y="4806113"/>
            <a:ext cx="9853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So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sánh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trăm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trăm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lớn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thì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lớn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68" grpId="0"/>
      <p:bldP spid="69" grpId="0"/>
      <p:bldP spid="70" grpId="0"/>
      <p:bldP spid="71" grpId="0"/>
      <p:bldP spid="72" grpId="0"/>
      <p:bldP spid="73" grpId="0"/>
      <p:bldP spid="74" grpId="0"/>
      <p:bldP spid="74" grpId="1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822951" y="1027522"/>
            <a:ext cx="10387534" cy="457200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978664" y="919880"/>
            <a:ext cx="10241248" cy="510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Đầu tiên so sánh số trăm: Số nào có số trăm lớn hơn thì số đó lớn hơn.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 số trăm, so sánh số chục: Số nào có số chục lớn hơn thì lớn hơn.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 số trăm, cùng số chục: Số nào có số đơn vị lớn hơn thì lớn hơn.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68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3122408"/>
            <a:ext cx="797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THỰC HÀNH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5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0.0&quot;&gt;&lt;object type=&quot;1&quot; unique_id=&quot;10001&quot;&gt;&lt;object type=&quot;2&quot; unique_id=&quot;10959&quot;&gt;&lt;object type=&quot;3&quot; unique_id=&quot;10960&quot;&gt;&lt;property id=&quot;20148&quot; value=&quot;5&quot;/&gt;&lt;property id=&quot;20300&quot; value=&quot;Slide 1&quot;/&gt;&lt;property id=&quot;20307&quot; value=&quot;260&quot;/&gt;&lt;/object&gt;&lt;object type=&quot;3&quot; unique_id=&quot;10961&quot;&gt;&lt;property id=&quot;20148&quot; value=&quot;5&quot;/&gt;&lt;property id=&quot;20300&quot; value=&quot;Slide 2&quot;/&gt;&lt;property id=&quot;20307&quot; value=&quot;282&quot;/&gt;&lt;/object&gt;&lt;object type=&quot;3&quot; unique_id=&quot;10962&quot;&gt;&lt;property id=&quot;20148&quot; value=&quot;5&quot;/&gt;&lt;property id=&quot;20300&quot; value=&quot;Slide 3&quot;/&gt;&lt;property id=&quot;20307&quot; value=&quot;289&quot;/&gt;&lt;/object&gt;&lt;object type=&quot;3&quot; unique_id=&quot;10963&quot;&gt;&lt;property id=&quot;20148&quot; value=&quot;5&quot;/&gt;&lt;property id=&quot;20300&quot; value=&quot;Slide 4&quot;/&gt;&lt;property id=&quot;20307&quot; value=&quot;306&quot;/&gt;&lt;/object&gt;&lt;object type=&quot;3&quot; unique_id=&quot;10964&quot;&gt;&lt;property id=&quot;20148&quot; value=&quot;5&quot;/&gt;&lt;property id=&quot;20300&quot; value=&quot;Slide 5&quot;/&gt;&lt;property id=&quot;20307&quot; value=&quot;284&quot;/&gt;&lt;/object&gt;&lt;object type=&quot;3&quot; unique_id=&quot;10965&quot;&gt;&lt;property id=&quot;20148&quot; value=&quot;5&quot;/&gt;&lt;property id=&quot;20300&quot; value=&quot;Slide 6&quot;/&gt;&lt;property id=&quot;20307&quot; value=&quot;285&quot;/&gt;&lt;/object&gt;&lt;object type=&quot;3&quot; unique_id=&quot;10966&quot;&gt;&lt;property id=&quot;20148&quot; value=&quot;5&quot;/&gt;&lt;property id=&quot;20300&quot; value=&quot;Slide 7&quot;/&gt;&lt;property id=&quot;20307&quot; value=&quot;290&quot;/&gt;&lt;/object&gt;&lt;object type=&quot;3&quot; unique_id=&quot;10967&quot;&gt;&lt;property id=&quot;20148&quot; value=&quot;5&quot;/&gt;&lt;property id=&quot;20300&quot; value=&quot;Slide 8&quot;/&gt;&lt;property id=&quot;20307&quot; value=&quot;298&quot;/&gt;&lt;/object&gt;&lt;object type=&quot;3&quot; unique_id=&quot;10968&quot;&gt;&lt;property id=&quot;20148&quot; value=&quot;5&quot;/&gt;&lt;property id=&quot;20300&quot; value=&quot;Slide 9&quot;/&gt;&lt;property id=&quot;20307&quot; value=&quot;309&quot;/&gt;&lt;/object&gt;&lt;object type=&quot;3&quot; unique_id=&quot;11036&quot;&gt;&lt;property id=&quot;20148&quot; value=&quot;5&quot;/&gt;&lt;property id=&quot;20300&quot; value=&quot;Slide 10&quot;/&gt;&lt;property id=&quot;20307&quot; value=&quot;311&quot;/&gt;&lt;/object&gt;&lt;/object&gt;&lt;object type=&quot;8&quot; unique_id=&quot;1098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</TotalTime>
  <Words>545</Words>
  <Application>Microsoft Macintosh PowerPoint</Application>
  <PresentationFormat>Widescreen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UTM Cookies</vt:lpstr>
      <vt:lpstr>Wingdings</vt:lpstr>
      <vt:lpstr>Office Theme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Trang Quỳnh</cp:lastModifiedBy>
  <cp:revision>288</cp:revision>
  <dcterms:created xsi:type="dcterms:W3CDTF">2021-06-02T01:34:28Z</dcterms:created>
  <dcterms:modified xsi:type="dcterms:W3CDTF">2023-11-05T02:20:55Z</dcterms:modified>
</cp:coreProperties>
</file>