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  <p:sldMasterId id="2147483709" r:id="rId3"/>
    <p:sldMasterId id="2147483721" r:id="rId4"/>
    <p:sldMasterId id="2147483727" r:id="rId5"/>
  </p:sldMasterIdLst>
  <p:notesMasterIdLst>
    <p:notesMasterId r:id="rId20"/>
  </p:notesMasterIdLst>
  <p:sldIdLst>
    <p:sldId id="540" r:id="rId6"/>
    <p:sldId id="257" r:id="rId7"/>
    <p:sldId id="299" r:id="rId8"/>
    <p:sldId id="261" r:id="rId9"/>
    <p:sldId id="262" r:id="rId10"/>
    <p:sldId id="259" r:id="rId11"/>
    <p:sldId id="265" r:id="rId12"/>
    <p:sldId id="266" r:id="rId13"/>
    <p:sldId id="293" r:id="rId14"/>
    <p:sldId id="294" r:id="rId15"/>
    <p:sldId id="295" r:id="rId16"/>
    <p:sldId id="296" r:id="rId17"/>
    <p:sldId id="263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64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5" Type="http://schemas.microsoft.com/office/2007/relationships/hdphoto" Target="../media/hdphoto8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microsoft.com/office/2007/relationships/hdphoto" Target="../media/hdphoto10.wdp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093" y="284019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BẢO QUẢN ĐỒ DÙNG GIA ĐÌNH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292962" y="645391"/>
            <a:ext cx="537108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THẠCH BÀN A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200973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74" y="153551"/>
            <a:ext cx="8738052" cy="94826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104874"/>
            <a:ext cx="1864480" cy="8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" y="0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864824" y="288466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7" y="1632257"/>
            <a:ext cx="11914880" cy="385872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1493784"/>
            <a:ext cx="1023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</a:t>
            </a:r>
            <a:r>
              <a:rPr lang="en-GB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gia đình</a:t>
            </a:r>
          </a:p>
          <a:p>
            <a:pPr algn="ctr"/>
            <a:r>
              <a:rPr lang="en-GB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Tiết 1</a:t>
            </a:r>
            <a:endParaRPr lang="en-GB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5336" y="1996907"/>
            <a:ext cx="6554971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396" y="90199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278</Words>
  <Application>Microsoft Office PowerPoint</Application>
  <PresentationFormat>Widescreen</PresentationFormat>
  <Paragraphs>31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Arial</vt:lpstr>
      <vt:lpstr>Arial Black</vt:lpstr>
      <vt:lpstr>Arrus-Black</vt:lpstr>
      <vt:lpstr>Averta Std CY Bold</vt:lpstr>
      <vt:lpstr>Calibri</vt:lpstr>
      <vt:lpstr>Calibri Light</vt:lpstr>
      <vt:lpstr>Quicksand Medium</vt:lpstr>
      <vt:lpstr>Times New Roman</vt:lpstr>
      <vt:lpstr>4_Office 主题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SingPC</cp:lastModifiedBy>
  <cp:revision>18</cp:revision>
  <dcterms:created xsi:type="dcterms:W3CDTF">2021-07-18T04:20:44Z</dcterms:created>
  <dcterms:modified xsi:type="dcterms:W3CDTF">2023-11-01T06:48:51Z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