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37" roundtripDataSignature="AMtx7mh3ZvzLE3FTabUFvXiJqy9POAFO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2"/>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3"/>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3"/>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3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3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3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3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4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1"/>
          <p:cNvSpPr/>
          <p:nvPr>
            <p:ph idx="2" type="pic"/>
          </p:nvPr>
        </p:nvSpPr>
        <p:spPr>
          <a:xfrm>
            <a:off x="1792288" y="612775"/>
            <a:ext cx="5486400" cy="4114800"/>
          </a:xfrm>
          <a:prstGeom prst="rect">
            <a:avLst/>
          </a:prstGeom>
          <a:noFill/>
          <a:ln>
            <a:noFill/>
          </a:ln>
        </p:spPr>
      </p:sp>
      <p:sp>
        <p:nvSpPr>
          <p:cNvPr id="68" name="Google Shape;68;p4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15.png"/><Relationship Id="rId13" Type="http://schemas.openxmlformats.org/officeDocument/2006/relationships/image" Target="../media/image11.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5.png"/><Relationship Id="rId15" Type="http://schemas.openxmlformats.org/officeDocument/2006/relationships/image" Target="../media/image6.png"/><Relationship Id="rId14" Type="http://schemas.openxmlformats.org/officeDocument/2006/relationships/image" Target="../media/image4.png"/><Relationship Id="rId16"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8.png"/><Relationship Id="rId7" Type="http://schemas.openxmlformats.org/officeDocument/2006/relationships/image" Target="../media/image42.png"/><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8.png"/><Relationship Id="rId7" Type="http://schemas.openxmlformats.org/officeDocument/2006/relationships/image" Target="../media/image42.png"/></Relationships>
</file>

<file path=ppt/slides/_rels/slide12.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28.png"/><Relationship Id="rId9" Type="http://schemas.openxmlformats.org/officeDocument/2006/relationships/image" Target="../media/image44.png"/><Relationship Id="rId5" Type="http://schemas.openxmlformats.org/officeDocument/2006/relationships/image" Target="../media/image15.png"/><Relationship Id="rId6" Type="http://schemas.openxmlformats.org/officeDocument/2006/relationships/image" Target="../media/image31.png"/><Relationship Id="rId7" Type="http://schemas.openxmlformats.org/officeDocument/2006/relationships/image" Target="../media/image27.png"/><Relationship Id="rId8" Type="http://schemas.openxmlformats.org/officeDocument/2006/relationships/image" Target="../media/image40.jpg"/></Relationships>
</file>

<file path=ppt/slides/_rels/slide13.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8.png"/><Relationship Id="rId9" Type="http://schemas.openxmlformats.org/officeDocument/2006/relationships/image" Target="../media/image44.png"/><Relationship Id="rId5" Type="http://schemas.openxmlformats.org/officeDocument/2006/relationships/image" Target="../media/image15.png"/><Relationship Id="rId6" Type="http://schemas.openxmlformats.org/officeDocument/2006/relationships/image" Target="../media/image31.png"/><Relationship Id="rId7" Type="http://schemas.openxmlformats.org/officeDocument/2006/relationships/image" Target="../media/image27.png"/><Relationship Id="rId8" Type="http://schemas.openxmlformats.org/officeDocument/2006/relationships/image" Target="../media/image36.jpg"/></Relationships>
</file>

<file path=ppt/slides/_rels/slide14.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28.png"/><Relationship Id="rId9" Type="http://schemas.openxmlformats.org/officeDocument/2006/relationships/image" Target="../media/image44.png"/><Relationship Id="rId5" Type="http://schemas.openxmlformats.org/officeDocument/2006/relationships/image" Target="../media/image15.png"/><Relationship Id="rId6" Type="http://schemas.openxmlformats.org/officeDocument/2006/relationships/image" Target="../media/image31.png"/><Relationship Id="rId7" Type="http://schemas.openxmlformats.org/officeDocument/2006/relationships/image" Target="../media/image27.png"/><Relationship Id="rId8" Type="http://schemas.openxmlformats.org/officeDocument/2006/relationships/image" Target="../media/image43.jpg"/></Relationships>
</file>

<file path=ppt/slides/_rels/slide15.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45.png"/><Relationship Id="rId5" Type="http://schemas.openxmlformats.org/officeDocument/2006/relationships/image" Target="../media/image27.png"/><Relationship Id="rId6" Type="http://schemas.openxmlformats.org/officeDocument/2006/relationships/image" Target="../media/image12.png"/><Relationship Id="rId7" Type="http://schemas.openxmlformats.org/officeDocument/2006/relationships/image" Target="../media/image24.png"/><Relationship Id="rId8"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35.png"/><Relationship Id="rId8"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35.png"/><Relationship Id="rId8" Type="http://schemas.openxmlformats.org/officeDocument/2006/relationships/image" Target="../media/image37.png"/></Relationships>
</file>

<file path=ppt/slides/_rels/slide18.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40.jp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28.png"/><Relationship Id="rId9" Type="http://schemas.openxmlformats.org/officeDocument/2006/relationships/image" Target="../media/image48.jpg"/><Relationship Id="rId5" Type="http://schemas.openxmlformats.org/officeDocument/2006/relationships/image" Target="../media/image15.png"/><Relationship Id="rId6" Type="http://schemas.openxmlformats.org/officeDocument/2006/relationships/image" Target="../media/image31.png"/><Relationship Id="rId7" Type="http://schemas.openxmlformats.org/officeDocument/2006/relationships/image" Target="../media/image27.png"/><Relationship Id="rId8"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55.png"/><Relationship Id="rId6" Type="http://schemas.openxmlformats.org/officeDocument/2006/relationships/image" Target="../media/image3.png"/><Relationship Id="rId7" Type="http://schemas.openxmlformats.org/officeDocument/2006/relationships/image" Target="../media/image57.png"/><Relationship Id="rId8" Type="http://schemas.openxmlformats.org/officeDocument/2006/relationships/image" Target="../media/image6.png"/></Relationships>
</file>

<file path=ppt/slides/_rels/slide2.xml.rels><?xml version="1.0" encoding="UTF-8" standalone="yes"?><Relationships xmlns="http://schemas.openxmlformats.org/package/2006/relationships"><Relationship Id="rId10"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17.png"/><Relationship Id="rId8" Type="http://schemas.openxmlformats.org/officeDocument/2006/relationships/image" Target="../media/image23.png"/></Relationships>
</file>

<file path=ppt/slides/_rels/slide20.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47.jpg"/><Relationship Id="rId5" Type="http://schemas.openxmlformats.org/officeDocument/2006/relationships/image" Target="../media/image16.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12.png"/><Relationship Id="rId7" Type="http://schemas.openxmlformats.org/officeDocument/2006/relationships/image" Target="../media/image45.png"/><Relationship Id="rId8"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6.png"/><Relationship Id="rId5" Type="http://schemas.openxmlformats.org/officeDocument/2006/relationships/image" Target="../media/image27.png"/><Relationship Id="rId6" Type="http://schemas.openxmlformats.org/officeDocument/2006/relationships/image" Target="../media/image12.png"/><Relationship Id="rId7" Type="http://schemas.openxmlformats.org/officeDocument/2006/relationships/image" Target="../media/image24.png"/><Relationship Id="rId8" Type="http://schemas.openxmlformats.org/officeDocument/2006/relationships/image" Target="../media/image5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35.png"/><Relationship Id="rId8" Type="http://schemas.openxmlformats.org/officeDocument/2006/relationships/image" Target="../media/image5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53.png"/><Relationship Id="rId9" Type="http://schemas.openxmlformats.org/officeDocument/2006/relationships/image" Target="../media/image6.png"/><Relationship Id="rId5" Type="http://schemas.openxmlformats.org/officeDocument/2006/relationships/image" Target="../media/image33.png"/><Relationship Id="rId6" Type="http://schemas.openxmlformats.org/officeDocument/2006/relationships/image" Target="../media/image39.png"/><Relationship Id="rId7" Type="http://schemas.openxmlformats.org/officeDocument/2006/relationships/image" Target="../media/image58.png"/><Relationship Id="rId8"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12.png"/><Relationship Id="rId7" Type="http://schemas.openxmlformats.org/officeDocument/2006/relationships/image" Target="../media/image66.png"/><Relationship Id="rId8" Type="http://schemas.openxmlformats.org/officeDocument/2006/relationships/image" Target="../media/image50.png"/></Relationships>
</file>

<file path=ppt/slides/_rels/slide26.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63.jpg"/><Relationship Id="rId5" Type="http://schemas.openxmlformats.org/officeDocument/2006/relationships/image" Target="../media/image49.png"/><Relationship Id="rId6" Type="http://schemas.openxmlformats.org/officeDocument/2006/relationships/image" Target="../media/image12.png"/><Relationship Id="rId7" Type="http://schemas.openxmlformats.org/officeDocument/2006/relationships/image" Target="../media/image60.jpg"/><Relationship Id="rId8" Type="http://schemas.openxmlformats.org/officeDocument/2006/relationships/image" Target="../media/image61.jpg"/></Relationships>
</file>

<file path=ppt/slides/_rels/slide27.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65.png"/><Relationship Id="rId5" Type="http://schemas.openxmlformats.org/officeDocument/2006/relationships/image" Target="../media/image16.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15.png"/></Relationships>
</file>

<file path=ppt/slides/_rels/slide28.xml.rels><?xml version="1.0" encoding="UTF-8" standalone="yes"?><Relationships xmlns="http://schemas.openxmlformats.org/package/2006/relationships"><Relationship Id="rId10"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17.png"/><Relationship Id="rId8"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55.png"/><Relationship Id="rId6" Type="http://schemas.openxmlformats.org/officeDocument/2006/relationships/image" Target="../media/image3.png"/><Relationship Id="rId7" Type="http://schemas.openxmlformats.org/officeDocument/2006/relationships/image" Target="../media/image64.png"/><Relationship Id="rId8"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59.jpg"/><Relationship Id="rId8"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17.png"/><Relationship Id="rId8"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6.png"/><Relationship Id="rId5" Type="http://schemas.openxmlformats.org/officeDocument/2006/relationships/image" Target="../media/image20.png"/><Relationship Id="rId6" Type="http://schemas.openxmlformats.org/officeDocument/2006/relationships/image" Target="../media/image8.png"/><Relationship Id="rId7" Type="http://schemas.openxmlformats.org/officeDocument/2006/relationships/image" Target="../media/image30.jpg"/><Relationship Id="rId8" Type="http://schemas.openxmlformats.org/officeDocument/2006/relationships/image" Target="../media/image6.png"/></Relationships>
</file>

<file path=ppt/slides/_rels/slide5.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15.png"/><Relationship Id="rId13" Type="http://schemas.openxmlformats.org/officeDocument/2006/relationships/image" Target="../media/image11.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5.png"/><Relationship Id="rId15" Type="http://schemas.openxmlformats.org/officeDocument/2006/relationships/image" Target="../media/image14.png"/><Relationship Id="rId1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12.png"/><Relationship Id="rId7" Type="http://schemas.openxmlformats.org/officeDocument/2006/relationships/image" Target="../media/image24.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34.png"/><Relationship Id="rId12"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8.png"/><Relationship Id="rId9" Type="http://schemas.openxmlformats.org/officeDocument/2006/relationships/image" Target="../media/image32.jp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15.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38.png"/><Relationship Id="rId7" Type="http://schemas.openxmlformats.org/officeDocument/2006/relationships/image" Target="../media/image41.png"/><Relationship Id="rId8"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 Id="rId5" Type="http://schemas.openxmlformats.org/officeDocument/2006/relationships/image" Target="../media/image35.png"/><Relationship Id="rId6" Type="http://schemas.openxmlformats.org/officeDocument/2006/relationships/image" Target="../media/image16.png"/><Relationship Id="rId7" Type="http://schemas.openxmlformats.org/officeDocument/2006/relationships/image" Target="../media/image33.png"/><Relationship Id="rId8"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0" l="0" r="43344" t="51477"/>
          <a:stretch/>
        </p:blipFill>
        <p:spPr>
          <a:xfrm rot="571673">
            <a:off x="-1803495" y="-1340207"/>
            <a:ext cx="7401471" cy="4574175"/>
          </a:xfrm>
          <a:prstGeom prst="rect">
            <a:avLst/>
          </a:prstGeom>
          <a:noFill/>
          <a:ln>
            <a:noFill/>
          </a:ln>
        </p:spPr>
      </p:pic>
      <p:pic>
        <p:nvPicPr>
          <p:cNvPr id="90" name="Google Shape;90;p1"/>
          <p:cNvPicPr preferRelativeResize="0"/>
          <p:nvPr/>
        </p:nvPicPr>
        <p:blipFill rotWithShape="1">
          <a:blip r:embed="rId4">
            <a:alphaModFix/>
          </a:blip>
          <a:srcRect b="0" l="0" r="0" t="0"/>
          <a:stretch/>
        </p:blipFill>
        <p:spPr>
          <a:xfrm>
            <a:off x="-2553727" y="3814992"/>
            <a:ext cx="3620562" cy="3836357"/>
          </a:xfrm>
          <a:prstGeom prst="rect">
            <a:avLst/>
          </a:prstGeom>
          <a:noFill/>
          <a:ln>
            <a:noFill/>
          </a:ln>
        </p:spPr>
      </p:pic>
      <p:pic>
        <p:nvPicPr>
          <p:cNvPr id="91" name="Google Shape;91;p1"/>
          <p:cNvPicPr preferRelativeResize="0"/>
          <p:nvPr/>
        </p:nvPicPr>
        <p:blipFill rotWithShape="1">
          <a:blip r:embed="rId5">
            <a:alphaModFix/>
          </a:blip>
          <a:srcRect b="0" l="0" r="0" t="0"/>
          <a:stretch/>
        </p:blipFill>
        <p:spPr>
          <a:xfrm>
            <a:off x="601539" y="4121851"/>
            <a:ext cx="1693327" cy="1582491"/>
          </a:xfrm>
          <a:prstGeom prst="rect">
            <a:avLst/>
          </a:prstGeom>
          <a:noFill/>
          <a:ln>
            <a:noFill/>
          </a:ln>
        </p:spPr>
      </p:pic>
      <p:pic>
        <p:nvPicPr>
          <p:cNvPr id="92" name="Google Shape;92;p1"/>
          <p:cNvPicPr preferRelativeResize="0"/>
          <p:nvPr/>
        </p:nvPicPr>
        <p:blipFill rotWithShape="1">
          <a:blip r:embed="rId6">
            <a:alphaModFix/>
          </a:blip>
          <a:srcRect b="0" l="0" r="0" t="0"/>
          <a:stretch/>
        </p:blipFill>
        <p:spPr>
          <a:xfrm rot="-688112">
            <a:off x="-1061851" y="6897202"/>
            <a:ext cx="3582057" cy="696873"/>
          </a:xfrm>
          <a:prstGeom prst="rect">
            <a:avLst/>
          </a:prstGeom>
          <a:noFill/>
          <a:ln>
            <a:noFill/>
          </a:ln>
        </p:spPr>
      </p:pic>
      <p:pic>
        <p:nvPicPr>
          <p:cNvPr id="93" name="Google Shape;93;p1"/>
          <p:cNvPicPr preferRelativeResize="0"/>
          <p:nvPr/>
        </p:nvPicPr>
        <p:blipFill rotWithShape="1">
          <a:blip r:embed="rId7">
            <a:alphaModFix/>
          </a:blip>
          <a:srcRect b="0" l="0" r="0" t="0"/>
          <a:stretch/>
        </p:blipFill>
        <p:spPr>
          <a:xfrm rot="10403752">
            <a:off x="11813752" y="8212267"/>
            <a:ext cx="6461363" cy="2998072"/>
          </a:xfrm>
          <a:prstGeom prst="rect">
            <a:avLst/>
          </a:prstGeom>
          <a:noFill/>
          <a:ln>
            <a:noFill/>
          </a:ln>
        </p:spPr>
      </p:pic>
      <p:pic>
        <p:nvPicPr>
          <p:cNvPr id="94" name="Google Shape;94;p1"/>
          <p:cNvPicPr preferRelativeResize="0"/>
          <p:nvPr/>
        </p:nvPicPr>
        <p:blipFill rotWithShape="1">
          <a:blip r:embed="rId8">
            <a:alphaModFix/>
          </a:blip>
          <a:srcRect b="0" l="0" r="0" t="0"/>
          <a:stretch/>
        </p:blipFill>
        <p:spPr>
          <a:xfrm>
            <a:off x="16421144" y="0"/>
            <a:ext cx="2004936" cy="1912207"/>
          </a:xfrm>
          <a:prstGeom prst="rect">
            <a:avLst/>
          </a:prstGeom>
          <a:noFill/>
          <a:ln>
            <a:noFill/>
          </a:ln>
        </p:spPr>
      </p:pic>
      <p:pic>
        <p:nvPicPr>
          <p:cNvPr id="95" name="Google Shape;95;p1"/>
          <p:cNvPicPr preferRelativeResize="0"/>
          <p:nvPr/>
        </p:nvPicPr>
        <p:blipFill rotWithShape="1">
          <a:blip r:embed="rId9">
            <a:alphaModFix/>
          </a:blip>
          <a:srcRect b="0" l="0" r="0" t="0"/>
          <a:stretch/>
        </p:blipFill>
        <p:spPr>
          <a:xfrm>
            <a:off x="16729845" y="1220897"/>
            <a:ext cx="853295" cy="1439609"/>
          </a:xfrm>
          <a:prstGeom prst="rect">
            <a:avLst/>
          </a:prstGeom>
          <a:noFill/>
          <a:ln>
            <a:noFill/>
          </a:ln>
        </p:spPr>
      </p:pic>
      <p:pic>
        <p:nvPicPr>
          <p:cNvPr id="96" name="Google Shape;96;p1"/>
          <p:cNvPicPr preferRelativeResize="0"/>
          <p:nvPr/>
        </p:nvPicPr>
        <p:blipFill rotWithShape="1">
          <a:blip r:embed="rId10">
            <a:alphaModFix/>
          </a:blip>
          <a:srcRect b="0" l="0" r="0" t="0"/>
          <a:stretch/>
        </p:blipFill>
        <p:spPr>
          <a:xfrm>
            <a:off x="14760105" y="312450"/>
            <a:ext cx="3322081" cy="643653"/>
          </a:xfrm>
          <a:prstGeom prst="rect">
            <a:avLst/>
          </a:prstGeom>
          <a:noFill/>
          <a:ln>
            <a:noFill/>
          </a:ln>
        </p:spPr>
      </p:pic>
      <p:pic>
        <p:nvPicPr>
          <p:cNvPr id="97" name="Google Shape;97;p1"/>
          <p:cNvPicPr preferRelativeResize="0"/>
          <p:nvPr/>
        </p:nvPicPr>
        <p:blipFill rotWithShape="1">
          <a:blip r:embed="rId11">
            <a:alphaModFix/>
          </a:blip>
          <a:srcRect b="0" l="0" r="0" t="0"/>
          <a:stretch/>
        </p:blipFill>
        <p:spPr>
          <a:xfrm flipH="1">
            <a:off x="162264" y="0"/>
            <a:ext cx="3469952" cy="3036208"/>
          </a:xfrm>
          <a:prstGeom prst="rect">
            <a:avLst/>
          </a:prstGeom>
          <a:noFill/>
          <a:ln>
            <a:noFill/>
          </a:ln>
        </p:spPr>
      </p:pic>
      <p:pic>
        <p:nvPicPr>
          <p:cNvPr id="98" name="Google Shape;98;p1"/>
          <p:cNvPicPr preferRelativeResize="0"/>
          <p:nvPr/>
        </p:nvPicPr>
        <p:blipFill rotWithShape="1">
          <a:blip r:embed="rId12">
            <a:alphaModFix/>
          </a:blip>
          <a:srcRect b="0" l="0" r="0" t="0"/>
          <a:stretch/>
        </p:blipFill>
        <p:spPr>
          <a:xfrm flipH="1">
            <a:off x="14965919" y="5002212"/>
            <a:ext cx="3322081" cy="2288083"/>
          </a:xfrm>
          <a:prstGeom prst="rect">
            <a:avLst/>
          </a:prstGeom>
          <a:noFill/>
          <a:ln>
            <a:noFill/>
          </a:ln>
        </p:spPr>
      </p:pic>
      <p:pic>
        <p:nvPicPr>
          <p:cNvPr id="99" name="Google Shape;99;p1"/>
          <p:cNvPicPr preferRelativeResize="0"/>
          <p:nvPr/>
        </p:nvPicPr>
        <p:blipFill rotWithShape="1">
          <a:blip r:embed="rId13">
            <a:alphaModFix/>
          </a:blip>
          <a:srcRect b="0" l="0" r="0" t="0"/>
          <a:stretch/>
        </p:blipFill>
        <p:spPr>
          <a:xfrm flipH="1">
            <a:off x="13374247" y="7079707"/>
            <a:ext cx="2731576" cy="2816058"/>
          </a:xfrm>
          <a:prstGeom prst="rect">
            <a:avLst/>
          </a:prstGeom>
          <a:noFill/>
          <a:ln>
            <a:noFill/>
          </a:ln>
        </p:spPr>
      </p:pic>
      <p:pic>
        <p:nvPicPr>
          <p:cNvPr id="100" name="Google Shape;100;p1"/>
          <p:cNvPicPr preferRelativeResize="0"/>
          <p:nvPr/>
        </p:nvPicPr>
        <p:blipFill rotWithShape="1">
          <a:blip r:embed="rId7">
            <a:alphaModFix/>
          </a:blip>
          <a:srcRect b="0" l="21763" r="13564" t="0"/>
          <a:stretch/>
        </p:blipFill>
        <p:spPr>
          <a:xfrm flipH="1" rot="-10403752">
            <a:off x="8049823" y="8242421"/>
            <a:ext cx="4178748" cy="2998072"/>
          </a:xfrm>
          <a:prstGeom prst="rect">
            <a:avLst/>
          </a:prstGeom>
          <a:noFill/>
          <a:ln>
            <a:noFill/>
          </a:ln>
        </p:spPr>
      </p:pic>
      <p:pic>
        <p:nvPicPr>
          <p:cNvPr id="101" name="Google Shape;101;p1"/>
          <p:cNvPicPr preferRelativeResize="0"/>
          <p:nvPr/>
        </p:nvPicPr>
        <p:blipFill rotWithShape="1">
          <a:blip r:embed="rId7">
            <a:alphaModFix/>
          </a:blip>
          <a:srcRect b="-19347" l="7971" r="-1866" t="-6041"/>
          <a:stretch/>
        </p:blipFill>
        <p:spPr>
          <a:xfrm rot="-10356421">
            <a:off x="2046207" y="7201819"/>
            <a:ext cx="6066916" cy="3759184"/>
          </a:xfrm>
          <a:prstGeom prst="rect">
            <a:avLst/>
          </a:prstGeom>
          <a:noFill/>
          <a:ln>
            <a:noFill/>
          </a:ln>
        </p:spPr>
      </p:pic>
      <p:pic>
        <p:nvPicPr>
          <p:cNvPr id="102" name="Google Shape;102;p1"/>
          <p:cNvPicPr preferRelativeResize="0"/>
          <p:nvPr/>
        </p:nvPicPr>
        <p:blipFill rotWithShape="1">
          <a:blip r:embed="rId7">
            <a:alphaModFix/>
          </a:blip>
          <a:srcRect b="0" l="0" r="13564" t="0"/>
          <a:stretch/>
        </p:blipFill>
        <p:spPr>
          <a:xfrm flipH="1" rot="-10403752">
            <a:off x="-3061046" y="7138327"/>
            <a:ext cx="5584962" cy="2998072"/>
          </a:xfrm>
          <a:prstGeom prst="rect">
            <a:avLst/>
          </a:prstGeom>
          <a:noFill/>
          <a:ln>
            <a:noFill/>
          </a:ln>
        </p:spPr>
      </p:pic>
      <p:sp>
        <p:nvSpPr>
          <p:cNvPr id="103" name="Google Shape;103;p1"/>
          <p:cNvSpPr txBox="1"/>
          <p:nvPr/>
        </p:nvSpPr>
        <p:spPr>
          <a:xfrm>
            <a:off x="3648447" y="6860980"/>
            <a:ext cx="10630198" cy="1488869"/>
          </a:xfrm>
          <a:prstGeom prst="rect">
            <a:avLst/>
          </a:prstGeom>
          <a:noFill/>
          <a:ln>
            <a:noFill/>
          </a:ln>
        </p:spPr>
        <p:txBody>
          <a:bodyPr anchorCtr="0" anchor="t" bIns="0" lIns="0" spcFirstLastPara="1" rIns="0" wrap="square" tIns="0">
            <a:spAutoFit/>
          </a:bodyPr>
          <a:lstStyle/>
          <a:p>
            <a:pPr indent="0" lvl="0" marL="0" marR="0" rtl="0" algn="ctr">
              <a:lnSpc>
                <a:spcPct val="190893"/>
              </a:lnSpc>
              <a:spcBef>
                <a:spcPts val="0"/>
              </a:spcBef>
              <a:spcAft>
                <a:spcPts val="0"/>
              </a:spcAft>
              <a:buNone/>
            </a:pPr>
            <a:r>
              <a:rPr b="0" i="0" lang="en-US" sz="6600" u="none" cap="none" strike="noStrike">
                <a:solidFill>
                  <a:srgbClr val="F1A29C"/>
                </a:solidFill>
                <a:latin typeface="Arial"/>
                <a:ea typeface="Arial"/>
                <a:cs typeface="Arial"/>
                <a:sym typeface="Arial"/>
              </a:rPr>
              <a:t>Thực hiện: EduFive</a:t>
            </a:r>
            <a:endParaRPr/>
          </a:p>
        </p:txBody>
      </p:sp>
      <p:pic>
        <p:nvPicPr>
          <p:cNvPr id="104" name="Google Shape;104;p1"/>
          <p:cNvPicPr preferRelativeResize="0"/>
          <p:nvPr/>
        </p:nvPicPr>
        <p:blipFill rotWithShape="1">
          <a:blip r:embed="rId14">
            <a:alphaModFix/>
          </a:blip>
          <a:srcRect b="0" l="0" r="0" t="0"/>
          <a:stretch/>
        </p:blipFill>
        <p:spPr>
          <a:xfrm>
            <a:off x="-5535676" y="4522659"/>
            <a:ext cx="2832722" cy="2832722"/>
          </a:xfrm>
          <a:prstGeom prst="rect">
            <a:avLst/>
          </a:prstGeom>
          <a:noFill/>
          <a:ln>
            <a:noFill/>
          </a:ln>
        </p:spPr>
      </p:pic>
      <p:pic>
        <p:nvPicPr>
          <p:cNvPr id="105" name="Google Shape;105;p1"/>
          <p:cNvPicPr preferRelativeResize="0"/>
          <p:nvPr/>
        </p:nvPicPr>
        <p:blipFill rotWithShape="1">
          <a:blip r:embed="rId15">
            <a:alphaModFix/>
          </a:blip>
          <a:srcRect b="0" l="0" r="0" t="0"/>
          <a:stretch/>
        </p:blipFill>
        <p:spPr>
          <a:xfrm>
            <a:off x="0" y="15734"/>
            <a:ext cx="1836241" cy="1836241"/>
          </a:xfrm>
          <a:prstGeom prst="ellipse">
            <a:avLst/>
          </a:prstGeom>
          <a:noFill/>
          <a:ln>
            <a:noFill/>
          </a:ln>
        </p:spPr>
      </p:pic>
      <p:pic>
        <p:nvPicPr>
          <p:cNvPr id="106" name="Google Shape;106;p1"/>
          <p:cNvPicPr preferRelativeResize="0"/>
          <p:nvPr/>
        </p:nvPicPr>
        <p:blipFill rotWithShape="1">
          <a:blip r:embed="rId16">
            <a:alphaModFix/>
          </a:blip>
          <a:srcRect b="0" l="0" r="0" t="0"/>
          <a:stretch/>
        </p:blipFill>
        <p:spPr>
          <a:xfrm>
            <a:off x="3173913" y="1221259"/>
            <a:ext cx="13930567" cy="40359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
                                        <p:tgtEl>
                                          <p:spTgt spid="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822"/>
                                        <p:tgtEl>
                                          <p:spTgt spid="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500"/>
                                        <p:tgtEl>
                                          <p:spTgt spid="9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500"/>
                                        <p:tgtEl>
                                          <p:spTgt spid="9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500"/>
                                        <p:tgtEl>
                                          <p:spTgt spid="106"/>
                                        </p:tgtEl>
                                      </p:cBhvr>
                                    </p:animEffec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5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295" name="Shape 295"/>
        <p:cNvGrpSpPr/>
        <p:nvPr/>
      </p:nvGrpSpPr>
      <p:grpSpPr>
        <a:xfrm>
          <a:off x="0" y="0"/>
          <a:ext cx="0" cy="0"/>
          <a:chOff x="0" y="0"/>
          <a:chExt cx="0" cy="0"/>
        </a:xfrm>
      </p:grpSpPr>
      <p:pic>
        <p:nvPicPr>
          <p:cNvPr id="296" name="Google Shape;296;p10"/>
          <p:cNvPicPr preferRelativeResize="0"/>
          <p:nvPr/>
        </p:nvPicPr>
        <p:blipFill rotWithShape="1">
          <a:blip r:embed="rId3">
            <a:alphaModFix/>
          </a:blip>
          <a:srcRect b="55189" l="41854" r="30886" t="0"/>
          <a:stretch/>
        </p:blipFill>
        <p:spPr>
          <a:xfrm>
            <a:off x="14429389" y="5709582"/>
            <a:ext cx="3858611" cy="4577418"/>
          </a:xfrm>
          <a:prstGeom prst="rect">
            <a:avLst/>
          </a:prstGeom>
          <a:noFill/>
          <a:ln>
            <a:noFill/>
          </a:ln>
        </p:spPr>
      </p:pic>
      <p:pic>
        <p:nvPicPr>
          <p:cNvPr id="297" name="Google Shape;297;p10"/>
          <p:cNvPicPr preferRelativeResize="0"/>
          <p:nvPr/>
        </p:nvPicPr>
        <p:blipFill rotWithShape="1">
          <a:blip r:embed="rId3">
            <a:alphaModFix/>
          </a:blip>
          <a:srcRect b="55189" l="41854" r="30886" t="0"/>
          <a:stretch/>
        </p:blipFill>
        <p:spPr>
          <a:xfrm rot="10800000">
            <a:off x="0" y="0"/>
            <a:ext cx="3858611" cy="4577418"/>
          </a:xfrm>
          <a:prstGeom prst="rect">
            <a:avLst/>
          </a:prstGeom>
          <a:noFill/>
          <a:ln>
            <a:noFill/>
          </a:ln>
        </p:spPr>
      </p:pic>
      <p:pic>
        <p:nvPicPr>
          <p:cNvPr id="298" name="Google Shape;298;p10"/>
          <p:cNvPicPr preferRelativeResize="0"/>
          <p:nvPr/>
        </p:nvPicPr>
        <p:blipFill rotWithShape="1">
          <a:blip r:embed="rId4">
            <a:alphaModFix/>
          </a:blip>
          <a:srcRect b="0" l="0" r="0" t="0"/>
          <a:stretch/>
        </p:blipFill>
        <p:spPr>
          <a:xfrm>
            <a:off x="-113928" y="6116645"/>
            <a:ext cx="4476452" cy="3141655"/>
          </a:xfrm>
          <a:prstGeom prst="rect">
            <a:avLst/>
          </a:prstGeom>
          <a:noFill/>
          <a:ln>
            <a:noFill/>
          </a:ln>
        </p:spPr>
      </p:pic>
      <p:pic>
        <p:nvPicPr>
          <p:cNvPr id="299" name="Google Shape;299;p10"/>
          <p:cNvPicPr preferRelativeResize="0"/>
          <p:nvPr/>
        </p:nvPicPr>
        <p:blipFill rotWithShape="1">
          <a:blip r:embed="rId5">
            <a:alphaModFix/>
          </a:blip>
          <a:srcRect b="0" l="0" r="0" t="0"/>
          <a:stretch/>
        </p:blipFill>
        <p:spPr>
          <a:xfrm rot="10800000">
            <a:off x="14796863" y="-1546376"/>
            <a:ext cx="4659554" cy="4937276"/>
          </a:xfrm>
          <a:prstGeom prst="rect">
            <a:avLst/>
          </a:prstGeom>
          <a:noFill/>
          <a:ln>
            <a:noFill/>
          </a:ln>
        </p:spPr>
      </p:pic>
      <p:pic>
        <p:nvPicPr>
          <p:cNvPr id="300" name="Google Shape;300;p10"/>
          <p:cNvPicPr preferRelativeResize="0"/>
          <p:nvPr/>
        </p:nvPicPr>
        <p:blipFill rotWithShape="1">
          <a:blip r:embed="rId6">
            <a:alphaModFix/>
          </a:blip>
          <a:srcRect b="0" l="0" r="0" t="0"/>
          <a:stretch/>
        </p:blipFill>
        <p:spPr>
          <a:xfrm>
            <a:off x="13712748" y="-391432"/>
            <a:ext cx="1738633" cy="1624831"/>
          </a:xfrm>
          <a:prstGeom prst="rect">
            <a:avLst/>
          </a:prstGeom>
          <a:noFill/>
          <a:ln>
            <a:noFill/>
          </a:ln>
        </p:spPr>
      </p:pic>
      <p:grpSp>
        <p:nvGrpSpPr>
          <p:cNvPr id="301" name="Google Shape;301;p10"/>
          <p:cNvGrpSpPr/>
          <p:nvPr/>
        </p:nvGrpSpPr>
        <p:grpSpPr>
          <a:xfrm>
            <a:off x="301710" y="395408"/>
            <a:ext cx="6162237" cy="1371421"/>
            <a:chOff x="301710" y="395408"/>
            <a:chExt cx="6162237" cy="1371421"/>
          </a:xfrm>
        </p:grpSpPr>
        <p:sp>
          <p:nvSpPr>
            <p:cNvPr id="302" name="Google Shape;302;p10"/>
            <p:cNvSpPr/>
            <p:nvPr/>
          </p:nvSpPr>
          <p:spPr>
            <a:xfrm>
              <a:off x="334995" y="395408"/>
              <a:ext cx="6128952"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rgbClr val="FFFFFF"/>
                  </a:solidFill>
                  <a:latin typeface="Times New Roman"/>
                  <a:ea typeface="Times New Roman"/>
                  <a:cs typeface="Times New Roman"/>
                  <a:sym typeface="Times New Roman"/>
                </a:rPr>
                <a:t>    </a:t>
              </a:r>
              <a:r>
                <a:rPr b="1" lang="en-US" sz="6400">
                  <a:solidFill>
                    <a:schemeClr val="dk1"/>
                  </a:solidFill>
                  <a:latin typeface="Times New Roman"/>
                  <a:ea typeface="Times New Roman"/>
                  <a:cs typeface="Times New Roman"/>
                  <a:sym typeface="Times New Roman"/>
                </a:rPr>
                <a:t>Luyện đọc</a:t>
              </a:r>
              <a:endParaRPr b="1" sz="6400">
                <a:solidFill>
                  <a:schemeClr val="dk1"/>
                </a:solidFill>
                <a:latin typeface="Times New Roman"/>
                <a:ea typeface="Times New Roman"/>
                <a:cs typeface="Times New Roman"/>
                <a:sym typeface="Times New Roman"/>
              </a:endParaRPr>
            </a:p>
          </p:txBody>
        </p:sp>
        <p:sp>
          <p:nvSpPr>
            <p:cNvPr id="303" name="Google Shape;303;p10"/>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10"/>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1</a:t>
              </a:r>
              <a:endParaRPr b="1" sz="8000">
                <a:solidFill>
                  <a:schemeClr val="lt1"/>
                </a:solidFill>
                <a:latin typeface="Times New Roman"/>
                <a:ea typeface="Times New Roman"/>
                <a:cs typeface="Times New Roman"/>
                <a:sym typeface="Times New Roman"/>
              </a:endParaRPr>
            </a:p>
          </p:txBody>
        </p:sp>
      </p:grpSp>
      <p:grpSp>
        <p:nvGrpSpPr>
          <p:cNvPr id="305" name="Google Shape;305;p10"/>
          <p:cNvGrpSpPr/>
          <p:nvPr/>
        </p:nvGrpSpPr>
        <p:grpSpPr>
          <a:xfrm>
            <a:off x="872326" y="3214854"/>
            <a:ext cx="8824735" cy="5619302"/>
            <a:chOff x="-3810" y="0"/>
            <a:chExt cx="4731818" cy="1797798"/>
          </a:xfrm>
        </p:grpSpPr>
        <p:sp>
          <p:nvSpPr>
            <p:cNvPr id="306" name="Google Shape;306;p10"/>
            <p:cNvSpPr/>
            <p:nvPr/>
          </p:nvSpPr>
          <p:spPr>
            <a:xfrm>
              <a:off x="10160" y="16510"/>
              <a:ext cx="4702607" cy="1771128"/>
            </a:xfrm>
            <a:custGeom>
              <a:rect b="b" l="l" r="r" t="t"/>
              <a:pathLst>
                <a:path extrusionOk="0" h="1771128" w="4702607">
                  <a:moveTo>
                    <a:pt x="4702607" y="1771128"/>
                  </a:moveTo>
                  <a:lnTo>
                    <a:pt x="0" y="1763508"/>
                  </a:lnTo>
                  <a:lnTo>
                    <a:pt x="0" y="627501"/>
                  </a:lnTo>
                  <a:lnTo>
                    <a:pt x="17780" y="19050"/>
                  </a:lnTo>
                  <a:lnTo>
                    <a:pt x="2342980" y="0"/>
                  </a:lnTo>
                  <a:lnTo>
                    <a:pt x="4683557" y="5080"/>
                  </a:lnTo>
                  <a:close/>
                </a:path>
              </a:pathLst>
            </a:custGeom>
            <a:solidFill>
              <a:srgbClr val="FEF8F8"/>
            </a:solidFill>
            <a:ln>
              <a:noFill/>
            </a:ln>
          </p:spPr>
        </p:sp>
        <p:sp>
          <p:nvSpPr>
            <p:cNvPr id="307" name="Google Shape;307;p10"/>
            <p:cNvSpPr/>
            <p:nvPr/>
          </p:nvSpPr>
          <p:spPr>
            <a:xfrm>
              <a:off x="-3810" y="0"/>
              <a:ext cx="4731818" cy="1797798"/>
            </a:xfrm>
            <a:custGeom>
              <a:rect b="b" l="l" r="r" t="t"/>
              <a:pathLst>
                <a:path extrusionOk="0" h="1797798" w="4731818">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8" name="Google Shape;308;p10"/>
          <p:cNvSpPr txBox="1"/>
          <p:nvPr/>
        </p:nvSpPr>
        <p:spPr>
          <a:xfrm>
            <a:off x="1257144" y="5537315"/>
            <a:ext cx="12182881"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600">
                <a:solidFill>
                  <a:schemeClr val="dk1"/>
                </a:solidFill>
                <a:latin typeface="Times New Roman"/>
                <a:ea typeface="Times New Roman"/>
                <a:cs typeface="Times New Roman"/>
                <a:sym typeface="Times New Roman"/>
              </a:rPr>
              <a:t>Một trăm nghìn người</a:t>
            </a:r>
            <a:endParaRPr b="1" sz="6600">
              <a:solidFill>
                <a:schemeClr val="dk1"/>
              </a:solidFill>
              <a:latin typeface="Times New Roman"/>
              <a:ea typeface="Times New Roman"/>
              <a:cs typeface="Times New Roman"/>
              <a:sym typeface="Times New Roman"/>
            </a:endParaRPr>
          </a:p>
        </p:txBody>
      </p:sp>
      <p:sp>
        <p:nvSpPr>
          <p:cNvPr id="309" name="Google Shape;309;p10"/>
          <p:cNvSpPr/>
          <p:nvPr/>
        </p:nvSpPr>
        <p:spPr>
          <a:xfrm>
            <a:off x="6330955" y="624378"/>
            <a:ext cx="7110691" cy="4406741"/>
          </a:xfrm>
          <a:prstGeom prst="cloudCallout">
            <a:avLst>
              <a:gd fmla="val 53782" name="adj1"/>
              <a:gd fmla="val 66526" name="adj2"/>
            </a:avLst>
          </a:prstGeom>
          <a:solidFill>
            <a:srgbClr val="FFD9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llustration （株）ファミリー不動産 Sapporo Housewife Telephony PNG, Clipart, Arm,  Boy, Cartoon, Cheek, Child Free PNG" id="310" name="Google Shape;310;p10"/>
          <p:cNvPicPr preferRelativeResize="0"/>
          <p:nvPr/>
        </p:nvPicPr>
        <p:blipFill rotWithShape="1">
          <a:blip r:embed="rId7">
            <a:alphaModFix/>
          </a:blip>
          <a:srcRect b="0" l="0" r="0" t="0"/>
          <a:stretch/>
        </p:blipFill>
        <p:spPr>
          <a:xfrm flipH="1">
            <a:off x="11660756" y="3543300"/>
            <a:ext cx="6272213" cy="6858000"/>
          </a:xfrm>
          <a:prstGeom prst="rect">
            <a:avLst/>
          </a:prstGeom>
          <a:noFill/>
          <a:ln>
            <a:noFill/>
          </a:ln>
        </p:spPr>
      </p:pic>
      <p:sp>
        <p:nvSpPr>
          <p:cNvPr id="311" name="Google Shape;311;p10"/>
          <p:cNvSpPr txBox="1"/>
          <p:nvPr/>
        </p:nvSpPr>
        <p:spPr>
          <a:xfrm>
            <a:off x="7028800" y="1233399"/>
            <a:ext cx="5715000"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chemeClr val="dk1"/>
                </a:solidFill>
                <a:latin typeface="Times New Roman"/>
                <a:ea typeface="Times New Roman"/>
                <a:cs typeface="Times New Roman"/>
                <a:sym typeface="Times New Roman"/>
              </a:rPr>
              <a:t>Số liệu:</a:t>
            </a:r>
            <a:endParaRPr/>
          </a:p>
          <a:p>
            <a:pPr indent="0" lvl="0" marL="0" marR="0" rtl="0" algn="ctr">
              <a:spcBef>
                <a:spcPts val="0"/>
              </a:spcBef>
              <a:spcAft>
                <a:spcPts val="0"/>
              </a:spcAft>
              <a:buNone/>
            </a:pPr>
            <a:r>
              <a:rPr b="1" lang="en-US" sz="6000">
                <a:solidFill>
                  <a:schemeClr val="dk1"/>
                </a:solidFill>
                <a:latin typeface="Times New Roman"/>
                <a:ea typeface="Times New Roman"/>
                <a:cs typeface="Times New Roman"/>
                <a:sym typeface="Times New Roman"/>
              </a:rPr>
              <a:t>100 000 người </a:t>
            </a:r>
            <a:endParaRPr b="1" sz="6000">
              <a:solidFill>
                <a:schemeClr val="dk1"/>
              </a:solidFill>
              <a:latin typeface="Times New Roman"/>
              <a:ea typeface="Times New Roman"/>
              <a:cs typeface="Times New Roman"/>
              <a:sym typeface="Times New Roman"/>
            </a:endParaRPr>
          </a:p>
        </p:txBody>
      </p:sp>
      <p:pic>
        <p:nvPicPr>
          <p:cNvPr id="312" name="Google Shape;312;p10"/>
          <p:cNvPicPr preferRelativeResize="0"/>
          <p:nvPr/>
        </p:nvPicPr>
        <p:blipFill rotWithShape="1">
          <a:blip r:embed="rId8">
            <a:alphaModFix/>
          </a:blip>
          <a:srcRect b="0" l="0" r="0" t="0"/>
          <a:stretch/>
        </p:blipFill>
        <p:spPr>
          <a:xfrm>
            <a:off x="152400" y="168134"/>
            <a:ext cx="1836241" cy="1836241"/>
          </a:xfrm>
          <a:prstGeom prst="ellipse">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316" name="Shape 316"/>
        <p:cNvGrpSpPr/>
        <p:nvPr/>
      </p:nvGrpSpPr>
      <p:grpSpPr>
        <a:xfrm>
          <a:off x="0" y="0"/>
          <a:ext cx="0" cy="0"/>
          <a:chOff x="0" y="0"/>
          <a:chExt cx="0" cy="0"/>
        </a:xfrm>
      </p:grpSpPr>
      <p:pic>
        <p:nvPicPr>
          <p:cNvPr id="317" name="Google Shape;317;p11"/>
          <p:cNvPicPr preferRelativeResize="0"/>
          <p:nvPr/>
        </p:nvPicPr>
        <p:blipFill rotWithShape="1">
          <a:blip r:embed="rId3">
            <a:alphaModFix/>
          </a:blip>
          <a:srcRect b="55189" l="41854" r="30886" t="0"/>
          <a:stretch/>
        </p:blipFill>
        <p:spPr>
          <a:xfrm>
            <a:off x="14429389" y="5709582"/>
            <a:ext cx="3858611" cy="4577418"/>
          </a:xfrm>
          <a:prstGeom prst="rect">
            <a:avLst/>
          </a:prstGeom>
          <a:noFill/>
          <a:ln>
            <a:noFill/>
          </a:ln>
        </p:spPr>
      </p:pic>
      <p:pic>
        <p:nvPicPr>
          <p:cNvPr id="318" name="Google Shape;318;p11"/>
          <p:cNvPicPr preferRelativeResize="0"/>
          <p:nvPr/>
        </p:nvPicPr>
        <p:blipFill rotWithShape="1">
          <a:blip r:embed="rId3">
            <a:alphaModFix/>
          </a:blip>
          <a:srcRect b="55189" l="41854" r="30886" t="0"/>
          <a:stretch/>
        </p:blipFill>
        <p:spPr>
          <a:xfrm rot="10800000">
            <a:off x="0" y="0"/>
            <a:ext cx="3858611" cy="4577418"/>
          </a:xfrm>
          <a:prstGeom prst="rect">
            <a:avLst/>
          </a:prstGeom>
          <a:noFill/>
          <a:ln>
            <a:noFill/>
          </a:ln>
        </p:spPr>
      </p:pic>
      <p:pic>
        <p:nvPicPr>
          <p:cNvPr id="319" name="Google Shape;319;p11"/>
          <p:cNvPicPr preferRelativeResize="0"/>
          <p:nvPr/>
        </p:nvPicPr>
        <p:blipFill rotWithShape="1">
          <a:blip r:embed="rId4">
            <a:alphaModFix/>
          </a:blip>
          <a:srcRect b="0" l="0" r="0" t="0"/>
          <a:stretch/>
        </p:blipFill>
        <p:spPr>
          <a:xfrm>
            <a:off x="-113928" y="6116645"/>
            <a:ext cx="4476452" cy="3141655"/>
          </a:xfrm>
          <a:prstGeom prst="rect">
            <a:avLst/>
          </a:prstGeom>
          <a:noFill/>
          <a:ln>
            <a:noFill/>
          </a:ln>
        </p:spPr>
      </p:pic>
      <p:pic>
        <p:nvPicPr>
          <p:cNvPr id="320" name="Google Shape;320;p11"/>
          <p:cNvPicPr preferRelativeResize="0"/>
          <p:nvPr/>
        </p:nvPicPr>
        <p:blipFill rotWithShape="1">
          <a:blip r:embed="rId5">
            <a:alphaModFix/>
          </a:blip>
          <a:srcRect b="0" l="0" r="0" t="0"/>
          <a:stretch/>
        </p:blipFill>
        <p:spPr>
          <a:xfrm rot="10800000">
            <a:off x="14796863" y="-1546376"/>
            <a:ext cx="4659554" cy="4937276"/>
          </a:xfrm>
          <a:prstGeom prst="rect">
            <a:avLst/>
          </a:prstGeom>
          <a:noFill/>
          <a:ln>
            <a:noFill/>
          </a:ln>
        </p:spPr>
      </p:pic>
      <p:pic>
        <p:nvPicPr>
          <p:cNvPr id="321" name="Google Shape;321;p11"/>
          <p:cNvPicPr preferRelativeResize="0"/>
          <p:nvPr/>
        </p:nvPicPr>
        <p:blipFill rotWithShape="1">
          <a:blip r:embed="rId6">
            <a:alphaModFix/>
          </a:blip>
          <a:srcRect b="0" l="0" r="0" t="0"/>
          <a:stretch/>
        </p:blipFill>
        <p:spPr>
          <a:xfrm>
            <a:off x="13712748" y="-391432"/>
            <a:ext cx="1738633" cy="1624831"/>
          </a:xfrm>
          <a:prstGeom prst="rect">
            <a:avLst/>
          </a:prstGeom>
          <a:noFill/>
          <a:ln>
            <a:noFill/>
          </a:ln>
        </p:spPr>
      </p:pic>
      <p:grpSp>
        <p:nvGrpSpPr>
          <p:cNvPr id="322" name="Google Shape;322;p11"/>
          <p:cNvGrpSpPr/>
          <p:nvPr/>
        </p:nvGrpSpPr>
        <p:grpSpPr>
          <a:xfrm>
            <a:off x="301710" y="395408"/>
            <a:ext cx="6162237" cy="1371421"/>
            <a:chOff x="301710" y="395408"/>
            <a:chExt cx="6162237" cy="1371421"/>
          </a:xfrm>
        </p:grpSpPr>
        <p:sp>
          <p:nvSpPr>
            <p:cNvPr id="323" name="Google Shape;323;p11"/>
            <p:cNvSpPr/>
            <p:nvPr/>
          </p:nvSpPr>
          <p:spPr>
            <a:xfrm>
              <a:off x="334995" y="395408"/>
              <a:ext cx="6128952"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rgbClr val="FFFFFF"/>
                  </a:solidFill>
                  <a:latin typeface="Times New Roman"/>
                  <a:ea typeface="Times New Roman"/>
                  <a:cs typeface="Times New Roman"/>
                  <a:sym typeface="Times New Roman"/>
                </a:rPr>
                <a:t>    </a:t>
              </a:r>
              <a:r>
                <a:rPr b="1" lang="en-US" sz="6400">
                  <a:solidFill>
                    <a:schemeClr val="dk1"/>
                  </a:solidFill>
                  <a:latin typeface="Times New Roman"/>
                  <a:ea typeface="Times New Roman"/>
                  <a:cs typeface="Times New Roman"/>
                  <a:sym typeface="Times New Roman"/>
                </a:rPr>
                <a:t>Luyện đọc</a:t>
              </a:r>
              <a:endParaRPr b="1" sz="6400">
                <a:solidFill>
                  <a:schemeClr val="dk1"/>
                </a:solidFill>
                <a:latin typeface="Times New Roman"/>
                <a:ea typeface="Times New Roman"/>
                <a:cs typeface="Times New Roman"/>
                <a:sym typeface="Times New Roman"/>
              </a:endParaRPr>
            </a:p>
          </p:txBody>
        </p:sp>
        <p:sp>
          <p:nvSpPr>
            <p:cNvPr id="324" name="Google Shape;324;p11"/>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11"/>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1</a:t>
              </a:r>
              <a:endParaRPr b="1" sz="8000">
                <a:solidFill>
                  <a:schemeClr val="lt1"/>
                </a:solidFill>
                <a:latin typeface="Times New Roman"/>
                <a:ea typeface="Times New Roman"/>
                <a:cs typeface="Times New Roman"/>
                <a:sym typeface="Times New Roman"/>
              </a:endParaRPr>
            </a:p>
          </p:txBody>
        </p:sp>
      </p:grpSp>
      <p:grpSp>
        <p:nvGrpSpPr>
          <p:cNvPr id="326" name="Google Shape;326;p11"/>
          <p:cNvGrpSpPr/>
          <p:nvPr/>
        </p:nvGrpSpPr>
        <p:grpSpPr>
          <a:xfrm>
            <a:off x="872326" y="3214854"/>
            <a:ext cx="8824735" cy="5619302"/>
            <a:chOff x="-3810" y="0"/>
            <a:chExt cx="4731818" cy="1797798"/>
          </a:xfrm>
        </p:grpSpPr>
        <p:sp>
          <p:nvSpPr>
            <p:cNvPr id="327" name="Google Shape;327;p11"/>
            <p:cNvSpPr/>
            <p:nvPr/>
          </p:nvSpPr>
          <p:spPr>
            <a:xfrm>
              <a:off x="10160" y="16510"/>
              <a:ext cx="4702607" cy="1771128"/>
            </a:xfrm>
            <a:custGeom>
              <a:rect b="b" l="l" r="r" t="t"/>
              <a:pathLst>
                <a:path extrusionOk="0" h="1771128" w="4702607">
                  <a:moveTo>
                    <a:pt x="4702607" y="1771128"/>
                  </a:moveTo>
                  <a:lnTo>
                    <a:pt x="0" y="1763508"/>
                  </a:lnTo>
                  <a:lnTo>
                    <a:pt x="0" y="627501"/>
                  </a:lnTo>
                  <a:lnTo>
                    <a:pt x="17780" y="19050"/>
                  </a:lnTo>
                  <a:lnTo>
                    <a:pt x="2342980" y="0"/>
                  </a:lnTo>
                  <a:lnTo>
                    <a:pt x="4683557" y="5080"/>
                  </a:lnTo>
                  <a:close/>
                </a:path>
              </a:pathLst>
            </a:custGeom>
            <a:solidFill>
              <a:srgbClr val="FEF8F8"/>
            </a:solidFill>
            <a:ln>
              <a:noFill/>
            </a:ln>
          </p:spPr>
        </p:sp>
        <p:sp>
          <p:nvSpPr>
            <p:cNvPr id="328" name="Google Shape;328;p11"/>
            <p:cNvSpPr/>
            <p:nvPr/>
          </p:nvSpPr>
          <p:spPr>
            <a:xfrm>
              <a:off x="-3810" y="0"/>
              <a:ext cx="4731818" cy="1797798"/>
            </a:xfrm>
            <a:custGeom>
              <a:rect b="b" l="l" r="r" t="t"/>
              <a:pathLst>
                <a:path extrusionOk="0" h="1797798" w="4731818">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9" name="Google Shape;329;p11"/>
          <p:cNvSpPr txBox="1"/>
          <p:nvPr/>
        </p:nvSpPr>
        <p:spPr>
          <a:xfrm>
            <a:off x="1336233" y="4327379"/>
            <a:ext cx="12182881"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600">
                <a:solidFill>
                  <a:schemeClr val="dk1"/>
                </a:solidFill>
                <a:latin typeface="Times New Roman"/>
                <a:ea typeface="Times New Roman"/>
                <a:cs typeface="Times New Roman"/>
                <a:sym typeface="Times New Roman"/>
              </a:rPr>
              <a:t>- Hi-rô-si-ma </a:t>
            </a:r>
            <a:endParaRPr/>
          </a:p>
          <a:p>
            <a:pPr indent="0" lvl="0" marL="0" marR="0" rtl="0" algn="l">
              <a:spcBef>
                <a:spcPts val="0"/>
              </a:spcBef>
              <a:spcAft>
                <a:spcPts val="0"/>
              </a:spcAft>
              <a:buNone/>
            </a:pPr>
            <a:r>
              <a:rPr b="1" lang="en-US" sz="6600">
                <a:solidFill>
                  <a:schemeClr val="dk1"/>
                </a:solidFill>
                <a:latin typeface="Times New Roman"/>
                <a:ea typeface="Times New Roman"/>
                <a:cs typeface="Times New Roman"/>
                <a:sym typeface="Times New Roman"/>
              </a:rPr>
              <a:t>- Na-ga-xa-ki </a:t>
            </a:r>
            <a:endParaRPr/>
          </a:p>
          <a:p>
            <a:pPr indent="0" lvl="0" marL="0" marR="0" rtl="0" algn="l">
              <a:spcBef>
                <a:spcPts val="0"/>
              </a:spcBef>
              <a:spcAft>
                <a:spcPts val="0"/>
              </a:spcAft>
              <a:buNone/>
            </a:pPr>
            <a:r>
              <a:rPr b="1" lang="en-US" sz="6600">
                <a:solidFill>
                  <a:schemeClr val="dk1"/>
                </a:solidFill>
                <a:latin typeface="Times New Roman"/>
                <a:ea typeface="Times New Roman"/>
                <a:cs typeface="Times New Roman"/>
                <a:sym typeface="Times New Roman"/>
              </a:rPr>
              <a:t>- Xa-xa-cô Xa-xa-ki</a:t>
            </a:r>
            <a:endParaRPr b="1" sz="6600">
              <a:solidFill>
                <a:schemeClr val="dk1"/>
              </a:solidFill>
              <a:latin typeface="Times New Roman"/>
              <a:ea typeface="Times New Roman"/>
              <a:cs typeface="Times New Roman"/>
              <a:sym typeface="Times New Roman"/>
            </a:endParaRPr>
          </a:p>
        </p:txBody>
      </p:sp>
      <p:sp>
        <p:nvSpPr>
          <p:cNvPr id="330" name="Google Shape;330;p11"/>
          <p:cNvSpPr/>
          <p:nvPr/>
        </p:nvSpPr>
        <p:spPr>
          <a:xfrm>
            <a:off x="6330955" y="624378"/>
            <a:ext cx="7110691" cy="4406741"/>
          </a:xfrm>
          <a:prstGeom prst="cloudCallout">
            <a:avLst>
              <a:gd fmla="val 53782" name="adj1"/>
              <a:gd fmla="val 66526" name="adj2"/>
            </a:avLst>
          </a:prstGeom>
          <a:solidFill>
            <a:srgbClr val="FFD9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llustration （株）ファミリー不動産 Sapporo Housewife Telephony PNG, Clipart, Arm,  Boy, Cartoon, Cheek, Child Free PNG" id="331" name="Google Shape;331;p11"/>
          <p:cNvPicPr preferRelativeResize="0"/>
          <p:nvPr/>
        </p:nvPicPr>
        <p:blipFill rotWithShape="1">
          <a:blip r:embed="rId7">
            <a:alphaModFix/>
          </a:blip>
          <a:srcRect b="0" l="0" r="0" t="0"/>
          <a:stretch/>
        </p:blipFill>
        <p:spPr>
          <a:xfrm flipH="1">
            <a:off x="11660756" y="3543300"/>
            <a:ext cx="6272213" cy="6858000"/>
          </a:xfrm>
          <a:prstGeom prst="rect">
            <a:avLst/>
          </a:prstGeom>
          <a:noFill/>
          <a:ln>
            <a:noFill/>
          </a:ln>
        </p:spPr>
      </p:pic>
      <p:sp>
        <p:nvSpPr>
          <p:cNvPr id="332" name="Google Shape;332;p11"/>
          <p:cNvSpPr txBox="1"/>
          <p:nvPr/>
        </p:nvSpPr>
        <p:spPr>
          <a:xfrm>
            <a:off x="7028800" y="1233399"/>
            <a:ext cx="5715000" cy="286232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chemeClr val="dk1"/>
                </a:solidFill>
                <a:latin typeface="Times New Roman"/>
                <a:ea typeface="Times New Roman"/>
                <a:cs typeface="Times New Roman"/>
                <a:sym typeface="Times New Roman"/>
              </a:rPr>
              <a:t>Các tên người, tên địa lí</a:t>
            </a:r>
            <a:endParaRPr/>
          </a:p>
          <a:p>
            <a:pPr indent="0" lvl="0" marL="0" marR="0" rtl="0" algn="ctr">
              <a:spcBef>
                <a:spcPts val="0"/>
              </a:spcBef>
              <a:spcAft>
                <a:spcPts val="0"/>
              </a:spcAft>
              <a:buNone/>
            </a:pPr>
            <a:r>
              <a:rPr b="1" lang="en-US" sz="6000">
                <a:solidFill>
                  <a:schemeClr val="dk1"/>
                </a:solidFill>
                <a:latin typeface="Times New Roman"/>
                <a:ea typeface="Times New Roman"/>
                <a:cs typeface="Times New Roman"/>
                <a:sym typeface="Times New Roman"/>
              </a:rPr>
              <a:t>nước ngoài </a:t>
            </a:r>
            <a:endParaRPr b="1" sz="6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5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336" name="Shape 336"/>
        <p:cNvGrpSpPr/>
        <p:nvPr/>
      </p:nvGrpSpPr>
      <p:grpSpPr>
        <a:xfrm>
          <a:off x="0" y="0"/>
          <a:ext cx="0" cy="0"/>
          <a:chOff x="0" y="0"/>
          <a:chExt cx="0" cy="0"/>
        </a:xfrm>
      </p:grpSpPr>
      <p:pic>
        <p:nvPicPr>
          <p:cNvPr id="337" name="Google Shape;337;p12"/>
          <p:cNvPicPr preferRelativeResize="0"/>
          <p:nvPr/>
        </p:nvPicPr>
        <p:blipFill rotWithShape="1">
          <a:blip r:embed="rId3">
            <a:alphaModFix/>
          </a:blip>
          <a:srcRect b="0" l="0" r="25333" t="0"/>
          <a:stretch/>
        </p:blipFill>
        <p:spPr>
          <a:xfrm rot="-6318739">
            <a:off x="-3157064" y="4209346"/>
            <a:ext cx="9831934" cy="9502045"/>
          </a:xfrm>
          <a:prstGeom prst="rect">
            <a:avLst/>
          </a:prstGeom>
          <a:noFill/>
          <a:ln>
            <a:noFill/>
          </a:ln>
        </p:spPr>
      </p:pic>
      <p:pic>
        <p:nvPicPr>
          <p:cNvPr id="338" name="Google Shape;338;p12"/>
          <p:cNvPicPr preferRelativeResize="0"/>
          <p:nvPr/>
        </p:nvPicPr>
        <p:blipFill rotWithShape="1">
          <a:blip r:embed="rId4">
            <a:alphaModFix/>
          </a:blip>
          <a:srcRect b="0" l="0" r="0" t="0"/>
          <a:stretch/>
        </p:blipFill>
        <p:spPr>
          <a:xfrm rot="-2392950">
            <a:off x="1306259" y="3184956"/>
            <a:ext cx="1260217" cy="1317717"/>
          </a:xfrm>
          <a:prstGeom prst="rect">
            <a:avLst/>
          </a:prstGeom>
          <a:noFill/>
          <a:ln>
            <a:noFill/>
          </a:ln>
        </p:spPr>
      </p:pic>
      <p:grpSp>
        <p:nvGrpSpPr>
          <p:cNvPr id="339" name="Google Shape;339;p12"/>
          <p:cNvGrpSpPr/>
          <p:nvPr/>
        </p:nvGrpSpPr>
        <p:grpSpPr>
          <a:xfrm>
            <a:off x="1746995" y="3635028"/>
            <a:ext cx="14790040" cy="5619302"/>
            <a:chOff x="-3810" y="0"/>
            <a:chExt cx="4731818" cy="1797798"/>
          </a:xfrm>
        </p:grpSpPr>
        <p:sp>
          <p:nvSpPr>
            <p:cNvPr id="340" name="Google Shape;340;p12"/>
            <p:cNvSpPr/>
            <p:nvPr/>
          </p:nvSpPr>
          <p:spPr>
            <a:xfrm>
              <a:off x="10160" y="16510"/>
              <a:ext cx="4702607" cy="1771128"/>
            </a:xfrm>
            <a:custGeom>
              <a:rect b="b" l="l" r="r" t="t"/>
              <a:pathLst>
                <a:path extrusionOk="0" h="1771128" w="4702607">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341" name="Google Shape;341;p12"/>
            <p:cNvSpPr/>
            <p:nvPr/>
          </p:nvSpPr>
          <p:spPr>
            <a:xfrm>
              <a:off x="-3810" y="0"/>
              <a:ext cx="4731818" cy="1797798"/>
            </a:xfrm>
            <a:custGeom>
              <a:rect b="b" l="l" r="r" t="t"/>
              <a:pathLst>
                <a:path extrusionOk="0" h="1797798" w="4731818">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2" name="Google Shape;342;p12"/>
          <p:cNvPicPr preferRelativeResize="0"/>
          <p:nvPr/>
        </p:nvPicPr>
        <p:blipFill rotWithShape="1">
          <a:blip r:embed="rId5">
            <a:alphaModFix/>
          </a:blip>
          <a:srcRect b="0" l="0" r="0" t="0"/>
          <a:stretch/>
        </p:blipFill>
        <p:spPr>
          <a:xfrm>
            <a:off x="15878558" y="7788821"/>
            <a:ext cx="2963612" cy="574200"/>
          </a:xfrm>
          <a:prstGeom prst="rect">
            <a:avLst/>
          </a:prstGeom>
          <a:noFill/>
          <a:ln>
            <a:noFill/>
          </a:ln>
        </p:spPr>
      </p:pic>
      <p:pic>
        <p:nvPicPr>
          <p:cNvPr id="343" name="Google Shape;343;p12"/>
          <p:cNvPicPr preferRelativeResize="0"/>
          <p:nvPr/>
        </p:nvPicPr>
        <p:blipFill rotWithShape="1">
          <a:blip r:embed="rId6">
            <a:alphaModFix/>
          </a:blip>
          <a:srcRect b="0" l="0" r="0" t="0"/>
          <a:stretch/>
        </p:blipFill>
        <p:spPr>
          <a:xfrm rot="-823767">
            <a:off x="14593917" y="3087637"/>
            <a:ext cx="1171461" cy="1094784"/>
          </a:xfrm>
          <a:prstGeom prst="rect">
            <a:avLst/>
          </a:prstGeom>
          <a:noFill/>
          <a:ln>
            <a:noFill/>
          </a:ln>
        </p:spPr>
      </p:pic>
      <p:pic>
        <p:nvPicPr>
          <p:cNvPr id="344" name="Google Shape;344;p12"/>
          <p:cNvPicPr preferRelativeResize="0"/>
          <p:nvPr/>
        </p:nvPicPr>
        <p:blipFill rotWithShape="1">
          <a:blip r:embed="rId7">
            <a:alphaModFix/>
          </a:blip>
          <a:srcRect b="0" l="0" r="0" t="0"/>
          <a:stretch/>
        </p:blipFill>
        <p:spPr>
          <a:xfrm>
            <a:off x="12264372" y="9163050"/>
            <a:ext cx="2154614" cy="329068"/>
          </a:xfrm>
          <a:prstGeom prst="rect">
            <a:avLst/>
          </a:prstGeom>
          <a:noFill/>
          <a:ln>
            <a:noFill/>
          </a:ln>
        </p:spPr>
      </p:pic>
      <p:grpSp>
        <p:nvGrpSpPr>
          <p:cNvPr id="345" name="Google Shape;345;p12"/>
          <p:cNvGrpSpPr/>
          <p:nvPr/>
        </p:nvGrpSpPr>
        <p:grpSpPr>
          <a:xfrm>
            <a:off x="301710" y="395408"/>
            <a:ext cx="6162237" cy="1371421"/>
            <a:chOff x="301710" y="395408"/>
            <a:chExt cx="6162237" cy="1371421"/>
          </a:xfrm>
        </p:grpSpPr>
        <p:sp>
          <p:nvSpPr>
            <p:cNvPr id="346" name="Google Shape;346;p12"/>
            <p:cNvSpPr/>
            <p:nvPr/>
          </p:nvSpPr>
          <p:spPr>
            <a:xfrm>
              <a:off x="334995" y="395408"/>
              <a:ext cx="6128952"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rgbClr val="FFFFFF"/>
                  </a:solidFill>
                  <a:latin typeface="Times New Roman"/>
                  <a:ea typeface="Times New Roman"/>
                  <a:cs typeface="Times New Roman"/>
                  <a:sym typeface="Times New Roman"/>
                </a:rPr>
                <a:t>    </a:t>
              </a:r>
              <a:r>
                <a:rPr b="1" lang="en-US" sz="6400">
                  <a:solidFill>
                    <a:schemeClr val="dk1"/>
                  </a:solidFill>
                  <a:latin typeface="Times New Roman"/>
                  <a:ea typeface="Times New Roman"/>
                  <a:cs typeface="Times New Roman"/>
                  <a:sym typeface="Times New Roman"/>
                </a:rPr>
                <a:t>Luyện đọc</a:t>
              </a:r>
              <a:endParaRPr b="1" sz="6400">
                <a:solidFill>
                  <a:schemeClr val="dk1"/>
                </a:solidFill>
                <a:latin typeface="Times New Roman"/>
                <a:ea typeface="Times New Roman"/>
                <a:cs typeface="Times New Roman"/>
                <a:sym typeface="Times New Roman"/>
              </a:endParaRPr>
            </a:p>
          </p:txBody>
        </p:sp>
        <p:sp>
          <p:nvSpPr>
            <p:cNvPr id="347" name="Google Shape;347;p12"/>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12"/>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1</a:t>
              </a:r>
              <a:endParaRPr b="1" sz="8000">
                <a:solidFill>
                  <a:schemeClr val="lt1"/>
                </a:solidFill>
                <a:latin typeface="Times New Roman"/>
                <a:ea typeface="Times New Roman"/>
                <a:cs typeface="Times New Roman"/>
                <a:sym typeface="Times New Roman"/>
              </a:endParaRPr>
            </a:p>
          </p:txBody>
        </p:sp>
      </p:grpSp>
      <p:sp>
        <p:nvSpPr>
          <p:cNvPr id="349" name="Google Shape;349;p12"/>
          <p:cNvSpPr/>
          <p:nvPr/>
        </p:nvSpPr>
        <p:spPr>
          <a:xfrm>
            <a:off x="5621040" y="2046623"/>
            <a:ext cx="7041959" cy="1246462"/>
          </a:xfrm>
          <a:prstGeom prst="rect">
            <a:avLst/>
          </a:prstGeom>
        </p:spPr>
        <p:txBody>
          <a:bodyPr>
            <a:prstTxWarp prst="textPlain"/>
          </a:bodyPr>
          <a:lstStyle/>
          <a:p>
            <a:pPr lvl="0" algn="ctr"/>
            <a:r>
              <a:rPr b="1" i="0">
                <a:ln>
                  <a:noFill/>
                </a:ln>
                <a:solidFill>
                  <a:srgbClr val="F47421"/>
                </a:solidFill>
                <a:latin typeface="Anton;700"/>
              </a:rPr>
              <a:t>Chú thích:</a:t>
            </a:r>
          </a:p>
        </p:txBody>
      </p:sp>
      <p:sp>
        <p:nvSpPr>
          <p:cNvPr id="350" name="Google Shape;350;p12"/>
          <p:cNvSpPr txBox="1"/>
          <p:nvPr/>
        </p:nvSpPr>
        <p:spPr>
          <a:xfrm>
            <a:off x="8578066" y="4559627"/>
            <a:ext cx="7300492" cy="3416320"/>
          </a:xfrm>
          <a:prstGeom prst="rect">
            <a:avLst/>
          </a:prstGeom>
          <a:noFill/>
          <a:ln>
            <a:noFill/>
          </a:ln>
        </p:spPr>
        <p:txBody>
          <a:bodyPr anchorCtr="0" anchor="t" bIns="45700" lIns="91425" spcFirstLastPara="1" rIns="91425" wrap="square" tIns="45700">
            <a:spAutoFit/>
          </a:bodyPr>
          <a:lstStyle/>
          <a:p>
            <a:pPr indent="-857250" lvl="0" marL="857250" marR="0" rtl="0" algn="just">
              <a:spcBef>
                <a:spcPts val="0"/>
              </a:spcBef>
              <a:spcAft>
                <a:spcPts val="0"/>
              </a:spcAft>
              <a:buClr>
                <a:schemeClr val="dk1"/>
              </a:buClr>
              <a:buSzPts val="5400"/>
              <a:buFont typeface="Times New Roman"/>
              <a:buChar char="-"/>
            </a:pPr>
            <a:r>
              <a:rPr b="1" lang="en-US" sz="5400">
                <a:solidFill>
                  <a:schemeClr val="dk1"/>
                </a:solidFill>
                <a:latin typeface="Times New Roman"/>
                <a:ea typeface="Times New Roman"/>
                <a:cs typeface="Times New Roman"/>
                <a:sym typeface="Times New Roman"/>
              </a:rPr>
              <a:t>Bom nguyên tử:</a:t>
            </a:r>
            <a:endParaRPr/>
          </a:p>
          <a:p>
            <a:pPr indent="0" lvl="0" marL="0" marR="0" rtl="0" algn="just">
              <a:spcBef>
                <a:spcPts val="0"/>
              </a:spcBef>
              <a:spcAft>
                <a:spcPts val="0"/>
              </a:spcAft>
              <a:buNone/>
            </a:pPr>
            <a:r>
              <a:rPr b="1" lang="en-US" sz="5400">
                <a:solidFill>
                  <a:schemeClr val="dk1"/>
                </a:solidFill>
                <a:latin typeface="Times New Roman"/>
                <a:ea typeface="Times New Roman"/>
                <a:cs typeface="Times New Roman"/>
                <a:sym typeface="Times New Roman"/>
              </a:rPr>
              <a:t>Bom có sức sát thương và công phá lớn gấp nhiều lần bơm thường</a:t>
            </a:r>
            <a:endParaRPr b="1" sz="5400">
              <a:solidFill>
                <a:schemeClr val="dk1"/>
              </a:solidFill>
              <a:latin typeface="Times New Roman"/>
              <a:ea typeface="Times New Roman"/>
              <a:cs typeface="Times New Roman"/>
              <a:sym typeface="Times New Roman"/>
            </a:endParaRPr>
          </a:p>
        </p:txBody>
      </p:sp>
      <p:pic>
        <p:nvPicPr>
          <p:cNvPr descr="5 loại bom nguyên tử khủng khiếp nhất lịch sử thế giới | Quốc tế | Báo Nghệ  An điện tử" id="351" name="Google Shape;351;p12"/>
          <p:cNvPicPr preferRelativeResize="0"/>
          <p:nvPr/>
        </p:nvPicPr>
        <p:blipFill rotWithShape="1">
          <a:blip r:embed="rId8">
            <a:alphaModFix/>
          </a:blip>
          <a:srcRect b="6681" l="0" r="1" t="1890"/>
          <a:stretch/>
        </p:blipFill>
        <p:spPr>
          <a:xfrm>
            <a:off x="2119583" y="4210724"/>
            <a:ext cx="6100173" cy="4489796"/>
          </a:xfrm>
          <a:prstGeom prst="rect">
            <a:avLst/>
          </a:prstGeom>
          <a:noFill/>
          <a:ln>
            <a:noFill/>
          </a:ln>
        </p:spPr>
      </p:pic>
      <p:pic>
        <p:nvPicPr>
          <p:cNvPr id="352" name="Google Shape;352;p12"/>
          <p:cNvPicPr preferRelativeResize="0"/>
          <p:nvPr/>
        </p:nvPicPr>
        <p:blipFill rotWithShape="1">
          <a:blip r:embed="rId9">
            <a:alphaModFix/>
          </a:blip>
          <a:srcRect b="0" l="0" r="0" t="0"/>
          <a:stretch/>
        </p:blipFill>
        <p:spPr>
          <a:xfrm>
            <a:off x="13250194" y="221882"/>
            <a:ext cx="4330801" cy="4287493"/>
          </a:xfrm>
          <a:prstGeom prst="rect">
            <a:avLst/>
          </a:prstGeom>
          <a:noFill/>
          <a:ln>
            <a:noFill/>
          </a:ln>
        </p:spPr>
      </p:pic>
      <p:pic>
        <p:nvPicPr>
          <p:cNvPr id="353" name="Google Shape;353;p12"/>
          <p:cNvPicPr preferRelativeResize="0"/>
          <p:nvPr/>
        </p:nvPicPr>
        <p:blipFill rotWithShape="1">
          <a:blip r:embed="rId10">
            <a:alphaModFix/>
          </a:blip>
          <a:srcRect b="0" l="0" r="0" t="0"/>
          <a:stretch/>
        </p:blipFill>
        <p:spPr>
          <a:xfrm>
            <a:off x="152400" y="168134"/>
            <a:ext cx="1836241" cy="1836241"/>
          </a:xfrm>
          <a:prstGeom prst="ellipse">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822"/>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357" name="Shape 357"/>
        <p:cNvGrpSpPr/>
        <p:nvPr/>
      </p:nvGrpSpPr>
      <p:grpSpPr>
        <a:xfrm>
          <a:off x="0" y="0"/>
          <a:ext cx="0" cy="0"/>
          <a:chOff x="0" y="0"/>
          <a:chExt cx="0" cy="0"/>
        </a:xfrm>
      </p:grpSpPr>
      <p:pic>
        <p:nvPicPr>
          <p:cNvPr id="358" name="Google Shape;358;p13"/>
          <p:cNvPicPr preferRelativeResize="0"/>
          <p:nvPr/>
        </p:nvPicPr>
        <p:blipFill rotWithShape="1">
          <a:blip r:embed="rId3">
            <a:alphaModFix/>
          </a:blip>
          <a:srcRect b="0" l="0" r="25333" t="0"/>
          <a:stretch/>
        </p:blipFill>
        <p:spPr>
          <a:xfrm rot="-6318739">
            <a:off x="-3157064" y="4209346"/>
            <a:ext cx="9831934" cy="9502045"/>
          </a:xfrm>
          <a:prstGeom prst="rect">
            <a:avLst/>
          </a:prstGeom>
          <a:noFill/>
          <a:ln>
            <a:noFill/>
          </a:ln>
        </p:spPr>
      </p:pic>
      <p:pic>
        <p:nvPicPr>
          <p:cNvPr id="359" name="Google Shape;359;p13"/>
          <p:cNvPicPr preferRelativeResize="0"/>
          <p:nvPr/>
        </p:nvPicPr>
        <p:blipFill rotWithShape="1">
          <a:blip r:embed="rId4">
            <a:alphaModFix/>
          </a:blip>
          <a:srcRect b="0" l="0" r="0" t="0"/>
          <a:stretch/>
        </p:blipFill>
        <p:spPr>
          <a:xfrm rot="-2392950">
            <a:off x="1306259" y="3184956"/>
            <a:ext cx="1260217" cy="1317717"/>
          </a:xfrm>
          <a:prstGeom prst="rect">
            <a:avLst/>
          </a:prstGeom>
          <a:noFill/>
          <a:ln>
            <a:noFill/>
          </a:ln>
        </p:spPr>
      </p:pic>
      <p:grpSp>
        <p:nvGrpSpPr>
          <p:cNvPr id="360" name="Google Shape;360;p13"/>
          <p:cNvGrpSpPr/>
          <p:nvPr/>
        </p:nvGrpSpPr>
        <p:grpSpPr>
          <a:xfrm>
            <a:off x="1746995" y="3635028"/>
            <a:ext cx="14790040" cy="5619302"/>
            <a:chOff x="-3810" y="0"/>
            <a:chExt cx="4731818" cy="1797798"/>
          </a:xfrm>
        </p:grpSpPr>
        <p:sp>
          <p:nvSpPr>
            <p:cNvPr id="361" name="Google Shape;361;p13"/>
            <p:cNvSpPr/>
            <p:nvPr/>
          </p:nvSpPr>
          <p:spPr>
            <a:xfrm>
              <a:off x="10160" y="16510"/>
              <a:ext cx="4702607" cy="1771128"/>
            </a:xfrm>
            <a:custGeom>
              <a:rect b="b" l="l" r="r" t="t"/>
              <a:pathLst>
                <a:path extrusionOk="0" h="1771128" w="4702607">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362" name="Google Shape;362;p13"/>
            <p:cNvSpPr/>
            <p:nvPr/>
          </p:nvSpPr>
          <p:spPr>
            <a:xfrm>
              <a:off x="-3810" y="0"/>
              <a:ext cx="4731818" cy="1797798"/>
            </a:xfrm>
            <a:custGeom>
              <a:rect b="b" l="l" r="r" t="t"/>
              <a:pathLst>
                <a:path extrusionOk="0" h="1797798" w="4731818">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3" name="Google Shape;363;p13"/>
          <p:cNvPicPr preferRelativeResize="0"/>
          <p:nvPr/>
        </p:nvPicPr>
        <p:blipFill rotWithShape="1">
          <a:blip r:embed="rId5">
            <a:alphaModFix/>
          </a:blip>
          <a:srcRect b="0" l="0" r="0" t="0"/>
          <a:stretch/>
        </p:blipFill>
        <p:spPr>
          <a:xfrm>
            <a:off x="15878558" y="7788821"/>
            <a:ext cx="2963612" cy="574200"/>
          </a:xfrm>
          <a:prstGeom prst="rect">
            <a:avLst/>
          </a:prstGeom>
          <a:noFill/>
          <a:ln>
            <a:noFill/>
          </a:ln>
        </p:spPr>
      </p:pic>
      <p:pic>
        <p:nvPicPr>
          <p:cNvPr id="364" name="Google Shape;364;p13"/>
          <p:cNvPicPr preferRelativeResize="0"/>
          <p:nvPr/>
        </p:nvPicPr>
        <p:blipFill rotWithShape="1">
          <a:blip r:embed="rId6">
            <a:alphaModFix/>
          </a:blip>
          <a:srcRect b="0" l="0" r="0" t="0"/>
          <a:stretch/>
        </p:blipFill>
        <p:spPr>
          <a:xfrm rot="-823767">
            <a:off x="14593917" y="3087637"/>
            <a:ext cx="1171461" cy="1094784"/>
          </a:xfrm>
          <a:prstGeom prst="rect">
            <a:avLst/>
          </a:prstGeom>
          <a:noFill/>
          <a:ln>
            <a:noFill/>
          </a:ln>
        </p:spPr>
      </p:pic>
      <p:pic>
        <p:nvPicPr>
          <p:cNvPr id="365" name="Google Shape;365;p13"/>
          <p:cNvPicPr preferRelativeResize="0"/>
          <p:nvPr/>
        </p:nvPicPr>
        <p:blipFill rotWithShape="1">
          <a:blip r:embed="rId7">
            <a:alphaModFix/>
          </a:blip>
          <a:srcRect b="0" l="0" r="0" t="0"/>
          <a:stretch/>
        </p:blipFill>
        <p:spPr>
          <a:xfrm>
            <a:off x="12264372" y="9163050"/>
            <a:ext cx="2154614" cy="329068"/>
          </a:xfrm>
          <a:prstGeom prst="rect">
            <a:avLst/>
          </a:prstGeom>
          <a:noFill/>
          <a:ln>
            <a:noFill/>
          </a:ln>
        </p:spPr>
      </p:pic>
      <p:grpSp>
        <p:nvGrpSpPr>
          <p:cNvPr id="366" name="Google Shape;366;p13"/>
          <p:cNvGrpSpPr/>
          <p:nvPr/>
        </p:nvGrpSpPr>
        <p:grpSpPr>
          <a:xfrm>
            <a:off x="301710" y="395408"/>
            <a:ext cx="6162237" cy="1371421"/>
            <a:chOff x="301710" y="395408"/>
            <a:chExt cx="6162237" cy="1371421"/>
          </a:xfrm>
        </p:grpSpPr>
        <p:sp>
          <p:nvSpPr>
            <p:cNvPr id="367" name="Google Shape;367;p13"/>
            <p:cNvSpPr/>
            <p:nvPr/>
          </p:nvSpPr>
          <p:spPr>
            <a:xfrm>
              <a:off x="334995" y="395408"/>
              <a:ext cx="6128952"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rgbClr val="FFFFFF"/>
                  </a:solidFill>
                  <a:latin typeface="Times New Roman"/>
                  <a:ea typeface="Times New Roman"/>
                  <a:cs typeface="Times New Roman"/>
                  <a:sym typeface="Times New Roman"/>
                </a:rPr>
                <a:t>    </a:t>
              </a:r>
              <a:r>
                <a:rPr b="1" lang="en-US" sz="6400">
                  <a:solidFill>
                    <a:schemeClr val="dk1"/>
                  </a:solidFill>
                  <a:latin typeface="Times New Roman"/>
                  <a:ea typeface="Times New Roman"/>
                  <a:cs typeface="Times New Roman"/>
                  <a:sym typeface="Times New Roman"/>
                </a:rPr>
                <a:t>Luyện đọc</a:t>
              </a:r>
              <a:endParaRPr b="1" sz="6400">
                <a:solidFill>
                  <a:schemeClr val="dk1"/>
                </a:solidFill>
                <a:latin typeface="Times New Roman"/>
                <a:ea typeface="Times New Roman"/>
                <a:cs typeface="Times New Roman"/>
                <a:sym typeface="Times New Roman"/>
              </a:endParaRPr>
            </a:p>
          </p:txBody>
        </p:sp>
        <p:sp>
          <p:nvSpPr>
            <p:cNvPr id="368" name="Google Shape;368;p13"/>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13"/>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1</a:t>
              </a:r>
              <a:endParaRPr b="1" sz="8000">
                <a:solidFill>
                  <a:schemeClr val="lt1"/>
                </a:solidFill>
                <a:latin typeface="Times New Roman"/>
                <a:ea typeface="Times New Roman"/>
                <a:cs typeface="Times New Roman"/>
                <a:sym typeface="Times New Roman"/>
              </a:endParaRPr>
            </a:p>
          </p:txBody>
        </p:sp>
      </p:grpSp>
      <p:sp>
        <p:nvSpPr>
          <p:cNvPr id="370" name="Google Shape;370;p13"/>
          <p:cNvSpPr/>
          <p:nvPr/>
        </p:nvSpPr>
        <p:spPr>
          <a:xfrm>
            <a:off x="5621040" y="2046623"/>
            <a:ext cx="7041959" cy="1246462"/>
          </a:xfrm>
          <a:prstGeom prst="rect">
            <a:avLst/>
          </a:prstGeom>
        </p:spPr>
        <p:txBody>
          <a:bodyPr>
            <a:prstTxWarp prst="textPlain"/>
          </a:bodyPr>
          <a:lstStyle/>
          <a:p>
            <a:pPr lvl="0" algn="ctr"/>
            <a:r>
              <a:rPr b="1" i="0">
                <a:ln>
                  <a:noFill/>
                </a:ln>
                <a:solidFill>
                  <a:srgbClr val="F47421"/>
                </a:solidFill>
                <a:latin typeface="Anton;700"/>
              </a:rPr>
              <a:t>Chú thích:</a:t>
            </a:r>
          </a:p>
        </p:txBody>
      </p:sp>
      <p:sp>
        <p:nvSpPr>
          <p:cNvPr id="371" name="Google Shape;371;p13"/>
          <p:cNvSpPr txBox="1"/>
          <p:nvPr/>
        </p:nvSpPr>
        <p:spPr>
          <a:xfrm>
            <a:off x="8578066" y="4301183"/>
            <a:ext cx="7300492" cy="4247317"/>
          </a:xfrm>
          <a:prstGeom prst="rect">
            <a:avLst/>
          </a:prstGeom>
          <a:noFill/>
          <a:ln>
            <a:noFill/>
          </a:ln>
        </p:spPr>
        <p:txBody>
          <a:bodyPr anchorCtr="0" anchor="t" bIns="45700" lIns="91425" spcFirstLastPara="1" rIns="91425" wrap="square" tIns="45700">
            <a:spAutoFit/>
          </a:bodyPr>
          <a:lstStyle/>
          <a:p>
            <a:pPr indent="-857250" lvl="0" marL="857250" marR="0" rtl="0" algn="just">
              <a:spcBef>
                <a:spcPts val="0"/>
              </a:spcBef>
              <a:spcAft>
                <a:spcPts val="0"/>
              </a:spcAft>
              <a:buClr>
                <a:schemeClr val="dk1"/>
              </a:buClr>
              <a:buSzPts val="5400"/>
              <a:buFont typeface="Times New Roman"/>
              <a:buChar char="-"/>
            </a:pPr>
            <a:r>
              <a:rPr b="1" lang="en-US" sz="5400">
                <a:solidFill>
                  <a:schemeClr val="dk1"/>
                </a:solidFill>
                <a:latin typeface="Times New Roman"/>
                <a:ea typeface="Times New Roman"/>
                <a:cs typeface="Times New Roman"/>
                <a:sym typeface="Times New Roman"/>
              </a:rPr>
              <a:t>Phóng xạ nguyên tử:</a:t>
            </a:r>
            <a:endParaRPr/>
          </a:p>
          <a:p>
            <a:pPr indent="0" lvl="0" marL="0" marR="0" rtl="0" algn="just">
              <a:spcBef>
                <a:spcPts val="0"/>
              </a:spcBef>
              <a:spcAft>
                <a:spcPts val="0"/>
              </a:spcAft>
              <a:buNone/>
            </a:pPr>
            <a:r>
              <a:rPr b="1" lang="en-US" sz="5400">
                <a:solidFill>
                  <a:schemeClr val="dk1"/>
                </a:solidFill>
                <a:latin typeface="Times New Roman"/>
                <a:ea typeface="Times New Roman"/>
                <a:cs typeface="Times New Roman"/>
                <a:sym typeface="Times New Roman"/>
              </a:rPr>
              <a:t>Chất sinh ra khi bom nguyên tử nổ, rất có hại cho sức khỏe và môi trường.</a:t>
            </a:r>
            <a:endParaRPr b="1" sz="5400">
              <a:solidFill>
                <a:schemeClr val="dk1"/>
              </a:solidFill>
              <a:latin typeface="Times New Roman"/>
              <a:ea typeface="Times New Roman"/>
              <a:cs typeface="Times New Roman"/>
              <a:sym typeface="Times New Roman"/>
            </a:endParaRPr>
          </a:p>
        </p:txBody>
      </p:sp>
      <p:pic>
        <p:nvPicPr>
          <p:cNvPr descr="Động cơ thúc đẩy Mỹ ném bom nguyên tử Nhật Bản - VnExpress" id="372" name="Google Shape;372;p13"/>
          <p:cNvPicPr preferRelativeResize="0"/>
          <p:nvPr/>
        </p:nvPicPr>
        <p:blipFill rotWithShape="1">
          <a:blip r:embed="rId8">
            <a:alphaModFix/>
          </a:blip>
          <a:srcRect b="0" l="0" r="0" t="0"/>
          <a:stretch/>
        </p:blipFill>
        <p:spPr>
          <a:xfrm>
            <a:off x="2266281" y="4700648"/>
            <a:ext cx="6219288" cy="3731573"/>
          </a:xfrm>
          <a:prstGeom prst="rect">
            <a:avLst/>
          </a:prstGeom>
          <a:noFill/>
          <a:ln>
            <a:noFill/>
          </a:ln>
        </p:spPr>
      </p:pic>
      <p:pic>
        <p:nvPicPr>
          <p:cNvPr id="373" name="Google Shape;373;p13"/>
          <p:cNvPicPr preferRelativeResize="0"/>
          <p:nvPr/>
        </p:nvPicPr>
        <p:blipFill rotWithShape="1">
          <a:blip r:embed="rId9">
            <a:alphaModFix/>
          </a:blip>
          <a:srcRect b="0" l="0" r="0" t="0"/>
          <a:stretch/>
        </p:blipFill>
        <p:spPr>
          <a:xfrm>
            <a:off x="13250194" y="221882"/>
            <a:ext cx="4330801" cy="4287493"/>
          </a:xfrm>
          <a:prstGeom prst="rect">
            <a:avLst/>
          </a:prstGeom>
          <a:noFill/>
          <a:ln>
            <a:noFill/>
          </a:ln>
        </p:spPr>
      </p:pic>
      <p:pic>
        <p:nvPicPr>
          <p:cNvPr id="374" name="Google Shape;374;p13"/>
          <p:cNvPicPr preferRelativeResize="0"/>
          <p:nvPr/>
        </p:nvPicPr>
        <p:blipFill rotWithShape="1">
          <a:blip r:embed="rId10">
            <a:alphaModFix/>
          </a:blip>
          <a:srcRect b="0" l="0" r="0" t="0"/>
          <a:stretch/>
        </p:blipFill>
        <p:spPr>
          <a:xfrm>
            <a:off x="152400" y="168134"/>
            <a:ext cx="1836241" cy="1836241"/>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378" name="Shape 378"/>
        <p:cNvGrpSpPr/>
        <p:nvPr/>
      </p:nvGrpSpPr>
      <p:grpSpPr>
        <a:xfrm>
          <a:off x="0" y="0"/>
          <a:ext cx="0" cy="0"/>
          <a:chOff x="0" y="0"/>
          <a:chExt cx="0" cy="0"/>
        </a:xfrm>
      </p:grpSpPr>
      <p:pic>
        <p:nvPicPr>
          <p:cNvPr id="379" name="Google Shape;379;p14"/>
          <p:cNvPicPr preferRelativeResize="0"/>
          <p:nvPr/>
        </p:nvPicPr>
        <p:blipFill rotWithShape="1">
          <a:blip r:embed="rId3">
            <a:alphaModFix/>
          </a:blip>
          <a:srcRect b="0" l="0" r="25333" t="0"/>
          <a:stretch/>
        </p:blipFill>
        <p:spPr>
          <a:xfrm rot="-6318739">
            <a:off x="-3157064" y="4209346"/>
            <a:ext cx="9831934" cy="9502045"/>
          </a:xfrm>
          <a:prstGeom prst="rect">
            <a:avLst/>
          </a:prstGeom>
          <a:noFill/>
          <a:ln>
            <a:noFill/>
          </a:ln>
        </p:spPr>
      </p:pic>
      <p:pic>
        <p:nvPicPr>
          <p:cNvPr id="380" name="Google Shape;380;p14"/>
          <p:cNvPicPr preferRelativeResize="0"/>
          <p:nvPr/>
        </p:nvPicPr>
        <p:blipFill rotWithShape="1">
          <a:blip r:embed="rId4">
            <a:alphaModFix/>
          </a:blip>
          <a:srcRect b="0" l="0" r="0" t="0"/>
          <a:stretch/>
        </p:blipFill>
        <p:spPr>
          <a:xfrm rot="-2392950">
            <a:off x="1306259" y="3184956"/>
            <a:ext cx="1260217" cy="1317717"/>
          </a:xfrm>
          <a:prstGeom prst="rect">
            <a:avLst/>
          </a:prstGeom>
          <a:noFill/>
          <a:ln>
            <a:noFill/>
          </a:ln>
        </p:spPr>
      </p:pic>
      <p:grpSp>
        <p:nvGrpSpPr>
          <p:cNvPr id="381" name="Google Shape;381;p14"/>
          <p:cNvGrpSpPr/>
          <p:nvPr/>
        </p:nvGrpSpPr>
        <p:grpSpPr>
          <a:xfrm>
            <a:off x="1746995" y="3635028"/>
            <a:ext cx="14790040" cy="5619302"/>
            <a:chOff x="-3810" y="0"/>
            <a:chExt cx="4731818" cy="1797798"/>
          </a:xfrm>
        </p:grpSpPr>
        <p:sp>
          <p:nvSpPr>
            <p:cNvPr id="382" name="Google Shape;382;p14"/>
            <p:cNvSpPr/>
            <p:nvPr/>
          </p:nvSpPr>
          <p:spPr>
            <a:xfrm>
              <a:off x="10160" y="16510"/>
              <a:ext cx="4702607" cy="1771128"/>
            </a:xfrm>
            <a:custGeom>
              <a:rect b="b" l="l" r="r" t="t"/>
              <a:pathLst>
                <a:path extrusionOk="0" h="1771128" w="4702607">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383" name="Google Shape;383;p14"/>
            <p:cNvSpPr/>
            <p:nvPr/>
          </p:nvSpPr>
          <p:spPr>
            <a:xfrm>
              <a:off x="-3810" y="0"/>
              <a:ext cx="4731818" cy="1797798"/>
            </a:xfrm>
            <a:custGeom>
              <a:rect b="b" l="l" r="r" t="t"/>
              <a:pathLst>
                <a:path extrusionOk="0" h="1797798" w="4731818">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4" name="Google Shape;384;p14"/>
          <p:cNvPicPr preferRelativeResize="0"/>
          <p:nvPr/>
        </p:nvPicPr>
        <p:blipFill rotWithShape="1">
          <a:blip r:embed="rId5">
            <a:alphaModFix/>
          </a:blip>
          <a:srcRect b="0" l="0" r="0" t="0"/>
          <a:stretch/>
        </p:blipFill>
        <p:spPr>
          <a:xfrm>
            <a:off x="15878558" y="7788821"/>
            <a:ext cx="2963612" cy="574200"/>
          </a:xfrm>
          <a:prstGeom prst="rect">
            <a:avLst/>
          </a:prstGeom>
          <a:noFill/>
          <a:ln>
            <a:noFill/>
          </a:ln>
        </p:spPr>
      </p:pic>
      <p:pic>
        <p:nvPicPr>
          <p:cNvPr id="385" name="Google Shape;385;p14"/>
          <p:cNvPicPr preferRelativeResize="0"/>
          <p:nvPr/>
        </p:nvPicPr>
        <p:blipFill rotWithShape="1">
          <a:blip r:embed="rId6">
            <a:alphaModFix/>
          </a:blip>
          <a:srcRect b="0" l="0" r="0" t="0"/>
          <a:stretch/>
        </p:blipFill>
        <p:spPr>
          <a:xfrm rot="-823767">
            <a:off x="14593917" y="3087637"/>
            <a:ext cx="1171461" cy="1094784"/>
          </a:xfrm>
          <a:prstGeom prst="rect">
            <a:avLst/>
          </a:prstGeom>
          <a:noFill/>
          <a:ln>
            <a:noFill/>
          </a:ln>
        </p:spPr>
      </p:pic>
      <p:pic>
        <p:nvPicPr>
          <p:cNvPr id="386" name="Google Shape;386;p14"/>
          <p:cNvPicPr preferRelativeResize="0"/>
          <p:nvPr/>
        </p:nvPicPr>
        <p:blipFill rotWithShape="1">
          <a:blip r:embed="rId7">
            <a:alphaModFix/>
          </a:blip>
          <a:srcRect b="0" l="0" r="0" t="0"/>
          <a:stretch/>
        </p:blipFill>
        <p:spPr>
          <a:xfrm>
            <a:off x="12264372" y="9163050"/>
            <a:ext cx="2154614" cy="329068"/>
          </a:xfrm>
          <a:prstGeom prst="rect">
            <a:avLst/>
          </a:prstGeom>
          <a:noFill/>
          <a:ln>
            <a:noFill/>
          </a:ln>
        </p:spPr>
      </p:pic>
      <p:grpSp>
        <p:nvGrpSpPr>
          <p:cNvPr id="387" name="Google Shape;387;p14"/>
          <p:cNvGrpSpPr/>
          <p:nvPr/>
        </p:nvGrpSpPr>
        <p:grpSpPr>
          <a:xfrm>
            <a:off x="301710" y="395408"/>
            <a:ext cx="6162237" cy="1371421"/>
            <a:chOff x="301710" y="395408"/>
            <a:chExt cx="6162237" cy="1371421"/>
          </a:xfrm>
        </p:grpSpPr>
        <p:sp>
          <p:nvSpPr>
            <p:cNvPr id="388" name="Google Shape;388;p14"/>
            <p:cNvSpPr/>
            <p:nvPr/>
          </p:nvSpPr>
          <p:spPr>
            <a:xfrm>
              <a:off x="334995" y="395408"/>
              <a:ext cx="6128952"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rgbClr val="FFFFFF"/>
                  </a:solidFill>
                  <a:latin typeface="Times New Roman"/>
                  <a:ea typeface="Times New Roman"/>
                  <a:cs typeface="Times New Roman"/>
                  <a:sym typeface="Times New Roman"/>
                </a:rPr>
                <a:t>    </a:t>
              </a:r>
              <a:r>
                <a:rPr b="1" lang="en-US" sz="6400">
                  <a:solidFill>
                    <a:schemeClr val="dk1"/>
                  </a:solidFill>
                  <a:latin typeface="Times New Roman"/>
                  <a:ea typeface="Times New Roman"/>
                  <a:cs typeface="Times New Roman"/>
                  <a:sym typeface="Times New Roman"/>
                </a:rPr>
                <a:t>Luyện đọc</a:t>
              </a:r>
              <a:endParaRPr b="1" sz="6400">
                <a:solidFill>
                  <a:schemeClr val="dk1"/>
                </a:solidFill>
                <a:latin typeface="Times New Roman"/>
                <a:ea typeface="Times New Roman"/>
                <a:cs typeface="Times New Roman"/>
                <a:sym typeface="Times New Roman"/>
              </a:endParaRPr>
            </a:p>
          </p:txBody>
        </p:sp>
        <p:sp>
          <p:nvSpPr>
            <p:cNvPr id="389" name="Google Shape;389;p14"/>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14"/>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1</a:t>
              </a:r>
              <a:endParaRPr b="1" sz="8000">
                <a:solidFill>
                  <a:schemeClr val="lt1"/>
                </a:solidFill>
                <a:latin typeface="Times New Roman"/>
                <a:ea typeface="Times New Roman"/>
                <a:cs typeface="Times New Roman"/>
                <a:sym typeface="Times New Roman"/>
              </a:endParaRPr>
            </a:p>
          </p:txBody>
        </p:sp>
      </p:grpSp>
      <p:sp>
        <p:nvSpPr>
          <p:cNvPr id="391" name="Google Shape;391;p14"/>
          <p:cNvSpPr/>
          <p:nvPr/>
        </p:nvSpPr>
        <p:spPr>
          <a:xfrm>
            <a:off x="5621040" y="2046623"/>
            <a:ext cx="7041959" cy="1246462"/>
          </a:xfrm>
          <a:prstGeom prst="rect">
            <a:avLst/>
          </a:prstGeom>
        </p:spPr>
        <p:txBody>
          <a:bodyPr>
            <a:prstTxWarp prst="textPlain"/>
          </a:bodyPr>
          <a:lstStyle/>
          <a:p>
            <a:pPr lvl="0" algn="ctr"/>
            <a:r>
              <a:rPr b="1" i="0">
                <a:ln>
                  <a:noFill/>
                </a:ln>
                <a:solidFill>
                  <a:srgbClr val="F47421"/>
                </a:solidFill>
                <a:latin typeface="Anton;700"/>
              </a:rPr>
              <a:t>Chú thích:</a:t>
            </a:r>
          </a:p>
        </p:txBody>
      </p:sp>
      <p:sp>
        <p:nvSpPr>
          <p:cNvPr id="392" name="Google Shape;392;p14"/>
          <p:cNvSpPr txBox="1"/>
          <p:nvPr/>
        </p:nvSpPr>
        <p:spPr>
          <a:xfrm>
            <a:off x="8708731" y="3967076"/>
            <a:ext cx="7300492" cy="5078313"/>
          </a:xfrm>
          <a:prstGeom prst="rect">
            <a:avLst/>
          </a:prstGeom>
          <a:noFill/>
          <a:ln>
            <a:noFill/>
          </a:ln>
        </p:spPr>
        <p:txBody>
          <a:bodyPr anchorCtr="0" anchor="t" bIns="45700" lIns="91425" spcFirstLastPara="1" rIns="91425" wrap="square" tIns="45700">
            <a:spAutoFit/>
          </a:bodyPr>
          <a:lstStyle/>
          <a:p>
            <a:pPr indent="-857250" lvl="0" marL="857250" marR="0" rtl="0" algn="just">
              <a:spcBef>
                <a:spcPts val="0"/>
              </a:spcBef>
              <a:spcAft>
                <a:spcPts val="0"/>
              </a:spcAft>
              <a:buClr>
                <a:schemeClr val="dk1"/>
              </a:buClr>
              <a:buSzPts val="5400"/>
              <a:buFont typeface="Times New Roman"/>
              <a:buChar char="-"/>
            </a:pPr>
            <a:r>
              <a:rPr b="1" lang="en-US" sz="5400">
                <a:solidFill>
                  <a:schemeClr val="dk1"/>
                </a:solidFill>
                <a:latin typeface="Times New Roman"/>
                <a:ea typeface="Times New Roman"/>
                <a:cs typeface="Times New Roman"/>
                <a:sym typeface="Times New Roman"/>
              </a:rPr>
              <a:t>Truyền thuyết:</a:t>
            </a:r>
            <a:endParaRPr/>
          </a:p>
          <a:p>
            <a:pPr indent="0" lvl="0" marL="0" marR="0" rtl="0" algn="just">
              <a:spcBef>
                <a:spcPts val="0"/>
              </a:spcBef>
              <a:spcAft>
                <a:spcPts val="0"/>
              </a:spcAft>
              <a:buNone/>
            </a:pPr>
            <a:r>
              <a:rPr b="1" lang="en-US" sz="5400">
                <a:solidFill>
                  <a:schemeClr val="dk1"/>
                </a:solidFill>
                <a:latin typeface="Times New Roman"/>
                <a:ea typeface="Times New Roman"/>
                <a:cs typeface="Times New Roman"/>
                <a:sym typeface="Times New Roman"/>
              </a:rPr>
              <a:t>Loại truyện dân gian về các nhân vật, sự kiện có liên quan đến lịch sử nhưng mang nhiều yếu tố thần kì.</a:t>
            </a:r>
            <a:endParaRPr b="1" sz="5400">
              <a:solidFill>
                <a:schemeClr val="dk1"/>
              </a:solidFill>
              <a:latin typeface="Times New Roman"/>
              <a:ea typeface="Times New Roman"/>
              <a:cs typeface="Times New Roman"/>
              <a:sym typeface="Times New Roman"/>
            </a:endParaRPr>
          </a:p>
        </p:txBody>
      </p:sp>
      <p:pic>
        <p:nvPicPr>
          <p:cNvPr id="393" name="Google Shape;393;p14"/>
          <p:cNvPicPr preferRelativeResize="0"/>
          <p:nvPr/>
        </p:nvPicPr>
        <p:blipFill rotWithShape="1">
          <a:blip r:embed="rId8">
            <a:alphaModFix/>
          </a:blip>
          <a:srcRect b="0" l="0" r="0" t="0"/>
          <a:stretch/>
        </p:blipFill>
        <p:spPr>
          <a:xfrm>
            <a:off x="2177437" y="4805038"/>
            <a:ext cx="6209464" cy="3723253"/>
          </a:xfrm>
          <a:prstGeom prst="rect">
            <a:avLst/>
          </a:prstGeom>
          <a:noFill/>
          <a:ln>
            <a:noFill/>
          </a:ln>
        </p:spPr>
      </p:pic>
      <p:pic>
        <p:nvPicPr>
          <p:cNvPr id="394" name="Google Shape;394;p14"/>
          <p:cNvPicPr preferRelativeResize="0"/>
          <p:nvPr/>
        </p:nvPicPr>
        <p:blipFill rotWithShape="1">
          <a:blip r:embed="rId9">
            <a:alphaModFix/>
          </a:blip>
          <a:srcRect b="0" l="0" r="0" t="0"/>
          <a:stretch/>
        </p:blipFill>
        <p:spPr>
          <a:xfrm>
            <a:off x="13250194" y="221882"/>
            <a:ext cx="4330801" cy="4287493"/>
          </a:xfrm>
          <a:prstGeom prst="rect">
            <a:avLst/>
          </a:prstGeom>
          <a:noFill/>
          <a:ln>
            <a:noFill/>
          </a:ln>
        </p:spPr>
      </p:pic>
      <p:pic>
        <p:nvPicPr>
          <p:cNvPr id="395" name="Google Shape;395;p14"/>
          <p:cNvPicPr preferRelativeResize="0"/>
          <p:nvPr/>
        </p:nvPicPr>
        <p:blipFill rotWithShape="1">
          <a:blip r:embed="rId10">
            <a:alphaModFix/>
          </a:blip>
          <a:srcRect b="0" l="0" r="0" t="0"/>
          <a:stretch/>
        </p:blipFill>
        <p:spPr>
          <a:xfrm>
            <a:off x="152400" y="168134"/>
            <a:ext cx="1836241" cy="1836241"/>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399" name="Shape 399"/>
        <p:cNvGrpSpPr/>
        <p:nvPr/>
      </p:nvGrpSpPr>
      <p:grpSpPr>
        <a:xfrm>
          <a:off x="0" y="0"/>
          <a:ext cx="0" cy="0"/>
          <a:chOff x="0" y="0"/>
          <a:chExt cx="0" cy="0"/>
        </a:xfrm>
      </p:grpSpPr>
      <p:pic>
        <p:nvPicPr>
          <p:cNvPr id="400" name="Google Shape;400;p15"/>
          <p:cNvPicPr preferRelativeResize="0"/>
          <p:nvPr/>
        </p:nvPicPr>
        <p:blipFill rotWithShape="1">
          <a:blip r:embed="rId3">
            <a:alphaModFix/>
          </a:blip>
          <a:srcRect b="55189" l="41854" r="30886" t="0"/>
          <a:stretch/>
        </p:blipFill>
        <p:spPr>
          <a:xfrm>
            <a:off x="14025063" y="5229935"/>
            <a:ext cx="4262938" cy="5057065"/>
          </a:xfrm>
          <a:prstGeom prst="rect">
            <a:avLst/>
          </a:prstGeom>
          <a:noFill/>
          <a:ln>
            <a:noFill/>
          </a:ln>
        </p:spPr>
      </p:pic>
      <p:pic>
        <p:nvPicPr>
          <p:cNvPr id="401" name="Google Shape;401;p15"/>
          <p:cNvPicPr preferRelativeResize="0"/>
          <p:nvPr/>
        </p:nvPicPr>
        <p:blipFill rotWithShape="1">
          <a:blip r:embed="rId4">
            <a:alphaModFix/>
          </a:blip>
          <a:srcRect b="0" l="0" r="0" t="0"/>
          <a:stretch/>
        </p:blipFill>
        <p:spPr>
          <a:xfrm>
            <a:off x="-1658209" y="-2004578"/>
            <a:ext cx="4500567" cy="4768813"/>
          </a:xfrm>
          <a:prstGeom prst="rect">
            <a:avLst/>
          </a:prstGeom>
          <a:noFill/>
          <a:ln>
            <a:noFill/>
          </a:ln>
        </p:spPr>
      </p:pic>
      <p:pic>
        <p:nvPicPr>
          <p:cNvPr id="402" name="Google Shape;402;p15"/>
          <p:cNvPicPr preferRelativeResize="0"/>
          <p:nvPr/>
        </p:nvPicPr>
        <p:blipFill rotWithShape="1">
          <a:blip r:embed="rId5">
            <a:alphaModFix/>
          </a:blip>
          <a:srcRect b="0" l="0" r="0" t="0"/>
          <a:stretch/>
        </p:blipFill>
        <p:spPr>
          <a:xfrm>
            <a:off x="3787122" y="9163050"/>
            <a:ext cx="2154614" cy="329068"/>
          </a:xfrm>
          <a:prstGeom prst="rect">
            <a:avLst/>
          </a:prstGeom>
          <a:noFill/>
          <a:ln>
            <a:noFill/>
          </a:ln>
        </p:spPr>
      </p:pic>
      <p:pic>
        <p:nvPicPr>
          <p:cNvPr id="403" name="Google Shape;403;p15"/>
          <p:cNvPicPr preferRelativeResize="0"/>
          <p:nvPr/>
        </p:nvPicPr>
        <p:blipFill rotWithShape="1">
          <a:blip r:embed="rId6">
            <a:alphaModFix/>
          </a:blip>
          <a:srcRect b="0" l="0" r="0" t="0"/>
          <a:stretch/>
        </p:blipFill>
        <p:spPr>
          <a:xfrm rot="10800000">
            <a:off x="-310620" y="6139965"/>
            <a:ext cx="3152978" cy="613397"/>
          </a:xfrm>
          <a:prstGeom prst="rect">
            <a:avLst/>
          </a:prstGeom>
          <a:noFill/>
          <a:ln>
            <a:noFill/>
          </a:ln>
        </p:spPr>
      </p:pic>
      <p:pic>
        <p:nvPicPr>
          <p:cNvPr id="404" name="Google Shape;404;p15"/>
          <p:cNvPicPr preferRelativeResize="0"/>
          <p:nvPr/>
        </p:nvPicPr>
        <p:blipFill rotWithShape="1">
          <a:blip r:embed="rId7">
            <a:alphaModFix/>
          </a:blip>
          <a:srcRect b="0" l="0" r="0" t="0"/>
          <a:stretch/>
        </p:blipFill>
        <p:spPr>
          <a:xfrm>
            <a:off x="15697200" y="498645"/>
            <a:ext cx="1804390" cy="383843"/>
          </a:xfrm>
          <a:prstGeom prst="rect">
            <a:avLst/>
          </a:prstGeom>
          <a:noFill/>
          <a:ln>
            <a:noFill/>
          </a:ln>
        </p:spPr>
      </p:pic>
      <p:grpSp>
        <p:nvGrpSpPr>
          <p:cNvPr id="405" name="Google Shape;405;p15"/>
          <p:cNvGrpSpPr/>
          <p:nvPr/>
        </p:nvGrpSpPr>
        <p:grpSpPr>
          <a:xfrm>
            <a:off x="301710" y="336497"/>
            <a:ext cx="7190688" cy="1430332"/>
            <a:chOff x="301710" y="336497"/>
            <a:chExt cx="7190688" cy="1430332"/>
          </a:xfrm>
        </p:grpSpPr>
        <p:sp>
          <p:nvSpPr>
            <p:cNvPr id="406" name="Google Shape;406;p15"/>
            <p:cNvSpPr/>
            <p:nvPr/>
          </p:nvSpPr>
          <p:spPr>
            <a:xfrm>
              <a:off x="457200" y="336497"/>
              <a:ext cx="7035198"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chemeClr val="dk1"/>
                  </a:solidFill>
                  <a:latin typeface="Times New Roman"/>
                  <a:ea typeface="Times New Roman"/>
                  <a:cs typeface="Times New Roman"/>
                  <a:sym typeface="Times New Roman"/>
                </a:rPr>
                <a:t>Tìm hiểu bài</a:t>
              </a:r>
              <a:endParaRPr b="1" sz="6400">
                <a:solidFill>
                  <a:schemeClr val="dk1"/>
                </a:solidFill>
                <a:latin typeface="Times New Roman"/>
                <a:ea typeface="Times New Roman"/>
                <a:cs typeface="Times New Roman"/>
                <a:sym typeface="Times New Roman"/>
              </a:endParaRPr>
            </a:p>
          </p:txBody>
        </p:sp>
        <p:sp>
          <p:nvSpPr>
            <p:cNvPr id="407" name="Google Shape;407;p15"/>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15"/>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2</a:t>
              </a:r>
              <a:endParaRPr b="1" sz="8000">
                <a:solidFill>
                  <a:schemeClr val="lt1"/>
                </a:solidFill>
                <a:latin typeface="Times New Roman"/>
                <a:ea typeface="Times New Roman"/>
                <a:cs typeface="Times New Roman"/>
                <a:sym typeface="Times New Roman"/>
              </a:endParaRPr>
            </a:p>
          </p:txBody>
        </p:sp>
      </p:grpSp>
      <p:sp>
        <p:nvSpPr>
          <p:cNvPr id="409" name="Google Shape;409;p15"/>
          <p:cNvSpPr/>
          <p:nvPr/>
        </p:nvSpPr>
        <p:spPr>
          <a:xfrm>
            <a:off x="3765798" y="2164889"/>
            <a:ext cx="10748462" cy="1246462"/>
          </a:xfrm>
          <a:prstGeom prst="rect">
            <a:avLst/>
          </a:prstGeom>
        </p:spPr>
        <p:txBody>
          <a:bodyPr>
            <a:prstTxWarp prst="textPlain"/>
          </a:bodyPr>
          <a:lstStyle/>
          <a:p>
            <a:pPr lvl="0" algn="ctr"/>
            <a:r>
              <a:rPr b="1" i="0">
                <a:ln>
                  <a:noFill/>
                </a:ln>
                <a:solidFill>
                  <a:srgbClr val="F47421"/>
                </a:solidFill>
                <a:latin typeface="Anton;700"/>
              </a:rPr>
              <a:t>Nội dung bài học</a:t>
            </a:r>
          </a:p>
        </p:txBody>
      </p:sp>
      <p:grpSp>
        <p:nvGrpSpPr>
          <p:cNvPr id="410" name="Google Shape;410;p15"/>
          <p:cNvGrpSpPr/>
          <p:nvPr/>
        </p:nvGrpSpPr>
        <p:grpSpPr>
          <a:xfrm>
            <a:off x="762000" y="3695700"/>
            <a:ext cx="4953000" cy="6171902"/>
            <a:chOff x="762000" y="3695700"/>
            <a:chExt cx="4953000" cy="6171902"/>
          </a:xfrm>
        </p:grpSpPr>
        <p:sp>
          <p:nvSpPr>
            <p:cNvPr id="411" name="Google Shape;411;p15"/>
            <p:cNvSpPr/>
            <p:nvPr/>
          </p:nvSpPr>
          <p:spPr>
            <a:xfrm>
              <a:off x="762000" y="3695700"/>
              <a:ext cx="4953000" cy="6171902"/>
            </a:xfrm>
            <a:prstGeom prst="ellipse">
              <a:avLst/>
            </a:prstGeom>
            <a:solidFill>
              <a:schemeClr val="lt1"/>
            </a:solidFill>
            <a:ln cap="flat" cmpd="sng" w="76200">
              <a:solidFill>
                <a:srgbClr val="FCD7D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2" name="Google Shape;412;p15"/>
            <p:cNvPicPr preferRelativeResize="0"/>
            <p:nvPr/>
          </p:nvPicPr>
          <p:blipFill rotWithShape="1">
            <a:blip r:embed="rId8">
              <a:alphaModFix/>
            </a:blip>
            <a:srcRect b="0" l="0" r="0" t="0"/>
            <a:stretch/>
          </p:blipFill>
          <p:spPr>
            <a:xfrm>
              <a:off x="2503853" y="4488297"/>
              <a:ext cx="1470946" cy="1333045"/>
            </a:xfrm>
            <a:prstGeom prst="rect">
              <a:avLst/>
            </a:prstGeom>
            <a:noFill/>
            <a:ln>
              <a:noFill/>
            </a:ln>
          </p:spPr>
        </p:pic>
        <p:sp>
          <p:nvSpPr>
            <p:cNvPr id="413" name="Google Shape;413;p15"/>
            <p:cNvSpPr txBox="1"/>
            <p:nvPr/>
          </p:nvSpPr>
          <p:spPr>
            <a:xfrm>
              <a:off x="1358474" y="6094155"/>
              <a:ext cx="3898907"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Mĩ ném bom nguyên tử xuống Nhật Bản</a:t>
              </a:r>
              <a:endParaRPr b="1" sz="4000">
                <a:solidFill>
                  <a:schemeClr val="dk1"/>
                </a:solidFill>
                <a:latin typeface="Times New Roman"/>
                <a:ea typeface="Times New Roman"/>
                <a:cs typeface="Times New Roman"/>
                <a:sym typeface="Times New Roman"/>
              </a:endParaRPr>
            </a:p>
          </p:txBody>
        </p:sp>
      </p:grpSp>
      <p:grpSp>
        <p:nvGrpSpPr>
          <p:cNvPr id="414" name="Google Shape;414;p15"/>
          <p:cNvGrpSpPr/>
          <p:nvPr/>
        </p:nvGrpSpPr>
        <p:grpSpPr>
          <a:xfrm>
            <a:off x="6341545" y="3629585"/>
            <a:ext cx="4953000" cy="6171902"/>
            <a:chOff x="6341545" y="3629585"/>
            <a:chExt cx="4953000" cy="6171902"/>
          </a:xfrm>
        </p:grpSpPr>
        <p:sp>
          <p:nvSpPr>
            <p:cNvPr id="415" name="Google Shape;415;p15"/>
            <p:cNvSpPr/>
            <p:nvPr/>
          </p:nvSpPr>
          <p:spPr>
            <a:xfrm>
              <a:off x="6341545" y="3629585"/>
              <a:ext cx="4953000" cy="6171902"/>
            </a:xfrm>
            <a:prstGeom prst="ellipse">
              <a:avLst/>
            </a:prstGeom>
            <a:solidFill>
              <a:schemeClr val="lt1"/>
            </a:solidFill>
            <a:ln cap="flat" cmpd="sng" w="76200">
              <a:solidFill>
                <a:srgbClr val="FCD7D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6" name="Google Shape;416;p15"/>
            <p:cNvPicPr preferRelativeResize="0"/>
            <p:nvPr/>
          </p:nvPicPr>
          <p:blipFill rotWithShape="1">
            <a:blip r:embed="rId9">
              <a:alphaModFix/>
            </a:blip>
            <a:srcRect b="0" l="0" r="0" t="0"/>
            <a:stretch/>
          </p:blipFill>
          <p:spPr>
            <a:xfrm flipH="1">
              <a:off x="7872408" y="4336966"/>
              <a:ext cx="1891273" cy="1302614"/>
            </a:xfrm>
            <a:prstGeom prst="rect">
              <a:avLst/>
            </a:prstGeom>
            <a:noFill/>
            <a:ln>
              <a:noFill/>
            </a:ln>
          </p:spPr>
        </p:pic>
        <p:sp>
          <p:nvSpPr>
            <p:cNvPr id="417" name="Google Shape;417;p15"/>
            <p:cNvSpPr txBox="1"/>
            <p:nvPr/>
          </p:nvSpPr>
          <p:spPr>
            <a:xfrm>
              <a:off x="6750401" y="6101498"/>
              <a:ext cx="4214286"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Số phận đáng thương của </a:t>
              </a:r>
              <a:endParaRPr/>
            </a:p>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Xa-xa-cô Xa-xa-ki</a:t>
              </a:r>
              <a:endParaRPr b="1" sz="4000">
                <a:solidFill>
                  <a:schemeClr val="dk1"/>
                </a:solidFill>
                <a:latin typeface="Times New Roman"/>
                <a:ea typeface="Times New Roman"/>
                <a:cs typeface="Times New Roman"/>
                <a:sym typeface="Times New Roman"/>
              </a:endParaRPr>
            </a:p>
          </p:txBody>
        </p:sp>
      </p:grpSp>
      <p:grpSp>
        <p:nvGrpSpPr>
          <p:cNvPr id="418" name="Google Shape;418;p15"/>
          <p:cNvGrpSpPr/>
          <p:nvPr/>
        </p:nvGrpSpPr>
        <p:grpSpPr>
          <a:xfrm>
            <a:off x="12250836" y="3616453"/>
            <a:ext cx="4953000" cy="6171902"/>
            <a:chOff x="12250836" y="3616453"/>
            <a:chExt cx="4953000" cy="6171902"/>
          </a:xfrm>
        </p:grpSpPr>
        <p:sp>
          <p:nvSpPr>
            <p:cNvPr id="419" name="Google Shape;419;p15"/>
            <p:cNvSpPr/>
            <p:nvPr/>
          </p:nvSpPr>
          <p:spPr>
            <a:xfrm>
              <a:off x="12250836" y="3616453"/>
              <a:ext cx="4953000" cy="6171902"/>
            </a:xfrm>
            <a:prstGeom prst="ellipse">
              <a:avLst/>
            </a:prstGeom>
            <a:solidFill>
              <a:schemeClr val="lt1"/>
            </a:solidFill>
            <a:ln cap="flat" cmpd="sng" w="76200">
              <a:solidFill>
                <a:srgbClr val="FCD7D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0" name="Google Shape;420;p15"/>
            <p:cNvPicPr preferRelativeResize="0"/>
            <p:nvPr/>
          </p:nvPicPr>
          <p:blipFill rotWithShape="1">
            <a:blip r:embed="rId10">
              <a:alphaModFix/>
            </a:blip>
            <a:srcRect b="0" l="0" r="0" t="0"/>
            <a:stretch/>
          </p:blipFill>
          <p:spPr>
            <a:xfrm flipH="1">
              <a:off x="14025060" y="4488297"/>
              <a:ext cx="1404549" cy="1333045"/>
            </a:xfrm>
            <a:prstGeom prst="rect">
              <a:avLst/>
            </a:prstGeom>
            <a:noFill/>
            <a:ln>
              <a:noFill/>
            </a:ln>
          </p:spPr>
        </p:pic>
        <p:sp>
          <p:nvSpPr>
            <p:cNvPr id="421" name="Google Shape;421;p15"/>
            <p:cNvSpPr txBox="1"/>
            <p:nvPr/>
          </p:nvSpPr>
          <p:spPr>
            <a:xfrm>
              <a:off x="12797655" y="6094155"/>
              <a:ext cx="3898907"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Hành động của các bạn nhỏ ở Thành phố</a:t>
              </a:r>
              <a:endParaRPr/>
            </a:p>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Hi-rô-si-ma</a:t>
              </a:r>
              <a:endParaRPr b="1" sz="4000">
                <a:solidFill>
                  <a:schemeClr val="dk1"/>
                </a:solidFill>
                <a:latin typeface="Times New Roman"/>
                <a:ea typeface="Times New Roman"/>
                <a:cs typeface="Times New Roman"/>
                <a:sym typeface="Times New Roman"/>
              </a:endParaRPr>
            </a:p>
          </p:txBody>
        </p:sp>
      </p:grpSp>
      <p:pic>
        <p:nvPicPr>
          <p:cNvPr id="422" name="Google Shape;422;p15"/>
          <p:cNvPicPr preferRelativeResize="0"/>
          <p:nvPr/>
        </p:nvPicPr>
        <p:blipFill rotWithShape="1">
          <a:blip r:embed="rId11">
            <a:alphaModFix/>
          </a:blip>
          <a:srcRect b="0" l="0" r="0" t="0"/>
          <a:stretch/>
        </p:blipFill>
        <p:spPr>
          <a:xfrm>
            <a:off x="152400" y="168134"/>
            <a:ext cx="1836241" cy="1836241"/>
          </a:xfrm>
          <a:prstGeom prst="ellipse">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822"/>
                                        <p:tgtEl>
                                          <p:spTgt spid="4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426" name="Shape 426"/>
        <p:cNvGrpSpPr/>
        <p:nvPr/>
      </p:nvGrpSpPr>
      <p:grpSpPr>
        <a:xfrm>
          <a:off x="0" y="0"/>
          <a:ext cx="0" cy="0"/>
          <a:chOff x="0" y="0"/>
          <a:chExt cx="0" cy="0"/>
        </a:xfrm>
      </p:grpSpPr>
      <p:pic>
        <p:nvPicPr>
          <p:cNvPr id="427" name="Google Shape;427;p16"/>
          <p:cNvPicPr preferRelativeResize="0"/>
          <p:nvPr/>
        </p:nvPicPr>
        <p:blipFill rotWithShape="1">
          <a:blip r:embed="rId3">
            <a:alphaModFix/>
          </a:blip>
          <a:srcRect b="0" l="0" r="0" t="0"/>
          <a:stretch/>
        </p:blipFill>
        <p:spPr>
          <a:xfrm rot="5400000">
            <a:off x="11330628" y="1221181"/>
            <a:ext cx="9683581" cy="6987672"/>
          </a:xfrm>
          <a:prstGeom prst="rect">
            <a:avLst/>
          </a:prstGeom>
          <a:noFill/>
          <a:ln>
            <a:noFill/>
          </a:ln>
        </p:spPr>
      </p:pic>
      <p:pic>
        <p:nvPicPr>
          <p:cNvPr id="428" name="Google Shape;428;p16"/>
          <p:cNvPicPr preferRelativeResize="0"/>
          <p:nvPr/>
        </p:nvPicPr>
        <p:blipFill rotWithShape="1">
          <a:blip r:embed="rId4">
            <a:alphaModFix/>
          </a:blip>
          <a:srcRect b="0" l="0" r="0" t="0"/>
          <a:stretch/>
        </p:blipFill>
        <p:spPr>
          <a:xfrm rot="-8516182">
            <a:off x="14540855" y="-992567"/>
            <a:ext cx="4315494" cy="4115903"/>
          </a:xfrm>
          <a:prstGeom prst="rect">
            <a:avLst/>
          </a:prstGeom>
          <a:noFill/>
          <a:ln>
            <a:noFill/>
          </a:ln>
        </p:spPr>
      </p:pic>
      <p:pic>
        <p:nvPicPr>
          <p:cNvPr id="429" name="Google Shape;429;p16"/>
          <p:cNvPicPr preferRelativeResize="0"/>
          <p:nvPr/>
        </p:nvPicPr>
        <p:blipFill rotWithShape="1">
          <a:blip r:embed="rId5">
            <a:alphaModFix/>
          </a:blip>
          <a:srcRect b="0" l="0" r="0" t="0"/>
          <a:stretch/>
        </p:blipFill>
        <p:spPr>
          <a:xfrm rot="-252168">
            <a:off x="12940391" y="9823948"/>
            <a:ext cx="4760345" cy="926103"/>
          </a:xfrm>
          <a:prstGeom prst="rect">
            <a:avLst/>
          </a:prstGeom>
          <a:noFill/>
          <a:ln>
            <a:noFill/>
          </a:ln>
        </p:spPr>
      </p:pic>
      <p:pic>
        <p:nvPicPr>
          <p:cNvPr id="430" name="Google Shape;430;p16"/>
          <p:cNvPicPr preferRelativeResize="0"/>
          <p:nvPr/>
        </p:nvPicPr>
        <p:blipFill rotWithShape="1">
          <a:blip r:embed="rId6">
            <a:alphaModFix/>
          </a:blip>
          <a:srcRect b="0" l="0" r="0" t="0"/>
          <a:stretch/>
        </p:blipFill>
        <p:spPr>
          <a:xfrm>
            <a:off x="15320563" y="4521689"/>
            <a:ext cx="2272469" cy="2123726"/>
          </a:xfrm>
          <a:prstGeom prst="rect">
            <a:avLst/>
          </a:prstGeom>
          <a:noFill/>
          <a:ln>
            <a:noFill/>
          </a:ln>
        </p:spPr>
      </p:pic>
      <p:pic>
        <p:nvPicPr>
          <p:cNvPr id="431" name="Google Shape;431;p16"/>
          <p:cNvPicPr preferRelativeResize="0"/>
          <p:nvPr/>
        </p:nvPicPr>
        <p:blipFill rotWithShape="1">
          <a:blip r:embed="rId7">
            <a:alphaModFix/>
          </a:blip>
          <a:srcRect b="0" l="0" r="0" t="0"/>
          <a:stretch/>
        </p:blipFill>
        <p:spPr>
          <a:xfrm rot="594513">
            <a:off x="6717580" y="-2191497"/>
            <a:ext cx="5661375" cy="3973256"/>
          </a:xfrm>
          <a:prstGeom prst="rect">
            <a:avLst/>
          </a:prstGeom>
          <a:noFill/>
          <a:ln>
            <a:noFill/>
          </a:ln>
        </p:spPr>
      </p:pic>
      <p:grpSp>
        <p:nvGrpSpPr>
          <p:cNvPr id="432" name="Google Shape;432;p16"/>
          <p:cNvGrpSpPr/>
          <p:nvPr/>
        </p:nvGrpSpPr>
        <p:grpSpPr>
          <a:xfrm>
            <a:off x="301710" y="358431"/>
            <a:ext cx="7190688" cy="1408398"/>
            <a:chOff x="301710" y="358431"/>
            <a:chExt cx="7190688" cy="1408398"/>
          </a:xfrm>
        </p:grpSpPr>
        <p:sp>
          <p:nvSpPr>
            <p:cNvPr id="433" name="Google Shape;433;p16"/>
            <p:cNvSpPr/>
            <p:nvPr/>
          </p:nvSpPr>
          <p:spPr>
            <a:xfrm>
              <a:off x="457200" y="358431"/>
              <a:ext cx="7035198"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chemeClr val="dk1"/>
                  </a:solidFill>
                  <a:latin typeface="Times New Roman"/>
                  <a:ea typeface="Times New Roman"/>
                  <a:cs typeface="Times New Roman"/>
                  <a:sym typeface="Times New Roman"/>
                </a:rPr>
                <a:t>Tìm hiểu bài</a:t>
              </a:r>
              <a:endParaRPr b="1" sz="6400">
                <a:solidFill>
                  <a:schemeClr val="dk1"/>
                </a:solidFill>
                <a:latin typeface="Times New Roman"/>
                <a:ea typeface="Times New Roman"/>
                <a:cs typeface="Times New Roman"/>
                <a:sym typeface="Times New Roman"/>
              </a:endParaRPr>
            </a:p>
          </p:txBody>
        </p:sp>
        <p:sp>
          <p:nvSpPr>
            <p:cNvPr id="434" name="Google Shape;434;p16"/>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5" name="Google Shape;435;p16"/>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2</a:t>
              </a:r>
              <a:endParaRPr b="1" sz="8000">
                <a:solidFill>
                  <a:schemeClr val="lt1"/>
                </a:solidFill>
                <a:latin typeface="Times New Roman"/>
                <a:ea typeface="Times New Roman"/>
                <a:cs typeface="Times New Roman"/>
                <a:sym typeface="Times New Roman"/>
              </a:endParaRPr>
            </a:p>
          </p:txBody>
        </p:sp>
      </p:grpSp>
      <p:sp>
        <p:nvSpPr>
          <p:cNvPr id="436" name="Google Shape;436;p16"/>
          <p:cNvSpPr txBox="1"/>
          <p:nvPr/>
        </p:nvSpPr>
        <p:spPr>
          <a:xfrm>
            <a:off x="5568908" y="2777952"/>
            <a:ext cx="9509167" cy="2805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4400"/>
              <a:buFont typeface="Arial"/>
              <a:buNone/>
            </a:pPr>
            <a:r>
              <a:rPr b="1" lang="en-US" sz="4400">
                <a:solidFill>
                  <a:schemeClr val="dk1"/>
                </a:solidFill>
                <a:latin typeface="Times New Roman"/>
                <a:ea typeface="Times New Roman"/>
                <a:cs typeface="Times New Roman"/>
                <a:sym typeface="Times New Roman"/>
              </a:rPr>
              <a:t>Mỹ chế tạo thành công bom nguyên tử vào ngày tháng năm nào?</a:t>
            </a:r>
            <a:endParaRPr/>
          </a:p>
        </p:txBody>
      </p:sp>
      <p:sp>
        <p:nvSpPr>
          <p:cNvPr id="437" name="Google Shape;437;p16"/>
          <p:cNvSpPr txBox="1"/>
          <p:nvPr/>
        </p:nvSpPr>
        <p:spPr>
          <a:xfrm>
            <a:off x="5707763" y="4193515"/>
            <a:ext cx="9370312" cy="4154984"/>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chemeClr val="dk1"/>
              </a:buClr>
              <a:buSzPts val="4400"/>
              <a:buFont typeface="Arial"/>
              <a:buChar char="•"/>
            </a:pPr>
            <a:r>
              <a:rPr b="1" lang="en-US" sz="4400">
                <a:solidFill>
                  <a:schemeClr val="dk1"/>
                </a:solidFill>
                <a:latin typeface="Times New Roman"/>
                <a:ea typeface="Times New Roman"/>
                <a:cs typeface="Times New Roman"/>
                <a:sym typeface="Times New Roman"/>
              </a:rPr>
              <a:t>16/7/1945 Mỹ chế tạo thành công bom nguyên tử.</a:t>
            </a:r>
            <a:endParaRPr/>
          </a:p>
          <a:p>
            <a:pPr indent="-571500" lvl="0" marL="571500" marR="0" rtl="0" algn="l">
              <a:spcBef>
                <a:spcPts val="0"/>
              </a:spcBef>
              <a:spcAft>
                <a:spcPts val="0"/>
              </a:spcAft>
              <a:buClr>
                <a:schemeClr val="dk1"/>
              </a:buClr>
              <a:buSzPts val="4400"/>
              <a:buFont typeface="Arial"/>
              <a:buChar char="•"/>
            </a:pPr>
            <a:r>
              <a:rPr b="1" lang="en-US" sz="4400">
                <a:solidFill>
                  <a:schemeClr val="dk1"/>
                </a:solidFill>
                <a:latin typeface="Times New Roman"/>
                <a:ea typeface="Times New Roman"/>
                <a:cs typeface="Times New Roman"/>
                <a:sym typeface="Times New Roman"/>
              </a:rPr>
              <a:t>Sau bao lâu thì Mỹ cho ném bom xuống Nhật Bản</a:t>
            </a:r>
            <a:endParaRPr/>
          </a:p>
          <a:p>
            <a:pPr indent="-571500" lvl="0" marL="571500" marR="0" rtl="0" algn="l">
              <a:spcBef>
                <a:spcPts val="0"/>
              </a:spcBef>
              <a:spcAft>
                <a:spcPts val="0"/>
              </a:spcAft>
              <a:buClr>
                <a:schemeClr val="dk1"/>
              </a:buClr>
              <a:buSzPts val="4400"/>
              <a:buFont typeface="Arial"/>
              <a:buChar char="•"/>
            </a:pPr>
            <a:r>
              <a:rPr b="1" lang="en-US" sz="4400">
                <a:solidFill>
                  <a:schemeClr val="dk1"/>
                </a:solidFill>
                <a:latin typeface="Times New Roman"/>
                <a:ea typeface="Times New Roman"/>
                <a:cs typeface="Times New Roman"/>
                <a:sym typeface="Times New Roman"/>
              </a:rPr>
              <a:t>Sau nửa tháng Hi – rô – si – ma, Na – ga – sa – ki</a:t>
            </a:r>
            <a:endParaRPr/>
          </a:p>
        </p:txBody>
      </p:sp>
      <p:grpSp>
        <p:nvGrpSpPr>
          <p:cNvPr id="438" name="Google Shape;438;p16"/>
          <p:cNvGrpSpPr/>
          <p:nvPr/>
        </p:nvGrpSpPr>
        <p:grpSpPr>
          <a:xfrm>
            <a:off x="615908" y="2838538"/>
            <a:ext cx="4953000" cy="6171902"/>
            <a:chOff x="762000" y="3695700"/>
            <a:chExt cx="4953000" cy="6171902"/>
          </a:xfrm>
        </p:grpSpPr>
        <p:sp>
          <p:nvSpPr>
            <p:cNvPr id="439" name="Google Shape;439;p16"/>
            <p:cNvSpPr/>
            <p:nvPr/>
          </p:nvSpPr>
          <p:spPr>
            <a:xfrm>
              <a:off x="762000" y="3695700"/>
              <a:ext cx="4953000" cy="6171902"/>
            </a:xfrm>
            <a:prstGeom prst="ellipse">
              <a:avLst/>
            </a:prstGeom>
            <a:solidFill>
              <a:schemeClr val="lt1"/>
            </a:solidFill>
            <a:ln cap="flat" cmpd="sng" w="76200">
              <a:solidFill>
                <a:srgbClr val="FCD7D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0" name="Google Shape;440;p16"/>
            <p:cNvPicPr preferRelativeResize="0"/>
            <p:nvPr/>
          </p:nvPicPr>
          <p:blipFill rotWithShape="1">
            <a:blip r:embed="rId8">
              <a:alphaModFix/>
            </a:blip>
            <a:srcRect b="0" l="0" r="0" t="0"/>
            <a:stretch/>
          </p:blipFill>
          <p:spPr>
            <a:xfrm>
              <a:off x="2503853" y="4488297"/>
              <a:ext cx="1470946" cy="1333045"/>
            </a:xfrm>
            <a:prstGeom prst="rect">
              <a:avLst/>
            </a:prstGeom>
            <a:noFill/>
            <a:ln>
              <a:noFill/>
            </a:ln>
          </p:spPr>
        </p:pic>
        <p:sp>
          <p:nvSpPr>
            <p:cNvPr id="441" name="Google Shape;441;p16"/>
            <p:cNvSpPr txBox="1"/>
            <p:nvPr/>
          </p:nvSpPr>
          <p:spPr>
            <a:xfrm>
              <a:off x="1358474" y="6094155"/>
              <a:ext cx="3898907"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Mĩ ném bom nguyên tử xuống Nhật Bản</a:t>
              </a:r>
              <a:endParaRPr b="1" sz="4000">
                <a:solidFill>
                  <a:schemeClr val="dk1"/>
                </a:solidFill>
                <a:latin typeface="Times New Roman"/>
                <a:ea typeface="Times New Roman"/>
                <a:cs typeface="Times New Roman"/>
                <a:sym typeface="Times New Roman"/>
              </a:endParaRPr>
            </a:p>
          </p:txBody>
        </p:sp>
      </p:grpSp>
      <p:pic>
        <p:nvPicPr>
          <p:cNvPr id="442" name="Google Shape;442;p16"/>
          <p:cNvPicPr preferRelativeResize="0"/>
          <p:nvPr/>
        </p:nvPicPr>
        <p:blipFill rotWithShape="1">
          <a:blip r:embed="rId9">
            <a:alphaModFix/>
          </a:blip>
          <a:srcRect b="0" l="0" r="0" t="0"/>
          <a:stretch/>
        </p:blipFill>
        <p:spPr>
          <a:xfrm>
            <a:off x="152400" y="168134"/>
            <a:ext cx="1836241" cy="1836241"/>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446" name="Shape 446"/>
        <p:cNvGrpSpPr/>
        <p:nvPr/>
      </p:nvGrpSpPr>
      <p:grpSpPr>
        <a:xfrm>
          <a:off x="0" y="0"/>
          <a:ext cx="0" cy="0"/>
          <a:chOff x="0" y="0"/>
          <a:chExt cx="0" cy="0"/>
        </a:xfrm>
      </p:grpSpPr>
      <p:pic>
        <p:nvPicPr>
          <p:cNvPr id="447" name="Google Shape;447;p17"/>
          <p:cNvPicPr preferRelativeResize="0"/>
          <p:nvPr/>
        </p:nvPicPr>
        <p:blipFill rotWithShape="1">
          <a:blip r:embed="rId3">
            <a:alphaModFix/>
          </a:blip>
          <a:srcRect b="0" l="0" r="0" t="0"/>
          <a:stretch/>
        </p:blipFill>
        <p:spPr>
          <a:xfrm rot="5400000">
            <a:off x="11330628" y="1221181"/>
            <a:ext cx="9683581" cy="6987672"/>
          </a:xfrm>
          <a:prstGeom prst="rect">
            <a:avLst/>
          </a:prstGeom>
          <a:noFill/>
          <a:ln>
            <a:noFill/>
          </a:ln>
        </p:spPr>
      </p:pic>
      <p:pic>
        <p:nvPicPr>
          <p:cNvPr id="448" name="Google Shape;448;p17"/>
          <p:cNvPicPr preferRelativeResize="0"/>
          <p:nvPr/>
        </p:nvPicPr>
        <p:blipFill rotWithShape="1">
          <a:blip r:embed="rId4">
            <a:alphaModFix/>
          </a:blip>
          <a:srcRect b="0" l="0" r="0" t="0"/>
          <a:stretch/>
        </p:blipFill>
        <p:spPr>
          <a:xfrm rot="-8516182">
            <a:off x="14540855" y="-992567"/>
            <a:ext cx="4315494" cy="4115903"/>
          </a:xfrm>
          <a:prstGeom prst="rect">
            <a:avLst/>
          </a:prstGeom>
          <a:noFill/>
          <a:ln>
            <a:noFill/>
          </a:ln>
        </p:spPr>
      </p:pic>
      <p:pic>
        <p:nvPicPr>
          <p:cNvPr id="449" name="Google Shape;449;p17"/>
          <p:cNvPicPr preferRelativeResize="0"/>
          <p:nvPr/>
        </p:nvPicPr>
        <p:blipFill rotWithShape="1">
          <a:blip r:embed="rId5">
            <a:alphaModFix/>
          </a:blip>
          <a:srcRect b="0" l="0" r="0" t="0"/>
          <a:stretch/>
        </p:blipFill>
        <p:spPr>
          <a:xfrm rot="-252168">
            <a:off x="12940391" y="9823948"/>
            <a:ext cx="4760345" cy="926103"/>
          </a:xfrm>
          <a:prstGeom prst="rect">
            <a:avLst/>
          </a:prstGeom>
          <a:noFill/>
          <a:ln>
            <a:noFill/>
          </a:ln>
        </p:spPr>
      </p:pic>
      <p:pic>
        <p:nvPicPr>
          <p:cNvPr id="450" name="Google Shape;450;p17"/>
          <p:cNvPicPr preferRelativeResize="0"/>
          <p:nvPr/>
        </p:nvPicPr>
        <p:blipFill rotWithShape="1">
          <a:blip r:embed="rId6">
            <a:alphaModFix/>
          </a:blip>
          <a:srcRect b="0" l="0" r="0" t="0"/>
          <a:stretch/>
        </p:blipFill>
        <p:spPr>
          <a:xfrm>
            <a:off x="15320563" y="4521689"/>
            <a:ext cx="2272469" cy="2123726"/>
          </a:xfrm>
          <a:prstGeom prst="rect">
            <a:avLst/>
          </a:prstGeom>
          <a:noFill/>
          <a:ln>
            <a:noFill/>
          </a:ln>
        </p:spPr>
      </p:pic>
      <p:pic>
        <p:nvPicPr>
          <p:cNvPr id="451" name="Google Shape;451;p17"/>
          <p:cNvPicPr preferRelativeResize="0"/>
          <p:nvPr/>
        </p:nvPicPr>
        <p:blipFill rotWithShape="1">
          <a:blip r:embed="rId7">
            <a:alphaModFix/>
          </a:blip>
          <a:srcRect b="0" l="0" r="0" t="0"/>
          <a:stretch/>
        </p:blipFill>
        <p:spPr>
          <a:xfrm rot="594513">
            <a:off x="6717580" y="-2191497"/>
            <a:ext cx="5661375" cy="3973256"/>
          </a:xfrm>
          <a:prstGeom prst="rect">
            <a:avLst/>
          </a:prstGeom>
          <a:noFill/>
          <a:ln>
            <a:noFill/>
          </a:ln>
        </p:spPr>
      </p:pic>
      <p:grpSp>
        <p:nvGrpSpPr>
          <p:cNvPr id="452" name="Google Shape;452;p17"/>
          <p:cNvGrpSpPr/>
          <p:nvPr/>
        </p:nvGrpSpPr>
        <p:grpSpPr>
          <a:xfrm>
            <a:off x="301710" y="358431"/>
            <a:ext cx="7190688" cy="1408398"/>
            <a:chOff x="301710" y="358431"/>
            <a:chExt cx="7190688" cy="1408398"/>
          </a:xfrm>
        </p:grpSpPr>
        <p:sp>
          <p:nvSpPr>
            <p:cNvPr id="453" name="Google Shape;453;p17"/>
            <p:cNvSpPr/>
            <p:nvPr/>
          </p:nvSpPr>
          <p:spPr>
            <a:xfrm>
              <a:off x="457200" y="358431"/>
              <a:ext cx="7035198"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chemeClr val="dk1"/>
                  </a:solidFill>
                  <a:latin typeface="Times New Roman"/>
                  <a:ea typeface="Times New Roman"/>
                  <a:cs typeface="Times New Roman"/>
                  <a:sym typeface="Times New Roman"/>
                </a:rPr>
                <a:t>Tìm hiểu bài</a:t>
              </a:r>
              <a:endParaRPr b="1" sz="6400">
                <a:solidFill>
                  <a:schemeClr val="dk1"/>
                </a:solidFill>
                <a:latin typeface="Times New Roman"/>
                <a:ea typeface="Times New Roman"/>
                <a:cs typeface="Times New Roman"/>
                <a:sym typeface="Times New Roman"/>
              </a:endParaRPr>
            </a:p>
          </p:txBody>
        </p:sp>
        <p:sp>
          <p:nvSpPr>
            <p:cNvPr id="454" name="Google Shape;454;p17"/>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17"/>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2</a:t>
              </a:r>
              <a:endParaRPr b="1" sz="8000">
                <a:solidFill>
                  <a:schemeClr val="lt1"/>
                </a:solidFill>
                <a:latin typeface="Times New Roman"/>
                <a:ea typeface="Times New Roman"/>
                <a:cs typeface="Times New Roman"/>
                <a:sym typeface="Times New Roman"/>
              </a:endParaRPr>
            </a:p>
          </p:txBody>
        </p:sp>
      </p:grpSp>
      <p:sp>
        <p:nvSpPr>
          <p:cNvPr id="456" name="Google Shape;456;p17"/>
          <p:cNvSpPr txBox="1"/>
          <p:nvPr/>
        </p:nvSpPr>
        <p:spPr>
          <a:xfrm>
            <a:off x="5992818" y="3867315"/>
            <a:ext cx="983796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dk1"/>
                </a:solidFill>
                <a:latin typeface="Times New Roman"/>
                <a:ea typeface="Times New Roman"/>
                <a:cs typeface="Times New Roman"/>
                <a:sym typeface="Times New Roman"/>
              </a:rPr>
              <a:t>Hậu quả ? </a:t>
            </a:r>
            <a:endParaRPr/>
          </a:p>
        </p:txBody>
      </p:sp>
      <p:sp>
        <p:nvSpPr>
          <p:cNvPr id="457" name="Google Shape;457;p17"/>
          <p:cNvSpPr txBox="1"/>
          <p:nvPr/>
        </p:nvSpPr>
        <p:spPr>
          <a:xfrm>
            <a:off x="5805028" y="4761404"/>
            <a:ext cx="9837964" cy="2800767"/>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chemeClr val="dk1"/>
              </a:buClr>
              <a:buSzPts val="4400"/>
              <a:buFont typeface="Arial"/>
              <a:buChar char="•"/>
            </a:pPr>
            <a:r>
              <a:rPr b="1" lang="en-US" sz="4400">
                <a:solidFill>
                  <a:schemeClr val="dk1"/>
                </a:solidFill>
                <a:latin typeface="Times New Roman"/>
                <a:ea typeface="Times New Roman"/>
                <a:cs typeface="Times New Roman"/>
                <a:sym typeface="Times New Roman"/>
              </a:rPr>
              <a:t>Nửa triệu người chết sau khi ném bom. 100 000 người chết do nhiễm phóng xạ nguyên tử. ( ung thư, hoại tử về da…)</a:t>
            </a:r>
            <a:endParaRPr b="1" sz="4400">
              <a:solidFill>
                <a:schemeClr val="dk1"/>
              </a:solidFill>
              <a:latin typeface="Times New Roman"/>
              <a:ea typeface="Times New Roman"/>
              <a:cs typeface="Times New Roman"/>
              <a:sym typeface="Times New Roman"/>
            </a:endParaRPr>
          </a:p>
        </p:txBody>
      </p:sp>
      <p:sp>
        <p:nvSpPr>
          <p:cNvPr id="458" name="Google Shape;458;p17"/>
          <p:cNvSpPr/>
          <p:nvPr/>
        </p:nvSpPr>
        <p:spPr>
          <a:xfrm>
            <a:off x="713173" y="2847883"/>
            <a:ext cx="4953000" cy="6171902"/>
          </a:xfrm>
          <a:prstGeom prst="ellipse">
            <a:avLst/>
          </a:prstGeom>
          <a:solidFill>
            <a:schemeClr val="lt1"/>
          </a:solidFill>
          <a:ln cap="flat" cmpd="sng" w="76200">
            <a:solidFill>
              <a:srgbClr val="FCD7D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59" name="Google Shape;459;p17"/>
          <p:cNvPicPr preferRelativeResize="0"/>
          <p:nvPr/>
        </p:nvPicPr>
        <p:blipFill rotWithShape="1">
          <a:blip r:embed="rId8">
            <a:alphaModFix/>
          </a:blip>
          <a:srcRect b="0" l="0" r="0" t="0"/>
          <a:stretch/>
        </p:blipFill>
        <p:spPr>
          <a:xfrm>
            <a:off x="2455026" y="3640480"/>
            <a:ext cx="1470946" cy="1333045"/>
          </a:xfrm>
          <a:prstGeom prst="rect">
            <a:avLst/>
          </a:prstGeom>
          <a:noFill/>
          <a:ln>
            <a:noFill/>
          </a:ln>
        </p:spPr>
      </p:pic>
      <p:sp>
        <p:nvSpPr>
          <p:cNvPr id="460" name="Google Shape;460;p17"/>
          <p:cNvSpPr txBox="1"/>
          <p:nvPr/>
        </p:nvSpPr>
        <p:spPr>
          <a:xfrm>
            <a:off x="1309647" y="5246338"/>
            <a:ext cx="3898907"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Mĩ ném bom nguyên tử xuống Nhật Bản</a:t>
            </a:r>
            <a:endParaRPr b="1" sz="4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500"/>
                                        <p:tgtEl>
                                          <p:spTgt spid="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464" name="Shape 464"/>
        <p:cNvGrpSpPr/>
        <p:nvPr/>
      </p:nvGrpSpPr>
      <p:grpSpPr>
        <a:xfrm>
          <a:off x="0" y="0"/>
          <a:ext cx="0" cy="0"/>
          <a:chOff x="0" y="0"/>
          <a:chExt cx="0" cy="0"/>
        </a:xfrm>
      </p:grpSpPr>
      <p:pic>
        <p:nvPicPr>
          <p:cNvPr id="465" name="Google Shape;465;p18"/>
          <p:cNvPicPr preferRelativeResize="0"/>
          <p:nvPr/>
        </p:nvPicPr>
        <p:blipFill rotWithShape="1">
          <a:blip r:embed="rId3">
            <a:alphaModFix/>
          </a:blip>
          <a:srcRect b="0" l="0" r="25333" t="0"/>
          <a:stretch/>
        </p:blipFill>
        <p:spPr>
          <a:xfrm rot="-6318739">
            <a:off x="-3157064" y="4209346"/>
            <a:ext cx="9831934" cy="9502045"/>
          </a:xfrm>
          <a:prstGeom prst="rect">
            <a:avLst/>
          </a:prstGeom>
          <a:noFill/>
          <a:ln>
            <a:noFill/>
          </a:ln>
        </p:spPr>
      </p:pic>
      <p:pic>
        <p:nvPicPr>
          <p:cNvPr id="466" name="Google Shape;466;p18"/>
          <p:cNvPicPr preferRelativeResize="0"/>
          <p:nvPr/>
        </p:nvPicPr>
        <p:blipFill rotWithShape="1">
          <a:blip r:embed="rId4">
            <a:alphaModFix/>
          </a:blip>
          <a:srcRect b="0" l="0" r="0" t="0"/>
          <a:stretch/>
        </p:blipFill>
        <p:spPr>
          <a:xfrm rot="-2392950">
            <a:off x="1322337" y="2270483"/>
            <a:ext cx="1260217" cy="1317717"/>
          </a:xfrm>
          <a:prstGeom prst="rect">
            <a:avLst/>
          </a:prstGeom>
          <a:noFill/>
          <a:ln>
            <a:noFill/>
          </a:ln>
        </p:spPr>
      </p:pic>
      <p:pic>
        <p:nvPicPr>
          <p:cNvPr id="467" name="Google Shape;467;p18"/>
          <p:cNvPicPr preferRelativeResize="0"/>
          <p:nvPr/>
        </p:nvPicPr>
        <p:blipFill rotWithShape="1">
          <a:blip r:embed="rId5">
            <a:alphaModFix/>
          </a:blip>
          <a:srcRect b="0" l="0" r="0" t="0"/>
          <a:stretch/>
        </p:blipFill>
        <p:spPr>
          <a:xfrm>
            <a:off x="15878558" y="7788821"/>
            <a:ext cx="2963612" cy="574200"/>
          </a:xfrm>
          <a:prstGeom prst="rect">
            <a:avLst/>
          </a:prstGeom>
          <a:noFill/>
          <a:ln>
            <a:noFill/>
          </a:ln>
        </p:spPr>
      </p:pic>
      <p:pic>
        <p:nvPicPr>
          <p:cNvPr id="468" name="Google Shape;468;p18"/>
          <p:cNvPicPr preferRelativeResize="0"/>
          <p:nvPr/>
        </p:nvPicPr>
        <p:blipFill rotWithShape="1">
          <a:blip r:embed="rId6">
            <a:alphaModFix/>
          </a:blip>
          <a:srcRect b="0" l="0" r="0" t="0"/>
          <a:stretch/>
        </p:blipFill>
        <p:spPr>
          <a:xfrm rot="-823767">
            <a:off x="14593917" y="3087637"/>
            <a:ext cx="1171461" cy="1094784"/>
          </a:xfrm>
          <a:prstGeom prst="rect">
            <a:avLst/>
          </a:prstGeom>
          <a:noFill/>
          <a:ln>
            <a:noFill/>
          </a:ln>
        </p:spPr>
      </p:pic>
      <p:pic>
        <p:nvPicPr>
          <p:cNvPr id="469" name="Google Shape;469;p18"/>
          <p:cNvPicPr preferRelativeResize="0"/>
          <p:nvPr/>
        </p:nvPicPr>
        <p:blipFill rotWithShape="1">
          <a:blip r:embed="rId7">
            <a:alphaModFix/>
          </a:blip>
          <a:srcRect b="0" l="0" r="0" t="0"/>
          <a:stretch/>
        </p:blipFill>
        <p:spPr>
          <a:xfrm>
            <a:off x="12280450" y="8248577"/>
            <a:ext cx="2154614" cy="329068"/>
          </a:xfrm>
          <a:prstGeom prst="rect">
            <a:avLst/>
          </a:prstGeom>
          <a:noFill/>
          <a:ln>
            <a:noFill/>
          </a:ln>
        </p:spPr>
      </p:pic>
      <p:pic>
        <p:nvPicPr>
          <p:cNvPr id="470" name="Google Shape;470;p18"/>
          <p:cNvPicPr preferRelativeResize="0"/>
          <p:nvPr/>
        </p:nvPicPr>
        <p:blipFill rotWithShape="1">
          <a:blip r:embed="rId8">
            <a:alphaModFix/>
          </a:blip>
          <a:srcRect b="0" l="0" r="0" t="0"/>
          <a:stretch/>
        </p:blipFill>
        <p:spPr>
          <a:xfrm>
            <a:off x="14417878" y="221883"/>
            <a:ext cx="3163117" cy="3131486"/>
          </a:xfrm>
          <a:prstGeom prst="rect">
            <a:avLst/>
          </a:prstGeom>
          <a:noFill/>
          <a:ln>
            <a:noFill/>
          </a:ln>
        </p:spPr>
      </p:pic>
      <p:grpSp>
        <p:nvGrpSpPr>
          <p:cNvPr id="471" name="Google Shape;471;p18"/>
          <p:cNvGrpSpPr/>
          <p:nvPr/>
        </p:nvGrpSpPr>
        <p:grpSpPr>
          <a:xfrm>
            <a:off x="3201177" y="2508584"/>
            <a:ext cx="5385153" cy="6593849"/>
            <a:chOff x="3201177" y="2508584"/>
            <a:chExt cx="5385153" cy="6593849"/>
          </a:xfrm>
        </p:grpSpPr>
        <p:grpSp>
          <p:nvGrpSpPr>
            <p:cNvPr id="472" name="Google Shape;472;p18"/>
            <p:cNvGrpSpPr/>
            <p:nvPr/>
          </p:nvGrpSpPr>
          <p:grpSpPr>
            <a:xfrm>
              <a:off x="3201177" y="2508584"/>
              <a:ext cx="5385153" cy="6593849"/>
              <a:chOff x="-3810" y="0"/>
              <a:chExt cx="4731818" cy="1797798"/>
            </a:xfrm>
          </p:grpSpPr>
          <p:sp>
            <p:nvSpPr>
              <p:cNvPr id="473" name="Google Shape;473;p18"/>
              <p:cNvSpPr/>
              <p:nvPr/>
            </p:nvSpPr>
            <p:spPr>
              <a:xfrm>
                <a:off x="10160" y="16510"/>
                <a:ext cx="4702607" cy="1771128"/>
              </a:xfrm>
              <a:custGeom>
                <a:rect b="b" l="l" r="r" t="t"/>
                <a:pathLst>
                  <a:path extrusionOk="0" h="1771128" w="4702607">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474" name="Google Shape;474;p18"/>
              <p:cNvSpPr/>
              <p:nvPr/>
            </p:nvSpPr>
            <p:spPr>
              <a:xfrm>
                <a:off x="-3810" y="0"/>
                <a:ext cx="4731818" cy="1797798"/>
              </a:xfrm>
              <a:custGeom>
                <a:rect b="b" l="l" r="r" t="t"/>
                <a:pathLst>
                  <a:path extrusionOk="0" h="1797798" w="4731818">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5" name="Google Shape;475;p18"/>
            <p:cNvSpPr txBox="1"/>
            <p:nvPr/>
          </p:nvSpPr>
          <p:spPr>
            <a:xfrm>
              <a:off x="3961001" y="5902498"/>
              <a:ext cx="4000500" cy="461665"/>
            </a:xfrm>
            <a:prstGeom prst="rect">
              <a:avLst/>
            </a:prstGeom>
            <a:solidFill>
              <a:srgbClr val="FCD7D7"/>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LITTLE BOY (Chàng trai bé nhỏ) </a:t>
              </a:r>
              <a:endParaRPr/>
            </a:p>
          </p:txBody>
        </p:sp>
        <p:sp>
          <p:nvSpPr>
            <p:cNvPr id="476" name="Google Shape;476;p18"/>
            <p:cNvSpPr/>
            <p:nvPr/>
          </p:nvSpPr>
          <p:spPr>
            <a:xfrm>
              <a:off x="3961001" y="6940782"/>
              <a:ext cx="4210388" cy="141237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b="1" lang="en-US" sz="2000">
                  <a:solidFill>
                    <a:srgbClr val="333333"/>
                  </a:solidFill>
                  <a:latin typeface="Calibri"/>
                  <a:ea typeface="Calibri"/>
                  <a:cs typeface="Calibri"/>
                  <a:sym typeface="Calibri"/>
                </a:rPr>
                <a:t>80.000 - là số người chết ngay lập tức tại thành phố Hiroshima, Nhật Bản sau khi quả bom “Little Boy” phát nổ.</a:t>
              </a:r>
              <a:endParaRPr b="1" sz="2000">
                <a:solidFill>
                  <a:srgbClr val="FFFFFF"/>
                </a:solidFill>
                <a:latin typeface="Calibri"/>
                <a:ea typeface="Calibri"/>
                <a:cs typeface="Calibri"/>
                <a:sym typeface="Calibri"/>
              </a:endParaRPr>
            </a:p>
          </p:txBody>
        </p:sp>
        <p:pic>
          <p:nvPicPr>
            <p:cNvPr id="477" name="Google Shape;477;p18"/>
            <p:cNvPicPr preferRelativeResize="0"/>
            <p:nvPr/>
          </p:nvPicPr>
          <p:blipFill rotWithShape="1">
            <a:blip r:embed="rId9">
              <a:alphaModFix/>
            </a:blip>
            <a:srcRect b="0" l="0" r="0" t="0"/>
            <a:stretch/>
          </p:blipFill>
          <p:spPr>
            <a:xfrm>
              <a:off x="3856049" y="2810440"/>
              <a:ext cx="4105452" cy="2901532"/>
            </a:xfrm>
            <a:prstGeom prst="rect">
              <a:avLst/>
            </a:prstGeom>
            <a:noFill/>
            <a:ln>
              <a:noFill/>
            </a:ln>
          </p:spPr>
        </p:pic>
      </p:grpSp>
      <p:grpSp>
        <p:nvGrpSpPr>
          <p:cNvPr id="478" name="Google Shape;478;p18"/>
          <p:cNvGrpSpPr/>
          <p:nvPr/>
        </p:nvGrpSpPr>
        <p:grpSpPr>
          <a:xfrm>
            <a:off x="9062806" y="2445070"/>
            <a:ext cx="5385153" cy="6707846"/>
            <a:chOff x="9062806" y="2445070"/>
            <a:chExt cx="5385153" cy="6707846"/>
          </a:xfrm>
        </p:grpSpPr>
        <p:grpSp>
          <p:nvGrpSpPr>
            <p:cNvPr id="479" name="Google Shape;479;p18"/>
            <p:cNvGrpSpPr/>
            <p:nvPr/>
          </p:nvGrpSpPr>
          <p:grpSpPr>
            <a:xfrm>
              <a:off x="9062806" y="2445070"/>
              <a:ext cx="5385153" cy="6593849"/>
              <a:chOff x="-3810" y="0"/>
              <a:chExt cx="4731818" cy="1797798"/>
            </a:xfrm>
          </p:grpSpPr>
          <p:sp>
            <p:nvSpPr>
              <p:cNvPr id="480" name="Google Shape;480;p18"/>
              <p:cNvSpPr/>
              <p:nvPr/>
            </p:nvSpPr>
            <p:spPr>
              <a:xfrm>
                <a:off x="10160" y="16510"/>
                <a:ext cx="4702607" cy="1771128"/>
              </a:xfrm>
              <a:custGeom>
                <a:rect b="b" l="l" r="r" t="t"/>
                <a:pathLst>
                  <a:path extrusionOk="0" h="1771128" w="4702607">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481" name="Google Shape;481;p18"/>
              <p:cNvSpPr/>
              <p:nvPr/>
            </p:nvSpPr>
            <p:spPr>
              <a:xfrm>
                <a:off x="-3810" y="0"/>
                <a:ext cx="4731818" cy="1797798"/>
              </a:xfrm>
              <a:custGeom>
                <a:rect b="b" l="l" r="r" t="t"/>
                <a:pathLst>
                  <a:path extrusionOk="0" h="1797798" w="4731818">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2" name="Google Shape;482;p18"/>
            <p:cNvSpPr txBox="1"/>
            <p:nvPr/>
          </p:nvSpPr>
          <p:spPr>
            <a:xfrm>
              <a:off x="9786031" y="5902497"/>
              <a:ext cx="4004088" cy="461665"/>
            </a:xfrm>
            <a:prstGeom prst="rect">
              <a:avLst/>
            </a:prstGeom>
            <a:solidFill>
              <a:srgbClr val="FCD7D7"/>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FAT MAN (người đàn ông béo)</a:t>
              </a:r>
              <a:endParaRPr/>
            </a:p>
          </p:txBody>
        </p:sp>
        <p:sp>
          <p:nvSpPr>
            <p:cNvPr id="483" name="Google Shape;483;p18"/>
            <p:cNvSpPr/>
            <p:nvPr/>
          </p:nvSpPr>
          <p:spPr>
            <a:xfrm>
              <a:off x="9218801" y="6732563"/>
              <a:ext cx="5199077" cy="2420353"/>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b="1" lang="en-US" sz="2000">
                  <a:solidFill>
                    <a:srgbClr val="333333"/>
                  </a:solidFill>
                  <a:latin typeface="Calibri"/>
                  <a:ea typeface="Calibri"/>
                  <a:cs typeface="Calibri"/>
                  <a:sym typeface="Calibri"/>
                </a:rPr>
                <a:t>70.000 -  là số người thiệt mạng vì quả bom nguyên tử Mỹ thả xuống Nagasaki. Qủa bom này chứa nhiên liệu plutonium khiến sức công phá của nó thấp hơn nhiều so với quả bom “Little Boy”.</a:t>
              </a:r>
              <a:endParaRPr b="1" sz="2000">
                <a:solidFill>
                  <a:schemeClr val="lt1"/>
                </a:solidFill>
                <a:latin typeface="Calibri"/>
                <a:ea typeface="Calibri"/>
                <a:cs typeface="Calibri"/>
                <a:sym typeface="Calibri"/>
              </a:endParaRPr>
            </a:p>
          </p:txBody>
        </p:sp>
        <p:pic>
          <p:nvPicPr>
            <p:cNvPr descr="5 loại bom nguyên tử khủng khiếp nhất lịch sử thế giới | Quốc tế | Báo Nghệ  An điện tử" id="484" name="Google Shape;484;p18"/>
            <p:cNvPicPr preferRelativeResize="0"/>
            <p:nvPr/>
          </p:nvPicPr>
          <p:blipFill rotWithShape="1">
            <a:blip r:embed="rId10">
              <a:alphaModFix/>
            </a:blip>
            <a:srcRect b="6681" l="0" r="1" t="1890"/>
            <a:stretch/>
          </p:blipFill>
          <p:spPr>
            <a:xfrm>
              <a:off x="9786031" y="2836108"/>
              <a:ext cx="3993657" cy="2939377"/>
            </a:xfrm>
            <a:prstGeom prst="rect">
              <a:avLst/>
            </a:prstGeom>
            <a:noFill/>
            <a:ln>
              <a:noFill/>
            </a:ln>
          </p:spPr>
        </p:pic>
      </p:grpSp>
      <p:grpSp>
        <p:nvGrpSpPr>
          <p:cNvPr id="485" name="Google Shape;485;p18"/>
          <p:cNvGrpSpPr/>
          <p:nvPr/>
        </p:nvGrpSpPr>
        <p:grpSpPr>
          <a:xfrm>
            <a:off x="301710" y="358431"/>
            <a:ext cx="7190688" cy="1408398"/>
            <a:chOff x="301710" y="358431"/>
            <a:chExt cx="7190688" cy="1408398"/>
          </a:xfrm>
        </p:grpSpPr>
        <p:sp>
          <p:nvSpPr>
            <p:cNvPr id="486" name="Google Shape;486;p18"/>
            <p:cNvSpPr/>
            <p:nvPr/>
          </p:nvSpPr>
          <p:spPr>
            <a:xfrm>
              <a:off x="457200" y="358431"/>
              <a:ext cx="7035198"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chemeClr val="dk1"/>
                  </a:solidFill>
                  <a:latin typeface="Times New Roman"/>
                  <a:ea typeface="Times New Roman"/>
                  <a:cs typeface="Times New Roman"/>
                  <a:sym typeface="Times New Roman"/>
                </a:rPr>
                <a:t>Tìm hiểu bài</a:t>
              </a:r>
              <a:endParaRPr b="1" sz="6400">
                <a:solidFill>
                  <a:schemeClr val="dk1"/>
                </a:solidFill>
                <a:latin typeface="Times New Roman"/>
                <a:ea typeface="Times New Roman"/>
                <a:cs typeface="Times New Roman"/>
                <a:sym typeface="Times New Roman"/>
              </a:endParaRPr>
            </a:p>
          </p:txBody>
        </p:sp>
        <p:sp>
          <p:nvSpPr>
            <p:cNvPr id="487" name="Google Shape;487;p18"/>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18"/>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2</a:t>
              </a:r>
              <a:endParaRPr b="1" sz="8000">
                <a:solidFill>
                  <a:schemeClr val="lt1"/>
                </a:solidFill>
                <a:latin typeface="Times New Roman"/>
                <a:ea typeface="Times New Roman"/>
                <a:cs typeface="Times New Roman"/>
                <a:sym typeface="Times New Roman"/>
              </a:endParaRPr>
            </a:p>
          </p:txBody>
        </p:sp>
      </p:grpSp>
      <p:pic>
        <p:nvPicPr>
          <p:cNvPr id="489" name="Google Shape;489;p18"/>
          <p:cNvPicPr preferRelativeResize="0"/>
          <p:nvPr/>
        </p:nvPicPr>
        <p:blipFill rotWithShape="1">
          <a:blip r:embed="rId11">
            <a:alphaModFix/>
          </a:blip>
          <a:srcRect b="0" l="0" r="0" t="0"/>
          <a:stretch/>
        </p:blipFill>
        <p:spPr>
          <a:xfrm>
            <a:off x="152400" y="168134"/>
            <a:ext cx="1836241" cy="1836241"/>
          </a:xfrm>
          <a:prstGeom prst="ellipse">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2000"/>
                                        <p:tgtEl>
                                          <p:spTgt spid="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20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493" name="Shape 493"/>
        <p:cNvGrpSpPr/>
        <p:nvPr/>
      </p:nvGrpSpPr>
      <p:grpSpPr>
        <a:xfrm>
          <a:off x="0" y="0"/>
          <a:ext cx="0" cy="0"/>
          <a:chOff x="0" y="0"/>
          <a:chExt cx="0" cy="0"/>
        </a:xfrm>
      </p:grpSpPr>
      <p:pic>
        <p:nvPicPr>
          <p:cNvPr id="494" name="Google Shape;494;p19"/>
          <p:cNvPicPr preferRelativeResize="0"/>
          <p:nvPr/>
        </p:nvPicPr>
        <p:blipFill rotWithShape="1">
          <a:blip r:embed="rId3">
            <a:alphaModFix/>
          </a:blip>
          <a:srcRect b="0" l="0" r="0" t="0"/>
          <a:stretch/>
        </p:blipFill>
        <p:spPr>
          <a:xfrm rot="594513">
            <a:off x="7058037" y="-1375775"/>
            <a:ext cx="4171925" cy="2927933"/>
          </a:xfrm>
          <a:prstGeom prst="rect">
            <a:avLst/>
          </a:prstGeom>
          <a:noFill/>
          <a:ln>
            <a:noFill/>
          </a:ln>
        </p:spPr>
      </p:pic>
      <p:pic>
        <p:nvPicPr>
          <p:cNvPr id="495" name="Google Shape;495;p19"/>
          <p:cNvPicPr preferRelativeResize="0"/>
          <p:nvPr/>
        </p:nvPicPr>
        <p:blipFill rotWithShape="1">
          <a:blip r:embed="rId4">
            <a:alphaModFix/>
          </a:blip>
          <a:srcRect b="0" l="0" r="0" t="0"/>
          <a:stretch/>
        </p:blipFill>
        <p:spPr>
          <a:xfrm>
            <a:off x="14654302" y="6422241"/>
            <a:ext cx="4967960" cy="5264065"/>
          </a:xfrm>
          <a:prstGeom prst="rect">
            <a:avLst/>
          </a:prstGeom>
          <a:noFill/>
          <a:ln>
            <a:noFill/>
          </a:ln>
        </p:spPr>
      </p:pic>
      <p:grpSp>
        <p:nvGrpSpPr>
          <p:cNvPr id="496" name="Google Shape;496;p19"/>
          <p:cNvGrpSpPr/>
          <p:nvPr/>
        </p:nvGrpSpPr>
        <p:grpSpPr>
          <a:xfrm>
            <a:off x="3635876" y="1028700"/>
            <a:ext cx="11136998" cy="8529793"/>
            <a:chOff x="-3810" y="0"/>
            <a:chExt cx="2030413" cy="2351564"/>
          </a:xfrm>
        </p:grpSpPr>
        <p:sp>
          <p:nvSpPr>
            <p:cNvPr id="497" name="Google Shape;497;p19"/>
            <p:cNvSpPr/>
            <p:nvPr/>
          </p:nvSpPr>
          <p:spPr>
            <a:xfrm>
              <a:off x="10160" y="16510"/>
              <a:ext cx="2001203" cy="2324894"/>
            </a:xfrm>
            <a:custGeom>
              <a:rect b="b" l="l" r="r" t="t"/>
              <a:pathLst>
                <a:path extrusionOk="0" h="2324894" w="2001203">
                  <a:moveTo>
                    <a:pt x="2001203" y="2324894"/>
                  </a:moveTo>
                  <a:lnTo>
                    <a:pt x="0" y="2317274"/>
                  </a:lnTo>
                  <a:lnTo>
                    <a:pt x="0" y="819561"/>
                  </a:lnTo>
                  <a:lnTo>
                    <a:pt x="17780" y="19050"/>
                  </a:lnTo>
                  <a:lnTo>
                    <a:pt x="995750" y="0"/>
                  </a:lnTo>
                  <a:lnTo>
                    <a:pt x="1982153" y="5080"/>
                  </a:lnTo>
                  <a:close/>
                </a:path>
              </a:pathLst>
            </a:custGeom>
            <a:solidFill>
              <a:srgbClr val="FFFFFF"/>
            </a:solidFill>
            <a:ln cap="flat" cmpd="sng" w="9525">
              <a:solidFill>
                <a:srgbClr val="000000"/>
              </a:solidFill>
              <a:prstDash val="solid"/>
              <a:round/>
              <a:headEnd len="sm" w="sm" type="none"/>
              <a:tailEnd len="sm" w="sm" type="none"/>
            </a:ln>
          </p:spPr>
        </p:sp>
        <p:sp>
          <p:nvSpPr>
            <p:cNvPr id="498" name="Google Shape;498;p19"/>
            <p:cNvSpPr/>
            <p:nvPr/>
          </p:nvSpPr>
          <p:spPr>
            <a:xfrm>
              <a:off x="-3810" y="0"/>
              <a:ext cx="2030413" cy="2351564"/>
            </a:xfrm>
            <a:custGeom>
              <a:rect b="b" l="l" r="r" t="t"/>
              <a:pathLst>
                <a:path extrusionOk="0" h="2351564" w="2030413">
                  <a:moveTo>
                    <a:pt x="1996123" y="21590"/>
                  </a:moveTo>
                  <a:cubicBezTo>
                    <a:pt x="1997393" y="34290"/>
                    <a:pt x="1997393" y="44450"/>
                    <a:pt x="1998663" y="54610"/>
                  </a:cubicBezTo>
                  <a:cubicBezTo>
                    <a:pt x="2001203" y="98777"/>
                    <a:pt x="2002473" y="148642"/>
                    <a:pt x="2005013" y="196727"/>
                  </a:cubicBezTo>
                  <a:cubicBezTo>
                    <a:pt x="2005013" y="266182"/>
                    <a:pt x="2017713" y="1635696"/>
                    <a:pt x="2024063" y="1705152"/>
                  </a:cubicBezTo>
                  <a:cubicBezTo>
                    <a:pt x="2030413" y="1810225"/>
                    <a:pt x="2026603" y="1917079"/>
                    <a:pt x="2026603" y="2022152"/>
                  </a:cubicBezTo>
                  <a:cubicBezTo>
                    <a:pt x="2026603" y="2114759"/>
                    <a:pt x="2027873" y="2200243"/>
                    <a:pt x="2029143" y="2290604"/>
                  </a:cubicBezTo>
                  <a:cubicBezTo>
                    <a:pt x="2029143" y="2312194"/>
                    <a:pt x="2029143" y="2326164"/>
                    <a:pt x="2029143" y="2350294"/>
                  </a:cubicBezTo>
                  <a:cubicBezTo>
                    <a:pt x="2006283" y="2350294"/>
                    <a:pt x="1985963" y="2351564"/>
                    <a:pt x="1964618" y="2350294"/>
                  </a:cubicBezTo>
                  <a:cubicBezTo>
                    <a:pt x="1865783" y="2345214"/>
                    <a:pt x="1765428" y="2351564"/>
                    <a:pt x="1666593" y="2346484"/>
                  </a:cubicBezTo>
                  <a:cubicBezTo>
                    <a:pt x="1607292" y="2342674"/>
                    <a:pt x="1549511" y="2345214"/>
                    <a:pt x="1490210" y="2342674"/>
                  </a:cubicBezTo>
                  <a:cubicBezTo>
                    <a:pt x="1462841" y="2341404"/>
                    <a:pt x="1435471" y="2340134"/>
                    <a:pt x="1408101" y="2338864"/>
                  </a:cubicBezTo>
                  <a:cubicBezTo>
                    <a:pt x="1391375" y="2338864"/>
                    <a:pt x="1376170" y="2340134"/>
                    <a:pt x="1359444" y="2340134"/>
                  </a:cubicBezTo>
                  <a:cubicBezTo>
                    <a:pt x="1316869" y="2338864"/>
                    <a:pt x="1199787" y="2340134"/>
                    <a:pt x="1157212" y="2338864"/>
                  </a:cubicBezTo>
                  <a:cubicBezTo>
                    <a:pt x="1126802" y="2337594"/>
                    <a:pt x="518586" y="2346484"/>
                    <a:pt x="488176" y="2345214"/>
                  </a:cubicBezTo>
                  <a:cubicBezTo>
                    <a:pt x="480573" y="2345214"/>
                    <a:pt x="471450" y="2346484"/>
                    <a:pt x="463847" y="2346484"/>
                  </a:cubicBezTo>
                  <a:cubicBezTo>
                    <a:pt x="445601" y="2346484"/>
                    <a:pt x="428875" y="2347754"/>
                    <a:pt x="410628" y="2347754"/>
                  </a:cubicBezTo>
                  <a:cubicBezTo>
                    <a:pt x="365012" y="2347754"/>
                    <a:pt x="320916" y="2346484"/>
                    <a:pt x="275300" y="2345214"/>
                  </a:cubicBezTo>
                  <a:cubicBezTo>
                    <a:pt x="247931" y="2343944"/>
                    <a:pt x="220561" y="2342674"/>
                    <a:pt x="194712" y="2341404"/>
                  </a:cubicBezTo>
                  <a:cubicBezTo>
                    <a:pt x="146055" y="2340134"/>
                    <a:pt x="97397"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9384" y="30480"/>
                    <a:pt x="83713" y="29210"/>
                  </a:cubicBezTo>
                  <a:cubicBezTo>
                    <a:pt x="124767" y="25400"/>
                    <a:pt x="165822" y="22860"/>
                    <a:pt x="208397" y="20320"/>
                  </a:cubicBezTo>
                  <a:cubicBezTo>
                    <a:pt x="237287" y="17780"/>
                    <a:pt x="266177" y="16510"/>
                    <a:pt x="293547" y="13970"/>
                  </a:cubicBezTo>
                  <a:cubicBezTo>
                    <a:pt x="320916" y="11430"/>
                    <a:pt x="349807" y="8890"/>
                    <a:pt x="377176" y="8890"/>
                  </a:cubicBezTo>
                  <a:cubicBezTo>
                    <a:pt x="407587" y="7620"/>
                    <a:pt x="437998" y="10160"/>
                    <a:pt x="468409" y="8890"/>
                  </a:cubicBezTo>
                  <a:cubicBezTo>
                    <a:pt x="506422" y="8890"/>
                    <a:pt x="1195226" y="6350"/>
                    <a:pt x="1233239" y="5080"/>
                  </a:cubicBezTo>
                  <a:cubicBezTo>
                    <a:pt x="1269732" y="3810"/>
                    <a:pt x="1306225" y="2540"/>
                    <a:pt x="1344239" y="2540"/>
                  </a:cubicBezTo>
                  <a:cubicBezTo>
                    <a:pt x="1406581" y="1270"/>
                    <a:pt x="1467402" y="0"/>
                    <a:pt x="1529744" y="0"/>
                  </a:cubicBezTo>
                  <a:cubicBezTo>
                    <a:pt x="1555593" y="0"/>
                    <a:pt x="1582963" y="2540"/>
                    <a:pt x="1608812" y="2540"/>
                  </a:cubicBezTo>
                  <a:cubicBezTo>
                    <a:pt x="1680277" y="3810"/>
                    <a:pt x="1753263" y="5080"/>
                    <a:pt x="1824729" y="7620"/>
                  </a:cubicBezTo>
                  <a:cubicBezTo>
                    <a:pt x="1862742" y="8890"/>
                    <a:pt x="1900755" y="12700"/>
                    <a:pt x="1938769" y="16510"/>
                  </a:cubicBezTo>
                  <a:cubicBezTo>
                    <a:pt x="1947892" y="16510"/>
                    <a:pt x="1957015" y="16510"/>
                    <a:pt x="1964618" y="16510"/>
                  </a:cubicBezTo>
                  <a:cubicBezTo>
                    <a:pt x="1977073" y="17780"/>
                    <a:pt x="1985963" y="20320"/>
                    <a:pt x="1996123" y="21590"/>
                  </a:cubicBezTo>
                  <a:close/>
                  <a:moveTo>
                    <a:pt x="2006283" y="2333784"/>
                  </a:moveTo>
                  <a:cubicBezTo>
                    <a:pt x="2007553" y="2317274"/>
                    <a:pt x="2008823" y="2304574"/>
                    <a:pt x="2008823" y="2291874"/>
                  </a:cubicBezTo>
                  <a:cubicBezTo>
                    <a:pt x="2007553" y="2191338"/>
                    <a:pt x="2006283" y="2096950"/>
                    <a:pt x="2006283" y="1995439"/>
                  </a:cubicBezTo>
                  <a:cubicBezTo>
                    <a:pt x="2006283" y="1949135"/>
                    <a:pt x="2008823" y="1902832"/>
                    <a:pt x="2007553" y="1856528"/>
                  </a:cubicBezTo>
                  <a:cubicBezTo>
                    <a:pt x="2007553" y="1813787"/>
                    <a:pt x="2006283" y="1769264"/>
                    <a:pt x="2005013" y="1726522"/>
                  </a:cubicBezTo>
                  <a:cubicBezTo>
                    <a:pt x="1999933" y="1660629"/>
                    <a:pt x="1988503" y="296457"/>
                    <a:pt x="1988503" y="230564"/>
                  </a:cubicBezTo>
                  <a:cubicBezTo>
                    <a:pt x="1985963" y="175356"/>
                    <a:pt x="1983423" y="118367"/>
                    <a:pt x="1980883" y="63500"/>
                  </a:cubicBezTo>
                  <a:cubicBezTo>
                    <a:pt x="1979613" y="44450"/>
                    <a:pt x="1978343" y="43180"/>
                    <a:pt x="1960056" y="41910"/>
                  </a:cubicBezTo>
                  <a:cubicBezTo>
                    <a:pt x="1955495" y="41910"/>
                    <a:pt x="1952454" y="41910"/>
                    <a:pt x="1947892" y="40640"/>
                  </a:cubicBezTo>
                  <a:cubicBezTo>
                    <a:pt x="1909879" y="36830"/>
                    <a:pt x="1870345" y="31750"/>
                    <a:pt x="1832331" y="30480"/>
                  </a:cubicBezTo>
                  <a:cubicBezTo>
                    <a:pt x="1739578" y="26670"/>
                    <a:pt x="1645305" y="25400"/>
                    <a:pt x="1552552" y="22860"/>
                  </a:cubicBezTo>
                  <a:cubicBezTo>
                    <a:pt x="1538867" y="22860"/>
                    <a:pt x="1523662" y="22860"/>
                    <a:pt x="1509977" y="22860"/>
                  </a:cubicBezTo>
                  <a:cubicBezTo>
                    <a:pt x="1487169" y="22860"/>
                    <a:pt x="1464361" y="22860"/>
                    <a:pt x="1443074" y="22860"/>
                  </a:cubicBezTo>
                  <a:cubicBezTo>
                    <a:pt x="1394416" y="22860"/>
                    <a:pt x="1345759" y="22860"/>
                    <a:pt x="1298622" y="24130"/>
                  </a:cubicBezTo>
                  <a:cubicBezTo>
                    <a:pt x="1257568" y="25400"/>
                    <a:pt x="565723" y="29210"/>
                    <a:pt x="524669" y="29210"/>
                  </a:cubicBezTo>
                  <a:cubicBezTo>
                    <a:pt x="457765" y="29210"/>
                    <a:pt x="390861" y="26670"/>
                    <a:pt x="323958" y="33020"/>
                  </a:cubicBezTo>
                  <a:cubicBezTo>
                    <a:pt x="288985" y="36830"/>
                    <a:pt x="255533" y="36830"/>
                    <a:pt x="222082" y="38100"/>
                  </a:cubicBezTo>
                  <a:cubicBezTo>
                    <a:pt x="164301" y="41910"/>
                    <a:pt x="106521"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2425" y="2316004"/>
                    <a:pt x="83713" y="2317274"/>
                    <a:pt x="103480" y="2317274"/>
                  </a:cubicBezTo>
                  <a:cubicBezTo>
                    <a:pt x="132370" y="2317274"/>
                    <a:pt x="162781" y="2314734"/>
                    <a:pt x="191671" y="2317274"/>
                  </a:cubicBezTo>
                  <a:cubicBezTo>
                    <a:pt x="238807" y="2321084"/>
                    <a:pt x="285944" y="2323624"/>
                    <a:pt x="333081" y="2322354"/>
                  </a:cubicBezTo>
                  <a:cubicBezTo>
                    <a:pt x="363492" y="2321084"/>
                    <a:pt x="392382" y="2323624"/>
                    <a:pt x="422793" y="2323624"/>
                  </a:cubicBezTo>
                  <a:cubicBezTo>
                    <a:pt x="466888" y="2323624"/>
                    <a:pt x="510984" y="2322354"/>
                    <a:pt x="555079" y="2323624"/>
                  </a:cubicBezTo>
                  <a:cubicBezTo>
                    <a:pt x="620462" y="2324894"/>
                    <a:pt x="1338156" y="2314734"/>
                    <a:pt x="1405060" y="2317274"/>
                  </a:cubicBezTo>
                  <a:cubicBezTo>
                    <a:pt x="1433950" y="2318544"/>
                    <a:pt x="1462841" y="2319814"/>
                    <a:pt x="1490210" y="2319814"/>
                  </a:cubicBezTo>
                  <a:cubicBezTo>
                    <a:pt x="1540388" y="2322354"/>
                    <a:pt x="1589045" y="2318544"/>
                    <a:pt x="1639223" y="2322354"/>
                  </a:cubicBezTo>
                  <a:cubicBezTo>
                    <a:pt x="1680277" y="2324894"/>
                    <a:pt x="1721332" y="2324894"/>
                    <a:pt x="1762387" y="2327434"/>
                  </a:cubicBezTo>
                  <a:cubicBezTo>
                    <a:pt x="1823208" y="2331244"/>
                    <a:pt x="1884030" y="2333784"/>
                    <a:pt x="1944851" y="2335054"/>
                  </a:cubicBezTo>
                  <a:cubicBezTo>
                    <a:pt x="1967659" y="2335054"/>
                    <a:pt x="1985963" y="2333784"/>
                    <a:pt x="2006283" y="233378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 name="Google Shape;499;p19"/>
          <p:cNvGrpSpPr/>
          <p:nvPr/>
        </p:nvGrpSpPr>
        <p:grpSpPr>
          <a:xfrm rot="10800000">
            <a:off x="3530636" y="1033336"/>
            <a:ext cx="11263962" cy="1159729"/>
            <a:chOff x="-3810" y="0"/>
            <a:chExt cx="1975451" cy="317554"/>
          </a:xfrm>
        </p:grpSpPr>
        <p:sp>
          <p:nvSpPr>
            <p:cNvPr id="500" name="Google Shape;500;p19"/>
            <p:cNvSpPr/>
            <p:nvPr/>
          </p:nvSpPr>
          <p:spPr>
            <a:xfrm>
              <a:off x="10160" y="16510"/>
              <a:ext cx="1946241" cy="290884"/>
            </a:xfrm>
            <a:custGeom>
              <a:rect b="b" l="l" r="r" t="t"/>
              <a:pathLst>
                <a:path extrusionOk="0" h="290884" w="1946241">
                  <a:moveTo>
                    <a:pt x="1946241" y="290884"/>
                  </a:moveTo>
                  <a:lnTo>
                    <a:pt x="0" y="283264"/>
                  </a:lnTo>
                  <a:lnTo>
                    <a:pt x="0" y="114113"/>
                  </a:lnTo>
                  <a:lnTo>
                    <a:pt x="17780" y="19050"/>
                  </a:lnTo>
                  <a:lnTo>
                    <a:pt x="968340" y="0"/>
                  </a:lnTo>
                  <a:lnTo>
                    <a:pt x="1927191" y="5080"/>
                  </a:lnTo>
                  <a:close/>
                </a:path>
              </a:pathLst>
            </a:custGeom>
            <a:solidFill>
              <a:srgbClr val="FCD7D7"/>
            </a:solidFill>
            <a:ln>
              <a:noFill/>
            </a:ln>
          </p:spPr>
        </p:sp>
        <p:sp>
          <p:nvSpPr>
            <p:cNvPr id="501" name="Google Shape;501;p19"/>
            <p:cNvSpPr/>
            <p:nvPr/>
          </p:nvSpPr>
          <p:spPr>
            <a:xfrm>
              <a:off x="-3810" y="0"/>
              <a:ext cx="1975451" cy="317554"/>
            </a:xfrm>
            <a:custGeom>
              <a:rect b="b" l="l" r="r" t="t"/>
              <a:pathLst>
                <a:path extrusionOk="0" h="317554" w="1975451">
                  <a:moveTo>
                    <a:pt x="1941161" y="21590"/>
                  </a:moveTo>
                  <a:cubicBezTo>
                    <a:pt x="1942431" y="34290"/>
                    <a:pt x="1942431" y="44450"/>
                    <a:pt x="1943701" y="54610"/>
                  </a:cubicBezTo>
                  <a:cubicBezTo>
                    <a:pt x="1946241" y="67305"/>
                    <a:pt x="1947511" y="71587"/>
                    <a:pt x="1950051" y="75717"/>
                  </a:cubicBezTo>
                  <a:cubicBezTo>
                    <a:pt x="1950051" y="81681"/>
                    <a:pt x="1962751" y="199294"/>
                    <a:pt x="1969101" y="205259"/>
                  </a:cubicBezTo>
                  <a:cubicBezTo>
                    <a:pt x="1975451" y="214283"/>
                    <a:pt x="1971641" y="223459"/>
                    <a:pt x="1971641" y="232483"/>
                  </a:cubicBezTo>
                  <a:cubicBezTo>
                    <a:pt x="1971641" y="240436"/>
                    <a:pt x="1972911" y="247777"/>
                    <a:pt x="1974181" y="256594"/>
                  </a:cubicBezTo>
                  <a:cubicBezTo>
                    <a:pt x="1974181" y="278184"/>
                    <a:pt x="1974181" y="292154"/>
                    <a:pt x="1974181" y="316284"/>
                  </a:cubicBezTo>
                  <a:cubicBezTo>
                    <a:pt x="1951321" y="316284"/>
                    <a:pt x="1931001" y="317554"/>
                    <a:pt x="1909835" y="316284"/>
                  </a:cubicBezTo>
                  <a:cubicBezTo>
                    <a:pt x="1813833" y="311204"/>
                    <a:pt x="1716354" y="317554"/>
                    <a:pt x="1620353" y="312474"/>
                  </a:cubicBezTo>
                  <a:cubicBezTo>
                    <a:pt x="1562752" y="308664"/>
                    <a:pt x="1506628" y="311204"/>
                    <a:pt x="1449027" y="308664"/>
                  </a:cubicBezTo>
                  <a:cubicBezTo>
                    <a:pt x="1422441" y="307394"/>
                    <a:pt x="1395856" y="306124"/>
                    <a:pt x="1369271" y="304854"/>
                  </a:cubicBezTo>
                  <a:cubicBezTo>
                    <a:pt x="1353025" y="304854"/>
                    <a:pt x="1338255" y="306124"/>
                    <a:pt x="1322009" y="306124"/>
                  </a:cubicBezTo>
                  <a:cubicBezTo>
                    <a:pt x="1280654" y="304854"/>
                    <a:pt x="1166929" y="306124"/>
                    <a:pt x="1125574" y="304854"/>
                  </a:cubicBezTo>
                  <a:cubicBezTo>
                    <a:pt x="1096035" y="303584"/>
                    <a:pt x="505255" y="312474"/>
                    <a:pt x="475716" y="311204"/>
                  </a:cubicBezTo>
                  <a:cubicBezTo>
                    <a:pt x="468332" y="311204"/>
                    <a:pt x="459470" y="312474"/>
                    <a:pt x="452085" y="312474"/>
                  </a:cubicBezTo>
                  <a:cubicBezTo>
                    <a:pt x="434362" y="312474"/>
                    <a:pt x="418115" y="313744"/>
                    <a:pt x="400392" y="313744"/>
                  </a:cubicBezTo>
                  <a:cubicBezTo>
                    <a:pt x="356083" y="313744"/>
                    <a:pt x="313252" y="312474"/>
                    <a:pt x="268943" y="311204"/>
                  </a:cubicBezTo>
                  <a:cubicBezTo>
                    <a:pt x="242358" y="309934"/>
                    <a:pt x="215773" y="308664"/>
                    <a:pt x="190665" y="307394"/>
                  </a:cubicBezTo>
                  <a:cubicBezTo>
                    <a:pt x="143402" y="306124"/>
                    <a:pt x="96140"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9216" y="30480"/>
                    <a:pt x="82847" y="29210"/>
                  </a:cubicBezTo>
                  <a:cubicBezTo>
                    <a:pt x="122725" y="25400"/>
                    <a:pt x="162603" y="22860"/>
                    <a:pt x="203957" y="20320"/>
                  </a:cubicBezTo>
                  <a:cubicBezTo>
                    <a:pt x="232019" y="17780"/>
                    <a:pt x="260081" y="16510"/>
                    <a:pt x="286667" y="13970"/>
                  </a:cubicBezTo>
                  <a:cubicBezTo>
                    <a:pt x="313252" y="11430"/>
                    <a:pt x="341314" y="8890"/>
                    <a:pt x="367899" y="8890"/>
                  </a:cubicBezTo>
                  <a:cubicBezTo>
                    <a:pt x="397438" y="7620"/>
                    <a:pt x="426977" y="10160"/>
                    <a:pt x="456516" y="8890"/>
                  </a:cubicBezTo>
                  <a:cubicBezTo>
                    <a:pt x="493440" y="8890"/>
                    <a:pt x="1162498" y="6350"/>
                    <a:pt x="1199422" y="5080"/>
                  </a:cubicBezTo>
                  <a:cubicBezTo>
                    <a:pt x="1234869" y="3810"/>
                    <a:pt x="1270316" y="2540"/>
                    <a:pt x="1307239" y="2540"/>
                  </a:cubicBezTo>
                  <a:cubicBezTo>
                    <a:pt x="1367794" y="1270"/>
                    <a:pt x="1426872" y="0"/>
                    <a:pt x="1487427" y="0"/>
                  </a:cubicBezTo>
                  <a:cubicBezTo>
                    <a:pt x="1512535" y="0"/>
                    <a:pt x="1539120" y="2540"/>
                    <a:pt x="1564229" y="2540"/>
                  </a:cubicBezTo>
                  <a:cubicBezTo>
                    <a:pt x="1633645" y="3810"/>
                    <a:pt x="1704539" y="5080"/>
                    <a:pt x="1773956" y="7620"/>
                  </a:cubicBezTo>
                  <a:cubicBezTo>
                    <a:pt x="1810879" y="8890"/>
                    <a:pt x="1847803" y="12700"/>
                    <a:pt x="1884727" y="16510"/>
                  </a:cubicBezTo>
                  <a:cubicBezTo>
                    <a:pt x="1893588" y="16510"/>
                    <a:pt x="1902450" y="16510"/>
                    <a:pt x="1909835" y="16510"/>
                  </a:cubicBezTo>
                  <a:cubicBezTo>
                    <a:pt x="1922111" y="17780"/>
                    <a:pt x="1931001" y="20320"/>
                    <a:pt x="1941161" y="21590"/>
                  </a:cubicBezTo>
                  <a:close/>
                  <a:moveTo>
                    <a:pt x="1951321" y="299774"/>
                  </a:moveTo>
                  <a:cubicBezTo>
                    <a:pt x="1952591" y="283264"/>
                    <a:pt x="1953862" y="270564"/>
                    <a:pt x="1953862" y="257864"/>
                  </a:cubicBezTo>
                  <a:cubicBezTo>
                    <a:pt x="1952591" y="247012"/>
                    <a:pt x="1951321" y="238906"/>
                    <a:pt x="1951321" y="230189"/>
                  </a:cubicBezTo>
                  <a:cubicBezTo>
                    <a:pt x="1951321" y="226212"/>
                    <a:pt x="1953862" y="222236"/>
                    <a:pt x="1952591" y="218259"/>
                  </a:cubicBezTo>
                  <a:cubicBezTo>
                    <a:pt x="1952591" y="214588"/>
                    <a:pt x="1951321" y="210765"/>
                    <a:pt x="1950051" y="207094"/>
                  </a:cubicBezTo>
                  <a:cubicBezTo>
                    <a:pt x="1944971" y="201435"/>
                    <a:pt x="1933541" y="84281"/>
                    <a:pt x="1933541" y="78623"/>
                  </a:cubicBezTo>
                  <a:cubicBezTo>
                    <a:pt x="1931001" y="73881"/>
                    <a:pt x="1928462" y="68987"/>
                    <a:pt x="1925921" y="63500"/>
                  </a:cubicBezTo>
                  <a:cubicBezTo>
                    <a:pt x="1924651" y="44450"/>
                    <a:pt x="1923381" y="43180"/>
                    <a:pt x="1905404" y="41910"/>
                  </a:cubicBezTo>
                  <a:cubicBezTo>
                    <a:pt x="1900973" y="41910"/>
                    <a:pt x="1898019" y="41910"/>
                    <a:pt x="1893589" y="40640"/>
                  </a:cubicBezTo>
                  <a:cubicBezTo>
                    <a:pt x="1856665" y="36830"/>
                    <a:pt x="1818264" y="31750"/>
                    <a:pt x="1781340" y="30480"/>
                  </a:cubicBezTo>
                  <a:cubicBezTo>
                    <a:pt x="1691246" y="26670"/>
                    <a:pt x="1599675" y="25400"/>
                    <a:pt x="1509582" y="22860"/>
                  </a:cubicBezTo>
                  <a:cubicBezTo>
                    <a:pt x="1496289" y="22860"/>
                    <a:pt x="1481520" y="22860"/>
                    <a:pt x="1468227" y="22860"/>
                  </a:cubicBezTo>
                  <a:cubicBezTo>
                    <a:pt x="1446073" y="22860"/>
                    <a:pt x="1423918" y="22860"/>
                    <a:pt x="1403241" y="22860"/>
                  </a:cubicBezTo>
                  <a:cubicBezTo>
                    <a:pt x="1355979" y="22860"/>
                    <a:pt x="1308716" y="22860"/>
                    <a:pt x="1262931" y="24130"/>
                  </a:cubicBezTo>
                  <a:cubicBezTo>
                    <a:pt x="1223053" y="25400"/>
                    <a:pt x="551041" y="29210"/>
                    <a:pt x="511163" y="29210"/>
                  </a:cubicBezTo>
                  <a:cubicBezTo>
                    <a:pt x="446177" y="29210"/>
                    <a:pt x="381191" y="26670"/>
                    <a:pt x="316206" y="33020"/>
                  </a:cubicBezTo>
                  <a:cubicBezTo>
                    <a:pt x="282236" y="36830"/>
                    <a:pt x="249743" y="36830"/>
                    <a:pt x="217250" y="38100"/>
                  </a:cubicBezTo>
                  <a:cubicBezTo>
                    <a:pt x="161126" y="41910"/>
                    <a:pt x="105002"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62170" y="281994"/>
                    <a:pt x="82847" y="283264"/>
                    <a:pt x="102048" y="283264"/>
                  </a:cubicBezTo>
                  <a:cubicBezTo>
                    <a:pt x="130110" y="283264"/>
                    <a:pt x="159649" y="280724"/>
                    <a:pt x="187711" y="283264"/>
                  </a:cubicBezTo>
                  <a:cubicBezTo>
                    <a:pt x="233496" y="287074"/>
                    <a:pt x="279282" y="289614"/>
                    <a:pt x="325067" y="288344"/>
                  </a:cubicBezTo>
                  <a:cubicBezTo>
                    <a:pt x="354606" y="287074"/>
                    <a:pt x="382668" y="289614"/>
                    <a:pt x="412207" y="289614"/>
                  </a:cubicBezTo>
                  <a:cubicBezTo>
                    <a:pt x="455039" y="289614"/>
                    <a:pt x="497870" y="288344"/>
                    <a:pt x="540702" y="289614"/>
                  </a:cubicBezTo>
                  <a:cubicBezTo>
                    <a:pt x="604211" y="290884"/>
                    <a:pt x="1301331" y="280724"/>
                    <a:pt x="1366317" y="283264"/>
                  </a:cubicBezTo>
                  <a:cubicBezTo>
                    <a:pt x="1394379" y="284534"/>
                    <a:pt x="1422441" y="285804"/>
                    <a:pt x="1449027" y="285804"/>
                  </a:cubicBezTo>
                  <a:cubicBezTo>
                    <a:pt x="1497766" y="288344"/>
                    <a:pt x="1545028" y="284534"/>
                    <a:pt x="1593768" y="288344"/>
                  </a:cubicBezTo>
                  <a:cubicBezTo>
                    <a:pt x="1633645" y="290884"/>
                    <a:pt x="1673523" y="290884"/>
                    <a:pt x="1713401" y="293424"/>
                  </a:cubicBezTo>
                  <a:cubicBezTo>
                    <a:pt x="1772479" y="297234"/>
                    <a:pt x="1831557" y="299774"/>
                    <a:pt x="1890635" y="301044"/>
                  </a:cubicBezTo>
                  <a:cubicBezTo>
                    <a:pt x="1912789" y="301044"/>
                    <a:pt x="1931001" y="299774"/>
                    <a:pt x="1951321" y="29977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02" name="Google Shape;502;p19"/>
          <p:cNvPicPr preferRelativeResize="0"/>
          <p:nvPr/>
        </p:nvPicPr>
        <p:blipFill rotWithShape="1">
          <a:blip r:embed="rId5">
            <a:alphaModFix/>
          </a:blip>
          <a:srcRect b="0" l="0" r="0" t="0"/>
          <a:stretch/>
        </p:blipFill>
        <p:spPr>
          <a:xfrm>
            <a:off x="4229458" y="1332501"/>
            <a:ext cx="843511" cy="556764"/>
          </a:xfrm>
          <a:prstGeom prst="rect">
            <a:avLst/>
          </a:prstGeom>
          <a:noFill/>
          <a:ln>
            <a:noFill/>
          </a:ln>
        </p:spPr>
      </p:pic>
      <p:pic>
        <p:nvPicPr>
          <p:cNvPr id="503" name="Google Shape;503;p19"/>
          <p:cNvPicPr preferRelativeResize="0"/>
          <p:nvPr/>
        </p:nvPicPr>
        <p:blipFill rotWithShape="1">
          <a:blip r:embed="rId6">
            <a:alphaModFix/>
          </a:blip>
          <a:srcRect b="0" l="0" r="25333" t="0"/>
          <a:stretch/>
        </p:blipFill>
        <p:spPr>
          <a:xfrm rot="1152987">
            <a:off x="-1763530" y="-4463653"/>
            <a:ext cx="7779355" cy="7518335"/>
          </a:xfrm>
          <a:prstGeom prst="rect">
            <a:avLst/>
          </a:prstGeom>
          <a:noFill/>
          <a:ln>
            <a:noFill/>
          </a:ln>
        </p:spPr>
      </p:pic>
      <p:pic>
        <p:nvPicPr>
          <p:cNvPr id="504" name="Google Shape;504;p19"/>
          <p:cNvPicPr preferRelativeResize="0"/>
          <p:nvPr/>
        </p:nvPicPr>
        <p:blipFill rotWithShape="1">
          <a:blip r:embed="rId7">
            <a:alphaModFix/>
          </a:blip>
          <a:srcRect b="0" l="0" r="0" t="0"/>
          <a:stretch/>
        </p:blipFill>
        <p:spPr>
          <a:xfrm>
            <a:off x="4697092" y="2447925"/>
            <a:ext cx="9000652" cy="6750489"/>
          </a:xfrm>
          <a:prstGeom prst="roundRect">
            <a:avLst>
              <a:gd fmla="val 16667" name="adj"/>
            </a:avLst>
          </a:prstGeom>
          <a:noFill/>
          <a:ln>
            <a:noFill/>
          </a:ln>
        </p:spPr>
      </p:pic>
      <p:sp>
        <p:nvSpPr>
          <p:cNvPr id="505" name="Google Shape;505;p19"/>
          <p:cNvSpPr txBox="1"/>
          <p:nvPr/>
        </p:nvSpPr>
        <p:spPr>
          <a:xfrm>
            <a:off x="5072969" y="1241577"/>
            <a:ext cx="983796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dk1"/>
                </a:solidFill>
                <a:latin typeface="Times New Roman"/>
                <a:ea typeface="Times New Roman"/>
                <a:cs typeface="Times New Roman"/>
                <a:sym typeface="Times New Roman"/>
              </a:rPr>
              <a:t>Video tư liệu về hai quả bom nguyên tử </a:t>
            </a:r>
            <a:endParaRPr/>
          </a:p>
        </p:txBody>
      </p:sp>
      <p:pic>
        <p:nvPicPr>
          <p:cNvPr id="506" name="Google Shape;506;p19"/>
          <p:cNvPicPr preferRelativeResize="0"/>
          <p:nvPr/>
        </p:nvPicPr>
        <p:blipFill rotWithShape="1">
          <a:blip r:embed="rId8">
            <a:alphaModFix/>
          </a:blip>
          <a:srcRect b="0" l="0" r="0" t="0"/>
          <a:stretch/>
        </p:blipFill>
        <p:spPr>
          <a:xfrm>
            <a:off x="152400" y="168134"/>
            <a:ext cx="1836241" cy="1836241"/>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5000"/>
                                        <p:tgtEl>
                                          <p:spTgt spid="5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110" name="Shape 110"/>
        <p:cNvGrpSpPr/>
        <p:nvPr/>
      </p:nvGrpSpPr>
      <p:grpSpPr>
        <a:xfrm>
          <a:off x="0" y="0"/>
          <a:ext cx="0" cy="0"/>
          <a:chOff x="0" y="0"/>
          <a:chExt cx="0" cy="0"/>
        </a:xfrm>
      </p:grpSpPr>
      <p:pic>
        <p:nvPicPr>
          <p:cNvPr id="111" name="Google Shape;111;p2"/>
          <p:cNvPicPr preferRelativeResize="0"/>
          <p:nvPr/>
        </p:nvPicPr>
        <p:blipFill rotWithShape="1">
          <a:blip r:embed="rId3">
            <a:alphaModFix/>
          </a:blip>
          <a:srcRect b="0" l="0" r="0" t="0"/>
          <a:stretch/>
        </p:blipFill>
        <p:spPr>
          <a:xfrm rot="4112195">
            <a:off x="12523804" y="-447572"/>
            <a:ext cx="10129858" cy="7309705"/>
          </a:xfrm>
          <a:prstGeom prst="rect">
            <a:avLst/>
          </a:prstGeom>
          <a:noFill/>
          <a:ln>
            <a:noFill/>
          </a:ln>
        </p:spPr>
      </p:pic>
      <p:pic>
        <p:nvPicPr>
          <p:cNvPr id="112" name="Google Shape;112;p2"/>
          <p:cNvPicPr preferRelativeResize="0"/>
          <p:nvPr/>
        </p:nvPicPr>
        <p:blipFill rotWithShape="1">
          <a:blip r:embed="rId3">
            <a:alphaModFix/>
          </a:blip>
          <a:srcRect b="0" l="0" r="25333" t="0"/>
          <a:stretch/>
        </p:blipFill>
        <p:spPr>
          <a:xfrm rot="-7064246">
            <a:off x="-2039676" y="6134556"/>
            <a:ext cx="7291568" cy="7046915"/>
          </a:xfrm>
          <a:prstGeom prst="rect">
            <a:avLst/>
          </a:prstGeom>
          <a:noFill/>
          <a:ln>
            <a:noFill/>
          </a:ln>
        </p:spPr>
      </p:pic>
      <p:pic>
        <p:nvPicPr>
          <p:cNvPr id="113" name="Google Shape;113;p2"/>
          <p:cNvPicPr preferRelativeResize="0"/>
          <p:nvPr/>
        </p:nvPicPr>
        <p:blipFill rotWithShape="1">
          <a:blip r:embed="rId4">
            <a:alphaModFix/>
          </a:blip>
          <a:srcRect b="0" l="0" r="0" t="0"/>
          <a:stretch/>
        </p:blipFill>
        <p:spPr>
          <a:xfrm rot="10800000">
            <a:off x="-345955" y="-127451"/>
            <a:ext cx="2749310" cy="2622155"/>
          </a:xfrm>
          <a:prstGeom prst="rect">
            <a:avLst/>
          </a:prstGeom>
          <a:noFill/>
          <a:ln>
            <a:noFill/>
          </a:ln>
        </p:spPr>
      </p:pic>
      <p:pic>
        <p:nvPicPr>
          <p:cNvPr id="114" name="Google Shape;114;p2"/>
          <p:cNvPicPr preferRelativeResize="0"/>
          <p:nvPr/>
        </p:nvPicPr>
        <p:blipFill rotWithShape="1">
          <a:blip r:embed="rId5">
            <a:alphaModFix/>
          </a:blip>
          <a:srcRect b="0" l="0" r="0" t="0"/>
          <a:stretch/>
        </p:blipFill>
        <p:spPr>
          <a:xfrm>
            <a:off x="1787611" y="1028700"/>
            <a:ext cx="1231489" cy="1150882"/>
          </a:xfrm>
          <a:prstGeom prst="rect">
            <a:avLst/>
          </a:prstGeom>
          <a:noFill/>
          <a:ln>
            <a:noFill/>
          </a:ln>
        </p:spPr>
      </p:pic>
      <p:pic>
        <p:nvPicPr>
          <p:cNvPr id="115" name="Google Shape;115;p2"/>
          <p:cNvPicPr preferRelativeResize="0"/>
          <p:nvPr/>
        </p:nvPicPr>
        <p:blipFill rotWithShape="1">
          <a:blip r:embed="rId6">
            <a:alphaModFix/>
          </a:blip>
          <a:srcRect b="0" l="0" r="0" t="0"/>
          <a:stretch/>
        </p:blipFill>
        <p:spPr>
          <a:xfrm>
            <a:off x="14928923" y="5989467"/>
            <a:ext cx="4660753" cy="4938546"/>
          </a:xfrm>
          <a:prstGeom prst="rect">
            <a:avLst/>
          </a:prstGeom>
          <a:noFill/>
          <a:ln>
            <a:noFill/>
          </a:ln>
        </p:spPr>
      </p:pic>
      <p:pic>
        <p:nvPicPr>
          <p:cNvPr id="116" name="Google Shape;116;p2"/>
          <p:cNvPicPr preferRelativeResize="0"/>
          <p:nvPr/>
        </p:nvPicPr>
        <p:blipFill rotWithShape="1">
          <a:blip r:embed="rId7">
            <a:alphaModFix/>
          </a:blip>
          <a:srcRect b="0" l="0" r="0" t="0"/>
          <a:stretch/>
        </p:blipFill>
        <p:spPr>
          <a:xfrm>
            <a:off x="14571961" y="9095981"/>
            <a:ext cx="1526079" cy="324639"/>
          </a:xfrm>
          <a:prstGeom prst="rect">
            <a:avLst/>
          </a:prstGeom>
          <a:noFill/>
          <a:ln>
            <a:noFill/>
          </a:ln>
        </p:spPr>
      </p:pic>
      <p:pic>
        <p:nvPicPr>
          <p:cNvPr id="117" name="Google Shape;117;p2"/>
          <p:cNvPicPr preferRelativeResize="0"/>
          <p:nvPr/>
        </p:nvPicPr>
        <p:blipFill rotWithShape="1">
          <a:blip r:embed="rId8">
            <a:alphaModFix/>
          </a:blip>
          <a:srcRect b="0" l="0" r="0" t="0"/>
          <a:stretch/>
        </p:blipFill>
        <p:spPr>
          <a:xfrm>
            <a:off x="63571" y="1604141"/>
            <a:ext cx="6357936" cy="6357936"/>
          </a:xfrm>
          <a:prstGeom prst="rect">
            <a:avLst/>
          </a:prstGeom>
          <a:noFill/>
          <a:ln>
            <a:noFill/>
          </a:ln>
        </p:spPr>
      </p:pic>
      <p:pic>
        <p:nvPicPr>
          <p:cNvPr id="118" name="Google Shape;118;p2"/>
          <p:cNvPicPr preferRelativeResize="0"/>
          <p:nvPr/>
        </p:nvPicPr>
        <p:blipFill rotWithShape="1">
          <a:blip r:embed="rId9">
            <a:alphaModFix/>
          </a:blip>
          <a:srcRect b="0" l="0" r="0" t="0"/>
          <a:stretch/>
        </p:blipFill>
        <p:spPr>
          <a:xfrm>
            <a:off x="0" y="15734"/>
            <a:ext cx="1836241" cy="1836241"/>
          </a:xfrm>
          <a:prstGeom prst="ellipse">
            <a:avLst/>
          </a:prstGeom>
          <a:noFill/>
          <a:ln>
            <a:noFill/>
          </a:ln>
        </p:spPr>
      </p:pic>
      <p:pic>
        <p:nvPicPr>
          <p:cNvPr id="119" name="Google Shape;119;p2"/>
          <p:cNvPicPr preferRelativeResize="0"/>
          <p:nvPr/>
        </p:nvPicPr>
        <p:blipFill rotWithShape="1">
          <a:blip r:embed="rId10">
            <a:alphaModFix/>
          </a:blip>
          <a:srcRect b="0" l="0" r="0" t="0"/>
          <a:stretch/>
        </p:blipFill>
        <p:spPr>
          <a:xfrm>
            <a:off x="6630304" y="3354169"/>
            <a:ext cx="10089754" cy="3578662"/>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500"/>
                                        <p:tgtEl>
                                          <p:spTgt spid="117"/>
                                        </p:tgtEl>
                                        <p:attrNameLst>
                                          <p:attrName>ppt_w</p:attrName>
                                        </p:attrNameLst>
                                      </p:cBhvr>
                                      <p:tavLst>
                                        <p:tav fmla="" tm="0">
                                          <p:val>
                                            <p:strVal val="0"/>
                                          </p:val>
                                        </p:tav>
                                        <p:tav fmla="" tm="100000">
                                          <p:val>
                                            <p:strVal val="#ppt_w"/>
                                          </p:val>
                                        </p:tav>
                                      </p:tavLst>
                                    </p:anim>
                                    <p:anim calcmode="lin" valueType="num">
                                      <p:cBhvr additive="base">
                                        <p:cTn dur="500"/>
                                        <p:tgtEl>
                                          <p:spTgt spid="11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500"/>
                                        <p:tgtEl>
                                          <p:spTgt spid="119"/>
                                        </p:tgtEl>
                                        <p:attrNameLst>
                                          <p:attrName>ppt_w</p:attrName>
                                        </p:attrNameLst>
                                      </p:cBhvr>
                                      <p:tavLst>
                                        <p:tav fmla="" tm="0">
                                          <p:val>
                                            <p:strVal val="0"/>
                                          </p:val>
                                        </p:tav>
                                        <p:tav fmla="" tm="100000">
                                          <p:val>
                                            <p:strVal val="#ppt_w"/>
                                          </p:val>
                                        </p:tav>
                                      </p:tavLst>
                                    </p:anim>
                                    <p:anim calcmode="lin" valueType="num">
                                      <p:cBhvr additive="base">
                                        <p:cTn dur="500"/>
                                        <p:tgtEl>
                                          <p:spTgt spid="11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510" name="Shape 510"/>
        <p:cNvGrpSpPr/>
        <p:nvPr/>
      </p:nvGrpSpPr>
      <p:grpSpPr>
        <a:xfrm>
          <a:off x="0" y="0"/>
          <a:ext cx="0" cy="0"/>
          <a:chOff x="0" y="0"/>
          <a:chExt cx="0" cy="0"/>
        </a:xfrm>
      </p:grpSpPr>
      <p:pic>
        <p:nvPicPr>
          <p:cNvPr id="511" name="Google Shape;511;p20"/>
          <p:cNvPicPr preferRelativeResize="0"/>
          <p:nvPr/>
        </p:nvPicPr>
        <p:blipFill rotWithShape="1">
          <a:blip r:embed="rId3">
            <a:alphaModFix/>
          </a:blip>
          <a:srcRect b="55189" l="41854" r="30886" t="0"/>
          <a:stretch/>
        </p:blipFill>
        <p:spPr>
          <a:xfrm>
            <a:off x="14767241" y="6110370"/>
            <a:ext cx="3520760" cy="4176630"/>
          </a:xfrm>
          <a:prstGeom prst="rect">
            <a:avLst/>
          </a:prstGeom>
          <a:noFill/>
          <a:ln>
            <a:noFill/>
          </a:ln>
        </p:spPr>
      </p:pic>
      <p:grpSp>
        <p:nvGrpSpPr>
          <p:cNvPr id="512" name="Google Shape;512;p20"/>
          <p:cNvGrpSpPr/>
          <p:nvPr/>
        </p:nvGrpSpPr>
        <p:grpSpPr>
          <a:xfrm>
            <a:off x="8856832" y="2814009"/>
            <a:ext cx="8700099" cy="4956178"/>
            <a:chOff x="-3810" y="0"/>
            <a:chExt cx="4794459" cy="1585644"/>
          </a:xfrm>
        </p:grpSpPr>
        <p:sp>
          <p:nvSpPr>
            <p:cNvPr id="513" name="Google Shape;513;p20"/>
            <p:cNvSpPr/>
            <p:nvPr/>
          </p:nvSpPr>
          <p:spPr>
            <a:xfrm>
              <a:off x="10160" y="16510"/>
              <a:ext cx="4765249" cy="1558974"/>
            </a:xfrm>
            <a:custGeom>
              <a:rect b="b" l="l" r="r" t="t"/>
              <a:pathLst>
                <a:path extrusionOk="0" h="1558974" w="4765249">
                  <a:moveTo>
                    <a:pt x="4765249" y="1558974"/>
                  </a:moveTo>
                  <a:lnTo>
                    <a:pt x="0" y="1551354"/>
                  </a:lnTo>
                  <a:lnTo>
                    <a:pt x="0" y="553920"/>
                  </a:lnTo>
                  <a:lnTo>
                    <a:pt x="17780" y="19050"/>
                  </a:lnTo>
                  <a:lnTo>
                    <a:pt x="2374220" y="0"/>
                  </a:lnTo>
                  <a:lnTo>
                    <a:pt x="4746199" y="5080"/>
                  </a:lnTo>
                  <a:close/>
                </a:path>
              </a:pathLst>
            </a:custGeom>
            <a:solidFill>
              <a:srgbClr val="FEF8F8"/>
            </a:solidFill>
            <a:ln>
              <a:noFill/>
            </a:ln>
          </p:spPr>
        </p:sp>
        <p:sp>
          <p:nvSpPr>
            <p:cNvPr id="514" name="Google Shape;514;p20"/>
            <p:cNvSpPr/>
            <p:nvPr/>
          </p:nvSpPr>
          <p:spPr>
            <a:xfrm>
              <a:off x="-3810" y="0"/>
              <a:ext cx="4794459" cy="1585644"/>
            </a:xfrm>
            <a:custGeom>
              <a:rect b="b" l="l" r="r" t="t"/>
              <a:pathLst>
                <a:path extrusionOk="0" h="1585644" w="4794459">
                  <a:moveTo>
                    <a:pt x="4760169" y="21590"/>
                  </a:moveTo>
                  <a:cubicBezTo>
                    <a:pt x="4761439" y="34290"/>
                    <a:pt x="4761439" y="44450"/>
                    <a:pt x="4762709" y="54610"/>
                  </a:cubicBezTo>
                  <a:cubicBezTo>
                    <a:pt x="4765248" y="86926"/>
                    <a:pt x="4766519" y="119627"/>
                    <a:pt x="4769059" y="151159"/>
                  </a:cubicBezTo>
                  <a:cubicBezTo>
                    <a:pt x="4769059" y="196707"/>
                    <a:pt x="4781759" y="1094810"/>
                    <a:pt x="4788109" y="1140357"/>
                  </a:cubicBezTo>
                  <a:cubicBezTo>
                    <a:pt x="4794459" y="1209262"/>
                    <a:pt x="4790648" y="1279335"/>
                    <a:pt x="4790648" y="1348240"/>
                  </a:cubicBezTo>
                  <a:cubicBezTo>
                    <a:pt x="4790648" y="1408970"/>
                    <a:pt x="4791919" y="1465029"/>
                    <a:pt x="4793189" y="1524684"/>
                  </a:cubicBezTo>
                  <a:cubicBezTo>
                    <a:pt x="4793189" y="1546274"/>
                    <a:pt x="4793189" y="1560244"/>
                    <a:pt x="4793189" y="1584374"/>
                  </a:cubicBezTo>
                  <a:cubicBezTo>
                    <a:pt x="4770328" y="1584374"/>
                    <a:pt x="4750009" y="1585644"/>
                    <a:pt x="4719699" y="1584374"/>
                  </a:cubicBezTo>
                  <a:cubicBezTo>
                    <a:pt x="4478380" y="1579294"/>
                    <a:pt x="4233349" y="1585644"/>
                    <a:pt x="3992030" y="1580564"/>
                  </a:cubicBezTo>
                  <a:cubicBezTo>
                    <a:pt x="3847239" y="1576754"/>
                    <a:pt x="3706160" y="1579294"/>
                    <a:pt x="3561369" y="1576754"/>
                  </a:cubicBezTo>
                  <a:cubicBezTo>
                    <a:pt x="3494543" y="1575484"/>
                    <a:pt x="3427716" y="1574214"/>
                    <a:pt x="3360889" y="1572944"/>
                  </a:cubicBezTo>
                  <a:cubicBezTo>
                    <a:pt x="3320051" y="1572944"/>
                    <a:pt x="3282925" y="1574214"/>
                    <a:pt x="3242086" y="1574214"/>
                  </a:cubicBezTo>
                  <a:cubicBezTo>
                    <a:pt x="3138133" y="1572944"/>
                    <a:pt x="2852264" y="1574214"/>
                    <a:pt x="2748311" y="1572944"/>
                  </a:cubicBezTo>
                  <a:cubicBezTo>
                    <a:pt x="2674059" y="1571674"/>
                    <a:pt x="1189021" y="1580564"/>
                    <a:pt x="1114770" y="1579294"/>
                  </a:cubicBezTo>
                  <a:cubicBezTo>
                    <a:pt x="1096207" y="1579294"/>
                    <a:pt x="1073931" y="1580564"/>
                    <a:pt x="1055368" y="1580564"/>
                  </a:cubicBezTo>
                  <a:cubicBezTo>
                    <a:pt x="1010817" y="1580564"/>
                    <a:pt x="969978" y="1581834"/>
                    <a:pt x="925427" y="1581834"/>
                  </a:cubicBezTo>
                  <a:cubicBezTo>
                    <a:pt x="814049" y="1581834"/>
                    <a:pt x="706384" y="1580564"/>
                    <a:pt x="595006" y="1579294"/>
                  </a:cubicBezTo>
                  <a:cubicBezTo>
                    <a:pt x="528180" y="1578024"/>
                    <a:pt x="461353" y="1576754"/>
                    <a:pt x="398239" y="1575484"/>
                  </a:cubicBezTo>
                  <a:cubicBezTo>
                    <a:pt x="279436" y="1574214"/>
                    <a:pt x="160633" y="1572944"/>
                    <a:pt x="48260" y="1572944"/>
                  </a:cubicBezTo>
                  <a:cubicBezTo>
                    <a:pt x="38100" y="1572944"/>
                    <a:pt x="29210" y="1572944"/>
                    <a:pt x="19050" y="1571674"/>
                  </a:cubicBezTo>
                  <a:cubicBezTo>
                    <a:pt x="10160" y="1570404"/>
                    <a:pt x="5080" y="1564054"/>
                    <a:pt x="7620" y="1555164"/>
                  </a:cubicBezTo>
                  <a:cubicBezTo>
                    <a:pt x="16510" y="1523423"/>
                    <a:pt x="12700" y="1494226"/>
                    <a:pt x="11430" y="1463861"/>
                  </a:cubicBezTo>
                  <a:cubicBezTo>
                    <a:pt x="10160" y="1401963"/>
                    <a:pt x="6350" y="1341233"/>
                    <a:pt x="7620" y="1279335"/>
                  </a:cubicBezTo>
                  <a:cubicBezTo>
                    <a:pt x="5080" y="1202255"/>
                    <a:pt x="0" y="248094"/>
                    <a:pt x="7620" y="169846"/>
                  </a:cubicBezTo>
                  <a:cubicBezTo>
                    <a:pt x="8890" y="154663"/>
                    <a:pt x="7620" y="138313"/>
                    <a:pt x="8890" y="123130"/>
                  </a:cubicBezTo>
                  <a:cubicBezTo>
                    <a:pt x="10160" y="98605"/>
                    <a:pt x="12700" y="71743"/>
                    <a:pt x="13970" y="44450"/>
                  </a:cubicBezTo>
                  <a:cubicBezTo>
                    <a:pt x="13970" y="41910"/>
                    <a:pt x="15240" y="39370"/>
                    <a:pt x="16510" y="38100"/>
                  </a:cubicBezTo>
                  <a:cubicBezTo>
                    <a:pt x="38100" y="35560"/>
                    <a:pt x="67818" y="30480"/>
                    <a:pt x="127220" y="29210"/>
                  </a:cubicBezTo>
                  <a:cubicBezTo>
                    <a:pt x="227460" y="25400"/>
                    <a:pt x="327700" y="22860"/>
                    <a:pt x="431652" y="20320"/>
                  </a:cubicBezTo>
                  <a:cubicBezTo>
                    <a:pt x="502192" y="17780"/>
                    <a:pt x="572731" y="16510"/>
                    <a:pt x="639558" y="13970"/>
                  </a:cubicBezTo>
                  <a:cubicBezTo>
                    <a:pt x="706384" y="11430"/>
                    <a:pt x="776924" y="8890"/>
                    <a:pt x="843750" y="8890"/>
                  </a:cubicBezTo>
                  <a:cubicBezTo>
                    <a:pt x="918002" y="7620"/>
                    <a:pt x="992254" y="10160"/>
                    <a:pt x="1066506" y="8890"/>
                  </a:cubicBezTo>
                  <a:cubicBezTo>
                    <a:pt x="1159321" y="8890"/>
                    <a:pt x="2841126" y="6350"/>
                    <a:pt x="2933941" y="5080"/>
                  </a:cubicBezTo>
                  <a:cubicBezTo>
                    <a:pt x="3023043" y="3810"/>
                    <a:pt x="3112145" y="2540"/>
                    <a:pt x="3204960" y="2540"/>
                  </a:cubicBezTo>
                  <a:cubicBezTo>
                    <a:pt x="3357177" y="1270"/>
                    <a:pt x="3505680" y="0"/>
                    <a:pt x="3657897" y="0"/>
                  </a:cubicBezTo>
                  <a:cubicBezTo>
                    <a:pt x="3721011" y="0"/>
                    <a:pt x="3787838" y="2540"/>
                    <a:pt x="3850952" y="2540"/>
                  </a:cubicBezTo>
                  <a:cubicBezTo>
                    <a:pt x="4025444" y="3810"/>
                    <a:pt x="4203648" y="5080"/>
                    <a:pt x="4378140" y="7620"/>
                  </a:cubicBezTo>
                  <a:cubicBezTo>
                    <a:pt x="4470955" y="8890"/>
                    <a:pt x="4563770" y="12700"/>
                    <a:pt x="4656585" y="16510"/>
                  </a:cubicBezTo>
                  <a:cubicBezTo>
                    <a:pt x="4678860" y="16510"/>
                    <a:pt x="4701136" y="16510"/>
                    <a:pt x="4719699" y="16510"/>
                  </a:cubicBezTo>
                  <a:cubicBezTo>
                    <a:pt x="4741119" y="17780"/>
                    <a:pt x="4750009" y="20320"/>
                    <a:pt x="4760169" y="21590"/>
                  </a:cubicBezTo>
                  <a:close/>
                  <a:moveTo>
                    <a:pt x="4770329" y="1567864"/>
                  </a:moveTo>
                  <a:cubicBezTo>
                    <a:pt x="4771598" y="1551354"/>
                    <a:pt x="4772869" y="1538654"/>
                    <a:pt x="4772869" y="1525954"/>
                  </a:cubicBezTo>
                  <a:cubicBezTo>
                    <a:pt x="4771598" y="1459189"/>
                    <a:pt x="4770329" y="1397291"/>
                    <a:pt x="4770329" y="1330722"/>
                  </a:cubicBezTo>
                  <a:cubicBezTo>
                    <a:pt x="4770329" y="1300357"/>
                    <a:pt x="4772869" y="1269992"/>
                    <a:pt x="4771598" y="1239627"/>
                  </a:cubicBezTo>
                  <a:cubicBezTo>
                    <a:pt x="4771598" y="1211598"/>
                    <a:pt x="4770329" y="1182401"/>
                    <a:pt x="4769059" y="1154372"/>
                  </a:cubicBezTo>
                  <a:cubicBezTo>
                    <a:pt x="4763979" y="1111160"/>
                    <a:pt x="4752548" y="216561"/>
                    <a:pt x="4752548" y="173349"/>
                  </a:cubicBezTo>
                  <a:cubicBezTo>
                    <a:pt x="4750009" y="137145"/>
                    <a:pt x="4747469" y="99773"/>
                    <a:pt x="4744929" y="63500"/>
                  </a:cubicBezTo>
                  <a:cubicBezTo>
                    <a:pt x="4743659" y="44450"/>
                    <a:pt x="4742389" y="43180"/>
                    <a:pt x="4708561" y="41910"/>
                  </a:cubicBezTo>
                  <a:cubicBezTo>
                    <a:pt x="4697423" y="41910"/>
                    <a:pt x="4689998" y="41910"/>
                    <a:pt x="4678860" y="40640"/>
                  </a:cubicBezTo>
                  <a:cubicBezTo>
                    <a:pt x="4586045" y="36830"/>
                    <a:pt x="4489518" y="31750"/>
                    <a:pt x="4396703" y="30480"/>
                  </a:cubicBezTo>
                  <a:cubicBezTo>
                    <a:pt x="4170235" y="26670"/>
                    <a:pt x="3940054" y="25400"/>
                    <a:pt x="3713585" y="22860"/>
                  </a:cubicBezTo>
                  <a:cubicBezTo>
                    <a:pt x="3680172" y="22860"/>
                    <a:pt x="3643046" y="22860"/>
                    <a:pt x="3609633" y="22860"/>
                  </a:cubicBezTo>
                  <a:cubicBezTo>
                    <a:pt x="3553944" y="22860"/>
                    <a:pt x="3498255" y="22860"/>
                    <a:pt x="3446279" y="22860"/>
                  </a:cubicBezTo>
                  <a:cubicBezTo>
                    <a:pt x="3327476" y="22860"/>
                    <a:pt x="3208673" y="22860"/>
                    <a:pt x="3093582" y="24130"/>
                  </a:cubicBezTo>
                  <a:cubicBezTo>
                    <a:pt x="2993342" y="25400"/>
                    <a:pt x="1304112" y="29210"/>
                    <a:pt x="1203872" y="29210"/>
                  </a:cubicBezTo>
                  <a:cubicBezTo>
                    <a:pt x="1040518" y="29210"/>
                    <a:pt x="877164" y="26670"/>
                    <a:pt x="713810" y="33020"/>
                  </a:cubicBezTo>
                  <a:cubicBezTo>
                    <a:pt x="628420" y="36830"/>
                    <a:pt x="546743" y="36830"/>
                    <a:pt x="465066" y="38100"/>
                  </a:cubicBezTo>
                  <a:cubicBezTo>
                    <a:pt x="323987" y="41910"/>
                    <a:pt x="182909" y="45720"/>
                    <a:pt x="49530" y="50800"/>
                  </a:cubicBezTo>
                  <a:cubicBezTo>
                    <a:pt x="36830" y="50800"/>
                    <a:pt x="34290" y="53340"/>
                    <a:pt x="33020" y="68240"/>
                  </a:cubicBezTo>
                  <a:cubicBezTo>
                    <a:pt x="31750" y="89262"/>
                    <a:pt x="31750" y="110284"/>
                    <a:pt x="30480" y="131305"/>
                  </a:cubicBezTo>
                  <a:cubicBezTo>
                    <a:pt x="29210" y="166342"/>
                    <a:pt x="26670" y="200211"/>
                    <a:pt x="25400" y="235247"/>
                  </a:cubicBezTo>
                  <a:cubicBezTo>
                    <a:pt x="20320" y="272619"/>
                    <a:pt x="26670" y="1185904"/>
                    <a:pt x="29210" y="1223277"/>
                  </a:cubicBezTo>
                  <a:cubicBezTo>
                    <a:pt x="29210" y="1262985"/>
                    <a:pt x="29210" y="1303861"/>
                    <a:pt x="30480" y="1343569"/>
                  </a:cubicBezTo>
                  <a:cubicBezTo>
                    <a:pt x="30480" y="1372766"/>
                    <a:pt x="33020" y="1401963"/>
                    <a:pt x="33020" y="1431160"/>
                  </a:cubicBezTo>
                  <a:cubicBezTo>
                    <a:pt x="33020" y="1462693"/>
                    <a:pt x="33020" y="1494226"/>
                    <a:pt x="31750" y="1525954"/>
                  </a:cubicBezTo>
                  <a:cubicBezTo>
                    <a:pt x="31750" y="1529764"/>
                    <a:pt x="31750" y="1532304"/>
                    <a:pt x="31750" y="1536114"/>
                  </a:cubicBezTo>
                  <a:cubicBezTo>
                    <a:pt x="31750" y="1546274"/>
                    <a:pt x="35560" y="1550084"/>
                    <a:pt x="44450" y="1550084"/>
                  </a:cubicBezTo>
                  <a:cubicBezTo>
                    <a:pt x="75243" y="1550084"/>
                    <a:pt x="127220" y="1551354"/>
                    <a:pt x="175483" y="1551354"/>
                  </a:cubicBezTo>
                  <a:cubicBezTo>
                    <a:pt x="246023" y="1551354"/>
                    <a:pt x="320275" y="1548814"/>
                    <a:pt x="390814" y="1551354"/>
                  </a:cubicBezTo>
                  <a:cubicBezTo>
                    <a:pt x="505904" y="1555164"/>
                    <a:pt x="620995" y="1557704"/>
                    <a:pt x="736085" y="1556434"/>
                  </a:cubicBezTo>
                  <a:cubicBezTo>
                    <a:pt x="810337" y="1555164"/>
                    <a:pt x="880876" y="1557704"/>
                    <a:pt x="955128" y="1557704"/>
                  </a:cubicBezTo>
                  <a:cubicBezTo>
                    <a:pt x="1062793" y="1557704"/>
                    <a:pt x="1170459" y="1556434"/>
                    <a:pt x="1278124" y="1557704"/>
                  </a:cubicBezTo>
                  <a:cubicBezTo>
                    <a:pt x="1437765" y="1558974"/>
                    <a:pt x="3190110" y="1548814"/>
                    <a:pt x="3353464" y="1551354"/>
                  </a:cubicBezTo>
                  <a:cubicBezTo>
                    <a:pt x="3424003" y="1552624"/>
                    <a:pt x="3494543" y="1553894"/>
                    <a:pt x="3561369" y="1553894"/>
                  </a:cubicBezTo>
                  <a:cubicBezTo>
                    <a:pt x="3683885" y="1556434"/>
                    <a:pt x="3802688" y="1552624"/>
                    <a:pt x="3925204" y="1556434"/>
                  </a:cubicBezTo>
                  <a:cubicBezTo>
                    <a:pt x="4025444" y="1558974"/>
                    <a:pt x="4125684" y="1558974"/>
                    <a:pt x="4225924" y="1561514"/>
                  </a:cubicBezTo>
                  <a:cubicBezTo>
                    <a:pt x="4374427" y="1565324"/>
                    <a:pt x="4522931" y="1567864"/>
                    <a:pt x="4671435" y="1569134"/>
                  </a:cubicBezTo>
                  <a:cubicBezTo>
                    <a:pt x="4727124" y="1569134"/>
                    <a:pt x="4750009" y="1567864"/>
                    <a:pt x="4770329" y="156786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5" name="Google Shape;515;p20"/>
          <p:cNvPicPr preferRelativeResize="0"/>
          <p:nvPr/>
        </p:nvPicPr>
        <p:blipFill rotWithShape="1">
          <a:blip r:embed="rId4">
            <a:alphaModFix/>
          </a:blip>
          <a:srcRect b="0" l="0" r="43344" t="51477"/>
          <a:stretch/>
        </p:blipFill>
        <p:spPr>
          <a:xfrm rot="-73710">
            <a:off x="-2687131" y="-1258388"/>
            <a:ext cx="7401471" cy="4574175"/>
          </a:xfrm>
          <a:prstGeom prst="rect">
            <a:avLst/>
          </a:prstGeom>
          <a:noFill/>
          <a:ln>
            <a:noFill/>
          </a:ln>
        </p:spPr>
      </p:pic>
      <p:pic>
        <p:nvPicPr>
          <p:cNvPr id="516" name="Google Shape;516;p20"/>
          <p:cNvPicPr preferRelativeResize="0"/>
          <p:nvPr/>
        </p:nvPicPr>
        <p:blipFill rotWithShape="1">
          <a:blip r:embed="rId5">
            <a:alphaModFix/>
          </a:blip>
          <a:srcRect b="0" l="0" r="0" t="0"/>
          <a:stretch/>
        </p:blipFill>
        <p:spPr>
          <a:xfrm rot="-823767">
            <a:off x="692799" y="7424022"/>
            <a:ext cx="1171461" cy="1094784"/>
          </a:xfrm>
          <a:prstGeom prst="rect">
            <a:avLst/>
          </a:prstGeom>
          <a:noFill/>
          <a:ln>
            <a:noFill/>
          </a:ln>
        </p:spPr>
      </p:pic>
      <p:pic>
        <p:nvPicPr>
          <p:cNvPr id="517" name="Google Shape;517;p20"/>
          <p:cNvPicPr preferRelativeResize="0"/>
          <p:nvPr/>
        </p:nvPicPr>
        <p:blipFill rotWithShape="1">
          <a:blip r:embed="rId6">
            <a:alphaModFix/>
          </a:blip>
          <a:srcRect b="0" l="0" r="0" t="0"/>
          <a:stretch/>
        </p:blipFill>
        <p:spPr>
          <a:xfrm>
            <a:off x="10962711" y="9134475"/>
            <a:ext cx="2100059" cy="320736"/>
          </a:xfrm>
          <a:prstGeom prst="rect">
            <a:avLst/>
          </a:prstGeom>
          <a:noFill/>
          <a:ln>
            <a:noFill/>
          </a:ln>
        </p:spPr>
      </p:pic>
      <p:pic>
        <p:nvPicPr>
          <p:cNvPr id="518" name="Google Shape;518;p20"/>
          <p:cNvPicPr preferRelativeResize="0"/>
          <p:nvPr/>
        </p:nvPicPr>
        <p:blipFill rotWithShape="1">
          <a:blip r:embed="rId7">
            <a:alphaModFix/>
          </a:blip>
          <a:srcRect b="0" l="0" r="0" t="0"/>
          <a:stretch/>
        </p:blipFill>
        <p:spPr>
          <a:xfrm>
            <a:off x="14433756" y="1064426"/>
            <a:ext cx="1526079" cy="324639"/>
          </a:xfrm>
          <a:prstGeom prst="rect">
            <a:avLst/>
          </a:prstGeom>
          <a:noFill/>
          <a:ln>
            <a:noFill/>
          </a:ln>
        </p:spPr>
      </p:pic>
      <p:pic>
        <p:nvPicPr>
          <p:cNvPr id="519" name="Google Shape;519;p20"/>
          <p:cNvPicPr preferRelativeResize="0"/>
          <p:nvPr/>
        </p:nvPicPr>
        <p:blipFill rotWithShape="1">
          <a:blip r:embed="rId8">
            <a:alphaModFix/>
          </a:blip>
          <a:srcRect b="0" l="0" r="0" t="0"/>
          <a:stretch/>
        </p:blipFill>
        <p:spPr>
          <a:xfrm>
            <a:off x="5210940" y="3072560"/>
            <a:ext cx="3324329" cy="644089"/>
          </a:xfrm>
          <a:prstGeom prst="rect">
            <a:avLst/>
          </a:prstGeom>
          <a:noFill/>
          <a:ln>
            <a:noFill/>
          </a:ln>
        </p:spPr>
      </p:pic>
      <p:sp>
        <p:nvSpPr>
          <p:cNvPr id="520" name="Google Shape;520;p20"/>
          <p:cNvSpPr txBox="1"/>
          <p:nvPr/>
        </p:nvSpPr>
        <p:spPr>
          <a:xfrm>
            <a:off x="9161825" y="3065325"/>
            <a:ext cx="8258100" cy="27936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4800"/>
              <a:buFont typeface="Arial"/>
              <a:buNone/>
            </a:pPr>
            <a:r>
              <a:rPr b="1" lang="en-US" sz="4800">
                <a:solidFill>
                  <a:schemeClr val="dk1"/>
                </a:solidFill>
                <a:latin typeface="Times New Roman"/>
                <a:ea typeface="Times New Roman"/>
                <a:cs typeface="Times New Roman"/>
                <a:sym typeface="Times New Roman"/>
              </a:rPr>
              <a:t>🡪 Hành động của chính phủ Mỹ thể hiện sự độc ác, vô nhân đạo và mang tính chất phi nghĩa khi đã nhẫn tâm cướp đi sinh mạng của rất nhiều người vô tội ở Nhật Bản. </a:t>
            </a:r>
            <a:endParaRPr b="1" sz="4800">
              <a:solidFill>
                <a:schemeClr val="dk1"/>
              </a:solidFill>
              <a:latin typeface="Times New Roman"/>
              <a:ea typeface="Times New Roman"/>
              <a:cs typeface="Times New Roman"/>
              <a:sym typeface="Times New Roman"/>
            </a:endParaRPr>
          </a:p>
        </p:txBody>
      </p:sp>
      <p:pic>
        <p:nvPicPr>
          <p:cNvPr descr="Động cơ thúc đẩy Mỹ ném bom nguyên tử Nhật Bản - VnExpress" id="521" name="Google Shape;521;p20"/>
          <p:cNvPicPr preferRelativeResize="0"/>
          <p:nvPr/>
        </p:nvPicPr>
        <p:blipFill rotWithShape="1">
          <a:blip r:embed="rId9">
            <a:alphaModFix/>
          </a:blip>
          <a:srcRect b="0" l="0" r="0" t="0"/>
          <a:stretch/>
        </p:blipFill>
        <p:spPr>
          <a:xfrm>
            <a:off x="1447800" y="3689048"/>
            <a:ext cx="6219288" cy="3731573"/>
          </a:xfrm>
          <a:prstGeom prst="rect">
            <a:avLst/>
          </a:prstGeom>
          <a:noFill/>
          <a:ln>
            <a:noFill/>
          </a:ln>
        </p:spPr>
      </p:pic>
      <p:grpSp>
        <p:nvGrpSpPr>
          <p:cNvPr id="522" name="Google Shape;522;p20"/>
          <p:cNvGrpSpPr/>
          <p:nvPr/>
        </p:nvGrpSpPr>
        <p:grpSpPr>
          <a:xfrm>
            <a:off x="301710" y="358431"/>
            <a:ext cx="7190688" cy="1408398"/>
            <a:chOff x="301710" y="358431"/>
            <a:chExt cx="7190688" cy="1408398"/>
          </a:xfrm>
        </p:grpSpPr>
        <p:sp>
          <p:nvSpPr>
            <p:cNvPr id="523" name="Google Shape;523;p20"/>
            <p:cNvSpPr/>
            <p:nvPr/>
          </p:nvSpPr>
          <p:spPr>
            <a:xfrm>
              <a:off x="457200" y="358431"/>
              <a:ext cx="7035198"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chemeClr val="dk1"/>
                  </a:solidFill>
                  <a:latin typeface="Times New Roman"/>
                  <a:ea typeface="Times New Roman"/>
                  <a:cs typeface="Times New Roman"/>
                  <a:sym typeface="Times New Roman"/>
                </a:rPr>
                <a:t>Tìm hiểu bài</a:t>
              </a:r>
              <a:endParaRPr b="1" sz="6400">
                <a:solidFill>
                  <a:schemeClr val="dk1"/>
                </a:solidFill>
                <a:latin typeface="Times New Roman"/>
                <a:ea typeface="Times New Roman"/>
                <a:cs typeface="Times New Roman"/>
                <a:sym typeface="Times New Roman"/>
              </a:endParaRPr>
            </a:p>
          </p:txBody>
        </p:sp>
        <p:sp>
          <p:nvSpPr>
            <p:cNvPr id="524" name="Google Shape;524;p20"/>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20"/>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2</a:t>
              </a:r>
              <a:endParaRPr b="1" sz="8000">
                <a:solidFill>
                  <a:schemeClr val="lt1"/>
                </a:solidFill>
                <a:latin typeface="Times New Roman"/>
                <a:ea typeface="Times New Roman"/>
                <a:cs typeface="Times New Roman"/>
                <a:sym typeface="Times New Roman"/>
              </a:endParaRPr>
            </a:p>
          </p:txBody>
        </p:sp>
      </p:grpSp>
      <p:pic>
        <p:nvPicPr>
          <p:cNvPr id="526" name="Google Shape;526;p20"/>
          <p:cNvPicPr preferRelativeResize="0"/>
          <p:nvPr/>
        </p:nvPicPr>
        <p:blipFill rotWithShape="1">
          <a:blip r:embed="rId10">
            <a:alphaModFix/>
          </a:blip>
          <a:srcRect b="0" l="0" r="0" t="0"/>
          <a:stretch/>
        </p:blipFill>
        <p:spPr>
          <a:xfrm>
            <a:off x="152400" y="168134"/>
            <a:ext cx="1836241" cy="1836241"/>
          </a:xfrm>
          <a:prstGeom prst="ellipse">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21"/>
                                        </p:tgtEl>
                                        <p:attrNameLst>
                                          <p:attrName>style.visibility</p:attrName>
                                        </p:attrNameLst>
                                      </p:cBhvr>
                                      <p:to>
                                        <p:strVal val="visible"/>
                                      </p:to>
                                    </p:set>
                                    <p:anim calcmode="lin" valueType="num">
                                      <p:cBhvr additive="base">
                                        <p:cTn dur="500"/>
                                        <p:tgtEl>
                                          <p:spTgt spid="521"/>
                                        </p:tgtEl>
                                        <p:attrNameLst>
                                          <p:attrName>ppt_w</p:attrName>
                                        </p:attrNameLst>
                                      </p:cBhvr>
                                      <p:tavLst>
                                        <p:tav fmla="" tm="0">
                                          <p:val>
                                            <p:strVal val="0"/>
                                          </p:val>
                                        </p:tav>
                                        <p:tav fmla="" tm="100000">
                                          <p:val>
                                            <p:strVal val="#ppt_w"/>
                                          </p:val>
                                        </p:tav>
                                      </p:tavLst>
                                    </p:anim>
                                    <p:anim calcmode="lin" valueType="num">
                                      <p:cBhvr additive="base">
                                        <p:cTn dur="500"/>
                                        <p:tgtEl>
                                          <p:spTgt spid="52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12"/>
                                        </p:tgtEl>
                                        <p:attrNameLst>
                                          <p:attrName>style.visibility</p:attrName>
                                        </p:attrNameLst>
                                      </p:cBhvr>
                                      <p:to>
                                        <p:strVal val="visible"/>
                                      </p:to>
                                    </p:set>
                                    <p:anim calcmode="lin" valueType="num">
                                      <p:cBhvr additive="base">
                                        <p:cTn dur="500"/>
                                        <p:tgtEl>
                                          <p:spTgt spid="512"/>
                                        </p:tgtEl>
                                        <p:attrNameLst>
                                          <p:attrName>ppt_w</p:attrName>
                                        </p:attrNameLst>
                                      </p:cBhvr>
                                      <p:tavLst>
                                        <p:tav fmla="" tm="0">
                                          <p:val>
                                            <p:strVal val="0"/>
                                          </p:val>
                                        </p:tav>
                                        <p:tav fmla="" tm="100000">
                                          <p:val>
                                            <p:strVal val="#ppt_w"/>
                                          </p:val>
                                        </p:tav>
                                      </p:tavLst>
                                    </p:anim>
                                    <p:anim calcmode="lin" valueType="num">
                                      <p:cBhvr additive="base">
                                        <p:cTn dur="500"/>
                                        <p:tgtEl>
                                          <p:spTgt spid="51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20"/>
                                        </p:tgtEl>
                                        <p:attrNameLst>
                                          <p:attrName>style.visibility</p:attrName>
                                        </p:attrNameLst>
                                      </p:cBhvr>
                                      <p:to>
                                        <p:strVal val="visible"/>
                                      </p:to>
                                    </p:set>
                                    <p:anim calcmode="lin" valueType="num">
                                      <p:cBhvr additive="base">
                                        <p:cTn dur="500"/>
                                        <p:tgtEl>
                                          <p:spTgt spid="520"/>
                                        </p:tgtEl>
                                        <p:attrNameLst>
                                          <p:attrName>ppt_w</p:attrName>
                                        </p:attrNameLst>
                                      </p:cBhvr>
                                      <p:tavLst>
                                        <p:tav fmla="" tm="0">
                                          <p:val>
                                            <p:strVal val="0"/>
                                          </p:val>
                                        </p:tav>
                                        <p:tav fmla="" tm="100000">
                                          <p:val>
                                            <p:strVal val="#ppt_w"/>
                                          </p:val>
                                        </p:tav>
                                      </p:tavLst>
                                    </p:anim>
                                    <p:anim calcmode="lin" valueType="num">
                                      <p:cBhvr additive="base">
                                        <p:cTn dur="500"/>
                                        <p:tgtEl>
                                          <p:spTgt spid="52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530" name="Shape 530"/>
        <p:cNvGrpSpPr/>
        <p:nvPr/>
      </p:nvGrpSpPr>
      <p:grpSpPr>
        <a:xfrm>
          <a:off x="0" y="0"/>
          <a:ext cx="0" cy="0"/>
          <a:chOff x="0" y="0"/>
          <a:chExt cx="0" cy="0"/>
        </a:xfrm>
      </p:grpSpPr>
      <p:pic>
        <p:nvPicPr>
          <p:cNvPr id="531" name="Google Shape;531;p21"/>
          <p:cNvPicPr preferRelativeResize="0"/>
          <p:nvPr/>
        </p:nvPicPr>
        <p:blipFill rotWithShape="1">
          <a:blip r:embed="rId3">
            <a:alphaModFix/>
          </a:blip>
          <a:srcRect b="0" l="0" r="0" t="0"/>
          <a:stretch/>
        </p:blipFill>
        <p:spPr>
          <a:xfrm rot="4112195">
            <a:off x="13714636" y="-450141"/>
            <a:ext cx="10132539" cy="7311640"/>
          </a:xfrm>
          <a:prstGeom prst="rect">
            <a:avLst/>
          </a:prstGeom>
          <a:noFill/>
          <a:ln>
            <a:noFill/>
          </a:ln>
        </p:spPr>
      </p:pic>
      <p:pic>
        <p:nvPicPr>
          <p:cNvPr id="532" name="Google Shape;532;p21"/>
          <p:cNvPicPr preferRelativeResize="0"/>
          <p:nvPr/>
        </p:nvPicPr>
        <p:blipFill rotWithShape="1">
          <a:blip r:embed="rId4">
            <a:alphaModFix/>
          </a:blip>
          <a:srcRect b="0" l="0" r="0" t="0"/>
          <a:stretch/>
        </p:blipFill>
        <p:spPr>
          <a:xfrm>
            <a:off x="-2582449" y="957491"/>
            <a:ext cx="4243455" cy="4496377"/>
          </a:xfrm>
          <a:prstGeom prst="rect">
            <a:avLst/>
          </a:prstGeom>
          <a:noFill/>
          <a:ln>
            <a:noFill/>
          </a:ln>
        </p:spPr>
      </p:pic>
      <p:pic>
        <p:nvPicPr>
          <p:cNvPr id="533" name="Google Shape;533;p21"/>
          <p:cNvPicPr preferRelativeResize="0"/>
          <p:nvPr/>
        </p:nvPicPr>
        <p:blipFill rotWithShape="1">
          <a:blip r:embed="rId3">
            <a:alphaModFix/>
          </a:blip>
          <a:srcRect b="0" l="0" r="25333" t="0"/>
          <a:stretch/>
        </p:blipFill>
        <p:spPr>
          <a:xfrm rot="-7064246">
            <a:off x="-2707195" y="5118983"/>
            <a:ext cx="7471790" cy="7221090"/>
          </a:xfrm>
          <a:prstGeom prst="rect">
            <a:avLst/>
          </a:prstGeom>
          <a:noFill/>
          <a:ln>
            <a:noFill/>
          </a:ln>
        </p:spPr>
      </p:pic>
      <p:grpSp>
        <p:nvGrpSpPr>
          <p:cNvPr id="534" name="Google Shape;534;p21"/>
          <p:cNvGrpSpPr/>
          <p:nvPr/>
        </p:nvGrpSpPr>
        <p:grpSpPr>
          <a:xfrm>
            <a:off x="5417364" y="2247901"/>
            <a:ext cx="11215570" cy="7004310"/>
            <a:chOff x="-3810" y="0"/>
            <a:chExt cx="4794459" cy="1460617"/>
          </a:xfrm>
        </p:grpSpPr>
        <p:sp>
          <p:nvSpPr>
            <p:cNvPr id="535" name="Google Shape;535;p21"/>
            <p:cNvSpPr/>
            <p:nvPr/>
          </p:nvSpPr>
          <p:spPr>
            <a:xfrm>
              <a:off x="10160" y="16510"/>
              <a:ext cx="4765249" cy="1433947"/>
            </a:xfrm>
            <a:custGeom>
              <a:rect b="b" l="l" r="r" t="t"/>
              <a:pathLst>
                <a:path extrusionOk="0" h="1433947" w="4765249">
                  <a:moveTo>
                    <a:pt x="4765249" y="1433947"/>
                  </a:moveTo>
                  <a:lnTo>
                    <a:pt x="0" y="1426327"/>
                  </a:lnTo>
                  <a:lnTo>
                    <a:pt x="0" y="510557"/>
                  </a:lnTo>
                  <a:lnTo>
                    <a:pt x="17780" y="19050"/>
                  </a:lnTo>
                  <a:lnTo>
                    <a:pt x="2374220" y="0"/>
                  </a:lnTo>
                  <a:lnTo>
                    <a:pt x="4746199" y="5080"/>
                  </a:lnTo>
                  <a:close/>
                </a:path>
              </a:pathLst>
            </a:custGeom>
            <a:solidFill>
              <a:srgbClr val="FEF8F8"/>
            </a:solidFill>
            <a:ln>
              <a:noFill/>
            </a:ln>
          </p:spPr>
        </p:sp>
        <p:sp>
          <p:nvSpPr>
            <p:cNvPr id="536" name="Google Shape;536;p21"/>
            <p:cNvSpPr/>
            <p:nvPr/>
          </p:nvSpPr>
          <p:spPr>
            <a:xfrm>
              <a:off x="-3810" y="0"/>
              <a:ext cx="4794459" cy="1460617"/>
            </a:xfrm>
            <a:custGeom>
              <a:rect b="b" l="l" r="r" t="t"/>
              <a:pathLst>
                <a:path extrusionOk="0" h="1460617" w="4794459">
                  <a:moveTo>
                    <a:pt x="4760169" y="21590"/>
                  </a:moveTo>
                  <a:cubicBezTo>
                    <a:pt x="4761439" y="34290"/>
                    <a:pt x="4761439" y="44450"/>
                    <a:pt x="4762709" y="54610"/>
                  </a:cubicBezTo>
                  <a:cubicBezTo>
                    <a:pt x="4765248" y="84991"/>
                    <a:pt x="4766519" y="114890"/>
                    <a:pt x="4769059" y="143721"/>
                  </a:cubicBezTo>
                  <a:cubicBezTo>
                    <a:pt x="4769059" y="185366"/>
                    <a:pt x="4781759" y="1006517"/>
                    <a:pt x="4788109" y="1048162"/>
                  </a:cubicBezTo>
                  <a:cubicBezTo>
                    <a:pt x="4794459" y="1111163"/>
                    <a:pt x="4790648" y="1175232"/>
                    <a:pt x="4790648" y="1238233"/>
                  </a:cubicBezTo>
                  <a:cubicBezTo>
                    <a:pt x="4790648" y="1293760"/>
                    <a:pt x="4791919" y="1345015"/>
                    <a:pt x="4793189" y="1399657"/>
                  </a:cubicBezTo>
                  <a:cubicBezTo>
                    <a:pt x="4793189" y="1421247"/>
                    <a:pt x="4793189" y="1435217"/>
                    <a:pt x="4793189" y="1459347"/>
                  </a:cubicBezTo>
                  <a:cubicBezTo>
                    <a:pt x="4770328" y="1459347"/>
                    <a:pt x="4750009" y="1460617"/>
                    <a:pt x="4719699" y="1459347"/>
                  </a:cubicBezTo>
                  <a:cubicBezTo>
                    <a:pt x="4478380" y="1454267"/>
                    <a:pt x="4233349" y="1460617"/>
                    <a:pt x="3992030" y="1455537"/>
                  </a:cubicBezTo>
                  <a:cubicBezTo>
                    <a:pt x="3847239" y="1451727"/>
                    <a:pt x="3706160" y="1454267"/>
                    <a:pt x="3561369" y="1451727"/>
                  </a:cubicBezTo>
                  <a:cubicBezTo>
                    <a:pt x="3494543" y="1450457"/>
                    <a:pt x="3427716" y="1449187"/>
                    <a:pt x="3360889" y="1447917"/>
                  </a:cubicBezTo>
                  <a:cubicBezTo>
                    <a:pt x="3320051" y="1447917"/>
                    <a:pt x="3282925" y="1449187"/>
                    <a:pt x="3242086" y="1449187"/>
                  </a:cubicBezTo>
                  <a:cubicBezTo>
                    <a:pt x="3138133" y="1447917"/>
                    <a:pt x="2852264" y="1449187"/>
                    <a:pt x="2748311" y="1447917"/>
                  </a:cubicBezTo>
                  <a:cubicBezTo>
                    <a:pt x="2674059" y="1446647"/>
                    <a:pt x="1189021" y="1455537"/>
                    <a:pt x="1114770" y="1454267"/>
                  </a:cubicBezTo>
                  <a:cubicBezTo>
                    <a:pt x="1096207" y="1454267"/>
                    <a:pt x="1073931" y="1455537"/>
                    <a:pt x="1055368" y="1455537"/>
                  </a:cubicBezTo>
                  <a:cubicBezTo>
                    <a:pt x="1010817" y="1455537"/>
                    <a:pt x="969978" y="1456807"/>
                    <a:pt x="925427" y="1456807"/>
                  </a:cubicBezTo>
                  <a:cubicBezTo>
                    <a:pt x="814049" y="1456807"/>
                    <a:pt x="706384" y="1455537"/>
                    <a:pt x="595006" y="1454267"/>
                  </a:cubicBezTo>
                  <a:cubicBezTo>
                    <a:pt x="528180" y="1452997"/>
                    <a:pt x="461353" y="1451727"/>
                    <a:pt x="398239" y="1450457"/>
                  </a:cubicBezTo>
                  <a:cubicBezTo>
                    <a:pt x="279436" y="1449187"/>
                    <a:pt x="160633" y="1447917"/>
                    <a:pt x="48260" y="1447917"/>
                  </a:cubicBezTo>
                  <a:cubicBezTo>
                    <a:pt x="38100" y="1447917"/>
                    <a:pt x="29210" y="1447917"/>
                    <a:pt x="19050" y="1446647"/>
                  </a:cubicBezTo>
                  <a:cubicBezTo>
                    <a:pt x="10160" y="1445377"/>
                    <a:pt x="5080" y="1439027"/>
                    <a:pt x="7620" y="1430137"/>
                  </a:cubicBezTo>
                  <a:cubicBezTo>
                    <a:pt x="16510" y="1398406"/>
                    <a:pt x="12700" y="1371710"/>
                    <a:pt x="11430" y="1343947"/>
                  </a:cubicBezTo>
                  <a:cubicBezTo>
                    <a:pt x="10160" y="1287353"/>
                    <a:pt x="6350" y="1231826"/>
                    <a:pt x="7620" y="1175232"/>
                  </a:cubicBezTo>
                  <a:cubicBezTo>
                    <a:pt x="5080" y="1104756"/>
                    <a:pt x="0" y="232350"/>
                    <a:pt x="7620" y="160806"/>
                  </a:cubicBezTo>
                  <a:cubicBezTo>
                    <a:pt x="8890" y="146925"/>
                    <a:pt x="7620" y="131975"/>
                    <a:pt x="8890" y="118094"/>
                  </a:cubicBezTo>
                  <a:cubicBezTo>
                    <a:pt x="10160" y="95670"/>
                    <a:pt x="12700" y="71110"/>
                    <a:pt x="13970" y="44450"/>
                  </a:cubicBezTo>
                  <a:cubicBezTo>
                    <a:pt x="13970" y="41910"/>
                    <a:pt x="15240" y="39370"/>
                    <a:pt x="16510" y="38100"/>
                  </a:cubicBezTo>
                  <a:cubicBezTo>
                    <a:pt x="38100" y="35560"/>
                    <a:pt x="67818" y="30480"/>
                    <a:pt x="127220" y="29210"/>
                  </a:cubicBezTo>
                  <a:cubicBezTo>
                    <a:pt x="227460" y="25400"/>
                    <a:pt x="327700" y="22860"/>
                    <a:pt x="431652" y="20320"/>
                  </a:cubicBezTo>
                  <a:cubicBezTo>
                    <a:pt x="502192" y="17780"/>
                    <a:pt x="572731" y="16510"/>
                    <a:pt x="639558" y="13970"/>
                  </a:cubicBezTo>
                  <a:cubicBezTo>
                    <a:pt x="706384" y="11430"/>
                    <a:pt x="776924" y="8890"/>
                    <a:pt x="843750" y="8890"/>
                  </a:cubicBezTo>
                  <a:cubicBezTo>
                    <a:pt x="918002" y="7620"/>
                    <a:pt x="992254" y="10160"/>
                    <a:pt x="1066506" y="8890"/>
                  </a:cubicBezTo>
                  <a:cubicBezTo>
                    <a:pt x="1159321" y="8890"/>
                    <a:pt x="2841126" y="6350"/>
                    <a:pt x="2933941" y="5080"/>
                  </a:cubicBezTo>
                  <a:cubicBezTo>
                    <a:pt x="3023043" y="3810"/>
                    <a:pt x="3112145" y="2540"/>
                    <a:pt x="3204960" y="2540"/>
                  </a:cubicBezTo>
                  <a:cubicBezTo>
                    <a:pt x="3357177" y="1270"/>
                    <a:pt x="3505680" y="0"/>
                    <a:pt x="3657897" y="0"/>
                  </a:cubicBezTo>
                  <a:cubicBezTo>
                    <a:pt x="3721011" y="0"/>
                    <a:pt x="3787838" y="2540"/>
                    <a:pt x="3850952" y="2540"/>
                  </a:cubicBezTo>
                  <a:cubicBezTo>
                    <a:pt x="4025444" y="3810"/>
                    <a:pt x="4203648" y="5080"/>
                    <a:pt x="4378140" y="7620"/>
                  </a:cubicBezTo>
                  <a:cubicBezTo>
                    <a:pt x="4470955" y="8890"/>
                    <a:pt x="4563770" y="12700"/>
                    <a:pt x="4656585" y="16510"/>
                  </a:cubicBezTo>
                  <a:cubicBezTo>
                    <a:pt x="4678860" y="16510"/>
                    <a:pt x="4701136" y="16510"/>
                    <a:pt x="4719699" y="16510"/>
                  </a:cubicBezTo>
                  <a:cubicBezTo>
                    <a:pt x="4741119" y="17780"/>
                    <a:pt x="4750009" y="20320"/>
                    <a:pt x="4760169" y="21590"/>
                  </a:cubicBezTo>
                  <a:close/>
                  <a:moveTo>
                    <a:pt x="4770329" y="1442837"/>
                  </a:moveTo>
                  <a:cubicBezTo>
                    <a:pt x="4771598" y="1426327"/>
                    <a:pt x="4772869" y="1413627"/>
                    <a:pt x="4772869" y="1400927"/>
                  </a:cubicBezTo>
                  <a:cubicBezTo>
                    <a:pt x="4771598" y="1339676"/>
                    <a:pt x="4770329" y="1283081"/>
                    <a:pt x="4770329" y="1222216"/>
                  </a:cubicBezTo>
                  <a:cubicBezTo>
                    <a:pt x="4770329" y="1194453"/>
                    <a:pt x="4772869" y="1166689"/>
                    <a:pt x="4771598" y="1138926"/>
                  </a:cubicBezTo>
                  <a:cubicBezTo>
                    <a:pt x="4771598" y="1113299"/>
                    <a:pt x="4770329" y="1086603"/>
                    <a:pt x="4769059" y="1060976"/>
                  </a:cubicBezTo>
                  <a:cubicBezTo>
                    <a:pt x="4763979" y="1021466"/>
                    <a:pt x="4752548" y="203519"/>
                    <a:pt x="4752548" y="164010"/>
                  </a:cubicBezTo>
                  <a:cubicBezTo>
                    <a:pt x="4750009" y="130907"/>
                    <a:pt x="4747469" y="96737"/>
                    <a:pt x="4744929" y="63500"/>
                  </a:cubicBezTo>
                  <a:cubicBezTo>
                    <a:pt x="4743659" y="44450"/>
                    <a:pt x="4742389" y="43180"/>
                    <a:pt x="4708561" y="41910"/>
                  </a:cubicBezTo>
                  <a:cubicBezTo>
                    <a:pt x="4697423" y="41910"/>
                    <a:pt x="4689998" y="41910"/>
                    <a:pt x="4678860" y="40640"/>
                  </a:cubicBezTo>
                  <a:cubicBezTo>
                    <a:pt x="4586045" y="36830"/>
                    <a:pt x="4489518" y="31750"/>
                    <a:pt x="4396703" y="30480"/>
                  </a:cubicBezTo>
                  <a:cubicBezTo>
                    <a:pt x="4170235" y="26670"/>
                    <a:pt x="3940054" y="25400"/>
                    <a:pt x="3713585" y="22860"/>
                  </a:cubicBezTo>
                  <a:cubicBezTo>
                    <a:pt x="3680172" y="22860"/>
                    <a:pt x="3643046" y="22860"/>
                    <a:pt x="3609633" y="22860"/>
                  </a:cubicBezTo>
                  <a:cubicBezTo>
                    <a:pt x="3553944" y="22860"/>
                    <a:pt x="3498255" y="22860"/>
                    <a:pt x="3446279" y="22860"/>
                  </a:cubicBezTo>
                  <a:cubicBezTo>
                    <a:pt x="3327476" y="22860"/>
                    <a:pt x="3208673" y="22860"/>
                    <a:pt x="3093582" y="24130"/>
                  </a:cubicBezTo>
                  <a:cubicBezTo>
                    <a:pt x="2993342" y="25400"/>
                    <a:pt x="1304112" y="29210"/>
                    <a:pt x="1203872" y="29210"/>
                  </a:cubicBezTo>
                  <a:cubicBezTo>
                    <a:pt x="1040518" y="29210"/>
                    <a:pt x="877164" y="26670"/>
                    <a:pt x="713810" y="33020"/>
                  </a:cubicBezTo>
                  <a:cubicBezTo>
                    <a:pt x="628420" y="36830"/>
                    <a:pt x="546743" y="36830"/>
                    <a:pt x="465066" y="38100"/>
                  </a:cubicBezTo>
                  <a:cubicBezTo>
                    <a:pt x="323987" y="41910"/>
                    <a:pt x="182909" y="45720"/>
                    <a:pt x="49530" y="50800"/>
                  </a:cubicBezTo>
                  <a:cubicBezTo>
                    <a:pt x="36830" y="50800"/>
                    <a:pt x="34290" y="53340"/>
                    <a:pt x="33020" y="67906"/>
                  </a:cubicBezTo>
                  <a:cubicBezTo>
                    <a:pt x="31750" y="87127"/>
                    <a:pt x="31750" y="106348"/>
                    <a:pt x="30480" y="125568"/>
                  </a:cubicBezTo>
                  <a:cubicBezTo>
                    <a:pt x="29210" y="157603"/>
                    <a:pt x="26670" y="188570"/>
                    <a:pt x="25400" y="220604"/>
                  </a:cubicBezTo>
                  <a:cubicBezTo>
                    <a:pt x="20320" y="254774"/>
                    <a:pt x="26670" y="1089807"/>
                    <a:pt x="29210" y="1123977"/>
                  </a:cubicBezTo>
                  <a:cubicBezTo>
                    <a:pt x="29210" y="1160282"/>
                    <a:pt x="29210" y="1197656"/>
                    <a:pt x="30480" y="1233962"/>
                  </a:cubicBezTo>
                  <a:cubicBezTo>
                    <a:pt x="30480" y="1260657"/>
                    <a:pt x="33020" y="1287353"/>
                    <a:pt x="33020" y="1314048"/>
                  </a:cubicBezTo>
                  <a:cubicBezTo>
                    <a:pt x="33020" y="1342879"/>
                    <a:pt x="33020" y="1371710"/>
                    <a:pt x="31750" y="1400927"/>
                  </a:cubicBezTo>
                  <a:cubicBezTo>
                    <a:pt x="31750" y="1404737"/>
                    <a:pt x="31750" y="1407277"/>
                    <a:pt x="31750" y="1411087"/>
                  </a:cubicBezTo>
                  <a:cubicBezTo>
                    <a:pt x="31750" y="1421247"/>
                    <a:pt x="35560" y="1425057"/>
                    <a:pt x="44450" y="1425057"/>
                  </a:cubicBezTo>
                  <a:cubicBezTo>
                    <a:pt x="75243" y="1425057"/>
                    <a:pt x="127220" y="1426327"/>
                    <a:pt x="175483" y="1426327"/>
                  </a:cubicBezTo>
                  <a:cubicBezTo>
                    <a:pt x="246023" y="1426327"/>
                    <a:pt x="320275" y="1423787"/>
                    <a:pt x="390814" y="1426327"/>
                  </a:cubicBezTo>
                  <a:cubicBezTo>
                    <a:pt x="505904" y="1430137"/>
                    <a:pt x="620995" y="1432677"/>
                    <a:pt x="736085" y="1431407"/>
                  </a:cubicBezTo>
                  <a:cubicBezTo>
                    <a:pt x="810337" y="1430137"/>
                    <a:pt x="880876" y="1432677"/>
                    <a:pt x="955128" y="1432677"/>
                  </a:cubicBezTo>
                  <a:cubicBezTo>
                    <a:pt x="1062793" y="1432677"/>
                    <a:pt x="1170459" y="1431407"/>
                    <a:pt x="1278124" y="1432677"/>
                  </a:cubicBezTo>
                  <a:cubicBezTo>
                    <a:pt x="1437765" y="1433947"/>
                    <a:pt x="3190110" y="1423787"/>
                    <a:pt x="3353464" y="1426327"/>
                  </a:cubicBezTo>
                  <a:cubicBezTo>
                    <a:pt x="3424003" y="1427597"/>
                    <a:pt x="3494543" y="1428867"/>
                    <a:pt x="3561369" y="1428867"/>
                  </a:cubicBezTo>
                  <a:cubicBezTo>
                    <a:pt x="3683885" y="1431407"/>
                    <a:pt x="3802688" y="1427597"/>
                    <a:pt x="3925204" y="1431407"/>
                  </a:cubicBezTo>
                  <a:cubicBezTo>
                    <a:pt x="4025444" y="1433947"/>
                    <a:pt x="4125684" y="1433947"/>
                    <a:pt x="4225924" y="1436487"/>
                  </a:cubicBezTo>
                  <a:cubicBezTo>
                    <a:pt x="4374427" y="1440297"/>
                    <a:pt x="4522931" y="1442837"/>
                    <a:pt x="4671435" y="1444107"/>
                  </a:cubicBezTo>
                  <a:cubicBezTo>
                    <a:pt x="4727124" y="1444107"/>
                    <a:pt x="4750009" y="1442837"/>
                    <a:pt x="4770329" y="1442837"/>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37" name="Google Shape;537;p21"/>
          <p:cNvPicPr preferRelativeResize="0"/>
          <p:nvPr/>
        </p:nvPicPr>
        <p:blipFill rotWithShape="1">
          <a:blip r:embed="rId5">
            <a:alphaModFix/>
          </a:blip>
          <a:srcRect b="0" l="0" r="0" t="0"/>
          <a:stretch/>
        </p:blipFill>
        <p:spPr>
          <a:xfrm>
            <a:off x="1149155" y="2054797"/>
            <a:ext cx="1231489" cy="1150882"/>
          </a:xfrm>
          <a:prstGeom prst="rect">
            <a:avLst/>
          </a:prstGeom>
          <a:noFill/>
          <a:ln>
            <a:noFill/>
          </a:ln>
        </p:spPr>
      </p:pic>
      <p:pic>
        <p:nvPicPr>
          <p:cNvPr id="538" name="Google Shape;538;p21"/>
          <p:cNvPicPr preferRelativeResize="0"/>
          <p:nvPr/>
        </p:nvPicPr>
        <p:blipFill rotWithShape="1">
          <a:blip r:embed="rId6">
            <a:alphaModFix/>
          </a:blip>
          <a:srcRect b="0" l="0" r="0" t="0"/>
          <a:stretch/>
        </p:blipFill>
        <p:spPr>
          <a:xfrm rot="10800000">
            <a:off x="9583685" y="8677875"/>
            <a:ext cx="3152978" cy="613397"/>
          </a:xfrm>
          <a:prstGeom prst="rect">
            <a:avLst/>
          </a:prstGeom>
          <a:noFill/>
          <a:ln>
            <a:noFill/>
          </a:ln>
        </p:spPr>
      </p:pic>
      <p:grpSp>
        <p:nvGrpSpPr>
          <p:cNvPr id="539" name="Google Shape;539;p21"/>
          <p:cNvGrpSpPr/>
          <p:nvPr/>
        </p:nvGrpSpPr>
        <p:grpSpPr>
          <a:xfrm>
            <a:off x="301710" y="358431"/>
            <a:ext cx="7190688" cy="1408398"/>
            <a:chOff x="301710" y="358431"/>
            <a:chExt cx="7190688" cy="1408398"/>
          </a:xfrm>
        </p:grpSpPr>
        <p:sp>
          <p:nvSpPr>
            <p:cNvPr id="540" name="Google Shape;540;p21"/>
            <p:cNvSpPr/>
            <p:nvPr/>
          </p:nvSpPr>
          <p:spPr>
            <a:xfrm>
              <a:off x="457200" y="358431"/>
              <a:ext cx="7035198"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chemeClr val="dk1"/>
                  </a:solidFill>
                  <a:latin typeface="Times New Roman"/>
                  <a:ea typeface="Times New Roman"/>
                  <a:cs typeface="Times New Roman"/>
                  <a:sym typeface="Times New Roman"/>
                </a:rPr>
                <a:t>Tìm hiểu bài</a:t>
              </a:r>
              <a:endParaRPr b="1" sz="6400">
                <a:solidFill>
                  <a:schemeClr val="dk1"/>
                </a:solidFill>
                <a:latin typeface="Times New Roman"/>
                <a:ea typeface="Times New Roman"/>
                <a:cs typeface="Times New Roman"/>
                <a:sym typeface="Times New Roman"/>
              </a:endParaRPr>
            </a:p>
          </p:txBody>
        </p:sp>
        <p:sp>
          <p:nvSpPr>
            <p:cNvPr id="541" name="Google Shape;541;p21"/>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21"/>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2</a:t>
              </a:r>
              <a:endParaRPr b="1" sz="8000">
                <a:solidFill>
                  <a:schemeClr val="lt1"/>
                </a:solidFill>
                <a:latin typeface="Times New Roman"/>
                <a:ea typeface="Times New Roman"/>
                <a:cs typeface="Times New Roman"/>
                <a:sym typeface="Times New Roman"/>
              </a:endParaRPr>
            </a:p>
          </p:txBody>
        </p:sp>
      </p:grpSp>
      <p:sp>
        <p:nvSpPr>
          <p:cNvPr id="543" name="Google Shape;543;p21"/>
          <p:cNvSpPr/>
          <p:nvPr/>
        </p:nvSpPr>
        <p:spPr>
          <a:xfrm>
            <a:off x="301710" y="2930000"/>
            <a:ext cx="4953000" cy="6171902"/>
          </a:xfrm>
          <a:prstGeom prst="ellipse">
            <a:avLst/>
          </a:prstGeom>
          <a:solidFill>
            <a:schemeClr val="lt1"/>
          </a:solidFill>
          <a:ln cap="flat" cmpd="sng" w="76200">
            <a:solidFill>
              <a:srgbClr val="FCD7D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44" name="Google Shape;544;p21"/>
          <p:cNvPicPr preferRelativeResize="0"/>
          <p:nvPr/>
        </p:nvPicPr>
        <p:blipFill rotWithShape="1">
          <a:blip r:embed="rId7">
            <a:alphaModFix/>
          </a:blip>
          <a:srcRect b="0" l="0" r="0" t="0"/>
          <a:stretch/>
        </p:blipFill>
        <p:spPr>
          <a:xfrm flipH="1">
            <a:off x="1832573" y="3637381"/>
            <a:ext cx="1891273" cy="1302614"/>
          </a:xfrm>
          <a:prstGeom prst="rect">
            <a:avLst/>
          </a:prstGeom>
          <a:noFill/>
          <a:ln>
            <a:noFill/>
          </a:ln>
        </p:spPr>
      </p:pic>
      <p:sp>
        <p:nvSpPr>
          <p:cNvPr id="545" name="Google Shape;545;p21"/>
          <p:cNvSpPr txBox="1"/>
          <p:nvPr/>
        </p:nvSpPr>
        <p:spPr>
          <a:xfrm>
            <a:off x="710566" y="5401913"/>
            <a:ext cx="4214286"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Số phận đáng thương của </a:t>
            </a:r>
            <a:endParaRPr/>
          </a:p>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Xa-xa-cô Xa-xa-ki</a:t>
            </a:r>
            <a:endParaRPr b="1" sz="4000">
              <a:solidFill>
                <a:schemeClr val="dk1"/>
              </a:solidFill>
              <a:latin typeface="Times New Roman"/>
              <a:ea typeface="Times New Roman"/>
              <a:cs typeface="Times New Roman"/>
              <a:sym typeface="Times New Roman"/>
            </a:endParaRPr>
          </a:p>
        </p:txBody>
      </p:sp>
      <p:sp>
        <p:nvSpPr>
          <p:cNvPr id="546" name="Google Shape;546;p21"/>
          <p:cNvSpPr txBox="1"/>
          <p:nvPr/>
        </p:nvSpPr>
        <p:spPr>
          <a:xfrm>
            <a:off x="5587083" y="4009865"/>
            <a:ext cx="9988459" cy="2805600"/>
          </a:xfrm>
          <a:prstGeom prst="rect">
            <a:avLst/>
          </a:prstGeom>
          <a:noFill/>
          <a:ln>
            <a:noFill/>
          </a:ln>
        </p:spPr>
        <p:txBody>
          <a:bodyPr anchorCtr="0" anchor="t" bIns="45700" lIns="91425" spcFirstLastPara="1" rIns="91425" wrap="square" tIns="45700">
            <a:noAutofit/>
          </a:bodyPr>
          <a:lstStyle/>
          <a:p>
            <a:pPr indent="-342900" lvl="0" marL="342900" marR="0" rtl="0" algn="just">
              <a:spcBef>
                <a:spcPts val="0"/>
              </a:spcBef>
              <a:spcAft>
                <a:spcPts val="0"/>
              </a:spcAft>
              <a:buClr>
                <a:schemeClr val="dk1"/>
              </a:buClr>
              <a:buSzPts val="4400"/>
              <a:buFont typeface="Arial"/>
              <a:buChar char="•"/>
            </a:pPr>
            <a:r>
              <a:rPr b="1" lang="en-US" sz="4400">
                <a:solidFill>
                  <a:schemeClr val="dk1"/>
                </a:solidFill>
                <a:latin typeface="Times New Roman"/>
                <a:ea typeface="Times New Roman"/>
                <a:cs typeface="Times New Roman"/>
                <a:sym typeface="Times New Roman"/>
              </a:rPr>
              <a:t>Ung thư bạch cầu năm lên 10 tuổi</a:t>
            </a:r>
            <a:endParaRPr/>
          </a:p>
          <a:p>
            <a:pPr indent="-342900" lvl="0" marL="342900" marR="0" rtl="0" algn="just">
              <a:spcBef>
                <a:spcPts val="880"/>
              </a:spcBef>
              <a:spcAft>
                <a:spcPts val="0"/>
              </a:spcAft>
              <a:buClr>
                <a:schemeClr val="dk1"/>
              </a:buClr>
              <a:buSzPts val="4400"/>
              <a:buFont typeface="Arial"/>
              <a:buChar char="•"/>
            </a:pPr>
            <a:r>
              <a:rPr b="1" lang="en-US" sz="4400">
                <a:solidFill>
                  <a:schemeClr val="dk1"/>
                </a:solidFill>
                <a:latin typeface="Times New Roman"/>
                <a:ea typeface="Times New Roman"/>
                <a:cs typeface="Times New Roman"/>
                <a:sym typeface="Times New Roman"/>
              </a:rPr>
              <a:t>Những ngày cuối đời, hi vọng kéo dài mạng sống bằng cách gấp đủ 1000 con sếu bằng giấy. </a:t>
            </a:r>
            <a:endParaRPr b="1" sz="4400">
              <a:solidFill>
                <a:schemeClr val="dk1"/>
              </a:solidFill>
              <a:latin typeface="Times New Roman"/>
              <a:ea typeface="Times New Roman"/>
              <a:cs typeface="Times New Roman"/>
              <a:sym typeface="Times New Roman"/>
            </a:endParaRPr>
          </a:p>
        </p:txBody>
      </p:sp>
      <p:sp>
        <p:nvSpPr>
          <p:cNvPr id="547" name="Google Shape;547;p21"/>
          <p:cNvSpPr txBox="1"/>
          <p:nvPr/>
        </p:nvSpPr>
        <p:spPr>
          <a:xfrm>
            <a:off x="5617533" y="2702095"/>
            <a:ext cx="13978646"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dk1"/>
                </a:solidFill>
                <a:latin typeface="Times New Roman"/>
                <a:ea typeface="Times New Roman"/>
                <a:cs typeface="Times New Roman"/>
                <a:sym typeface="Times New Roman"/>
              </a:rPr>
              <a:t>Cô bé bị nhiễm phóng xạ nguyên tử khi nào?</a:t>
            </a:r>
            <a:endParaRPr/>
          </a:p>
        </p:txBody>
      </p:sp>
      <p:pic>
        <p:nvPicPr>
          <p:cNvPr id="548" name="Google Shape;548;p21"/>
          <p:cNvPicPr preferRelativeResize="0"/>
          <p:nvPr/>
        </p:nvPicPr>
        <p:blipFill rotWithShape="1">
          <a:blip r:embed="rId8">
            <a:alphaModFix/>
          </a:blip>
          <a:srcRect b="0" l="0" r="0" t="0"/>
          <a:stretch/>
        </p:blipFill>
        <p:spPr>
          <a:xfrm>
            <a:off x="14247934" y="4357415"/>
            <a:ext cx="3738355" cy="5450821"/>
          </a:xfrm>
          <a:prstGeom prst="rect">
            <a:avLst/>
          </a:prstGeom>
          <a:noFill/>
          <a:ln>
            <a:noFill/>
          </a:ln>
        </p:spPr>
      </p:pic>
      <p:pic>
        <p:nvPicPr>
          <p:cNvPr id="549" name="Google Shape;549;p21"/>
          <p:cNvPicPr preferRelativeResize="0"/>
          <p:nvPr/>
        </p:nvPicPr>
        <p:blipFill rotWithShape="1">
          <a:blip r:embed="rId9">
            <a:alphaModFix/>
          </a:blip>
          <a:srcRect b="0" l="0" r="0" t="0"/>
          <a:stretch/>
        </p:blipFill>
        <p:spPr>
          <a:xfrm>
            <a:off x="152400" y="168134"/>
            <a:ext cx="1836241" cy="1836241"/>
          </a:xfrm>
          <a:prstGeom prst="ellipse">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500"/>
                                        <p:tgtEl>
                                          <p:spTgt spid="5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553" name="Shape 553"/>
        <p:cNvGrpSpPr/>
        <p:nvPr/>
      </p:nvGrpSpPr>
      <p:grpSpPr>
        <a:xfrm>
          <a:off x="0" y="0"/>
          <a:ext cx="0" cy="0"/>
          <a:chOff x="0" y="0"/>
          <a:chExt cx="0" cy="0"/>
        </a:xfrm>
      </p:grpSpPr>
      <p:pic>
        <p:nvPicPr>
          <p:cNvPr id="554" name="Google Shape;554;p22"/>
          <p:cNvPicPr preferRelativeResize="0"/>
          <p:nvPr/>
        </p:nvPicPr>
        <p:blipFill rotWithShape="1">
          <a:blip r:embed="rId3">
            <a:alphaModFix/>
          </a:blip>
          <a:srcRect b="55189" l="41854" r="30886" t="0"/>
          <a:stretch/>
        </p:blipFill>
        <p:spPr>
          <a:xfrm>
            <a:off x="14025063" y="5229935"/>
            <a:ext cx="4262938" cy="5057065"/>
          </a:xfrm>
          <a:prstGeom prst="rect">
            <a:avLst/>
          </a:prstGeom>
          <a:noFill/>
          <a:ln>
            <a:noFill/>
          </a:ln>
        </p:spPr>
      </p:pic>
      <p:pic>
        <p:nvPicPr>
          <p:cNvPr id="555" name="Google Shape;555;p22"/>
          <p:cNvPicPr preferRelativeResize="0"/>
          <p:nvPr/>
        </p:nvPicPr>
        <p:blipFill rotWithShape="1">
          <a:blip r:embed="rId4">
            <a:alphaModFix/>
          </a:blip>
          <a:srcRect b="0" l="0" r="0" t="0"/>
          <a:stretch/>
        </p:blipFill>
        <p:spPr>
          <a:xfrm>
            <a:off x="-1658209" y="-2004578"/>
            <a:ext cx="4500567" cy="4768813"/>
          </a:xfrm>
          <a:prstGeom prst="rect">
            <a:avLst/>
          </a:prstGeom>
          <a:noFill/>
          <a:ln>
            <a:noFill/>
          </a:ln>
        </p:spPr>
      </p:pic>
      <p:pic>
        <p:nvPicPr>
          <p:cNvPr id="556" name="Google Shape;556;p22"/>
          <p:cNvPicPr preferRelativeResize="0"/>
          <p:nvPr/>
        </p:nvPicPr>
        <p:blipFill rotWithShape="1">
          <a:blip r:embed="rId5">
            <a:alphaModFix/>
          </a:blip>
          <a:srcRect b="0" l="0" r="0" t="0"/>
          <a:stretch/>
        </p:blipFill>
        <p:spPr>
          <a:xfrm>
            <a:off x="0" y="9182100"/>
            <a:ext cx="2154614" cy="329068"/>
          </a:xfrm>
          <a:prstGeom prst="rect">
            <a:avLst/>
          </a:prstGeom>
          <a:noFill/>
          <a:ln>
            <a:noFill/>
          </a:ln>
        </p:spPr>
      </p:pic>
      <p:pic>
        <p:nvPicPr>
          <p:cNvPr id="557" name="Google Shape;557;p22"/>
          <p:cNvPicPr preferRelativeResize="0"/>
          <p:nvPr/>
        </p:nvPicPr>
        <p:blipFill rotWithShape="1">
          <a:blip r:embed="rId6">
            <a:alphaModFix/>
          </a:blip>
          <a:srcRect b="0" l="0" r="0" t="0"/>
          <a:stretch/>
        </p:blipFill>
        <p:spPr>
          <a:xfrm rot="10800000">
            <a:off x="-310620" y="6139965"/>
            <a:ext cx="3152978" cy="613397"/>
          </a:xfrm>
          <a:prstGeom prst="rect">
            <a:avLst/>
          </a:prstGeom>
          <a:noFill/>
          <a:ln>
            <a:noFill/>
          </a:ln>
        </p:spPr>
      </p:pic>
      <p:pic>
        <p:nvPicPr>
          <p:cNvPr id="558" name="Google Shape;558;p22"/>
          <p:cNvPicPr preferRelativeResize="0"/>
          <p:nvPr/>
        </p:nvPicPr>
        <p:blipFill rotWithShape="1">
          <a:blip r:embed="rId7">
            <a:alphaModFix/>
          </a:blip>
          <a:srcRect b="0" l="0" r="0" t="0"/>
          <a:stretch/>
        </p:blipFill>
        <p:spPr>
          <a:xfrm>
            <a:off x="15697200" y="498645"/>
            <a:ext cx="1804390" cy="383843"/>
          </a:xfrm>
          <a:prstGeom prst="rect">
            <a:avLst/>
          </a:prstGeom>
          <a:noFill/>
          <a:ln>
            <a:noFill/>
          </a:ln>
        </p:spPr>
      </p:pic>
      <p:sp>
        <p:nvSpPr>
          <p:cNvPr id="559" name="Google Shape;559;p22"/>
          <p:cNvSpPr/>
          <p:nvPr/>
        </p:nvSpPr>
        <p:spPr>
          <a:xfrm>
            <a:off x="301710" y="2198510"/>
            <a:ext cx="9149820" cy="5410200"/>
          </a:xfrm>
          <a:prstGeom prst="cloudCallout">
            <a:avLst>
              <a:gd fmla="val -103546" name="adj1"/>
              <a:gd fmla="val 10357" name="adj2"/>
            </a:avLst>
          </a:prstGeom>
          <a:solidFill>
            <a:schemeClr val="lt1"/>
          </a:solidFill>
          <a:ln cap="flat" cmpd="sng" w="76200">
            <a:solidFill>
              <a:srgbClr val="FCD7D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60" name="Google Shape;560;p22"/>
          <p:cNvGrpSpPr/>
          <p:nvPr/>
        </p:nvGrpSpPr>
        <p:grpSpPr>
          <a:xfrm>
            <a:off x="301710" y="336497"/>
            <a:ext cx="7190688" cy="1430332"/>
            <a:chOff x="301710" y="336497"/>
            <a:chExt cx="7190688" cy="1430332"/>
          </a:xfrm>
        </p:grpSpPr>
        <p:sp>
          <p:nvSpPr>
            <p:cNvPr id="561" name="Google Shape;561;p22"/>
            <p:cNvSpPr/>
            <p:nvPr/>
          </p:nvSpPr>
          <p:spPr>
            <a:xfrm>
              <a:off x="457200" y="336497"/>
              <a:ext cx="7035198"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chemeClr val="dk1"/>
                  </a:solidFill>
                  <a:latin typeface="Times New Roman"/>
                  <a:ea typeface="Times New Roman"/>
                  <a:cs typeface="Times New Roman"/>
                  <a:sym typeface="Times New Roman"/>
                </a:rPr>
                <a:t>Tìm hiểu bài</a:t>
              </a:r>
              <a:endParaRPr b="1" sz="6400">
                <a:solidFill>
                  <a:schemeClr val="dk1"/>
                </a:solidFill>
                <a:latin typeface="Times New Roman"/>
                <a:ea typeface="Times New Roman"/>
                <a:cs typeface="Times New Roman"/>
                <a:sym typeface="Times New Roman"/>
              </a:endParaRPr>
            </a:p>
          </p:txBody>
        </p:sp>
        <p:sp>
          <p:nvSpPr>
            <p:cNvPr id="562" name="Google Shape;562;p22"/>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3" name="Google Shape;563;p22"/>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2</a:t>
              </a:r>
              <a:endParaRPr b="1" sz="8000">
                <a:solidFill>
                  <a:schemeClr val="lt1"/>
                </a:solidFill>
                <a:latin typeface="Times New Roman"/>
                <a:ea typeface="Times New Roman"/>
                <a:cs typeface="Times New Roman"/>
                <a:sym typeface="Times New Roman"/>
              </a:endParaRPr>
            </a:p>
          </p:txBody>
        </p:sp>
      </p:grpSp>
      <p:sp>
        <p:nvSpPr>
          <p:cNvPr id="564" name="Google Shape;564;p22"/>
          <p:cNvSpPr txBox="1"/>
          <p:nvPr/>
        </p:nvSpPr>
        <p:spPr>
          <a:xfrm>
            <a:off x="1059125" y="3418136"/>
            <a:ext cx="6096000" cy="2582400"/>
          </a:xfrm>
          <a:prstGeom prst="rect">
            <a:avLst/>
          </a:prstGeom>
          <a:noFill/>
          <a:ln>
            <a:noFill/>
          </a:ln>
        </p:spPr>
        <p:txBody>
          <a:bodyPr anchorCtr="0" anchor="ctr" bIns="0" lIns="0" spcFirstLastPara="1" rIns="0" wrap="square" tIns="0">
            <a:noAutofit/>
          </a:bodyPr>
          <a:lstStyle/>
          <a:p>
            <a:pPr indent="0" lvl="0" marL="0" marR="0" rtl="0" algn="ctr">
              <a:spcBef>
                <a:spcPts val="600"/>
              </a:spcBef>
              <a:spcAft>
                <a:spcPts val="0"/>
              </a:spcAft>
              <a:buClr>
                <a:schemeClr val="dk1"/>
              </a:buClr>
              <a:buSzPts val="4800"/>
              <a:buFont typeface="Arial"/>
              <a:buNone/>
            </a:pPr>
            <a:r>
              <a:rPr b="1" lang="en-US" sz="4800">
                <a:solidFill>
                  <a:schemeClr val="dk1"/>
                </a:solidFill>
                <a:latin typeface="Times New Roman"/>
                <a:ea typeface="Times New Roman"/>
                <a:cs typeface="Times New Roman"/>
                <a:sym typeface="Times New Roman"/>
              </a:rPr>
              <a:t>Nhưng Xa-xa-cô đã chết khi gấp được 644 con sếu.</a:t>
            </a:r>
            <a:endParaRPr b="1" sz="4800">
              <a:solidFill>
                <a:schemeClr val="dk1"/>
              </a:solidFill>
              <a:latin typeface="Times New Roman"/>
              <a:ea typeface="Times New Roman"/>
              <a:cs typeface="Times New Roman"/>
              <a:sym typeface="Times New Roman"/>
            </a:endParaRPr>
          </a:p>
        </p:txBody>
      </p:sp>
      <p:pic>
        <p:nvPicPr>
          <p:cNvPr id="565" name="Google Shape;565;p22"/>
          <p:cNvPicPr preferRelativeResize="0"/>
          <p:nvPr/>
        </p:nvPicPr>
        <p:blipFill rotWithShape="1">
          <a:blip r:embed="rId8">
            <a:alphaModFix/>
          </a:blip>
          <a:srcRect b="0" l="0" r="0" t="0"/>
          <a:stretch/>
        </p:blipFill>
        <p:spPr>
          <a:xfrm>
            <a:off x="7262487" y="3817170"/>
            <a:ext cx="10551768" cy="5783688"/>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566" name="Google Shape;566;p22"/>
          <p:cNvSpPr txBox="1"/>
          <p:nvPr/>
        </p:nvSpPr>
        <p:spPr>
          <a:xfrm>
            <a:off x="1368479" y="3595681"/>
            <a:ext cx="6096000" cy="2582400"/>
          </a:xfrm>
          <a:prstGeom prst="rect">
            <a:avLst/>
          </a:prstGeom>
          <a:noFill/>
          <a:ln>
            <a:noFill/>
          </a:ln>
        </p:spPr>
        <p:txBody>
          <a:bodyPr anchorCtr="0" anchor="ctr" bIns="0" lIns="0" spcFirstLastPara="1" rIns="0" wrap="square" tIns="0">
            <a:noAutofit/>
          </a:bodyPr>
          <a:lstStyle/>
          <a:p>
            <a:pPr indent="0" lvl="0" marL="0" marR="0" rtl="0" algn="ctr">
              <a:spcBef>
                <a:spcPts val="600"/>
              </a:spcBef>
              <a:spcAft>
                <a:spcPts val="0"/>
              </a:spcAft>
              <a:buClr>
                <a:schemeClr val="dk1"/>
              </a:buClr>
              <a:buSzPts val="4800"/>
              <a:buFont typeface="Arial"/>
              <a:buNone/>
            </a:pPr>
            <a:r>
              <a:rPr b="1" lang="en-US" sz="4800">
                <a:solidFill>
                  <a:schemeClr val="dk1"/>
                </a:solidFill>
                <a:latin typeface="Times New Roman"/>
                <a:ea typeface="Times New Roman"/>
                <a:cs typeface="Times New Roman"/>
                <a:sym typeface="Times New Roman"/>
              </a:rPr>
              <a:t>Nếu gấp đủ một nghìn con sếu bằng giấy treo quanh phòng, em sẽ khỏi bệnh</a:t>
            </a:r>
            <a:endParaRPr b="1" sz="4800">
              <a:solidFill>
                <a:schemeClr val="dk1"/>
              </a:solidFill>
              <a:latin typeface="Times New Roman"/>
              <a:ea typeface="Times New Roman"/>
              <a:cs typeface="Times New Roman"/>
              <a:sym typeface="Times New Roman"/>
            </a:endParaRPr>
          </a:p>
        </p:txBody>
      </p:sp>
      <p:pic>
        <p:nvPicPr>
          <p:cNvPr id="567" name="Google Shape;567;p22"/>
          <p:cNvPicPr preferRelativeResize="0"/>
          <p:nvPr/>
        </p:nvPicPr>
        <p:blipFill rotWithShape="1">
          <a:blip r:embed="rId9">
            <a:alphaModFix/>
          </a:blip>
          <a:srcRect b="0" l="0" r="0" t="0"/>
          <a:stretch/>
        </p:blipFill>
        <p:spPr>
          <a:xfrm>
            <a:off x="152400" y="168134"/>
            <a:ext cx="1836241" cy="1836241"/>
          </a:xfrm>
          <a:prstGeom prst="ellipse">
            <a:avLst/>
          </a:prstGeom>
          <a:noFill/>
          <a:ln>
            <a:noFill/>
          </a:ln>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500"/>
                                        <p:tgtEl>
                                          <p:spTgt spid="5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000"/>
                                        <p:tgtEl>
                                          <p:spTgt spid="5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66"/>
                                        </p:tgtEl>
                                      </p:cBhvr>
                                    </p:animEffect>
                                    <p:set>
                                      <p:cBhvr>
                                        <p:cTn dur="1" fill="hold">
                                          <p:stCondLst>
                                            <p:cond delay="500"/>
                                          </p:stCondLst>
                                        </p:cTn>
                                        <p:tgtEl>
                                          <p:spTgt spid="56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1000"/>
                                        <p:tgtEl>
                                          <p:spTgt spid="5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571" name="Shape 571"/>
        <p:cNvGrpSpPr/>
        <p:nvPr/>
      </p:nvGrpSpPr>
      <p:grpSpPr>
        <a:xfrm>
          <a:off x="0" y="0"/>
          <a:ext cx="0" cy="0"/>
          <a:chOff x="0" y="0"/>
          <a:chExt cx="0" cy="0"/>
        </a:xfrm>
      </p:grpSpPr>
      <p:pic>
        <p:nvPicPr>
          <p:cNvPr id="572" name="Google Shape;572;p23"/>
          <p:cNvPicPr preferRelativeResize="0"/>
          <p:nvPr/>
        </p:nvPicPr>
        <p:blipFill rotWithShape="1">
          <a:blip r:embed="rId3">
            <a:alphaModFix/>
          </a:blip>
          <a:srcRect b="0" l="0" r="0" t="0"/>
          <a:stretch/>
        </p:blipFill>
        <p:spPr>
          <a:xfrm rot="5400000">
            <a:off x="11330628" y="1221181"/>
            <a:ext cx="9683581" cy="6987672"/>
          </a:xfrm>
          <a:prstGeom prst="rect">
            <a:avLst/>
          </a:prstGeom>
          <a:noFill/>
          <a:ln>
            <a:noFill/>
          </a:ln>
        </p:spPr>
      </p:pic>
      <p:pic>
        <p:nvPicPr>
          <p:cNvPr id="573" name="Google Shape;573;p23"/>
          <p:cNvPicPr preferRelativeResize="0"/>
          <p:nvPr/>
        </p:nvPicPr>
        <p:blipFill rotWithShape="1">
          <a:blip r:embed="rId4">
            <a:alphaModFix/>
          </a:blip>
          <a:srcRect b="0" l="0" r="0" t="0"/>
          <a:stretch/>
        </p:blipFill>
        <p:spPr>
          <a:xfrm rot="-8516182">
            <a:off x="14540855" y="-992567"/>
            <a:ext cx="4315494" cy="4115903"/>
          </a:xfrm>
          <a:prstGeom prst="rect">
            <a:avLst/>
          </a:prstGeom>
          <a:noFill/>
          <a:ln>
            <a:noFill/>
          </a:ln>
        </p:spPr>
      </p:pic>
      <p:pic>
        <p:nvPicPr>
          <p:cNvPr id="574" name="Google Shape;574;p23"/>
          <p:cNvPicPr preferRelativeResize="0"/>
          <p:nvPr/>
        </p:nvPicPr>
        <p:blipFill rotWithShape="1">
          <a:blip r:embed="rId5">
            <a:alphaModFix/>
          </a:blip>
          <a:srcRect b="0" l="0" r="0" t="0"/>
          <a:stretch/>
        </p:blipFill>
        <p:spPr>
          <a:xfrm rot="-252168">
            <a:off x="12940391" y="9823948"/>
            <a:ext cx="4760345" cy="926103"/>
          </a:xfrm>
          <a:prstGeom prst="rect">
            <a:avLst/>
          </a:prstGeom>
          <a:noFill/>
          <a:ln>
            <a:noFill/>
          </a:ln>
        </p:spPr>
      </p:pic>
      <p:pic>
        <p:nvPicPr>
          <p:cNvPr id="575" name="Google Shape;575;p23"/>
          <p:cNvPicPr preferRelativeResize="0"/>
          <p:nvPr/>
        </p:nvPicPr>
        <p:blipFill rotWithShape="1">
          <a:blip r:embed="rId6">
            <a:alphaModFix/>
          </a:blip>
          <a:srcRect b="0" l="0" r="0" t="0"/>
          <a:stretch/>
        </p:blipFill>
        <p:spPr>
          <a:xfrm>
            <a:off x="15320563" y="4521689"/>
            <a:ext cx="2272469" cy="2123726"/>
          </a:xfrm>
          <a:prstGeom prst="rect">
            <a:avLst/>
          </a:prstGeom>
          <a:noFill/>
          <a:ln>
            <a:noFill/>
          </a:ln>
        </p:spPr>
      </p:pic>
      <p:pic>
        <p:nvPicPr>
          <p:cNvPr id="576" name="Google Shape;576;p23"/>
          <p:cNvPicPr preferRelativeResize="0"/>
          <p:nvPr/>
        </p:nvPicPr>
        <p:blipFill rotWithShape="1">
          <a:blip r:embed="rId7">
            <a:alphaModFix/>
          </a:blip>
          <a:srcRect b="0" l="0" r="0" t="0"/>
          <a:stretch/>
        </p:blipFill>
        <p:spPr>
          <a:xfrm rot="594513">
            <a:off x="6717580" y="-2191497"/>
            <a:ext cx="5661375" cy="3973256"/>
          </a:xfrm>
          <a:prstGeom prst="rect">
            <a:avLst/>
          </a:prstGeom>
          <a:noFill/>
          <a:ln>
            <a:noFill/>
          </a:ln>
        </p:spPr>
      </p:pic>
      <p:grpSp>
        <p:nvGrpSpPr>
          <p:cNvPr id="577" name="Google Shape;577;p23"/>
          <p:cNvGrpSpPr/>
          <p:nvPr/>
        </p:nvGrpSpPr>
        <p:grpSpPr>
          <a:xfrm>
            <a:off x="301710" y="358431"/>
            <a:ext cx="7190688" cy="1408398"/>
            <a:chOff x="301710" y="358431"/>
            <a:chExt cx="7190688" cy="1408398"/>
          </a:xfrm>
        </p:grpSpPr>
        <p:sp>
          <p:nvSpPr>
            <p:cNvPr id="578" name="Google Shape;578;p23"/>
            <p:cNvSpPr/>
            <p:nvPr/>
          </p:nvSpPr>
          <p:spPr>
            <a:xfrm>
              <a:off x="457200" y="358431"/>
              <a:ext cx="7035198"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chemeClr val="dk1"/>
                  </a:solidFill>
                  <a:latin typeface="Times New Roman"/>
                  <a:ea typeface="Times New Roman"/>
                  <a:cs typeface="Times New Roman"/>
                  <a:sym typeface="Times New Roman"/>
                </a:rPr>
                <a:t>Tìm hiểu bài</a:t>
              </a:r>
              <a:endParaRPr b="1" sz="6400">
                <a:solidFill>
                  <a:schemeClr val="dk1"/>
                </a:solidFill>
                <a:latin typeface="Times New Roman"/>
                <a:ea typeface="Times New Roman"/>
                <a:cs typeface="Times New Roman"/>
                <a:sym typeface="Times New Roman"/>
              </a:endParaRPr>
            </a:p>
          </p:txBody>
        </p:sp>
        <p:sp>
          <p:nvSpPr>
            <p:cNvPr id="579" name="Google Shape;579;p23"/>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0" name="Google Shape;580;p23"/>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2</a:t>
              </a:r>
              <a:endParaRPr b="1" sz="8000">
                <a:solidFill>
                  <a:schemeClr val="lt1"/>
                </a:solidFill>
                <a:latin typeface="Times New Roman"/>
                <a:ea typeface="Times New Roman"/>
                <a:cs typeface="Times New Roman"/>
                <a:sym typeface="Times New Roman"/>
              </a:endParaRPr>
            </a:p>
          </p:txBody>
        </p:sp>
      </p:grpSp>
      <p:sp>
        <p:nvSpPr>
          <p:cNvPr id="581" name="Google Shape;581;p23"/>
          <p:cNvSpPr/>
          <p:nvPr/>
        </p:nvSpPr>
        <p:spPr>
          <a:xfrm>
            <a:off x="7315200" y="2847883"/>
            <a:ext cx="8534400" cy="6171902"/>
          </a:xfrm>
          <a:prstGeom prst="ellipse">
            <a:avLst/>
          </a:prstGeom>
          <a:solidFill>
            <a:schemeClr val="lt1"/>
          </a:solidFill>
          <a:ln cap="flat" cmpd="sng" w="76200">
            <a:solidFill>
              <a:srgbClr val="FCD7D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2" name="Google Shape;582;p23"/>
          <p:cNvSpPr txBox="1"/>
          <p:nvPr/>
        </p:nvSpPr>
        <p:spPr>
          <a:xfrm>
            <a:off x="8338940" y="3856342"/>
            <a:ext cx="6737578" cy="415498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dk1"/>
                </a:solidFill>
                <a:latin typeface="Times New Roman"/>
                <a:ea typeface="Times New Roman"/>
                <a:cs typeface="Times New Roman"/>
                <a:sym typeface="Times New Roman"/>
              </a:rPr>
              <a:t>🡪 Xa – xa – cô vô tội , đáng thương. Em chết khi còn quá nhỏ. Em là đại diện cho những hậu quả nặng nề ở Nhật Bản phải gánh chịu tội ác của Mỹ</a:t>
            </a:r>
            <a:endParaRPr sz="4400">
              <a:solidFill>
                <a:schemeClr val="dk1"/>
              </a:solidFill>
              <a:latin typeface="Times New Roman"/>
              <a:ea typeface="Times New Roman"/>
              <a:cs typeface="Times New Roman"/>
              <a:sym typeface="Times New Roman"/>
            </a:endParaRPr>
          </a:p>
        </p:txBody>
      </p:sp>
      <p:pic>
        <p:nvPicPr>
          <p:cNvPr id="583" name="Google Shape;583;p23"/>
          <p:cNvPicPr preferRelativeResize="0"/>
          <p:nvPr/>
        </p:nvPicPr>
        <p:blipFill rotWithShape="1">
          <a:blip r:embed="rId8">
            <a:alphaModFix/>
          </a:blip>
          <a:srcRect b="0" l="0" r="0" t="0"/>
          <a:stretch/>
        </p:blipFill>
        <p:spPr>
          <a:xfrm>
            <a:off x="938841" y="3489744"/>
            <a:ext cx="7123030" cy="4888179"/>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1000"/>
                                        <p:tgtEl>
                                          <p:spTgt spid="582"/>
                                        </p:tgtEl>
                                      </p:cBhvr>
                                    </p:animEffect>
                                  </p:childTnLst>
                                </p:cTn>
                              </p:par>
                              <p:par>
                                <p:cTn fill="hold" nodeType="with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par>
                                <p:cTn fill="hold" nodeType="with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000"/>
                                        <p:tgtEl>
                                          <p:spTgt spid="5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587" name="Shape 587"/>
        <p:cNvGrpSpPr/>
        <p:nvPr/>
      </p:nvGrpSpPr>
      <p:grpSpPr>
        <a:xfrm>
          <a:off x="0" y="0"/>
          <a:ext cx="0" cy="0"/>
          <a:chOff x="0" y="0"/>
          <a:chExt cx="0" cy="0"/>
        </a:xfrm>
      </p:grpSpPr>
      <p:pic>
        <p:nvPicPr>
          <p:cNvPr id="588" name="Google Shape;588;p24"/>
          <p:cNvPicPr preferRelativeResize="0"/>
          <p:nvPr/>
        </p:nvPicPr>
        <p:blipFill rotWithShape="1">
          <a:blip r:embed="rId3">
            <a:alphaModFix/>
          </a:blip>
          <a:srcRect b="0" l="0" r="0" t="0"/>
          <a:stretch/>
        </p:blipFill>
        <p:spPr>
          <a:xfrm>
            <a:off x="16814819" y="655907"/>
            <a:ext cx="1231489" cy="1150882"/>
          </a:xfrm>
          <a:prstGeom prst="rect">
            <a:avLst/>
          </a:prstGeom>
          <a:noFill/>
          <a:ln>
            <a:noFill/>
          </a:ln>
        </p:spPr>
      </p:pic>
      <p:pic>
        <p:nvPicPr>
          <p:cNvPr id="589" name="Google Shape;589;p24"/>
          <p:cNvPicPr preferRelativeResize="0"/>
          <p:nvPr/>
        </p:nvPicPr>
        <p:blipFill rotWithShape="1">
          <a:blip r:embed="rId4">
            <a:alphaModFix/>
          </a:blip>
          <a:srcRect b="0" l="0" r="0" t="0"/>
          <a:stretch/>
        </p:blipFill>
        <p:spPr>
          <a:xfrm>
            <a:off x="-190433" y="1758910"/>
            <a:ext cx="2817864" cy="545961"/>
          </a:xfrm>
          <a:prstGeom prst="rect">
            <a:avLst/>
          </a:prstGeom>
          <a:noFill/>
          <a:ln>
            <a:noFill/>
          </a:ln>
        </p:spPr>
      </p:pic>
      <p:pic>
        <p:nvPicPr>
          <p:cNvPr id="590" name="Google Shape;590;p24"/>
          <p:cNvPicPr preferRelativeResize="0"/>
          <p:nvPr/>
        </p:nvPicPr>
        <p:blipFill rotWithShape="1">
          <a:blip r:embed="rId5">
            <a:alphaModFix/>
          </a:blip>
          <a:srcRect b="0" l="0" r="0" t="0"/>
          <a:stretch/>
        </p:blipFill>
        <p:spPr>
          <a:xfrm>
            <a:off x="1218499" y="8933661"/>
            <a:ext cx="1526079" cy="324639"/>
          </a:xfrm>
          <a:prstGeom prst="rect">
            <a:avLst/>
          </a:prstGeom>
          <a:noFill/>
          <a:ln>
            <a:noFill/>
          </a:ln>
        </p:spPr>
      </p:pic>
      <p:grpSp>
        <p:nvGrpSpPr>
          <p:cNvPr id="591" name="Google Shape;591;p24"/>
          <p:cNvGrpSpPr/>
          <p:nvPr/>
        </p:nvGrpSpPr>
        <p:grpSpPr>
          <a:xfrm>
            <a:off x="5635355" y="1855170"/>
            <a:ext cx="5595720" cy="6772465"/>
            <a:chOff x="5635355" y="1855170"/>
            <a:chExt cx="5595720" cy="6772465"/>
          </a:xfrm>
        </p:grpSpPr>
        <p:grpSp>
          <p:nvGrpSpPr>
            <p:cNvPr id="592" name="Google Shape;592;p24"/>
            <p:cNvGrpSpPr/>
            <p:nvPr/>
          </p:nvGrpSpPr>
          <p:grpSpPr>
            <a:xfrm>
              <a:off x="5683359" y="1855170"/>
              <a:ext cx="5538543" cy="6772465"/>
              <a:chOff x="-3810" y="0"/>
              <a:chExt cx="1795623" cy="2351564"/>
            </a:xfrm>
          </p:grpSpPr>
          <p:sp>
            <p:nvSpPr>
              <p:cNvPr id="593" name="Google Shape;593;p24"/>
              <p:cNvSpPr/>
              <p:nvPr/>
            </p:nvSpPr>
            <p:spPr>
              <a:xfrm>
                <a:off x="10160" y="16510"/>
                <a:ext cx="1766413" cy="2324894"/>
              </a:xfrm>
              <a:custGeom>
                <a:rect b="b" l="l" r="r" t="t"/>
                <a:pathLst>
                  <a:path extrusionOk="0" h="2324894" w="1766413">
                    <a:moveTo>
                      <a:pt x="1766413" y="2324894"/>
                    </a:moveTo>
                    <a:lnTo>
                      <a:pt x="0" y="2317274"/>
                    </a:lnTo>
                    <a:lnTo>
                      <a:pt x="0" y="819561"/>
                    </a:lnTo>
                    <a:lnTo>
                      <a:pt x="17780" y="19050"/>
                    </a:lnTo>
                    <a:lnTo>
                      <a:pt x="878657" y="0"/>
                    </a:lnTo>
                    <a:lnTo>
                      <a:pt x="1747363" y="5080"/>
                    </a:lnTo>
                    <a:close/>
                  </a:path>
                </a:pathLst>
              </a:custGeom>
              <a:solidFill>
                <a:srgbClr val="FFFFFF"/>
              </a:solidFill>
              <a:ln cap="flat" cmpd="sng" w="9525">
                <a:solidFill>
                  <a:srgbClr val="000000"/>
                </a:solidFill>
                <a:prstDash val="solid"/>
                <a:round/>
                <a:headEnd len="sm" w="sm" type="none"/>
                <a:tailEnd len="sm" w="sm" type="none"/>
              </a:ln>
            </p:spPr>
          </p:sp>
          <p:sp>
            <p:nvSpPr>
              <p:cNvPr id="594" name="Google Shape;594;p24"/>
              <p:cNvSpPr/>
              <p:nvPr/>
            </p:nvSpPr>
            <p:spPr>
              <a:xfrm>
                <a:off x="-3810" y="0"/>
                <a:ext cx="1795623" cy="2351564"/>
              </a:xfrm>
              <a:custGeom>
                <a:rect b="b" l="l" r="r" t="t"/>
                <a:pathLst>
                  <a:path extrusionOk="0" h="2351564" w="1795623">
                    <a:moveTo>
                      <a:pt x="1761333" y="21590"/>
                    </a:moveTo>
                    <a:cubicBezTo>
                      <a:pt x="1762603" y="34290"/>
                      <a:pt x="1762603" y="44450"/>
                      <a:pt x="1763873" y="54610"/>
                    </a:cubicBezTo>
                    <a:cubicBezTo>
                      <a:pt x="1766413" y="98777"/>
                      <a:pt x="1767683" y="148642"/>
                      <a:pt x="1770223" y="196727"/>
                    </a:cubicBezTo>
                    <a:cubicBezTo>
                      <a:pt x="1770223" y="266182"/>
                      <a:pt x="1782923" y="1635696"/>
                      <a:pt x="1789273" y="1705152"/>
                    </a:cubicBezTo>
                    <a:cubicBezTo>
                      <a:pt x="1795623" y="1810225"/>
                      <a:pt x="1791813" y="1917079"/>
                      <a:pt x="1791813" y="2022152"/>
                    </a:cubicBezTo>
                    <a:cubicBezTo>
                      <a:pt x="1791813" y="2114759"/>
                      <a:pt x="1793083" y="2200243"/>
                      <a:pt x="1794353" y="2290604"/>
                    </a:cubicBezTo>
                    <a:cubicBezTo>
                      <a:pt x="1794353" y="2312194"/>
                      <a:pt x="1794353" y="2326164"/>
                      <a:pt x="1794353" y="2350294"/>
                    </a:cubicBezTo>
                    <a:cubicBezTo>
                      <a:pt x="1771493" y="2350294"/>
                      <a:pt x="1751173" y="2351564"/>
                      <a:pt x="1730590" y="2350294"/>
                    </a:cubicBezTo>
                    <a:cubicBezTo>
                      <a:pt x="1643858" y="2345214"/>
                      <a:pt x="1555792" y="2351564"/>
                      <a:pt x="1469060" y="2346484"/>
                    </a:cubicBezTo>
                    <a:cubicBezTo>
                      <a:pt x="1417021" y="2342674"/>
                      <a:pt x="1366316" y="2345214"/>
                      <a:pt x="1314277" y="2342674"/>
                    </a:cubicBezTo>
                    <a:cubicBezTo>
                      <a:pt x="1290259" y="2341404"/>
                      <a:pt x="1266241" y="2340134"/>
                      <a:pt x="1242223" y="2338864"/>
                    </a:cubicBezTo>
                    <a:cubicBezTo>
                      <a:pt x="1227545" y="2338864"/>
                      <a:pt x="1214202" y="2340134"/>
                      <a:pt x="1199524" y="2340134"/>
                    </a:cubicBezTo>
                    <a:cubicBezTo>
                      <a:pt x="1162163" y="2338864"/>
                      <a:pt x="1059419" y="2340134"/>
                      <a:pt x="1022058" y="2338864"/>
                    </a:cubicBezTo>
                    <a:cubicBezTo>
                      <a:pt x="995371" y="2337594"/>
                      <a:pt x="461637" y="2346484"/>
                      <a:pt x="434950" y="2345214"/>
                    </a:cubicBezTo>
                    <a:cubicBezTo>
                      <a:pt x="428278" y="2345214"/>
                      <a:pt x="420272" y="2346484"/>
                      <a:pt x="413601" y="2346484"/>
                    </a:cubicBezTo>
                    <a:cubicBezTo>
                      <a:pt x="397589" y="2346484"/>
                      <a:pt x="382911" y="2347754"/>
                      <a:pt x="366899" y="2347754"/>
                    </a:cubicBezTo>
                    <a:cubicBezTo>
                      <a:pt x="326869" y="2347754"/>
                      <a:pt x="288173" y="2346484"/>
                      <a:pt x="248143" y="2345214"/>
                    </a:cubicBezTo>
                    <a:cubicBezTo>
                      <a:pt x="224125" y="2343944"/>
                      <a:pt x="200107" y="2342674"/>
                      <a:pt x="177423" y="2341404"/>
                    </a:cubicBezTo>
                    <a:cubicBezTo>
                      <a:pt x="134725" y="2340134"/>
                      <a:pt x="92026"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8668" y="30480"/>
                      <a:pt x="80017" y="29210"/>
                    </a:cubicBezTo>
                    <a:cubicBezTo>
                      <a:pt x="116044" y="25400"/>
                      <a:pt x="152071" y="22860"/>
                      <a:pt x="189432" y="20320"/>
                    </a:cubicBezTo>
                    <a:cubicBezTo>
                      <a:pt x="214785" y="17780"/>
                      <a:pt x="240137" y="16510"/>
                      <a:pt x="264155" y="13970"/>
                    </a:cubicBezTo>
                    <a:cubicBezTo>
                      <a:pt x="288173" y="11430"/>
                      <a:pt x="313526" y="8890"/>
                      <a:pt x="337544" y="8890"/>
                    </a:cubicBezTo>
                    <a:cubicBezTo>
                      <a:pt x="364230" y="7620"/>
                      <a:pt x="390917" y="10160"/>
                      <a:pt x="417604" y="8890"/>
                    </a:cubicBezTo>
                    <a:cubicBezTo>
                      <a:pt x="450962" y="8890"/>
                      <a:pt x="1055416" y="6350"/>
                      <a:pt x="1088775" y="5080"/>
                    </a:cubicBezTo>
                    <a:cubicBezTo>
                      <a:pt x="1120799" y="3810"/>
                      <a:pt x="1152823" y="2540"/>
                      <a:pt x="1186181" y="2540"/>
                    </a:cubicBezTo>
                    <a:cubicBezTo>
                      <a:pt x="1240889" y="1270"/>
                      <a:pt x="1294262" y="0"/>
                      <a:pt x="1348970" y="0"/>
                    </a:cubicBezTo>
                    <a:cubicBezTo>
                      <a:pt x="1371654" y="0"/>
                      <a:pt x="1395672" y="2540"/>
                      <a:pt x="1418355" y="2540"/>
                    </a:cubicBezTo>
                    <a:cubicBezTo>
                      <a:pt x="1481069" y="3810"/>
                      <a:pt x="1545117" y="5080"/>
                      <a:pt x="1607831" y="7620"/>
                    </a:cubicBezTo>
                    <a:cubicBezTo>
                      <a:pt x="1641190" y="8890"/>
                      <a:pt x="1674548" y="12700"/>
                      <a:pt x="1707906" y="16510"/>
                    </a:cubicBezTo>
                    <a:cubicBezTo>
                      <a:pt x="1715912" y="16510"/>
                      <a:pt x="1723918" y="16510"/>
                      <a:pt x="1730590" y="16510"/>
                    </a:cubicBezTo>
                    <a:cubicBezTo>
                      <a:pt x="1742283" y="17780"/>
                      <a:pt x="1751173" y="20320"/>
                      <a:pt x="1761333" y="21590"/>
                    </a:cubicBezTo>
                    <a:close/>
                    <a:moveTo>
                      <a:pt x="1771493" y="2333784"/>
                    </a:moveTo>
                    <a:cubicBezTo>
                      <a:pt x="1772763" y="2317274"/>
                      <a:pt x="1774033" y="2304574"/>
                      <a:pt x="1774033" y="2291874"/>
                    </a:cubicBezTo>
                    <a:cubicBezTo>
                      <a:pt x="1772763" y="2191338"/>
                      <a:pt x="1771493" y="2096950"/>
                      <a:pt x="1771493" y="1995439"/>
                    </a:cubicBezTo>
                    <a:cubicBezTo>
                      <a:pt x="1771493" y="1949135"/>
                      <a:pt x="1774033" y="1902832"/>
                      <a:pt x="1772763" y="1856528"/>
                    </a:cubicBezTo>
                    <a:cubicBezTo>
                      <a:pt x="1772763" y="1813787"/>
                      <a:pt x="1771493" y="1769264"/>
                      <a:pt x="1770223" y="1726522"/>
                    </a:cubicBezTo>
                    <a:cubicBezTo>
                      <a:pt x="1765143" y="1660629"/>
                      <a:pt x="1753713" y="296457"/>
                      <a:pt x="1753713" y="230564"/>
                    </a:cubicBezTo>
                    <a:cubicBezTo>
                      <a:pt x="1751173" y="175356"/>
                      <a:pt x="1748633" y="118367"/>
                      <a:pt x="1746093" y="63500"/>
                    </a:cubicBezTo>
                    <a:cubicBezTo>
                      <a:pt x="1744823" y="44450"/>
                      <a:pt x="1743553" y="43180"/>
                      <a:pt x="1726587" y="41910"/>
                    </a:cubicBezTo>
                    <a:cubicBezTo>
                      <a:pt x="1722584" y="41910"/>
                      <a:pt x="1719915" y="41910"/>
                      <a:pt x="1715912" y="40640"/>
                    </a:cubicBezTo>
                    <a:cubicBezTo>
                      <a:pt x="1682554" y="36830"/>
                      <a:pt x="1647861" y="31750"/>
                      <a:pt x="1614503" y="30480"/>
                    </a:cubicBezTo>
                    <a:cubicBezTo>
                      <a:pt x="1533108" y="26670"/>
                      <a:pt x="1450380" y="25400"/>
                      <a:pt x="1368985" y="22860"/>
                    </a:cubicBezTo>
                    <a:cubicBezTo>
                      <a:pt x="1356976" y="22860"/>
                      <a:pt x="1343633" y="22860"/>
                      <a:pt x="1331624" y="22860"/>
                    </a:cubicBezTo>
                    <a:cubicBezTo>
                      <a:pt x="1311609" y="22860"/>
                      <a:pt x="1291594" y="22860"/>
                      <a:pt x="1272913" y="22860"/>
                    </a:cubicBezTo>
                    <a:cubicBezTo>
                      <a:pt x="1230214" y="22860"/>
                      <a:pt x="1187515" y="22860"/>
                      <a:pt x="1146151" y="24130"/>
                    </a:cubicBezTo>
                    <a:cubicBezTo>
                      <a:pt x="1110124" y="25400"/>
                      <a:pt x="503001" y="29210"/>
                      <a:pt x="466974" y="29210"/>
                    </a:cubicBezTo>
                    <a:cubicBezTo>
                      <a:pt x="408263" y="29210"/>
                      <a:pt x="349553" y="26670"/>
                      <a:pt x="290842" y="33020"/>
                    </a:cubicBezTo>
                    <a:cubicBezTo>
                      <a:pt x="260152" y="36830"/>
                      <a:pt x="230797" y="36830"/>
                      <a:pt x="201441" y="38100"/>
                    </a:cubicBezTo>
                    <a:cubicBezTo>
                      <a:pt x="150737" y="41910"/>
                      <a:pt x="100032"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1336" y="2316004"/>
                      <a:pt x="80017" y="2317274"/>
                      <a:pt x="97363" y="2317274"/>
                    </a:cubicBezTo>
                    <a:cubicBezTo>
                      <a:pt x="122716" y="2317274"/>
                      <a:pt x="149402" y="2314734"/>
                      <a:pt x="174755" y="2317274"/>
                    </a:cubicBezTo>
                    <a:cubicBezTo>
                      <a:pt x="216119" y="2321084"/>
                      <a:pt x="257484" y="2323624"/>
                      <a:pt x="298848" y="2322354"/>
                    </a:cubicBezTo>
                    <a:cubicBezTo>
                      <a:pt x="325535" y="2321084"/>
                      <a:pt x="350887" y="2323624"/>
                      <a:pt x="377574" y="2323624"/>
                    </a:cubicBezTo>
                    <a:cubicBezTo>
                      <a:pt x="416269" y="2323624"/>
                      <a:pt x="454965" y="2322354"/>
                      <a:pt x="493661" y="2323624"/>
                    </a:cubicBezTo>
                    <a:cubicBezTo>
                      <a:pt x="551037" y="2324894"/>
                      <a:pt x="1180844" y="2314734"/>
                      <a:pt x="1239555" y="2317274"/>
                    </a:cubicBezTo>
                    <a:cubicBezTo>
                      <a:pt x="1264907" y="2318544"/>
                      <a:pt x="1290259" y="2319814"/>
                      <a:pt x="1314277" y="2319814"/>
                    </a:cubicBezTo>
                    <a:cubicBezTo>
                      <a:pt x="1358310" y="2322354"/>
                      <a:pt x="1401009" y="2318544"/>
                      <a:pt x="1445042" y="2322354"/>
                    </a:cubicBezTo>
                    <a:cubicBezTo>
                      <a:pt x="1481069" y="2324894"/>
                      <a:pt x="1517096" y="2324894"/>
                      <a:pt x="1553123" y="2327434"/>
                    </a:cubicBezTo>
                    <a:cubicBezTo>
                      <a:pt x="1606497" y="2331244"/>
                      <a:pt x="1659870" y="2333784"/>
                      <a:pt x="1713244" y="2335054"/>
                    </a:cubicBezTo>
                    <a:cubicBezTo>
                      <a:pt x="1733259" y="2335054"/>
                      <a:pt x="1751173" y="2333784"/>
                      <a:pt x="1771493" y="233378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5" name="Google Shape;595;p24"/>
            <p:cNvGrpSpPr/>
            <p:nvPr/>
          </p:nvGrpSpPr>
          <p:grpSpPr>
            <a:xfrm rot="10800000">
              <a:off x="5635355" y="1858989"/>
              <a:ext cx="5595720" cy="1384465"/>
              <a:chOff x="-3810" y="0"/>
              <a:chExt cx="1737496" cy="460405"/>
            </a:xfrm>
          </p:grpSpPr>
          <p:sp>
            <p:nvSpPr>
              <p:cNvPr id="596" name="Google Shape;596;p24"/>
              <p:cNvSpPr/>
              <p:nvPr/>
            </p:nvSpPr>
            <p:spPr>
              <a:xfrm>
                <a:off x="10160" y="16510"/>
                <a:ext cx="1708286" cy="433735"/>
              </a:xfrm>
              <a:custGeom>
                <a:rect b="b" l="l" r="r" t="t"/>
                <a:pathLst>
                  <a:path extrusionOk="0" h="433735" w="1708286">
                    <a:moveTo>
                      <a:pt x="1708286" y="433735"/>
                    </a:moveTo>
                    <a:lnTo>
                      <a:pt x="0" y="426115"/>
                    </a:lnTo>
                    <a:lnTo>
                      <a:pt x="0" y="163658"/>
                    </a:lnTo>
                    <a:lnTo>
                      <a:pt x="17780" y="19050"/>
                    </a:lnTo>
                    <a:lnTo>
                      <a:pt x="849668" y="0"/>
                    </a:lnTo>
                    <a:lnTo>
                      <a:pt x="1689236" y="5080"/>
                    </a:lnTo>
                    <a:close/>
                  </a:path>
                </a:pathLst>
              </a:custGeom>
              <a:solidFill>
                <a:srgbClr val="FCD7D7"/>
              </a:solidFill>
              <a:ln>
                <a:noFill/>
              </a:ln>
            </p:spPr>
          </p:sp>
          <p:sp>
            <p:nvSpPr>
              <p:cNvPr id="597" name="Google Shape;597;p24"/>
              <p:cNvSpPr/>
              <p:nvPr/>
            </p:nvSpPr>
            <p:spPr>
              <a:xfrm>
                <a:off x="-3810" y="0"/>
                <a:ext cx="1737496" cy="460405"/>
              </a:xfrm>
              <a:custGeom>
                <a:rect b="b" l="l" r="r" t="t"/>
                <a:pathLst>
                  <a:path extrusionOk="0" h="460405" w="1737496">
                    <a:moveTo>
                      <a:pt x="1703206" y="21590"/>
                    </a:moveTo>
                    <a:cubicBezTo>
                      <a:pt x="1704476" y="34290"/>
                      <a:pt x="1704476" y="44450"/>
                      <a:pt x="1705746" y="54610"/>
                    </a:cubicBezTo>
                    <a:cubicBezTo>
                      <a:pt x="1708286" y="69515"/>
                      <a:pt x="1709556" y="76999"/>
                      <a:pt x="1712096" y="84215"/>
                    </a:cubicBezTo>
                    <a:cubicBezTo>
                      <a:pt x="1712096" y="94639"/>
                      <a:pt x="1724796" y="300175"/>
                      <a:pt x="1731146" y="310599"/>
                    </a:cubicBezTo>
                    <a:cubicBezTo>
                      <a:pt x="1737496" y="326368"/>
                      <a:pt x="1733686" y="342404"/>
                      <a:pt x="1733686" y="358174"/>
                    </a:cubicBezTo>
                    <a:cubicBezTo>
                      <a:pt x="1733686" y="372072"/>
                      <a:pt x="1734956" y="384901"/>
                      <a:pt x="1736226" y="399445"/>
                    </a:cubicBezTo>
                    <a:cubicBezTo>
                      <a:pt x="1736226" y="421035"/>
                      <a:pt x="1736226" y="435005"/>
                      <a:pt x="1736226" y="459135"/>
                    </a:cubicBezTo>
                    <a:cubicBezTo>
                      <a:pt x="1713366" y="459135"/>
                      <a:pt x="1693046" y="460405"/>
                      <a:pt x="1672651" y="459135"/>
                    </a:cubicBezTo>
                    <a:cubicBezTo>
                      <a:pt x="1588916" y="454055"/>
                      <a:pt x="1503892" y="460405"/>
                      <a:pt x="1420157" y="455325"/>
                    </a:cubicBezTo>
                    <a:cubicBezTo>
                      <a:pt x="1369916" y="451515"/>
                      <a:pt x="1320963" y="454055"/>
                      <a:pt x="1270721" y="451515"/>
                    </a:cubicBezTo>
                    <a:cubicBezTo>
                      <a:pt x="1247533" y="450245"/>
                      <a:pt x="1224345" y="448975"/>
                      <a:pt x="1201157" y="447705"/>
                    </a:cubicBezTo>
                    <a:cubicBezTo>
                      <a:pt x="1186986" y="447705"/>
                      <a:pt x="1174104" y="448975"/>
                      <a:pt x="1159933" y="448975"/>
                    </a:cubicBezTo>
                    <a:cubicBezTo>
                      <a:pt x="1123862" y="447705"/>
                      <a:pt x="1024668" y="448975"/>
                      <a:pt x="988597" y="447705"/>
                    </a:cubicBezTo>
                    <a:cubicBezTo>
                      <a:pt x="962833" y="446435"/>
                      <a:pt x="447538" y="455325"/>
                      <a:pt x="421773" y="454055"/>
                    </a:cubicBezTo>
                    <a:cubicBezTo>
                      <a:pt x="415332" y="454055"/>
                      <a:pt x="407602" y="455325"/>
                      <a:pt x="401161" y="455325"/>
                    </a:cubicBezTo>
                    <a:cubicBezTo>
                      <a:pt x="385702" y="455325"/>
                      <a:pt x="371532" y="456595"/>
                      <a:pt x="356073" y="456595"/>
                    </a:cubicBezTo>
                    <a:cubicBezTo>
                      <a:pt x="317426" y="456595"/>
                      <a:pt x="280067" y="455325"/>
                      <a:pt x="241420" y="454055"/>
                    </a:cubicBezTo>
                    <a:cubicBezTo>
                      <a:pt x="218232" y="452785"/>
                      <a:pt x="195043" y="451515"/>
                      <a:pt x="173143" y="450245"/>
                    </a:cubicBezTo>
                    <a:cubicBezTo>
                      <a:pt x="131920" y="448975"/>
                      <a:pt x="90696" y="447705"/>
                      <a:pt x="48260" y="447705"/>
                    </a:cubicBezTo>
                    <a:cubicBezTo>
                      <a:pt x="38100" y="447705"/>
                      <a:pt x="29210" y="447705"/>
                      <a:pt x="19050" y="446435"/>
                    </a:cubicBezTo>
                    <a:cubicBezTo>
                      <a:pt x="10160" y="445165"/>
                      <a:pt x="5080" y="438815"/>
                      <a:pt x="7620" y="429925"/>
                    </a:cubicBezTo>
                    <a:cubicBezTo>
                      <a:pt x="16510" y="398265"/>
                      <a:pt x="12700" y="391583"/>
                      <a:pt x="11430" y="384634"/>
                    </a:cubicBezTo>
                    <a:cubicBezTo>
                      <a:pt x="10160" y="370469"/>
                      <a:pt x="6350" y="356570"/>
                      <a:pt x="7620" y="342404"/>
                    </a:cubicBezTo>
                    <a:cubicBezTo>
                      <a:pt x="5080" y="324764"/>
                      <a:pt x="0" y="106399"/>
                      <a:pt x="7620" y="88492"/>
                    </a:cubicBezTo>
                    <a:cubicBezTo>
                      <a:pt x="8890" y="85017"/>
                      <a:pt x="7620" y="81275"/>
                      <a:pt x="8890" y="77801"/>
                    </a:cubicBezTo>
                    <a:cubicBezTo>
                      <a:pt x="10160" y="72188"/>
                      <a:pt x="12700" y="66041"/>
                      <a:pt x="13970" y="44450"/>
                    </a:cubicBezTo>
                    <a:cubicBezTo>
                      <a:pt x="13970" y="41910"/>
                      <a:pt x="15240" y="39370"/>
                      <a:pt x="16510" y="38100"/>
                    </a:cubicBezTo>
                    <a:cubicBezTo>
                      <a:pt x="38100" y="35560"/>
                      <a:pt x="58490" y="30480"/>
                      <a:pt x="79102" y="29210"/>
                    </a:cubicBezTo>
                    <a:cubicBezTo>
                      <a:pt x="113884" y="25400"/>
                      <a:pt x="148667" y="22860"/>
                      <a:pt x="184737" y="20320"/>
                    </a:cubicBezTo>
                    <a:cubicBezTo>
                      <a:pt x="209214" y="17780"/>
                      <a:pt x="233690" y="16510"/>
                      <a:pt x="256879" y="13970"/>
                    </a:cubicBezTo>
                    <a:cubicBezTo>
                      <a:pt x="280067" y="11430"/>
                      <a:pt x="304543" y="8890"/>
                      <a:pt x="327732" y="8890"/>
                    </a:cubicBezTo>
                    <a:cubicBezTo>
                      <a:pt x="353496" y="7620"/>
                      <a:pt x="379261" y="10160"/>
                      <a:pt x="405026" y="8890"/>
                    </a:cubicBezTo>
                    <a:cubicBezTo>
                      <a:pt x="437232" y="8890"/>
                      <a:pt x="1020803" y="6350"/>
                      <a:pt x="1053009" y="5080"/>
                    </a:cubicBezTo>
                    <a:cubicBezTo>
                      <a:pt x="1083927" y="3810"/>
                      <a:pt x="1114845" y="2540"/>
                      <a:pt x="1147051" y="2540"/>
                    </a:cubicBezTo>
                    <a:cubicBezTo>
                      <a:pt x="1199868" y="1270"/>
                      <a:pt x="1251398" y="0"/>
                      <a:pt x="1304216" y="0"/>
                    </a:cubicBezTo>
                    <a:cubicBezTo>
                      <a:pt x="1326116" y="0"/>
                      <a:pt x="1349304" y="2540"/>
                      <a:pt x="1371204" y="2540"/>
                    </a:cubicBezTo>
                    <a:cubicBezTo>
                      <a:pt x="1431751" y="3810"/>
                      <a:pt x="1493586" y="5080"/>
                      <a:pt x="1554134" y="7620"/>
                    </a:cubicBezTo>
                    <a:cubicBezTo>
                      <a:pt x="1586339" y="8890"/>
                      <a:pt x="1618545" y="12700"/>
                      <a:pt x="1650751" y="16510"/>
                    </a:cubicBezTo>
                    <a:cubicBezTo>
                      <a:pt x="1658481" y="16510"/>
                      <a:pt x="1666210" y="16510"/>
                      <a:pt x="1672651" y="16510"/>
                    </a:cubicBezTo>
                    <a:cubicBezTo>
                      <a:pt x="1684156" y="17780"/>
                      <a:pt x="1693046" y="20320"/>
                      <a:pt x="1703206" y="21590"/>
                    </a:cubicBezTo>
                    <a:close/>
                    <a:moveTo>
                      <a:pt x="1713366" y="442625"/>
                    </a:moveTo>
                    <a:cubicBezTo>
                      <a:pt x="1714636" y="426115"/>
                      <a:pt x="1715906" y="413415"/>
                      <a:pt x="1715906" y="400715"/>
                    </a:cubicBezTo>
                    <a:cubicBezTo>
                      <a:pt x="1714636" y="383565"/>
                      <a:pt x="1713366" y="369399"/>
                      <a:pt x="1713366" y="354165"/>
                    </a:cubicBezTo>
                    <a:cubicBezTo>
                      <a:pt x="1713366" y="347215"/>
                      <a:pt x="1715906" y="340266"/>
                      <a:pt x="1714636" y="333317"/>
                    </a:cubicBezTo>
                    <a:cubicBezTo>
                      <a:pt x="1714636" y="326902"/>
                      <a:pt x="1713366" y="320221"/>
                      <a:pt x="1712096" y="313806"/>
                    </a:cubicBezTo>
                    <a:cubicBezTo>
                      <a:pt x="1707016" y="303917"/>
                      <a:pt x="1695586" y="99183"/>
                      <a:pt x="1695586" y="89294"/>
                    </a:cubicBezTo>
                    <a:cubicBezTo>
                      <a:pt x="1693046" y="81008"/>
                      <a:pt x="1690506" y="72455"/>
                      <a:pt x="1687966" y="63500"/>
                    </a:cubicBezTo>
                    <a:cubicBezTo>
                      <a:pt x="1686696" y="44450"/>
                      <a:pt x="1685426" y="43180"/>
                      <a:pt x="1668787" y="41910"/>
                    </a:cubicBezTo>
                    <a:cubicBezTo>
                      <a:pt x="1664922" y="41910"/>
                      <a:pt x="1662346" y="41910"/>
                      <a:pt x="1658481" y="40640"/>
                    </a:cubicBezTo>
                    <a:cubicBezTo>
                      <a:pt x="1626275" y="36830"/>
                      <a:pt x="1592781" y="31750"/>
                      <a:pt x="1560575" y="30480"/>
                    </a:cubicBezTo>
                    <a:cubicBezTo>
                      <a:pt x="1481992" y="26670"/>
                      <a:pt x="1402122" y="25400"/>
                      <a:pt x="1323539" y="22860"/>
                    </a:cubicBezTo>
                    <a:cubicBezTo>
                      <a:pt x="1311945" y="22860"/>
                      <a:pt x="1299063" y="22860"/>
                      <a:pt x="1287468" y="22860"/>
                    </a:cubicBezTo>
                    <a:cubicBezTo>
                      <a:pt x="1268145" y="22860"/>
                      <a:pt x="1248821" y="22860"/>
                      <a:pt x="1230786" y="22860"/>
                    </a:cubicBezTo>
                    <a:cubicBezTo>
                      <a:pt x="1189562" y="22860"/>
                      <a:pt x="1148339" y="22860"/>
                      <a:pt x="1108404" y="24130"/>
                    </a:cubicBezTo>
                    <a:cubicBezTo>
                      <a:pt x="1073621" y="25400"/>
                      <a:pt x="487473" y="29210"/>
                      <a:pt x="452691" y="29210"/>
                    </a:cubicBezTo>
                    <a:cubicBezTo>
                      <a:pt x="396008" y="29210"/>
                      <a:pt x="339326" y="26670"/>
                      <a:pt x="282643" y="33020"/>
                    </a:cubicBezTo>
                    <a:cubicBezTo>
                      <a:pt x="253014" y="36830"/>
                      <a:pt x="224673" y="36830"/>
                      <a:pt x="196332" y="38100"/>
                    </a:cubicBezTo>
                    <a:cubicBezTo>
                      <a:pt x="147379" y="41910"/>
                      <a:pt x="98426" y="45720"/>
                      <a:pt x="49530" y="50800"/>
                    </a:cubicBezTo>
                    <a:cubicBezTo>
                      <a:pt x="36830" y="50800"/>
                      <a:pt x="34290" y="53340"/>
                      <a:pt x="33020" y="65239"/>
                    </a:cubicBezTo>
                    <a:cubicBezTo>
                      <a:pt x="31750" y="70050"/>
                      <a:pt x="31750" y="74861"/>
                      <a:pt x="30480" y="79672"/>
                    </a:cubicBezTo>
                    <a:cubicBezTo>
                      <a:pt x="29210" y="87690"/>
                      <a:pt x="26670" y="95441"/>
                      <a:pt x="25400" y="103459"/>
                    </a:cubicBezTo>
                    <a:cubicBezTo>
                      <a:pt x="20320" y="112012"/>
                      <a:pt x="26670" y="321022"/>
                      <a:pt x="29210" y="329575"/>
                    </a:cubicBezTo>
                    <a:cubicBezTo>
                      <a:pt x="29210" y="338663"/>
                      <a:pt x="29210" y="348017"/>
                      <a:pt x="30480" y="357105"/>
                    </a:cubicBezTo>
                    <a:cubicBezTo>
                      <a:pt x="30480" y="363787"/>
                      <a:pt x="33020" y="370469"/>
                      <a:pt x="33020" y="377150"/>
                    </a:cubicBezTo>
                    <a:cubicBezTo>
                      <a:pt x="33020" y="384367"/>
                      <a:pt x="33020" y="391583"/>
                      <a:pt x="31750" y="400715"/>
                    </a:cubicBezTo>
                    <a:cubicBezTo>
                      <a:pt x="31750" y="404525"/>
                      <a:pt x="31750" y="407065"/>
                      <a:pt x="31750" y="410875"/>
                    </a:cubicBezTo>
                    <a:cubicBezTo>
                      <a:pt x="31750" y="421035"/>
                      <a:pt x="35560" y="424845"/>
                      <a:pt x="44450" y="424845"/>
                    </a:cubicBezTo>
                    <a:cubicBezTo>
                      <a:pt x="61067" y="424845"/>
                      <a:pt x="79102" y="426115"/>
                      <a:pt x="95849" y="426115"/>
                    </a:cubicBezTo>
                    <a:cubicBezTo>
                      <a:pt x="120326" y="426115"/>
                      <a:pt x="146090" y="423575"/>
                      <a:pt x="170567" y="426115"/>
                    </a:cubicBezTo>
                    <a:cubicBezTo>
                      <a:pt x="210502" y="429925"/>
                      <a:pt x="250438" y="432465"/>
                      <a:pt x="290373" y="431195"/>
                    </a:cubicBezTo>
                    <a:cubicBezTo>
                      <a:pt x="316138" y="429925"/>
                      <a:pt x="340614" y="432465"/>
                      <a:pt x="366379" y="432465"/>
                    </a:cubicBezTo>
                    <a:cubicBezTo>
                      <a:pt x="403738" y="432465"/>
                      <a:pt x="441097" y="431195"/>
                      <a:pt x="478455" y="432465"/>
                    </a:cubicBezTo>
                    <a:cubicBezTo>
                      <a:pt x="533850" y="433735"/>
                      <a:pt x="1141898" y="423575"/>
                      <a:pt x="1198580" y="426115"/>
                    </a:cubicBezTo>
                    <a:cubicBezTo>
                      <a:pt x="1223057" y="427385"/>
                      <a:pt x="1247533" y="428655"/>
                      <a:pt x="1270721" y="428655"/>
                    </a:cubicBezTo>
                    <a:cubicBezTo>
                      <a:pt x="1313233" y="431195"/>
                      <a:pt x="1354457" y="427385"/>
                      <a:pt x="1396969" y="431195"/>
                    </a:cubicBezTo>
                    <a:cubicBezTo>
                      <a:pt x="1431751" y="433735"/>
                      <a:pt x="1466533" y="433735"/>
                      <a:pt x="1501316" y="436275"/>
                    </a:cubicBezTo>
                    <a:cubicBezTo>
                      <a:pt x="1552845" y="440085"/>
                      <a:pt x="1604375" y="442625"/>
                      <a:pt x="1655904" y="443895"/>
                    </a:cubicBezTo>
                    <a:cubicBezTo>
                      <a:pt x="1675228" y="443895"/>
                      <a:pt x="1693046" y="442625"/>
                      <a:pt x="1713366" y="442625"/>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8" name="Google Shape;598;p24"/>
            <p:cNvSpPr txBox="1"/>
            <p:nvPr/>
          </p:nvSpPr>
          <p:spPr>
            <a:xfrm>
              <a:off x="5944256" y="1925207"/>
              <a:ext cx="5056406" cy="2697600"/>
            </a:xfrm>
            <a:prstGeom prst="rect">
              <a:avLst/>
            </a:prstGeom>
            <a:noFill/>
            <a:ln>
              <a:noFill/>
            </a:ln>
          </p:spPr>
          <p:txBody>
            <a:bodyPr anchorCtr="0" anchor="t" bIns="0" lIns="0" spcFirstLastPara="1" rIns="0" wrap="square" tIns="0">
              <a:noAutofit/>
            </a:bodyPr>
            <a:lstStyle/>
            <a:p>
              <a:pPr indent="0" lvl="0" marL="0" marR="0" rtl="0" algn="ctr">
                <a:spcBef>
                  <a:spcPts val="600"/>
                </a:spcBef>
                <a:spcAft>
                  <a:spcPts val="0"/>
                </a:spcAft>
                <a:buClr>
                  <a:srgbClr val="F36767"/>
                </a:buClr>
                <a:buSzPts val="4400"/>
                <a:buFont typeface="Arial"/>
                <a:buNone/>
              </a:pPr>
              <a:r>
                <a:rPr b="1" lang="en-US" sz="4400">
                  <a:solidFill>
                    <a:srgbClr val="F36767"/>
                  </a:solidFill>
                  <a:latin typeface="Times New Roman"/>
                  <a:ea typeface="Times New Roman"/>
                  <a:cs typeface="Times New Roman"/>
                  <a:sym typeface="Times New Roman"/>
                </a:rPr>
                <a:t>Bày tỏ tình đoàn kết với Xa – xa – cô</a:t>
              </a:r>
              <a:endParaRPr>
                <a:latin typeface="Times New Roman"/>
                <a:ea typeface="Times New Roman"/>
                <a:cs typeface="Times New Roman"/>
                <a:sym typeface="Times New Roman"/>
              </a:endParaRPr>
            </a:p>
            <a:p>
              <a:pPr indent="0" lvl="0" marL="0" marR="0" rtl="0" algn="ctr">
                <a:spcBef>
                  <a:spcPts val="600"/>
                </a:spcBef>
                <a:spcAft>
                  <a:spcPts val="0"/>
                </a:spcAft>
                <a:buClr>
                  <a:schemeClr val="dk1"/>
                </a:buClr>
                <a:buSzPts val="3600"/>
                <a:buFont typeface="Arial"/>
                <a:buNone/>
              </a:pPr>
              <a:r>
                <a:rPr b="1" i="1" lang="en-US" sz="3600">
                  <a:solidFill>
                    <a:schemeClr val="dk1"/>
                  </a:solidFill>
                  <a:latin typeface="Times New Roman"/>
                  <a:ea typeface="Times New Roman"/>
                  <a:cs typeface="Times New Roman"/>
                  <a:sym typeface="Times New Roman"/>
                </a:rPr>
                <a:t>Trẻ em trên toàn nước Nhật và nhiều nơi trên Thế giới gấp tặng em, hi vọng em có thể kéo dài thêm mạng sống của mình</a:t>
              </a:r>
              <a:endParaRPr b="1" i="1" sz="3600">
                <a:solidFill>
                  <a:schemeClr val="dk1"/>
                </a:solidFill>
                <a:latin typeface="Times New Roman"/>
                <a:ea typeface="Times New Roman"/>
                <a:cs typeface="Times New Roman"/>
                <a:sym typeface="Times New Roman"/>
              </a:endParaRPr>
            </a:p>
          </p:txBody>
        </p:sp>
      </p:grpSp>
      <p:grpSp>
        <p:nvGrpSpPr>
          <p:cNvPr id="599" name="Google Shape;599;p24"/>
          <p:cNvGrpSpPr/>
          <p:nvPr/>
        </p:nvGrpSpPr>
        <p:grpSpPr>
          <a:xfrm>
            <a:off x="301710" y="358431"/>
            <a:ext cx="7190688" cy="1408398"/>
            <a:chOff x="301710" y="358431"/>
            <a:chExt cx="7190688" cy="1408398"/>
          </a:xfrm>
        </p:grpSpPr>
        <p:sp>
          <p:nvSpPr>
            <p:cNvPr id="600" name="Google Shape;600;p24"/>
            <p:cNvSpPr/>
            <p:nvPr/>
          </p:nvSpPr>
          <p:spPr>
            <a:xfrm>
              <a:off x="457200" y="358431"/>
              <a:ext cx="7035198"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chemeClr val="dk1"/>
                  </a:solidFill>
                  <a:latin typeface="Times New Roman"/>
                  <a:ea typeface="Times New Roman"/>
                  <a:cs typeface="Times New Roman"/>
                  <a:sym typeface="Times New Roman"/>
                </a:rPr>
                <a:t>Tìm hiểu bài</a:t>
              </a:r>
              <a:endParaRPr b="1" sz="6400">
                <a:solidFill>
                  <a:schemeClr val="dk1"/>
                </a:solidFill>
                <a:latin typeface="Times New Roman"/>
                <a:ea typeface="Times New Roman"/>
                <a:cs typeface="Times New Roman"/>
                <a:sym typeface="Times New Roman"/>
              </a:endParaRPr>
            </a:p>
          </p:txBody>
        </p:sp>
        <p:sp>
          <p:nvSpPr>
            <p:cNvPr id="601" name="Google Shape;601;p24"/>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2" name="Google Shape;602;p24"/>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2</a:t>
              </a:r>
              <a:endParaRPr b="1" sz="8000">
                <a:solidFill>
                  <a:schemeClr val="lt1"/>
                </a:solidFill>
                <a:latin typeface="Times New Roman"/>
                <a:ea typeface="Times New Roman"/>
                <a:cs typeface="Times New Roman"/>
                <a:sym typeface="Times New Roman"/>
              </a:endParaRPr>
            </a:p>
          </p:txBody>
        </p:sp>
      </p:grpSp>
      <p:sp>
        <p:nvSpPr>
          <p:cNvPr id="603" name="Google Shape;603;p24"/>
          <p:cNvSpPr/>
          <p:nvPr/>
        </p:nvSpPr>
        <p:spPr>
          <a:xfrm>
            <a:off x="457200" y="2761759"/>
            <a:ext cx="4953000" cy="6171902"/>
          </a:xfrm>
          <a:prstGeom prst="ellipse">
            <a:avLst/>
          </a:prstGeom>
          <a:solidFill>
            <a:schemeClr val="lt1"/>
          </a:solidFill>
          <a:ln cap="flat" cmpd="sng" w="76200">
            <a:solidFill>
              <a:srgbClr val="FCD7D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04" name="Google Shape;604;p24"/>
          <p:cNvPicPr preferRelativeResize="0"/>
          <p:nvPr/>
        </p:nvPicPr>
        <p:blipFill rotWithShape="1">
          <a:blip r:embed="rId6">
            <a:alphaModFix/>
          </a:blip>
          <a:srcRect b="0" l="0" r="0" t="0"/>
          <a:stretch/>
        </p:blipFill>
        <p:spPr>
          <a:xfrm flipH="1">
            <a:off x="2231425" y="3633603"/>
            <a:ext cx="1404549" cy="1333045"/>
          </a:xfrm>
          <a:prstGeom prst="rect">
            <a:avLst/>
          </a:prstGeom>
          <a:noFill/>
          <a:ln>
            <a:noFill/>
          </a:ln>
        </p:spPr>
      </p:pic>
      <p:sp>
        <p:nvSpPr>
          <p:cNvPr id="605" name="Google Shape;605;p24"/>
          <p:cNvSpPr txBox="1"/>
          <p:nvPr/>
        </p:nvSpPr>
        <p:spPr>
          <a:xfrm>
            <a:off x="1004019" y="5239461"/>
            <a:ext cx="3898907"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Hành động của các bạn nhỏ ở Thành phố</a:t>
            </a:r>
            <a:endParaRPr/>
          </a:p>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Hi-rô-si-ma</a:t>
            </a:r>
            <a:endParaRPr b="1" sz="4000">
              <a:solidFill>
                <a:schemeClr val="dk1"/>
              </a:solidFill>
              <a:latin typeface="Times New Roman"/>
              <a:ea typeface="Times New Roman"/>
              <a:cs typeface="Times New Roman"/>
              <a:sym typeface="Times New Roman"/>
            </a:endParaRPr>
          </a:p>
        </p:txBody>
      </p:sp>
      <p:grpSp>
        <p:nvGrpSpPr>
          <p:cNvPr id="606" name="Google Shape;606;p24"/>
          <p:cNvGrpSpPr/>
          <p:nvPr/>
        </p:nvGrpSpPr>
        <p:grpSpPr>
          <a:xfrm>
            <a:off x="11454679" y="1714500"/>
            <a:ext cx="5634549" cy="6897754"/>
            <a:chOff x="11454679" y="1714500"/>
            <a:chExt cx="5634549" cy="6897754"/>
          </a:xfrm>
        </p:grpSpPr>
        <p:grpSp>
          <p:nvGrpSpPr>
            <p:cNvPr id="607" name="Google Shape;607;p24"/>
            <p:cNvGrpSpPr/>
            <p:nvPr/>
          </p:nvGrpSpPr>
          <p:grpSpPr>
            <a:xfrm>
              <a:off x="11502683" y="1839789"/>
              <a:ext cx="5538543" cy="6772465"/>
              <a:chOff x="-3810" y="0"/>
              <a:chExt cx="1795623" cy="2351564"/>
            </a:xfrm>
          </p:grpSpPr>
          <p:sp>
            <p:nvSpPr>
              <p:cNvPr id="608" name="Google Shape;608;p24"/>
              <p:cNvSpPr/>
              <p:nvPr/>
            </p:nvSpPr>
            <p:spPr>
              <a:xfrm>
                <a:off x="10160" y="16510"/>
                <a:ext cx="1766413" cy="2324894"/>
              </a:xfrm>
              <a:custGeom>
                <a:rect b="b" l="l" r="r" t="t"/>
                <a:pathLst>
                  <a:path extrusionOk="0" h="2324894" w="1766413">
                    <a:moveTo>
                      <a:pt x="1766413" y="2324894"/>
                    </a:moveTo>
                    <a:lnTo>
                      <a:pt x="0" y="2317274"/>
                    </a:lnTo>
                    <a:lnTo>
                      <a:pt x="0" y="819561"/>
                    </a:lnTo>
                    <a:lnTo>
                      <a:pt x="17780" y="19050"/>
                    </a:lnTo>
                    <a:lnTo>
                      <a:pt x="878657" y="0"/>
                    </a:lnTo>
                    <a:lnTo>
                      <a:pt x="1747363" y="5080"/>
                    </a:lnTo>
                    <a:close/>
                  </a:path>
                </a:pathLst>
              </a:custGeom>
              <a:solidFill>
                <a:srgbClr val="FFFFFF"/>
              </a:solidFill>
              <a:ln cap="flat" cmpd="sng" w="9525">
                <a:solidFill>
                  <a:srgbClr val="000000"/>
                </a:solidFill>
                <a:prstDash val="solid"/>
                <a:round/>
                <a:headEnd len="sm" w="sm" type="none"/>
                <a:tailEnd len="sm" w="sm" type="none"/>
              </a:ln>
            </p:spPr>
          </p:sp>
          <p:sp>
            <p:nvSpPr>
              <p:cNvPr id="609" name="Google Shape;609;p24"/>
              <p:cNvSpPr/>
              <p:nvPr/>
            </p:nvSpPr>
            <p:spPr>
              <a:xfrm>
                <a:off x="-3810" y="0"/>
                <a:ext cx="1795623" cy="2351564"/>
              </a:xfrm>
              <a:custGeom>
                <a:rect b="b" l="l" r="r" t="t"/>
                <a:pathLst>
                  <a:path extrusionOk="0" h="2351564" w="1795623">
                    <a:moveTo>
                      <a:pt x="1761333" y="21590"/>
                    </a:moveTo>
                    <a:cubicBezTo>
                      <a:pt x="1762603" y="34290"/>
                      <a:pt x="1762603" y="44450"/>
                      <a:pt x="1763873" y="54610"/>
                    </a:cubicBezTo>
                    <a:cubicBezTo>
                      <a:pt x="1766413" y="98777"/>
                      <a:pt x="1767683" y="148642"/>
                      <a:pt x="1770223" y="196727"/>
                    </a:cubicBezTo>
                    <a:cubicBezTo>
                      <a:pt x="1770223" y="266182"/>
                      <a:pt x="1782923" y="1635696"/>
                      <a:pt x="1789273" y="1705152"/>
                    </a:cubicBezTo>
                    <a:cubicBezTo>
                      <a:pt x="1795623" y="1810225"/>
                      <a:pt x="1791813" y="1917079"/>
                      <a:pt x="1791813" y="2022152"/>
                    </a:cubicBezTo>
                    <a:cubicBezTo>
                      <a:pt x="1791813" y="2114759"/>
                      <a:pt x="1793083" y="2200243"/>
                      <a:pt x="1794353" y="2290604"/>
                    </a:cubicBezTo>
                    <a:cubicBezTo>
                      <a:pt x="1794353" y="2312194"/>
                      <a:pt x="1794353" y="2326164"/>
                      <a:pt x="1794353" y="2350294"/>
                    </a:cubicBezTo>
                    <a:cubicBezTo>
                      <a:pt x="1771493" y="2350294"/>
                      <a:pt x="1751173" y="2351564"/>
                      <a:pt x="1730590" y="2350294"/>
                    </a:cubicBezTo>
                    <a:cubicBezTo>
                      <a:pt x="1643858" y="2345214"/>
                      <a:pt x="1555792" y="2351564"/>
                      <a:pt x="1469060" y="2346484"/>
                    </a:cubicBezTo>
                    <a:cubicBezTo>
                      <a:pt x="1417021" y="2342674"/>
                      <a:pt x="1366316" y="2345214"/>
                      <a:pt x="1314277" y="2342674"/>
                    </a:cubicBezTo>
                    <a:cubicBezTo>
                      <a:pt x="1290259" y="2341404"/>
                      <a:pt x="1266241" y="2340134"/>
                      <a:pt x="1242223" y="2338864"/>
                    </a:cubicBezTo>
                    <a:cubicBezTo>
                      <a:pt x="1227545" y="2338864"/>
                      <a:pt x="1214202" y="2340134"/>
                      <a:pt x="1199524" y="2340134"/>
                    </a:cubicBezTo>
                    <a:cubicBezTo>
                      <a:pt x="1162163" y="2338864"/>
                      <a:pt x="1059419" y="2340134"/>
                      <a:pt x="1022058" y="2338864"/>
                    </a:cubicBezTo>
                    <a:cubicBezTo>
                      <a:pt x="995371" y="2337594"/>
                      <a:pt x="461637" y="2346484"/>
                      <a:pt x="434950" y="2345214"/>
                    </a:cubicBezTo>
                    <a:cubicBezTo>
                      <a:pt x="428278" y="2345214"/>
                      <a:pt x="420272" y="2346484"/>
                      <a:pt x="413601" y="2346484"/>
                    </a:cubicBezTo>
                    <a:cubicBezTo>
                      <a:pt x="397589" y="2346484"/>
                      <a:pt x="382911" y="2347754"/>
                      <a:pt x="366899" y="2347754"/>
                    </a:cubicBezTo>
                    <a:cubicBezTo>
                      <a:pt x="326869" y="2347754"/>
                      <a:pt x="288173" y="2346484"/>
                      <a:pt x="248143" y="2345214"/>
                    </a:cubicBezTo>
                    <a:cubicBezTo>
                      <a:pt x="224125" y="2343944"/>
                      <a:pt x="200107" y="2342674"/>
                      <a:pt x="177423" y="2341404"/>
                    </a:cubicBezTo>
                    <a:cubicBezTo>
                      <a:pt x="134725" y="2340134"/>
                      <a:pt x="92026"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8668" y="30480"/>
                      <a:pt x="80017" y="29210"/>
                    </a:cubicBezTo>
                    <a:cubicBezTo>
                      <a:pt x="116044" y="25400"/>
                      <a:pt x="152071" y="22860"/>
                      <a:pt x="189432" y="20320"/>
                    </a:cubicBezTo>
                    <a:cubicBezTo>
                      <a:pt x="214785" y="17780"/>
                      <a:pt x="240137" y="16510"/>
                      <a:pt x="264155" y="13970"/>
                    </a:cubicBezTo>
                    <a:cubicBezTo>
                      <a:pt x="288173" y="11430"/>
                      <a:pt x="313526" y="8890"/>
                      <a:pt x="337544" y="8890"/>
                    </a:cubicBezTo>
                    <a:cubicBezTo>
                      <a:pt x="364230" y="7620"/>
                      <a:pt x="390917" y="10160"/>
                      <a:pt x="417604" y="8890"/>
                    </a:cubicBezTo>
                    <a:cubicBezTo>
                      <a:pt x="450962" y="8890"/>
                      <a:pt x="1055416" y="6350"/>
                      <a:pt x="1088775" y="5080"/>
                    </a:cubicBezTo>
                    <a:cubicBezTo>
                      <a:pt x="1120799" y="3810"/>
                      <a:pt x="1152823" y="2540"/>
                      <a:pt x="1186181" y="2540"/>
                    </a:cubicBezTo>
                    <a:cubicBezTo>
                      <a:pt x="1240889" y="1270"/>
                      <a:pt x="1294262" y="0"/>
                      <a:pt x="1348970" y="0"/>
                    </a:cubicBezTo>
                    <a:cubicBezTo>
                      <a:pt x="1371654" y="0"/>
                      <a:pt x="1395672" y="2540"/>
                      <a:pt x="1418355" y="2540"/>
                    </a:cubicBezTo>
                    <a:cubicBezTo>
                      <a:pt x="1481069" y="3810"/>
                      <a:pt x="1545117" y="5080"/>
                      <a:pt x="1607831" y="7620"/>
                    </a:cubicBezTo>
                    <a:cubicBezTo>
                      <a:pt x="1641190" y="8890"/>
                      <a:pt x="1674548" y="12700"/>
                      <a:pt x="1707906" y="16510"/>
                    </a:cubicBezTo>
                    <a:cubicBezTo>
                      <a:pt x="1715912" y="16510"/>
                      <a:pt x="1723918" y="16510"/>
                      <a:pt x="1730590" y="16510"/>
                    </a:cubicBezTo>
                    <a:cubicBezTo>
                      <a:pt x="1742283" y="17780"/>
                      <a:pt x="1751173" y="20320"/>
                      <a:pt x="1761333" y="21590"/>
                    </a:cubicBezTo>
                    <a:close/>
                    <a:moveTo>
                      <a:pt x="1771493" y="2333784"/>
                    </a:moveTo>
                    <a:cubicBezTo>
                      <a:pt x="1772763" y="2317274"/>
                      <a:pt x="1774033" y="2304574"/>
                      <a:pt x="1774033" y="2291874"/>
                    </a:cubicBezTo>
                    <a:cubicBezTo>
                      <a:pt x="1772763" y="2191338"/>
                      <a:pt x="1771493" y="2096950"/>
                      <a:pt x="1771493" y="1995439"/>
                    </a:cubicBezTo>
                    <a:cubicBezTo>
                      <a:pt x="1771493" y="1949135"/>
                      <a:pt x="1774033" y="1902832"/>
                      <a:pt x="1772763" y="1856528"/>
                    </a:cubicBezTo>
                    <a:cubicBezTo>
                      <a:pt x="1772763" y="1813787"/>
                      <a:pt x="1771493" y="1769264"/>
                      <a:pt x="1770223" y="1726522"/>
                    </a:cubicBezTo>
                    <a:cubicBezTo>
                      <a:pt x="1765143" y="1660629"/>
                      <a:pt x="1753713" y="296457"/>
                      <a:pt x="1753713" y="230564"/>
                    </a:cubicBezTo>
                    <a:cubicBezTo>
                      <a:pt x="1751173" y="175356"/>
                      <a:pt x="1748633" y="118367"/>
                      <a:pt x="1746093" y="63500"/>
                    </a:cubicBezTo>
                    <a:cubicBezTo>
                      <a:pt x="1744823" y="44450"/>
                      <a:pt x="1743553" y="43180"/>
                      <a:pt x="1726587" y="41910"/>
                    </a:cubicBezTo>
                    <a:cubicBezTo>
                      <a:pt x="1722584" y="41910"/>
                      <a:pt x="1719915" y="41910"/>
                      <a:pt x="1715912" y="40640"/>
                    </a:cubicBezTo>
                    <a:cubicBezTo>
                      <a:pt x="1682554" y="36830"/>
                      <a:pt x="1647861" y="31750"/>
                      <a:pt x="1614503" y="30480"/>
                    </a:cubicBezTo>
                    <a:cubicBezTo>
                      <a:pt x="1533108" y="26670"/>
                      <a:pt x="1450380" y="25400"/>
                      <a:pt x="1368985" y="22860"/>
                    </a:cubicBezTo>
                    <a:cubicBezTo>
                      <a:pt x="1356976" y="22860"/>
                      <a:pt x="1343633" y="22860"/>
                      <a:pt x="1331624" y="22860"/>
                    </a:cubicBezTo>
                    <a:cubicBezTo>
                      <a:pt x="1311609" y="22860"/>
                      <a:pt x="1291594" y="22860"/>
                      <a:pt x="1272913" y="22860"/>
                    </a:cubicBezTo>
                    <a:cubicBezTo>
                      <a:pt x="1230214" y="22860"/>
                      <a:pt x="1187515" y="22860"/>
                      <a:pt x="1146151" y="24130"/>
                    </a:cubicBezTo>
                    <a:cubicBezTo>
                      <a:pt x="1110124" y="25400"/>
                      <a:pt x="503001" y="29210"/>
                      <a:pt x="466974" y="29210"/>
                    </a:cubicBezTo>
                    <a:cubicBezTo>
                      <a:pt x="408263" y="29210"/>
                      <a:pt x="349553" y="26670"/>
                      <a:pt x="290842" y="33020"/>
                    </a:cubicBezTo>
                    <a:cubicBezTo>
                      <a:pt x="260152" y="36830"/>
                      <a:pt x="230797" y="36830"/>
                      <a:pt x="201441" y="38100"/>
                    </a:cubicBezTo>
                    <a:cubicBezTo>
                      <a:pt x="150737" y="41910"/>
                      <a:pt x="100032"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1336" y="2316004"/>
                      <a:pt x="80017" y="2317274"/>
                      <a:pt x="97363" y="2317274"/>
                    </a:cubicBezTo>
                    <a:cubicBezTo>
                      <a:pt x="122716" y="2317274"/>
                      <a:pt x="149402" y="2314734"/>
                      <a:pt x="174755" y="2317274"/>
                    </a:cubicBezTo>
                    <a:cubicBezTo>
                      <a:pt x="216119" y="2321084"/>
                      <a:pt x="257484" y="2323624"/>
                      <a:pt x="298848" y="2322354"/>
                    </a:cubicBezTo>
                    <a:cubicBezTo>
                      <a:pt x="325535" y="2321084"/>
                      <a:pt x="350887" y="2323624"/>
                      <a:pt x="377574" y="2323624"/>
                    </a:cubicBezTo>
                    <a:cubicBezTo>
                      <a:pt x="416269" y="2323624"/>
                      <a:pt x="454965" y="2322354"/>
                      <a:pt x="493661" y="2323624"/>
                    </a:cubicBezTo>
                    <a:cubicBezTo>
                      <a:pt x="551037" y="2324894"/>
                      <a:pt x="1180844" y="2314734"/>
                      <a:pt x="1239555" y="2317274"/>
                    </a:cubicBezTo>
                    <a:cubicBezTo>
                      <a:pt x="1264907" y="2318544"/>
                      <a:pt x="1290259" y="2319814"/>
                      <a:pt x="1314277" y="2319814"/>
                    </a:cubicBezTo>
                    <a:cubicBezTo>
                      <a:pt x="1358310" y="2322354"/>
                      <a:pt x="1401009" y="2318544"/>
                      <a:pt x="1445042" y="2322354"/>
                    </a:cubicBezTo>
                    <a:cubicBezTo>
                      <a:pt x="1481069" y="2324894"/>
                      <a:pt x="1517096" y="2324894"/>
                      <a:pt x="1553123" y="2327434"/>
                    </a:cubicBezTo>
                    <a:cubicBezTo>
                      <a:pt x="1606497" y="2331244"/>
                      <a:pt x="1659870" y="2333784"/>
                      <a:pt x="1713244" y="2335054"/>
                    </a:cubicBezTo>
                    <a:cubicBezTo>
                      <a:pt x="1733259" y="2335054"/>
                      <a:pt x="1751173" y="2333784"/>
                      <a:pt x="1771493" y="233378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0" name="Google Shape;610;p24"/>
            <p:cNvGrpSpPr/>
            <p:nvPr/>
          </p:nvGrpSpPr>
          <p:grpSpPr>
            <a:xfrm rot="10800000">
              <a:off x="11454679" y="1843608"/>
              <a:ext cx="5595720" cy="1384465"/>
              <a:chOff x="-3810" y="0"/>
              <a:chExt cx="1737496" cy="460405"/>
            </a:xfrm>
          </p:grpSpPr>
          <p:sp>
            <p:nvSpPr>
              <p:cNvPr id="611" name="Google Shape;611;p24"/>
              <p:cNvSpPr/>
              <p:nvPr/>
            </p:nvSpPr>
            <p:spPr>
              <a:xfrm>
                <a:off x="10160" y="16510"/>
                <a:ext cx="1708286" cy="433735"/>
              </a:xfrm>
              <a:custGeom>
                <a:rect b="b" l="l" r="r" t="t"/>
                <a:pathLst>
                  <a:path extrusionOk="0" h="433735" w="1708286">
                    <a:moveTo>
                      <a:pt x="1708286" y="433735"/>
                    </a:moveTo>
                    <a:lnTo>
                      <a:pt x="0" y="426115"/>
                    </a:lnTo>
                    <a:lnTo>
                      <a:pt x="0" y="163658"/>
                    </a:lnTo>
                    <a:lnTo>
                      <a:pt x="17780" y="19050"/>
                    </a:lnTo>
                    <a:lnTo>
                      <a:pt x="849668" y="0"/>
                    </a:lnTo>
                    <a:lnTo>
                      <a:pt x="1689236" y="5080"/>
                    </a:lnTo>
                    <a:close/>
                  </a:path>
                </a:pathLst>
              </a:custGeom>
              <a:solidFill>
                <a:srgbClr val="FCD7D7"/>
              </a:solidFill>
              <a:ln>
                <a:noFill/>
              </a:ln>
            </p:spPr>
          </p:sp>
          <p:sp>
            <p:nvSpPr>
              <p:cNvPr id="612" name="Google Shape;612;p24"/>
              <p:cNvSpPr/>
              <p:nvPr/>
            </p:nvSpPr>
            <p:spPr>
              <a:xfrm>
                <a:off x="-3810" y="0"/>
                <a:ext cx="1737496" cy="460405"/>
              </a:xfrm>
              <a:custGeom>
                <a:rect b="b" l="l" r="r" t="t"/>
                <a:pathLst>
                  <a:path extrusionOk="0" h="460405" w="1737496">
                    <a:moveTo>
                      <a:pt x="1703206" y="21590"/>
                    </a:moveTo>
                    <a:cubicBezTo>
                      <a:pt x="1704476" y="34290"/>
                      <a:pt x="1704476" y="44450"/>
                      <a:pt x="1705746" y="54610"/>
                    </a:cubicBezTo>
                    <a:cubicBezTo>
                      <a:pt x="1708286" y="69515"/>
                      <a:pt x="1709556" y="76999"/>
                      <a:pt x="1712096" y="84215"/>
                    </a:cubicBezTo>
                    <a:cubicBezTo>
                      <a:pt x="1712096" y="94639"/>
                      <a:pt x="1724796" y="300175"/>
                      <a:pt x="1731146" y="310599"/>
                    </a:cubicBezTo>
                    <a:cubicBezTo>
                      <a:pt x="1737496" y="326368"/>
                      <a:pt x="1733686" y="342404"/>
                      <a:pt x="1733686" y="358174"/>
                    </a:cubicBezTo>
                    <a:cubicBezTo>
                      <a:pt x="1733686" y="372072"/>
                      <a:pt x="1734956" y="384901"/>
                      <a:pt x="1736226" y="399445"/>
                    </a:cubicBezTo>
                    <a:cubicBezTo>
                      <a:pt x="1736226" y="421035"/>
                      <a:pt x="1736226" y="435005"/>
                      <a:pt x="1736226" y="459135"/>
                    </a:cubicBezTo>
                    <a:cubicBezTo>
                      <a:pt x="1713366" y="459135"/>
                      <a:pt x="1693046" y="460405"/>
                      <a:pt x="1672651" y="459135"/>
                    </a:cubicBezTo>
                    <a:cubicBezTo>
                      <a:pt x="1588916" y="454055"/>
                      <a:pt x="1503892" y="460405"/>
                      <a:pt x="1420157" y="455325"/>
                    </a:cubicBezTo>
                    <a:cubicBezTo>
                      <a:pt x="1369916" y="451515"/>
                      <a:pt x="1320963" y="454055"/>
                      <a:pt x="1270721" y="451515"/>
                    </a:cubicBezTo>
                    <a:cubicBezTo>
                      <a:pt x="1247533" y="450245"/>
                      <a:pt x="1224345" y="448975"/>
                      <a:pt x="1201157" y="447705"/>
                    </a:cubicBezTo>
                    <a:cubicBezTo>
                      <a:pt x="1186986" y="447705"/>
                      <a:pt x="1174104" y="448975"/>
                      <a:pt x="1159933" y="448975"/>
                    </a:cubicBezTo>
                    <a:cubicBezTo>
                      <a:pt x="1123862" y="447705"/>
                      <a:pt x="1024668" y="448975"/>
                      <a:pt x="988597" y="447705"/>
                    </a:cubicBezTo>
                    <a:cubicBezTo>
                      <a:pt x="962833" y="446435"/>
                      <a:pt x="447538" y="455325"/>
                      <a:pt x="421773" y="454055"/>
                    </a:cubicBezTo>
                    <a:cubicBezTo>
                      <a:pt x="415332" y="454055"/>
                      <a:pt x="407602" y="455325"/>
                      <a:pt x="401161" y="455325"/>
                    </a:cubicBezTo>
                    <a:cubicBezTo>
                      <a:pt x="385702" y="455325"/>
                      <a:pt x="371532" y="456595"/>
                      <a:pt x="356073" y="456595"/>
                    </a:cubicBezTo>
                    <a:cubicBezTo>
                      <a:pt x="317426" y="456595"/>
                      <a:pt x="280067" y="455325"/>
                      <a:pt x="241420" y="454055"/>
                    </a:cubicBezTo>
                    <a:cubicBezTo>
                      <a:pt x="218232" y="452785"/>
                      <a:pt x="195043" y="451515"/>
                      <a:pt x="173143" y="450245"/>
                    </a:cubicBezTo>
                    <a:cubicBezTo>
                      <a:pt x="131920" y="448975"/>
                      <a:pt x="90696" y="447705"/>
                      <a:pt x="48260" y="447705"/>
                    </a:cubicBezTo>
                    <a:cubicBezTo>
                      <a:pt x="38100" y="447705"/>
                      <a:pt x="29210" y="447705"/>
                      <a:pt x="19050" y="446435"/>
                    </a:cubicBezTo>
                    <a:cubicBezTo>
                      <a:pt x="10160" y="445165"/>
                      <a:pt x="5080" y="438815"/>
                      <a:pt x="7620" y="429925"/>
                    </a:cubicBezTo>
                    <a:cubicBezTo>
                      <a:pt x="16510" y="398265"/>
                      <a:pt x="12700" y="391583"/>
                      <a:pt x="11430" y="384634"/>
                    </a:cubicBezTo>
                    <a:cubicBezTo>
                      <a:pt x="10160" y="370469"/>
                      <a:pt x="6350" y="356570"/>
                      <a:pt x="7620" y="342404"/>
                    </a:cubicBezTo>
                    <a:cubicBezTo>
                      <a:pt x="5080" y="324764"/>
                      <a:pt x="0" y="106399"/>
                      <a:pt x="7620" y="88492"/>
                    </a:cubicBezTo>
                    <a:cubicBezTo>
                      <a:pt x="8890" y="85017"/>
                      <a:pt x="7620" y="81275"/>
                      <a:pt x="8890" y="77801"/>
                    </a:cubicBezTo>
                    <a:cubicBezTo>
                      <a:pt x="10160" y="72188"/>
                      <a:pt x="12700" y="66041"/>
                      <a:pt x="13970" y="44450"/>
                    </a:cubicBezTo>
                    <a:cubicBezTo>
                      <a:pt x="13970" y="41910"/>
                      <a:pt x="15240" y="39370"/>
                      <a:pt x="16510" y="38100"/>
                    </a:cubicBezTo>
                    <a:cubicBezTo>
                      <a:pt x="38100" y="35560"/>
                      <a:pt x="58490" y="30480"/>
                      <a:pt x="79102" y="29210"/>
                    </a:cubicBezTo>
                    <a:cubicBezTo>
                      <a:pt x="113884" y="25400"/>
                      <a:pt x="148667" y="22860"/>
                      <a:pt x="184737" y="20320"/>
                    </a:cubicBezTo>
                    <a:cubicBezTo>
                      <a:pt x="209214" y="17780"/>
                      <a:pt x="233690" y="16510"/>
                      <a:pt x="256879" y="13970"/>
                    </a:cubicBezTo>
                    <a:cubicBezTo>
                      <a:pt x="280067" y="11430"/>
                      <a:pt x="304543" y="8890"/>
                      <a:pt x="327732" y="8890"/>
                    </a:cubicBezTo>
                    <a:cubicBezTo>
                      <a:pt x="353496" y="7620"/>
                      <a:pt x="379261" y="10160"/>
                      <a:pt x="405026" y="8890"/>
                    </a:cubicBezTo>
                    <a:cubicBezTo>
                      <a:pt x="437232" y="8890"/>
                      <a:pt x="1020803" y="6350"/>
                      <a:pt x="1053009" y="5080"/>
                    </a:cubicBezTo>
                    <a:cubicBezTo>
                      <a:pt x="1083927" y="3810"/>
                      <a:pt x="1114845" y="2540"/>
                      <a:pt x="1147051" y="2540"/>
                    </a:cubicBezTo>
                    <a:cubicBezTo>
                      <a:pt x="1199868" y="1270"/>
                      <a:pt x="1251398" y="0"/>
                      <a:pt x="1304216" y="0"/>
                    </a:cubicBezTo>
                    <a:cubicBezTo>
                      <a:pt x="1326116" y="0"/>
                      <a:pt x="1349304" y="2540"/>
                      <a:pt x="1371204" y="2540"/>
                    </a:cubicBezTo>
                    <a:cubicBezTo>
                      <a:pt x="1431751" y="3810"/>
                      <a:pt x="1493586" y="5080"/>
                      <a:pt x="1554134" y="7620"/>
                    </a:cubicBezTo>
                    <a:cubicBezTo>
                      <a:pt x="1586339" y="8890"/>
                      <a:pt x="1618545" y="12700"/>
                      <a:pt x="1650751" y="16510"/>
                    </a:cubicBezTo>
                    <a:cubicBezTo>
                      <a:pt x="1658481" y="16510"/>
                      <a:pt x="1666210" y="16510"/>
                      <a:pt x="1672651" y="16510"/>
                    </a:cubicBezTo>
                    <a:cubicBezTo>
                      <a:pt x="1684156" y="17780"/>
                      <a:pt x="1693046" y="20320"/>
                      <a:pt x="1703206" y="21590"/>
                    </a:cubicBezTo>
                    <a:close/>
                    <a:moveTo>
                      <a:pt x="1713366" y="442625"/>
                    </a:moveTo>
                    <a:cubicBezTo>
                      <a:pt x="1714636" y="426115"/>
                      <a:pt x="1715906" y="413415"/>
                      <a:pt x="1715906" y="400715"/>
                    </a:cubicBezTo>
                    <a:cubicBezTo>
                      <a:pt x="1714636" y="383565"/>
                      <a:pt x="1713366" y="369399"/>
                      <a:pt x="1713366" y="354165"/>
                    </a:cubicBezTo>
                    <a:cubicBezTo>
                      <a:pt x="1713366" y="347215"/>
                      <a:pt x="1715906" y="340266"/>
                      <a:pt x="1714636" y="333317"/>
                    </a:cubicBezTo>
                    <a:cubicBezTo>
                      <a:pt x="1714636" y="326902"/>
                      <a:pt x="1713366" y="320221"/>
                      <a:pt x="1712096" y="313806"/>
                    </a:cubicBezTo>
                    <a:cubicBezTo>
                      <a:pt x="1707016" y="303917"/>
                      <a:pt x="1695586" y="99183"/>
                      <a:pt x="1695586" y="89294"/>
                    </a:cubicBezTo>
                    <a:cubicBezTo>
                      <a:pt x="1693046" y="81008"/>
                      <a:pt x="1690506" y="72455"/>
                      <a:pt x="1687966" y="63500"/>
                    </a:cubicBezTo>
                    <a:cubicBezTo>
                      <a:pt x="1686696" y="44450"/>
                      <a:pt x="1685426" y="43180"/>
                      <a:pt x="1668787" y="41910"/>
                    </a:cubicBezTo>
                    <a:cubicBezTo>
                      <a:pt x="1664922" y="41910"/>
                      <a:pt x="1662346" y="41910"/>
                      <a:pt x="1658481" y="40640"/>
                    </a:cubicBezTo>
                    <a:cubicBezTo>
                      <a:pt x="1626275" y="36830"/>
                      <a:pt x="1592781" y="31750"/>
                      <a:pt x="1560575" y="30480"/>
                    </a:cubicBezTo>
                    <a:cubicBezTo>
                      <a:pt x="1481992" y="26670"/>
                      <a:pt x="1402122" y="25400"/>
                      <a:pt x="1323539" y="22860"/>
                    </a:cubicBezTo>
                    <a:cubicBezTo>
                      <a:pt x="1311945" y="22860"/>
                      <a:pt x="1299063" y="22860"/>
                      <a:pt x="1287468" y="22860"/>
                    </a:cubicBezTo>
                    <a:cubicBezTo>
                      <a:pt x="1268145" y="22860"/>
                      <a:pt x="1248821" y="22860"/>
                      <a:pt x="1230786" y="22860"/>
                    </a:cubicBezTo>
                    <a:cubicBezTo>
                      <a:pt x="1189562" y="22860"/>
                      <a:pt x="1148339" y="22860"/>
                      <a:pt x="1108404" y="24130"/>
                    </a:cubicBezTo>
                    <a:cubicBezTo>
                      <a:pt x="1073621" y="25400"/>
                      <a:pt x="487473" y="29210"/>
                      <a:pt x="452691" y="29210"/>
                    </a:cubicBezTo>
                    <a:cubicBezTo>
                      <a:pt x="396008" y="29210"/>
                      <a:pt x="339326" y="26670"/>
                      <a:pt x="282643" y="33020"/>
                    </a:cubicBezTo>
                    <a:cubicBezTo>
                      <a:pt x="253014" y="36830"/>
                      <a:pt x="224673" y="36830"/>
                      <a:pt x="196332" y="38100"/>
                    </a:cubicBezTo>
                    <a:cubicBezTo>
                      <a:pt x="147379" y="41910"/>
                      <a:pt x="98426" y="45720"/>
                      <a:pt x="49530" y="50800"/>
                    </a:cubicBezTo>
                    <a:cubicBezTo>
                      <a:pt x="36830" y="50800"/>
                      <a:pt x="34290" y="53340"/>
                      <a:pt x="33020" y="65239"/>
                    </a:cubicBezTo>
                    <a:cubicBezTo>
                      <a:pt x="31750" y="70050"/>
                      <a:pt x="31750" y="74861"/>
                      <a:pt x="30480" y="79672"/>
                    </a:cubicBezTo>
                    <a:cubicBezTo>
                      <a:pt x="29210" y="87690"/>
                      <a:pt x="26670" y="95441"/>
                      <a:pt x="25400" y="103459"/>
                    </a:cubicBezTo>
                    <a:cubicBezTo>
                      <a:pt x="20320" y="112012"/>
                      <a:pt x="26670" y="321022"/>
                      <a:pt x="29210" y="329575"/>
                    </a:cubicBezTo>
                    <a:cubicBezTo>
                      <a:pt x="29210" y="338663"/>
                      <a:pt x="29210" y="348017"/>
                      <a:pt x="30480" y="357105"/>
                    </a:cubicBezTo>
                    <a:cubicBezTo>
                      <a:pt x="30480" y="363787"/>
                      <a:pt x="33020" y="370469"/>
                      <a:pt x="33020" y="377150"/>
                    </a:cubicBezTo>
                    <a:cubicBezTo>
                      <a:pt x="33020" y="384367"/>
                      <a:pt x="33020" y="391583"/>
                      <a:pt x="31750" y="400715"/>
                    </a:cubicBezTo>
                    <a:cubicBezTo>
                      <a:pt x="31750" y="404525"/>
                      <a:pt x="31750" y="407065"/>
                      <a:pt x="31750" y="410875"/>
                    </a:cubicBezTo>
                    <a:cubicBezTo>
                      <a:pt x="31750" y="421035"/>
                      <a:pt x="35560" y="424845"/>
                      <a:pt x="44450" y="424845"/>
                    </a:cubicBezTo>
                    <a:cubicBezTo>
                      <a:pt x="61067" y="424845"/>
                      <a:pt x="79102" y="426115"/>
                      <a:pt x="95849" y="426115"/>
                    </a:cubicBezTo>
                    <a:cubicBezTo>
                      <a:pt x="120326" y="426115"/>
                      <a:pt x="146090" y="423575"/>
                      <a:pt x="170567" y="426115"/>
                    </a:cubicBezTo>
                    <a:cubicBezTo>
                      <a:pt x="210502" y="429925"/>
                      <a:pt x="250438" y="432465"/>
                      <a:pt x="290373" y="431195"/>
                    </a:cubicBezTo>
                    <a:cubicBezTo>
                      <a:pt x="316138" y="429925"/>
                      <a:pt x="340614" y="432465"/>
                      <a:pt x="366379" y="432465"/>
                    </a:cubicBezTo>
                    <a:cubicBezTo>
                      <a:pt x="403738" y="432465"/>
                      <a:pt x="441097" y="431195"/>
                      <a:pt x="478455" y="432465"/>
                    </a:cubicBezTo>
                    <a:cubicBezTo>
                      <a:pt x="533850" y="433735"/>
                      <a:pt x="1141898" y="423575"/>
                      <a:pt x="1198580" y="426115"/>
                    </a:cubicBezTo>
                    <a:cubicBezTo>
                      <a:pt x="1223057" y="427385"/>
                      <a:pt x="1247533" y="428655"/>
                      <a:pt x="1270721" y="428655"/>
                    </a:cubicBezTo>
                    <a:cubicBezTo>
                      <a:pt x="1313233" y="431195"/>
                      <a:pt x="1354457" y="427385"/>
                      <a:pt x="1396969" y="431195"/>
                    </a:cubicBezTo>
                    <a:cubicBezTo>
                      <a:pt x="1431751" y="433735"/>
                      <a:pt x="1466533" y="433735"/>
                      <a:pt x="1501316" y="436275"/>
                    </a:cubicBezTo>
                    <a:cubicBezTo>
                      <a:pt x="1552845" y="440085"/>
                      <a:pt x="1604375" y="442625"/>
                      <a:pt x="1655904" y="443895"/>
                    </a:cubicBezTo>
                    <a:cubicBezTo>
                      <a:pt x="1675228" y="443895"/>
                      <a:pt x="1693046" y="442625"/>
                      <a:pt x="1713366" y="442625"/>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3" name="Google Shape;613;p24"/>
            <p:cNvSpPr txBox="1"/>
            <p:nvPr/>
          </p:nvSpPr>
          <p:spPr>
            <a:xfrm>
              <a:off x="11502788" y="1714500"/>
              <a:ext cx="5586439" cy="2697600"/>
            </a:xfrm>
            <a:prstGeom prst="rect">
              <a:avLst/>
            </a:prstGeom>
            <a:noFill/>
            <a:ln>
              <a:noFill/>
            </a:ln>
          </p:spPr>
          <p:txBody>
            <a:bodyPr anchorCtr="0" anchor="t" bIns="0" lIns="0" spcFirstLastPara="1" rIns="0" wrap="square" tIns="0">
              <a:noAutofit/>
            </a:bodyPr>
            <a:lstStyle/>
            <a:p>
              <a:pPr indent="0" lvl="0" marL="0" marR="0" rtl="0" algn="ctr">
                <a:spcBef>
                  <a:spcPts val="600"/>
                </a:spcBef>
                <a:spcAft>
                  <a:spcPts val="0"/>
                </a:spcAft>
                <a:buClr>
                  <a:srgbClr val="F36767"/>
                </a:buClr>
                <a:buSzPts val="4400"/>
                <a:buFont typeface="Arial"/>
                <a:buNone/>
              </a:pPr>
              <a:r>
                <a:rPr b="1" lang="en-US" sz="4400">
                  <a:solidFill>
                    <a:srgbClr val="F36767"/>
                  </a:solidFill>
                  <a:latin typeface="Times New Roman"/>
                  <a:ea typeface="Times New Roman"/>
                  <a:cs typeface="Times New Roman"/>
                  <a:sym typeface="Times New Roman"/>
                </a:rPr>
                <a:t>Bày tỏ nguyện vọng hòa bình</a:t>
              </a:r>
              <a:endParaRPr>
                <a:latin typeface="Times New Roman"/>
                <a:ea typeface="Times New Roman"/>
                <a:cs typeface="Times New Roman"/>
                <a:sym typeface="Times New Roman"/>
              </a:endParaRPr>
            </a:p>
            <a:p>
              <a:pPr indent="0" lvl="0" marL="0" marR="0" rtl="0" algn="ctr">
                <a:spcBef>
                  <a:spcPts val="600"/>
                </a:spcBef>
                <a:spcAft>
                  <a:spcPts val="0"/>
                </a:spcAft>
                <a:buClr>
                  <a:schemeClr val="dk1"/>
                </a:buClr>
                <a:buSzPts val="3600"/>
                <a:buFont typeface="Arial"/>
                <a:buNone/>
              </a:pPr>
              <a:r>
                <a:rPr b="1" i="1" lang="en-US" sz="3600">
                  <a:solidFill>
                    <a:schemeClr val="dk1"/>
                  </a:solidFill>
                  <a:latin typeface="Times New Roman"/>
                  <a:ea typeface="Times New Roman"/>
                  <a:cs typeface="Times New Roman"/>
                  <a:sym typeface="Times New Roman"/>
                </a:rPr>
                <a:t>Quyên góp tiền tưởng nhớ em, những người thiệt mạng do bom nguyên tử. Chân tượng đài khắc dòng chữ </a:t>
              </a:r>
              <a:endParaRPr b="1" i="1" sz="3600">
                <a:solidFill>
                  <a:schemeClr val="dk1"/>
                </a:solidFill>
                <a:latin typeface="Times New Roman"/>
                <a:ea typeface="Times New Roman"/>
                <a:cs typeface="Times New Roman"/>
                <a:sym typeface="Times New Roman"/>
              </a:endParaRPr>
            </a:p>
            <a:p>
              <a:pPr indent="0" lvl="0" marL="0" marR="0" rtl="0" algn="ctr">
                <a:spcBef>
                  <a:spcPts val="600"/>
                </a:spcBef>
                <a:spcAft>
                  <a:spcPts val="0"/>
                </a:spcAft>
                <a:buClr>
                  <a:schemeClr val="dk1"/>
                </a:buClr>
                <a:buSzPts val="3600"/>
                <a:buFont typeface="Arial"/>
                <a:buNone/>
              </a:pPr>
              <a:r>
                <a:rPr b="1" i="1" lang="en-US" sz="3600">
                  <a:solidFill>
                    <a:schemeClr val="dk1"/>
                  </a:solidFill>
                  <a:latin typeface="Times New Roman"/>
                  <a:ea typeface="Times New Roman"/>
                  <a:cs typeface="Times New Roman"/>
                  <a:sym typeface="Times New Roman"/>
                </a:rPr>
                <a:t>“ Chúng tôi muốn thế giới này mãi hòa bình</a:t>
              </a:r>
              <a:r>
                <a:rPr b="1" i="1" lang="en-US" sz="4400">
                  <a:solidFill>
                    <a:schemeClr val="dk1"/>
                  </a:solidFill>
                  <a:latin typeface="Times New Roman"/>
                  <a:ea typeface="Times New Roman"/>
                  <a:cs typeface="Times New Roman"/>
                  <a:sym typeface="Times New Roman"/>
                </a:rPr>
                <a:t>”</a:t>
              </a:r>
              <a:endParaRPr b="1" i="1" sz="4400">
                <a:solidFill>
                  <a:schemeClr val="dk1"/>
                </a:solidFill>
                <a:latin typeface="Times New Roman"/>
                <a:ea typeface="Times New Roman"/>
                <a:cs typeface="Times New Roman"/>
                <a:sym typeface="Times New Roman"/>
              </a:endParaRPr>
            </a:p>
          </p:txBody>
        </p:sp>
      </p:grpSp>
      <p:pic>
        <p:nvPicPr>
          <p:cNvPr id="614" name="Google Shape;614;p24"/>
          <p:cNvPicPr preferRelativeResize="0"/>
          <p:nvPr/>
        </p:nvPicPr>
        <p:blipFill rotWithShape="1">
          <a:blip r:embed="rId7">
            <a:alphaModFix/>
          </a:blip>
          <a:srcRect b="0" l="0" r="0" t="0"/>
          <a:stretch/>
        </p:blipFill>
        <p:spPr>
          <a:xfrm>
            <a:off x="9624830" y="5981700"/>
            <a:ext cx="3862570" cy="4170116"/>
          </a:xfrm>
          <a:prstGeom prst="rect">
            <a:avLst/>
          </a:prstGeom>
          <a:noFill/>
          <a:ln>
            <a:noFill/>
          </a:ln>
        </p:spPr>
      </p:pic>
      <p:pic>
        <p:nvPicPr>
          <p:cNvPr id="615" name="Google Shape;615;p24"/>
          <p:cNvPicPr preferRelativeResize="0"/>
          <p:nvPr/>
        </p:nvPicPr>
        <p:blipFill rotWithShape="1">
          <a:blip r:embed="rId8">
            <a:alphaModFix/>
          </a:blip>
          <a:srcRect b="0" l="0" r="0" t="0"/>
          <a:stretch/>
        </p:blipFill>
        <p:spPr>
          <a:xfrm>
            <a:off x="15440164" y="7426465"/>
            <a:ext cx="2749310" cy="2622155"/>
          </a:xfrm>
          <a:prstGeom prst="rect">
            <a:avLst/>
          </a:prstGeom>
          <a:noFill/>
          <a:ln>
            <a:noFill/>
          </a:ln>
        </p:spPr>
      </p:pic>
      <p:pic>
        <p:nvPicPr>
          <p:cNvPr id="616" name="Google Shape;616;p24"/>
          <p:cNvPicPr preferRelativeResize="0"/>
          <p:nvPr/>
        </p:nvPicPr>
        <p:blipFill rotWithShape="1">
          <a:blip r:embed="rId9">
            <a:alphaModFix/>
          </a:blip>
          <a:srcRect b="0" l="0" r="0" t="0"/>
          <a:stretch/>
        </p:blipFill>
        <p:spPr>
          <a:xfrm>
            <a:off x="152400" y="168134"/>
            <a:ext cx="1836241" cy="1836241"/>
          </a:xfrm>
          <a:prstGeom prst="ellipse">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1000"/>
                                        <p:tgtEl>
                                          <p:spTgt spid="5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1000"/>
                                        <p:tgtEl>
                                          <p:spTgt spid="6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620" name="Shape 620"/>
        <p:cNvGrpSpPr/>
        <p:nvPr/>
      </p:nvGrpSpPr>
      <p:grpSpPr>
        <a:xfrm>
          <a:off x="0" y="0"/>
          <a:ext cx="0" cy="0"/>
          <a:chOff x="0" y="0"/>
          <a:chExt cx="0" cy="0"/>
        </a:xfrm>
      </p:grpSpPr>
      <p:pic>
        <p:nvPicPr>
          <p:cNvPr id="621" name="Google Shape;621;p25"/>
          <p:cNvPicPr preferRelativeResize="0"/>
          <p:nvPr/>
        </p:nvPicPr>
        <p:blipFill rotWithShape="1">
          <a:blip r:embed="rId3">
            <a:alphaModFix/>
          </a:blip>
          <a:srcRect b="0" l="0" r="0" t="0"/>
          <a:stretch/>
        </p:blipFill>
        <p:spPr>
          <a:xfrm>
            <a:off x="-2582449" y="957491"/>
            <a:ext cx="4243455" cy="4496377"/>
          </a:xfrm>
          <a:prstGeom prst="rect">
            <a:avLst/>
          </a:prstGeom>
          <a:noFill/>
          <a:ln>
            <a:noFill/>
          </a:ln>
        </p:spPr>
      </p:pic>
      <p:pic>
        <p:nvPicPr>
          <p:cNvPr id="622" name="Google Shape;622;p25"/>
          <p:cNvPicPr preferRelativeResize="0"/>
          <p:nvPr/>
        </p:nvPicPr>
        <p:blipFill rotWithShape="1">
          <a:blip r:embed="rId4">
            <a:alphaModFix/>
          </a:blip>
          <a:srcRect b="0" l="0" r="25333" t="0"/>
          <a:stretch/>
        </p:blipFill>
        <p:spPr>
          <a:xfrm rot="-7064246">
            <a:off x="-2707195" y="5118983"/>
            <a:ext cx="7471790" cy="7221090"/>
          </a:xfrm>
          <a:prstGeom prst="rect">
            <a:avLst/>
          </a:prstGeom>
          <a:noFill/>
          <a:ln>
            <a:noFill/>
          </a:ln>
        </p:spPr>
      </p:pic>
      <p:grpSp>
        <p:nvGrpSpPr>
          <p:cNvPr id="623" name="Google Shape;623;p25"/>
          <p:cNvGrpSpPr/>
          <p:nvPr/>
        </p:nvGrpSpPr>
        <p:grpSpPr>
          <a:xfrm>
            <a:off x="7485128" y="2247901"/>
            <a:ext cx="9146709" cy="2664682"/>
            <a:chOff x="-3810" y="0"/>
            <a:chExt cx="4794459" cy="1460617"/>
          </a:xfrm>
        </p:grpSpPr>
        <p:sp>
          <p:nvSpPr>
            <p:cNvPr id="624" name="Google Shape;624;p25"/>
            <p:cNvSpPr/>
            <p:nvPr/>
          </p:nvSpPr>
          <p:spPr>
            <a:xfrm>
              <a:off x="10160" y="16510"/>
              <a:ext cx="4765249" cy="1433947"/>
            </a:xfrm>
            <a:custGeom>
              <a:rect b="b" l="l" r="r" t="t"/>
              <a:pathLst>
                <a:path extrusionOk="0" h="1433947" w="4765249">
                  <a:moveTo>
                    <a:pt x="4765249" y="1433947"/>
                  </a:moveTo>
                  <a:lnTo>
                    <a:pt x="0" y="1426327"/>
                  </a:lnTo>
                  <a:lnTo>
                    <a:pt x="0" y="510557"/>
                  </a:lnTo>
                  <a:lnTo>
                    <a:pt x="17780" y="19050"/>
                  </a:lnTo>
                  <a:lnTo>
                    <a:pt x="2374220" y="0"/>
                  </a:lnTo>
                  <a:lnTo>
                    <a:pt x="4746199" y="5080"/>
                  </a:lnTo>
                  <a:close/>
                </a:path>
              </a:pathLst>
            </a:custGeom>
            <a:solidFill>
              <a:srgbClr val="FEF8F8"/>
            </a:solidFill>
            <a:ln>
              <a:noFill/>
            </a:ln>
          </p:spPr>
        </p:sp>
        <p:sp>
          <p:nvSpPr>
            <p:cNvPr id="625" name="Google Shape;625;p25"/>
            <p:cNvSpPr/>
            <p:nvPr/>
          </p:nvSpPr>
          <p:spPr>
            <a:xfrm>
              <a:off x="-3810" y="0"/>
              <a:ext cx="4794459" cy="1460617"/>
            </a:xfrm>
            <a:custGeom>
              <a:rect b="b" l="l" r="r" t="t"/>
              <a:pathLst>
                <a:path extrusionOk="0" h="1460617" w="4794459">
                  <a:moveTo>
                    <a:pt x="4760169" y="21590"/>
                  </a:moveTo>
                  <a:cubicBezTo>
                    <a:pt x="4761439" y="34290"/>
                    <a:pt x="4761439" y="44450"/>
                    <a:pt x="4762709" y="54610"/>
                  </a:cubicBezTo>
                  <a:cubicBezTo>
                    <a:pt x="4765248" y="84991"/>
                    <a:pt x="4766519" y="114890"/>
                    <a:pt x="4769059" y="143721"/>
                  </a:cubicBezTo>
                  <a:cubicBezTo>
                    <a:pt x="4769059" y="185366"/>
                    <a:pt x="4781759" y="1006517"/>
                    <a:pt x="4788109" y="1048162"/>
                  </a:cubicBezTo>
                  <a:cubicBezTo>
                    <a:pt x="4794459" y="1111163"/>
                    <a:pt x="4790648" y="1175232"/>
                    <a:pt x="4790648" y="1238233"/>
                  </a:cubicBezTo>
                  <a:cubicBezTo>
                    <a:pt x="4790648" y="1293760"/>
                    <a:pt x="4791919" y="1345015"/>
                    <a:pt x="4793189" y="1399657"/>
                  </a:cubicBezTo>
                  <a:cubicBezTo>
                    <a:pt x="4793189" y="1421247"/>
                    <a:pt x="4793189" y="1435217"/>
                    <a:pt x="4793189" y="1459347"/>
                  </a:cubicBezTo>
                  <a:cubicBezTo>
                    <a:pt x="4770328" y="1459347"/>
                    <a:pt x="4750009" y="1460617"/>
                    <a:pt x="4719699" y="1459347"/>
                  </a:cubicBezTo>
                  <a:cubicBezTo>
                    <a:pt x="4478380" y="1454267"/>
                    <a:pt x="4233349" y="1460617"/>
                    <a:pt x="3992030" y="1455537"/>
                  </a:cubicBezTo>
                  <a:cubicBezTo>
                    <a:pt x="3847239" y="1451727"/>
                    <a:pt x="3706160" y="1454267"/>
                    <a:pt x="3561369" y="1451727"/>
                  </a:cubicBezTo>
                  <a:cubicBezTo>
                    <a:pt x="3494543" y="1450457"/>
                    <a:pt x="3427716" y="1449187"/>
                    <a:pt x="3360889" y="1447917"/>
                  </a:cubicBezTo>
                  <a:cubicBezTo>
                    <a:pt x="3320051" y="1447917"/>
                    <a:pt x="3282925" y="1449187"/>
                    <a:pt x="3242086" y="1449187"/>
                  </a:cubicBezTo>
                  <a:cubicBezTo>
                    <a:pt x="3138133" y="1447917"/>
                    <a:pt x="2852264" y="1449187"/>
                    <a:pt x="2748311" y="1447917"/>
                  </a:cubicBezTo>
                  <a:cubicBezTo>
                    <a:pt x="2674059" y="1446647"/>
                    <a:pt x="1189021" y="1455537"/>
                    <a:pt x="1114770" y="1454267"/>
                  </a:cubicBezTo>
                  <a:cubicBezTo>
                    <a:pt x="1096207" y="1454267"/>
                    <a:pt x="1073931" y="1455537"/>
                    <a:pt x="1055368" y="1455537"/>
                  </a:cubicBezTo>
                  <a:cubicBezTo>
                    <a:pt x="1010817" y="1455537"/>
                    <a:pt x="969978" y="1456807"/>
                    <a:pt x="925427" y="1456807"/>
                  </a:cubicBezTo>
                  <a:cubicBezTo>
                    <a:pt x="814049" y="1456807"/>
                    <a:pt x="706384" y="1455537"/>
                    <a:pt x="595006" y="1454267"/>
                  </a:cubicBezTo>
                  <a:cubicBezTo>
                    <a:pt x="528180" y="1452997"/>
                    <a:pt x="461353" y="1451727"/>
                    <a:pt x="398239" y="1450457"/>
                  </a:cubicBezTo>
                  <a:cubicBezTo>
                    <a:pt x="279436" y="1449187"/>
                    <a:pt x="160633" y="1447917"/>
                    <a:pt x="48260" y="1447917"/>
                  </a:cubicBezTo>
                  <a:cubicBezTo>
                    <a:pt x="38100" y="1447917"/>
                    <a:pt x="29210" y="1447917"/>
                    <a:pt x="19050" y="1446647"/>
                  </a:cubicBezTo>
                  <a:cubicBezTo>
                    <a:pt x="10160" y="1445377"/>
                    <a:pt x="5080" y="1439027"/>
                    <a:pt x="7620" y="1430137"/>
                  </a:cubicBezTo>
                  <a:cubicBezTo>
                    <a:pt x="16510" y="1398406"/>
                    <a:pt x="12700" y="1371710"/>
                    <a:pt x="11430" y="1343947"/>
                  </a:cubicBezTo>
                  <a:cubicBezTo>
                    <a:pt x="10160" y="1287353"/>
                    <a:pt x="6350" y="1231826"/>
                    <a:pt x="7620" y="1175232"/>
                  </a:cubicBezTo>
                  <a:cubicBezTo>
                    <a:pt x="5080" y="1104756"/>
                    <a:pt x="0" y="232350"/>
                    <a:pt x="7620" y="160806"/>
                  </a:cubicBezTo>
                  <a:cubicBezTo>
                    <a:pt x="8890" y="146925"/>
                    <a:pt x="7620" y="131975"/>
                    <a:pt x="8890" y="118094"/>
                  </a:cubicBezTo>
                  <a:cubicBezTo>
                    <a:pt x="10160" y="95670"/>
                    <a:pt x="12700" y="71110"/>
                    <a:pt x="13970" y="44450"/>
                  </a:cubicBezTo>
                  <a:cubicBezTo>
                    <a:pt x="13970" y="41910"/>
                    <a:pt x="15240" y="39370"/>
                    <a:pt x="16510" y="38100"/>
                  </a:cubicBezTo>
                  <a:cubicBezTo>
                    <a:pt x="38100" y="35560"/>
                    <a:pt x="67818" y="30480"/>
                    <a:pt x="127220" y="29210"/>
                  </a:cubicBezTo>
                  <a:cubicBezTo>
                    <a:pt x="227460" y="25400"/>
                    <a:pt x="327700" y="22860"/>
                    <a:pt x="431652" y="20320"/>
                  </a:cubicBezTo>
                  <a:cubicBezTo>
                    <a:pt x="502192" y="17780"/>
                    <a:pt x="572731" y="16510"/>
                    <a:pt x="639558" y="13970"/>
                  </a:cubicBezTo>
                  <a:cubicBezTo>
                    <a:pt x="706384" y="11430"/>
                    <a:pt x="776924" y="8890"/>
                    <a:pt x="843750" y="8890"/>
                  </a:cubicBezTo>
                  <a:cubicBezTo>
                    <a:pt x="918002" y="7620"/>
                    <a:pt x="992254" y="10160"/>
                    <a:pt x="1066506" y="8890"/>
                  </a:cubicBezTo>
                  <a:cubicBezTo>
                    <a:pt x="1159321" y="8890"/>
                    <a:pt x="2841126" y="6350"/>
                    <a:pt x="2933941" y="5080"/>
                  </a:cubicBezTo>
                  <a:cubicBezTo>
                    <a:pt x="3023043" y="3810"/>
                    <a:pt x="3112145" y="2540"/>
                    <a:pt x="3204960" y="2540"/>
                  </a:cubicBezTo>
                  <a:cubicBezTo>
                    <a:pt x="3357177" y="1270"/>
                    <a:pt x="3505680" y="0"/>
                    <a:pt x="3657897" y="0"/>
                  </a:cubicBezTo>
                  <a:cubicBezTo>
                    <a:pt x="3721011" y="0"/>
                    <a:pt x="3787838" y="2540"/>
                    <a:pt x="3850952" y="2540"/>
                  </a:cubicBezTo>
                  <a:cubicBezTo>
                    <a:pt x="4025444" y="3810"/>
                    <a:pt x="4203648" y="5080"/>
                    <a:pt x="4378140" y="7620"/>
                  </a:cubicBezTo>
                  <a:cubicBezTo>
                    <a:pt x="4470955" y="8890"/>
                    <a:pt x="4563770" y="12700"/>
                    <a:pt x="4656585" y="16510"/>
                  </a:cubicBezTo>
                  <a:cubicBezTo>
                    <a:pt x="4678860" y="16510"/>
                    <a:pt x="4701136" y="16510"/>
                    <a:pt x="4719699" y="16510"/>
                  </a:cubicBezTo>
                  <a:cubicBezTo>
                    <a:pt x="4741119" y="17780"/>
                    <a:pt x="4750009" y="20320"/>
                    <a:pt x="4760169" y="21590"/>
                  </a:cubicBezTo>
                  <a:close/>
                  <a:moveTo>
                    <a:pt x="4770329" y="1442837"/>
                  </a:moveTo>
                  <a:cubicBezTo>
                    <a:pt x="4771598" y="1426327"/>
                    <a:pt x="4772869" y="1413627"/>
                    <a:pt x="4772869" y="1400927"/>
                  </a:cubicBezTo>
                  <a:cubicBezTo>
                    <a:pt x="4771598" y="1339676"/>
                    <a:pt x="4770329" y="1283081"/>
                    <a:pt x="4770329" y="1222216"/>
                  </a:cubicBezTo>
                  <a:cubicBezTo>
                    <a:pt x="4770329" y="1194453"/>
                    <a:pt x="4772869" y="1166689"/>
                    <a:pt x="4771598" y="1138926"/>
                  </a:cubicBezTo>
                  <a:cubicBezTo>
                    <a:pt x="4771598" y="1113299"/>
                    <a:pt x="4770329" y="1086603"/>
                    <a:pt x="4769059" y="1060976"/>
                  </a:cubicBezTo>
                  <a:cubicBezTo>
                    <a:pt x="4763979" y="1021466"/>
                    <a:pt x="4752548" y="203519"/>
                    <a:pt x="4752548" y="164010"/>
                  </a:cubicBezTo>
                  <a:cubicBezTo>
                    <a:pt x="4750009" y="130907"/>
                    <a:pt x="4747469" y="96737"/>
                    <a:pt x="4744929" y="63500"/>
                  </a:cubicBezTo>
                  <a:cubicBezTo>
                    <a:pt x="4743659" y="44450"/>
                    <a:pt x="4742389" y="43180"/>
                    <a:pt x="4708561" y="41910"/>
                  </a:cubicBezTo>
                  <a:cubicBezTo>
                    <a:pt x="4697423" y="41910"/>
                    <a:pt x="4689998" y="41910"/>
                    <a:pt x="4678860" y="40640"/>
                  </a:cubicBezTo>
                  <a:cubicBezTo>
                    <a:pt x="4586045" y="36830"/>
                    <a:pt x="4489518" y="31750"/>
                    <a:pt x="4396703" y="30480"/>
                  </a:cubicBezTo>
                  <a:cubicBezTo>
                    <a:pt x="4170235" y="26670"/>
                    <a:pt x="3940054" y="25400"/>
                    <a:pt x="3713585" y="22860"/>
                  </a:cubicBezTo>
                  <a:cubicBezTo>
                    <a:pt x="3680172" y="22860"/>
                    <a:pt x="3643046" y="22860"/>
                    <a:pt x="3609633" y="22860"/>
                  </a:cubicBezTo>
                  <a:cubicBezTo>
                    <a:pt x="3553944" y="22860"/>
                    <a:pt x="3498255" y="22860"/>
                    <a:pt x="3446279" y="22860"/>
                  </a:cubicBezTo>
                  <a:cubicBezTo>
                    <a:pt x="3327476" y="22860"/>
                    <a:pt x="3208673" y="22860"/>
                    <a:pt x="3093582" y="24130"/>
                  </a:cubicBezTo>
                  <a:cubicBezTo>
                    <a:pt x="2993342" y="25400"/>
                    <a:pt x="1304112" y="29210"/>
                    <a:pt x="1203872" y="29210"/>
                  </a:cubicBezTo>
                  <a:cubicBezTo>
                    <a:pt x="1040518" y="29210"/>
                    <a:pt x="877164" y="26670"/>
                    <a:pt x="713810" y="33020"/>
                  </a:cubicBezTo>
                  <a:cubicBezTo>
                    <a:pt x="628420" y="36830"/>
                    <a:pt x="546743" y="36830"/>
                    <a:pt x="465066" y="38100"/>
                  </a:cubicBezTo>
                  <a:cubicBezTo>
                    <a:pt x="323987" y="41910"/>
                    <a:pt x="182909" y="45720"/>
                    <a:pt x="49530" y="50800"/>
                  </a:cubicBezTo>
                  <a:cubicBezTo>
                    <a:pt x="36830" y="50800"/>
                    <a:pt x="34290" y="53340"/>
                    <a:pt x="33020" y="67906"/>
                  </a:cubicBezTo>
                  <a:cubicBezTo>
                    <a:pt x="31750" y="87127"/>
                    <a:pt x="31750" y="106348"/>
                    <a:pt x="30480" y="125568"/>
                  </a:cubicBezTo>
                  <a:cubicBezTo>
                    <a:pt x="29210" y="157603"/>
                    <a:pt x="26670" y="188570"/>
                    <a:pt x="25400" y="220604"/>
                  </a:cubicBezTo>
                  <a:cubicBezTo>
                    <a:pt x="20320" y="254774"/>
                    <a:pt x="26670" y="1089807"/>
                    <a:pt x="29210" y="1123977"/>
                  </a:cubicBezTo>
                  <a:cubicBezTo>
                    <a:pt x="29210" y="1160282"/>
                    <a:pt x="29210" y="1197656"/>
                    <a:pt x="30480" y="1233962"/>
                  </a:cubicBezTo>
                  <a:cubicBezTo>
                    <a:pt x="30480" y="1260657"/>
                    <a:pt x="33020" y="1287353"/>
                    <a:pt x="33020" y="1314048"/>
                  </a:cubicBezTo>
                  <a:cubicBezTo>
                    <a:pt x="33020" y="1342879"/>
                    <a:pt x="33020" y="1371710"/>
                    <a:pt x="31750" y="1400927"/>
                  </a:cubicBezTo>
                  <a:cubicBezTo>
                    <a:pt x="31750" y="1404737"/>
                    <a:pt x="31750" y="1407277"/>
                    <a:pt x="31750" y="1411087"/>
                  </a:cubicBezTo>
                  <a:cubicBezTo>
                    <a:pt x="31750" y="1421247"/>
                    <a:pt x="35560" y="1425057"/>
                    <a:pt x="44450" y="1425057"/>
                  </a:cubicBezTo>
                  <a:cubicBezTo>
                    <a:pt x="75243" y="1425057"/>
                    <a:pt x="127220" y="1426327"/>
                    <a:pt x="175483" y="1426327"/>
                  </a:cubicBezTo>
                  <a:cubicBezTo>
                    <a:pt x="246023" y="1426327"/>
                    <a:pt x="320275" y="1423787"/>
                    <a:pt x="390814" y="1426327"/>
                  </a:cubicBezTo>
                  <a:cubicBezTo>
                    <a:pt x="505904" y="1430137"/>
                    <a:pt x="620995" y="1432677"/>
                    <a:pt x="736085" y="1431407"/>
                  </a:cubicBezTo>
                  <a:cubicBezTo>
                    <a:pt x="810337" y="1430137"/>
                    <a:pt x="880876" y="1432677"/>
                    <a:pt x="955128" y="1432677"/>
                  </a:cubicBezTo>
                  <a:cubicBezTo>
                    <a:pt x="1062793" y="1432677"/>
                    <a:pt x="1170459" y="1431407"/>
                    <a:pt x="1278124" y="1432677"/>
                  </a:cubicBezTo>
                  <a:cubicBezTo>
                    <a:pt x="1437765" y="1433947"/>
                    <a:pt x="3190110" y="1423787"/>
                    <a:pt x="3353464" y="1426327"/>
                  </a:cubicBezTo>
                  <a:cubicBezTo>
                    <a:pt x="3424003" y="1427597"/>
                    <a:pt x="3494543" y="1428867"/>
                    <a:pt x="3561369" y="1428867"/>
                  </a:cubicBezTo>
                  <a:cubicBezTo>
                    <a:pt x="3683885" y="1431407"/>
                    <a:pt x="3802688" y="1427597"/>
                    <a:pt x="3925204" y="1431407"/>
                  </a:cubicBezTo>
                  <a:cubicBezTo>
                    <a:pt x="4025444" y="1433947"/>
                    <a:pt x="4125684" y="1433947"/>
                    <a:pt x="4225924" y="1436487"/>
                  </a:cubicBezTo>
                  <a:cubicBezTo>
                    <a:pt x="4374427" y="1440297"/>
                    <a:pt x="4522931" y="1442837"/>
                    <a:pt x="4671435" y="1444107"/>
                  </a:cubicBezTo>
                  <a:cubicBezTo>
                    <a:pt x="4727124" y="1444107"/>
                    <a:pt x="4750009" y="1442837"/>
                    <a:pt x="4770329" y="1442837"/>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26" name="Google Shape;626;p25"/>
          <p:cNvPicPr preferRelativeResize="0"/>
          <p:nvPr/>
        </p:nvPicPr>
        <p:blipFill rotWithShape="1">
          <a:blip r:embed="rId5">
            <a:alphaModFix/>
          </a:blip>
          <a:srcRect b="0" l="0" r="0" t="0"/>
          <a:stretch/>
        </p:blipFill>
        <p:spPr>
          <a:xfrm>
            <a:off x="590239" y="1903666"/>
            <a:ext cx="1231489" cy="1150882"/>
          </a:xfrm>
          <a:prstGeom prst="rect">
            <a:avLst/>
          </a:prstGeom>
          <a:noFill/>
          <a:ln>
            <a:noFill/>
          </a:ln>
        </p:spPr>
      </p:pic>
      <p:pic>
        <p:nvPicPr>
          <p:cNvPr id="627" name="Google Shape;627;p25"/>
          <p:cNvPicPr preferRelativeResize="0"/>
          <p:nvPr/>
        </p:nvPicPr>
        <p:blipFill rotWithShape="1">
          <a:blip r:embed="rId6">
            <a:alphaModFix/>
          </a:blip>
          <a:srcRect b="0" l="0" r="0" t="0"/>
          <a:stretch/>
        </p:blipFill>
        <p:spPr>
          <a:xfrm rot="10800000">
            <a:off x="14699595" y="9130553"/>
            <a:ext cx="3152978" cy="613397"/>
          </a:xfrm>
          <a:prstGeom prst="rect">
            <a:avLst/>
          </a:prstGeom>
          <a:noFill/>
          <a:ln>
            <a:noFill/>
          </a:ln>
        </p:spPr>
      </p:pic>
      <p:grpSp>
        <p:nvGrpSpPr>
          <p:cNvPr id="628" name="Google Shape;628;p25"/>
          <p:cNvGrpSpPr/>
          <p:nvPr/>
        </p:nvGrpSpPr>
        <p:grpSpPr>
          <a:xfrm>
            <a:off x="301710" y="358431"/>
            <a:ext cx="7190688" cy="1408398"/>
            <a:chOff x="301710" y="358431"/>
            <a:chExt cx="7190688" cy="1408398"/>
          </a:xfrm>
        </p:grpSpPr>
        <p:sp>
          <p:nvSpPr>
            <p:cNvPr id="629" name="Google Shape;629;p25"/>
            <p:cNvSpPr/>
            <p:nvPr/>
          </p:nvSpPr>
          <p:spPr>
            <a:xfrm>
              <a:off x="457200" y="358431"/>
              <a:ext cx="7035198"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chemeClr val="dk1"/>
                  </a:solidFill>
                  <a:latin typeface="Times New Roman"/>
                  <a:ea typeface="Times New Roman"/>
                  <a:cs typeface="Times New Roman"/>
                  <a:sym typeface="Times New Roman"/>
                </a:rPr>
                <a:t>Tìm hiểu bài</a:t>
              </a:r>
              <a:endParaRPr b="1" sz="6400">
                <a:solidFill>
                  <a:schemeClr val="dk1"/>
                </a:solidFill>
                <a:latin typeface="Times New Roman"/>
                <a:ea typeface="Times New Roman"/>
                <a:cs typeface="Times New Roman"/>
                <a:sym typeface="Times New Roman"/>
              </a:endParaRPr>
            </a:p>
          </p:txBody>
        </p:sp>
        <p:sp>
          <p:nvSpPr>
            <p:cNvPr id="630" name="Google Shape;630;p25"/>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1" name="Google Shape;631;p25"/>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2</a:t>
              </a:r>
              <a:endParaRPr b="1" sz="8000">
                <a:solidFill>
                  <a:schemeClr val="lt1"/>
                </a:solidFill>
                <a:latin typeface="Times New Roman"/>
                <a:ea typeface="Times New Roman"/>
                <a:cs typeface="Times New Roman"/>
                <a:sym typeface="Times New Roman"/>
              </a:endParaRPr>
            </a:p>
          </p:txBody>
        </p:sp>
      </p:grpSp>
      <p:sp>
        <p:nvSpPr>
          <p:cNvPr id="632" name="Google Shape;632;p25"/>
          <p:cNvSpPr txBox="1"/>
          <p:nvPr/>
        </p:nvSpPr>
        <p:spPr>
          <a:xfrm>
            <a:off x="8652472" y="2781300"/>
            <a:ext cx="7623612"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dk1"/>
                </a:solidFill>
                <a:latin typeface="Times New Roman"/>
                <a:ea typeface="Times New Roman"/>
                <a:cs typeface="Times New Roman"/>
                <a:sym typeface="Times New Roman"/>
              </a:rPr>
              <a:t>Nếu được đứng trước tượng đài, em sẽ nói gì với Xa-xa-cô?</a:t>
            </a:r>
            <a:endParaRPr/>
          </a:p>
        </p:txBody>
      </p:sp>
      <p:pic>
        <p:nvPicPr>
          <p:cNvPr id="633" name="Google Shape;633;p25"/>
          <p:cNvPicPr preferRelativeResize="0"/>
          <p:nvPr/>
        </p:nvPicPr>
        <p:blipFill rotWithShape="1">
          <a:blip r:embed="rId7">
            <a:alphaModFix/>
          </a:blip>
          <a:srcRect b="0" l="0" r="0" t="0"/>
          <a:stretch/>
        </p:blipFill>
        <p:spPr>
          <a:xfrm>
            <a:off x="1199546" y="2368846"/>
            <a:ext cx="5225033" cy="6858000"/>
          </a:xfrm>
          <a:prstGeom prst="rect">
            <a:avLst/>
          </a:prstGeom>
          <a:noFill/>
          <a:ln>
            <a:noFill/>
          </a:ln>
        </p:spPr>
      </p:pic>
      <p:grpSp>
        <p:nvGrpSpPr>
          <p:cNvPr id="634" name="Google Shape;634;p25"/>
          <p:cNvGrpSpPr/>
          <p:nvPr/>
        </p:nvGrpSpPr>
        <p:grpSpPr>
          <a:xfrm>
            <a:off x="7286389" y="4227850"/>
            <a:ext cx="9376500" cy="5616729"/>
            <a:chOff x="7286389" y="4227850"/>
            <a:chExt cx="9376500" cy="5616729"/>
          </a:xfrm>
        </p:grpSpPr>
        <p:sp>
          <p:nvSpPr>
            <p:cNvPr id="635" name="Google Shape;635;p25"/>
            <p:cNvSpPr/>
            <p:nvPr/>
          </p:nvSpPr>
          <p:spPr>
            <a:xfrm>
              <a:off x="7286389" y="4227850"/>
              <a:ext cx="9376500" cy="5616729"/>
            </a:xfrm>
            <a:prstGeom prst="cloudCallout">
              <a:avLst>
                <a:gd fmla="val 154345" name="adj1"/>
                <a:gd fmla="val 46038" name="adj2"/>
              </a:avLst>
            </a:prstGeom>
            <a:solidFill>
              <a:schemeClr val="lt1"/>
            </a:solidFill>
            <a:ln cap="flat" cmpd="sng" w="76200">
              <a:solidFill>
                <a:srgbClr val="FCD7D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6" name="Google Shape;636;p25"/>
            <p:cNvSpPr txBox="1"/>
            <p:nvPr/>
          </p:nvSpPr>
          <p:spPr>
            <a:xfrm>
              <a:off x="8530002" y="4924168"/>
              <a:ext cx="6892328" cy="424731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chemeClr val="dk1"/>
                  </a:solidFill>
                  <a:latin typeface="Times New Roman"/>
                  <a:ea typeface="Times New Roman"/>
                  <a:cs typeface="Times New Roman"/>
                  <a:sym typeface="Times New Roman"/>
                </a:rPr>
                <a:t>Cô hi vọng các con biết căm ghét chiến tranh và ưa chuộng hòa bình để thế giới này mãi tươi đẹp.</a:t>
              </a:r>
              <a:endParaRPr b="1" sz="5400">
                <a:solidFill>
                  <a:schemeClr val="dk1"/>
                </a:solidFill>
                <a:latin typeface="Times New Roman"/>
                <a:ea typeface="Times New Roman"/>
                <a:cs typeface="Times New Roman"/>
                <a:sym typeface="Times New Roman"/>
              </a:endParaRPr>
            </a:p>
          </p:txBody>
        </p:sp>
      </p:grpSp>
      <p:pic>
        <p:nvPicPr>
          <p:cNvPr id="637" name="Google Shape;637;p25"/>
          <p:cNvPicPr preferRelativeResize="0"/>
          <p:nvPr/>
        </p:nvPicPr>
        <p:blipFill rotWithShape="1">
          <a:blip r:embed="rId8">
            <a:alphaModFix/>
          </a:blip>
          <a:srcRect b="0" l="0" r="0" t="0"/>
          <a:stretch/>
        </p:blipFill>
        <p:spPr>
          <a:xfrm>
            <a:off x="13809156" y="-60603"/>
            <a:ext cx="4243455" cy="3994152"/>
          </a:xfrm>
          <a:prstGeom prst="rect">
            <a:avLst/>
          </a:prstGeom>
          <a:noFill/>
          <a:ln>
            <a:noFill/>
          </a:ln>
        </p:spPr>
      </p:pic>
      <p:pic>
        <p:nvPicPr>
          <p:cNvPr id="638" name="Google Shape;638;p25"/>
          <p:cNvPicPr preferRelativeResize="0"/>
          <p:nvPr/>
        </p:nvPicPr>
        <p:blipFill rotWithShape="1">
          <a:blip r:embed="rId9">
            <a:alphaModFix/>
          </a:blip>
          <a:srcRect b="0" l="0" r="0" t="0"/>
          <a:stretch/>
        </p:blipFill>
        <p:spPr>
          <a:xfrm>
            <a:off x="152400" y="168134"/>
            <a:ext cx="1836241" cy="1836241"/>
          </a:xfrm>
          <a:prstGeom prst="ellipse">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20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500"/>
                                        <p:tgtEl>
                                          <p:spTgt spid="623"/>
                                        </p:tgtEl>
                                      </p:cBhvr>
                                    </p:animEffect>
                                  </p:childTnLst>
                                </p:cTn>
                              </p:par>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34"/>
                                        </p:tgtEl>
                                        <p:attrNameLst>
                                          <p:attrName>style.visibility</p:attrName>
                                        </p:attrNameLst>
                                      </p:cBhvr>
                                      <p:to>
                                        <p:strVal val="visible"/>
                                      </p:to>
                                    </p:set>
                                    <p:anim calcmode="lin" valueType="num">
                                      <p:cBhvr additive="base">
                                        <p:cTn dur="500"/>
                                        <p:tgtEl>
                                          <p:spTgt spid="634"/>
                                        </p:tgtEl>
                                        <p:attrNameLst>
                                          <p:attrName>ppt_w</p:attrName>
                                        </p:attrNameLst>
                                      </p:cBhvr>
                                      <p:tavLst>
                                        <p:tav fmla="" tm="0">
                                          <p:val>
                                            <p:strVal val="0"/>
                                          </p:val>
                                        </p:tav>
                                        <p:tav fmla="" tm="100000">
                                          <p:val>
                                            <p:strVal val="#ppt_w"/>
                                          </p:val>
                                        </p:tav>
                                      </p:tavLst>
                                    </p:anim>
                                    <p:anim calcmode="lin" valueType="num">
                                      <p:cBhvr additive="base">
                                        <p:cTn dur="500"/>
                                        <p:tgtEl>
                                          <p:spTgt spid="63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642" name="Shape 642"/>
        <p:cNvGrpSpPr/>
        <p:nvPr/>
      </p:nvGrpSpPr>
      <p:grpSpPr>
        <a:xfrm>
          <a:off x="0" y="0"/>
          <a:ext cx="0" cy="0"/>
          <a:chOff x="0" y="0"/>
          <a:chExt cx="0" cy="0"/>
        </a:xfrm>
      </p:grpSpPr>
      <p:pic>
        <p:nvPicPr>
          <p:cNvPr id="643" name="Google Shape;643;p26"/>
          <p:cNvPicPr preferRelativeResize="0"/>
          <p:nvPr/>
        </p:nvPicPr>
        <p:blipFill rotWithShape="1">
          <a:blip r:embed="rId3">
            <a:alphaModFix/>
          </a:blip>
          <a:srcRect b="0" l="0" r="0" t="0"/>
          <a:stretch/>
        </p:blipFill>
        <p:spPr>
          <a:xfrm rot="-1202572">
            <a:off x="15175817" y="-1189911"/>
            <a:ext cx="3390938" cy="2379822"/>
          </a:xfrm>
          <a:prstGeom prst="rect">
            <a:avLst/>
          </a:prstGeom>
          <a:noFill/>
          <a:ln>
            <a:noFill/>
          </a:ln>
        </p:spPr>
      </p:pic>
      <p:pic>
        <p:nvPicPr>
          <p:cNvPr id="644" name="Google Shape;644;p26"/>
          <p:cNvPicPr preferRelativeResize="0"/>
          <p:nvPr/>
        </p:nvPicPr>
        <p:blipFill rotWithShape="1">
          <a:blip r:embed="rId4">
            <a:alphaModFix/>
          </a:blip>
          <a:srcRect b="55189" l="41854" r="30886" t="0"/>
          <a:stretch/>
        </p:blipFill>
        <p:spPr>
          <a:xfrm rot="10800000">
            <a:off x="0" y="0"/>
            <a:ext cx="3327490" cy="3947356"/>
          </a:xfrm>
          <a:prstGeom prst="rect">
            <a:avLst/>
          </a:prstGeom>
          <a:noFill/>
          <a:ln>
            <a:noFill/>
          </a:ln>
        </p:spPr>
      </p:pic>
      <p:pic>
        <p:nvPicPr>
          <p:cNvPr id="645" name="Google Shape;645;p26"/>
          <p:cNvPicPr preferRelativeResize="0"/>
          <p:nvPr/>
        </p:nvPicPr>
        <p:blipFill rotWithShape="1">
          <a:blip r:embed="rId5">
            <a:alphaModFix/>
          </a:blip>
          <a:srcRect b="0" l="0" r="0" t="0"/>
          <a:stretch/>
        </p:blipFill>
        <p:spPr>
          <a:xfrm>
            <a:off x="12185972" y="7797142"/>
            <a:ext cx="1098688" cy="1853615"/>
          </a:xfrm>
          <a:prstGeom prst="rect">
            <a:avLst/>
          </a:prstGeom>
          <a:noFill/>
          <a:ln>
            <a:noFill/>
          </a:ln>
        </p:spPr>
      </p:pic>
      <p:pic>
        <p:nvPicPr>
          <p:cNvPr id="646" name="Google Shape;646;p26"/>
          <p:cNvPicPr preferRelativeResize="0"/>
          <p:nvPr/>
        </p:nvPicPr>
        <p:blipFill rotWithShape="1">
          <a:blip r:embed="rId6">
            <a:alphaModFix/>
          </a:blip>
          <a:srcRect b="0" l="0" r="0" t="0"/>
          <a:stretch/>
        </p:blipFill>
        <p:spPr>
          <a:xfrm rot="-252168">
            <a:off x="1567983" y="9823948"/>
            <a:ext cx="4760345" cy="926103"/>
          </a:xfrm>
          <a:prstGeom prst="rect">
            <a:avLst/>
          </a:prstGeom>
          <a:noFill/>
          <a:ln>
            <a:noFill/>
          </a:ln>
        </p:spPr>
      </p:pic>
      <p:pic>
        <p:nvPicPr>
          <p:cNvPr descr="Sasaki Sadako – cô bé ngàn cánh hạc | iSenpai" id="647" name="Google Shape;647;p26"/>
          <p:cNvPicPr preferRelativeResize="0"/>
          <p:nvPr/>
        </p:nvPicPr>
        <p:blipFill rotWithShape="1">
          <a:blip r:embed="rId7">
            <a:alphaModFix/>
          </a:blip>
          <a:srcRect b="0" l="0" r="0" t="0"/>
          <a:stretch/>
        </p:blipFill>
        <p:spPr>
          <a:xfrm>
            <a:off x="7973840" y="1323956"/>
            <a:ext cx="4657490" cy="7114292"/>
          </a:xfrm>
          <a:prstGeom prst="roundRect">
            <a:avLst>
              <a:gd fmla="val 29210" name="adj"/>
            </a:avLst>
          </a:prstGeom>
          <a:noFill/>
          <a:ln>
            <a:noFill/>
          </a:ln>
          <a:effectLst>
            <a:outerShdw blurRad="76200" rotWithShape="0" algn="tl" dir="7800000" dist="38100">
              <a:srgbClr val="000000">
                <a:alpha val="40000"/>
              </a:srgbClr>
            </a:outerShdw>
          </a:effectLst>
        </p:spPr>
      </p:pic>
      <p:pic>
        <p:nvPicPr>
          <p:cNvPr descr="Samsung Techwin" id="648" name="Google Shape;648;p26"/>
          <p:cNvPicPr preferRelativeResize="0"/>
          <p:nvPr/>
        </p:nvPicPr>
        <p:blipFill rotWithShape="1">
          <a:blip r:embed="rId8">
            <a:alphaModFix/>
          </a:blip>
          <a:srcRect b="0" l="0" r="0" t="0"/>
          <a:stretch/>
        </p:blipFill>
        <p:spPr>
          <a:xfrm>
            <a:off x="13265538" y="1364358"/>
            <a:ext cx="4657490" cy="7033488"/>
          </a:xfrm>
          <a:prstGeom prst="roundRect">
            <a:avLst>
              <a:gd fmla="val 26483" name="adj"/>
            </a:avLst>
          </a:prstGeom>
          <a:noFill/>
          <a:ln>
            <a:noFill/>
          </a:ln>
          <a:effectLst>
            <a:outerShdw blurRad="76200" rotWithShape="0" algn="tl" dir="7800000" dist="38100">
              <a:srgbClr val="000000">
                <a:alpha val="40000"/>
              </a:srgbClr>
            </a:outerShdw>
          </a:effectLst>
        </p:spPr>
      </p:pic>
      <p:pic>
        <p:nvPicPr>
          <p:cNvPr descr="Chơi Gì Ở Hiroshima: Săn Lùng Top 10 Điểm Đến Thú Vị" id="649" name="Google Shape;649;p26"/>
          <p:cNvPicPr preferRelativeResize="0"/>
          <p:nvPr/>
        </p:nvPicPr>
        <p:blipFill rotWithShape="1">
          <a:blip r:embed="rId9">
            <a:alphaModFix/>
          </a:blip>
          <a:srcRect b="0" l="0" r="0" t="0"/>
          <a:stretch/>
        </p:blipFill>
        <p:spPr>
          <a:xfrm>
            <a:off x="245603" y="1286189"/>
            <a:ext cx="7189826" cy="7189826"/>
          </a:xfrm>
          <a:prstGeom prst="roundRect">
            <a:avLst>
              <a:gd fmla="val 18450" name="adj"/>
            </a:avLst>
          </a:prstGeom>
          <a:noFill/>
          <a:ln>
            <a:noFill/>
          </a:ln>
          <a:effectLst>
            <a:outerShdw blurRad="76200" rotWithShape="0" algn="tl" dir="7800000" dist="38100">
              <a:srgbClr val="000000">
                <a:alpha val="40000"/>
              </a:srgbClr>
            </a:outerShdw>
          </a:effectLst>
        </p:spPr>
      </p:pic>
      <p:pic>
        <p:nvPicPr>
          <p:cNvPr id="650" name="Google Shape;650;p26"/>
          <p:cNvPicPr preferRelativeResize="0"/>
          <p:nvPr/>
        </p:nvPicPr>
        <p:blipFill rotWithShape="1">
          <a:blip r:embed="rId10">
            <a:alphaModFix/>
          </a:blip>
          <a:srcRect b="0" l="0" r="0" t="0"/>
          <a:stretch/>
        </p:blipFill>
        <p:spPr>
          <a:xfrm>
            <a:off x="152400" y="168134"/>
            <a:ext cx="1836241" cy="1836241"/>
          </a:xfrm>
          <a:prstGeom prst="ellipse">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1000"/>
                                        <p:tgtEl>
                                          <p:spTgt spid="6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1000"/>
                                        <p:tgtEl>
                                          <p:spTgt spid="6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000"/>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654" name="Shape 654"/>
        <p:cNvGrpSpPr/>
        <p:nvPr/>
      </p:nvGrpSpPr>
      <p:grpSpPr>
        <a:xfrm>
          <a:off x="0" y="0"/>
          <a:ext cx="0" cy="0"/>
          <a:chOff x="0" y="0"/>
          <a:chExt cx="0" cy="0"/>
        </a:xfrm>
      </p:grpSpPr>
      <p:pic>
        <p:nvPicPr>
          <p:cNvPr id="655" name="Google Shape;655;p27"/>
          <p:cNvPicPr preferRelativeResize="0"/>
          <p:nvPr/>
        </p:nvPicPr>
        <p:blipFill rotWithShape="1">
          <a:blip r:embed="rId3">
            <a:alphaModFix/>
          </a:blip>
          <a:srcRect b="55189" l="41854" r="30886" t="0"/>
          <a:stretch/>
        </p:blipFill>
        <p:spPr>
          <a:xfrm>
            <a:off x="14767241" y="6110370"/>
            <a:ext cx="3520760" cy="4176630"/>
          </a:xfrm>
          <a:prstGeom prst="rect">
            <a:avLst/>
          </a:prstGeom>
          <a:noFill/>
          <a:ln>
            <a:noFill/>
          </a:ln>
        </p:spPr>
      </p:pic>
      <p:grpSp>
        <p:nvGrpSpPr>
          <p:cNvPr id="656" name="Google Shape;656;p27"/>
          <p:cNvGrpSpPr/>
          <p:nvPr/>
        </p:nvGrpSpPr>
        <p:grpSpPr>
          <a:xfrm>
            <a:off x="3515386" y="2013437"/>
            <a:ext cx="13963093" cy="7115339"/>
            <a:chOff x="-3810" y="0"/>
            <a:chExt cx="4794459" cy="1585644"/>
          </a:xfrm>
        </p:grpSpPr>
        <p:sp>
          <p:nvSpPr>
            <p:cNvPr id="657" name="Google Shape;657;p27"/>
            <p:cNvSpPr/>
            <p:nvPr/>
          </p:nvSpPr>
          <p:spPr>
            <a:xfrm>
              <a:off x="10160" y="16510"/>
              <a:ext cx="4765249" cy="1558974"/>
            </a:xfrm>
            <a:custGeom>
              <a:rect b="b" l="l" r="r" t="t"/>
              <a:pathLst>
                <a:path extrusionOk="0" h="1558974" w="4765249">
                  <a:moveTo>
                    <a:pt x="4765249" y="1558974"/>
                  </a:moveTo>
                  <a:lnTo>
                    <a:pt x="0" y="1551354"/>
                  </a:lnTo>
                  <a:lnTo>
                    <a:pt x="0" y="553920"/>
                  </a:lnTo>
                  <a:lnTo>
                    <a:pt x="17780" y="19050"/>
                  </a:lnTo>
                  <a:lnTo>
                    <a:pt x="2374220" y="0"/>
                  </a:lnTo>
                  <a:lnTo>
                    <a:pt x="4746199" y="5080"/>
                  </a:lnTo>
                  <a:close/>
                </a:path>
              </a:pathLst>
            </a:custGeom>
            <a:solidFill>
              <a:srgbClr val="FEF8F8"/>
            </a:solidFill>
            <a:ln>
              <a:noFill/>
            </a:ln>
          </p:spPr>
        </p:sp>
        <p:sp>
          <p:nvSpPr>
            <p:cNvPr id="658" name="Google Shape;658;p27"/>
            <p:cNvSpPr/>
            <p:nvPr/>
          </p:nvSpPr>
          <p:spPr>
            <a:xfrm>
              <a:off x="-3810" y="0"/>
              <a:ext cx="4794459" cy="1585644"/>
            </a:xfrm>
            <a:custGeom>
              <a:rect b="b" l="l" r="r" t="t"/>
              <a:pathLst>
                <a:path extrusionOk="0" h="1585644" w="4794459">
                  <a:moveTo>
                    <a:pt x="4760169" y="21590"/>
                  </a:moveTo>
                  <a:cubicBezTo>
                    <a:pt x="4761439" y="34290"/>
                    <a:pt x="4761439" y="44450"/>
                    <a:pt x="4762709" y="54610"/>
                  </a:cubicBezTo>
                  <a:cubicBezTo>
                    <a:pt x="4765248" y="86926"/>
                    <a:pt x="4766519" y="119627"/>
                    <a:pt x="4769059" y="151159"/>
                  </a:cubicBezTo>
                  <a:cubicBezTo>
                    <a:pt x="4769059" y="196707"/>
                    <a:pt x="4781759" y="1094810"/>
                    <a:pt x="4788109" y="1140357"/>
                  </a:cubicBezTo>
                  <a:cubicBezTo>
                    <a:pt x="4794459" y="1209262"/>
                    <a:pt x="4790648" y="1279335"/>
                    <a:pt x="4790648" y="1348240"/>
                  </a:cubicBezTo>
                  <a:cubicBezTo>
                    <a:pt x="4790648" y="1408970"/>
                    <a:pt x="4791919" y="1465029"/>
                    <a:pt x="4793189" y="1524684"/>
                  </a:cubicBezTo>
                  <a:cubicBezTo>
                    <a:pt x="4793189" y="1546274"/>
                    <a:pt x="4793189" y="1560244"/>
                    <a:pt x="4793189" y="1584374"/>
                  </a:cubicBezTo>
                  <a:cubicBezTo>
                    <a:pt x="4770328" y="1584374"/>
                    <a:pt x="4750009" y="1585644"/>
                    <a:pt x="4719699" y="1584374"/>
                  </a:cubicBezTo>
                  <a:cubicBezTo>
                    <a:pt x="4478380" y="1579294"/>
                    <a:pt x="4233349" y="1585644"/>
                    <a:pt x="3992030" y="1580564"/>
                  </a:cubicBezTo>
                  <a:cubicBezTo>
                    <a:pt x="3847239" y="1576754"/>
                    <a:pt x="3706160" y="1579294"/>
                    <a:pt x="3561369" y="1576754"/>
                  </a:cubicBezTo>
                  <a:cubicBezTo>
                    <a:pt x="3494543" y="1575484"/>
                    <a:pt x="3427716" y="1574214"/>
                    <a:pt x="3360889" y="1572944"/>
                  </a:cubicBezTo>
                  <a:cubicBezTo>
                    <a:pt x="3320051" y="1572944"/>
                    <a:pt x="3282925" y="1574214"/>
                    <a:pt x="3242086" y="1574214"/>
                  </a:cubicBezTo>
                  <a:cubicBezTo>
                    <a:pt x="3138133" y="1572944"/>
                    <a:pt x="2852264" y="1574214"/>
                    <a:pt x="2748311" y="1572944"/>
                  </a:cubicBezTo>
                  <a:cubicBezTo>
                    <a:pt x="2674059" y="1571674"/>
                    <a:pt x="1189021" y="1580564"/>
                    <a:pt x="1114770" y="1579294"/>
                  </a:cubicBezTo>
                  <a:cubicBezTo>
                    <a:pt x="1096207" y="1579294"/>
                    <a:pt x="1073931" y="1580564"/>
                    <a:pt x="1055368" y="1580564"/>
                  </a:cubicBezTo>
                  <a:cubicBezTo>
                    <a:pt x="1010817" y="1580564"/>
                    <a:pt x="969978" y="1581834"/>
                    <a:pt x="925427" y="1581834"/>
                  </a:cubicBezTo>
                  <a:cubicBezTo>
                    <a:pt x="814049" y="1581834"/>
                    <a:pt x="706384" y="1580564"/>
                    <a:pt x="595006" y="1579294"/>
                  </a:cubicBezTo>
                  <a:cubicBezTo>
                    <a:pt x="528180" y="1578024"/>
                    <a:pt x="461353" y="1576754"/>
                    <a:pt x="398239" y="1575484"/>
                  </a:cubicBezTo>
                  <a:cubicBezTo>
                    <a:pt x="279436" y="1574214"/>
                    <a:pt x="160633" y="1572944"/>
                    <a:pt x="48260" y="1572944"/>
                  </a:cubicBezTo>
                  <a:cubicBezTo>
                    <a:pt x="38100" y="1572944"/>
                    <a:pt x="29210" y="1572944"/>
                    <a:pt x="19050" y="1571674"/>
                  </a:cubicBezTo>
                  <a:cubicBezTo>
                    <a:pt x="10160" y="1570404"/>
                    <a:pt x="5080" y="1564054"/>
                    <a:pt x="7620" y="1555164"/>
                  </a:cubicBezTo>
                  <a:cubicBezTo>
                    <a:pt x="16510" y="1523423"/>
                    <a:pt x="12700" y="1494226"/>
                    <a:pt x="11430" y="1463861"/>
                  </a:cubicBezTo>
                  <a:cubicBezTo>
                    <a:pt x="10160" y="1401963"/>
                    <a:pt x="6350" y="1341233"/>
                    <a:pt x="7620" y="1279335"/>
                  </a:cubicBezTo>
                  <a:cubicBezTo>
                    <a:pt x="5080" y="1202255"/>
                    <a:pt x="0" y="248094"/>
                    <a:pt x="7620" y="169846"/>
                  </a:cubicBezTo>
                  <a:cubicBezTo>
                    <a:pt x="8890" y="154663"/>
                    <a:pt x="7620" y="138313"/>
                    <a:pt x="8890" y="123130"/>
                  </a:cubicBezTo>
                  <a:cubicBezTo>
                    <a:pt x="10160" y="98605"/>
                    <a:pt x="12700" y="71743"/>
                    <a:pt x="13970" y="44450"/>
                  </a:cubicBezTo>
                  <a:cubicBezTo>
                    <a:pt x="13970" y="41910"/>
                    <a:pt x="15240" y="39370"/>
                    <a:pt x="16510" y="38100"/>
                  </a:cubicBezTo>
                  <a:cubicBezTo>
                    <a:pt x="38100" y="35560"/>
                    <a:pt x="67818" y="30480"/>
                    <a:pt x="127220" y="29210"/>
                  </a:cubicBezTo>
                  <a:cubicBezTo>
                    <a:pt x="227460" y="25400"/>
                    <a:pt x="327700" y="22860"/>
                    <a:pt x="431652" y="20320"/>
                  </a:cubicBezTo>
                  <a:cubicBezTo>
                    <a:pt x="502192" y="17780"/>
                    <a:pt x="572731" y="16510"/>
                    <a:pt x="639558" y="13970"/>
                  </a:cubicBezTo>
                  <a:cubicBezTo>
                    <a:pt x="706384" y="11430"/>
                    <a:pt x="776924" y="8890"/>
                    <a:pt x="843750" y="8890"/>
                  </a:cubicBezTo>
                  <a:cubicBezTo>
                    <a:pt x="918002" y="7620"/>
                    <a:pt x="992254" y="10160"/>
                    <a:pt x="1066506" y="8890"/>
                  </a:cubicBezTo>
                  <a:cubicBezTo>
                    <a:pt x="1159321" y="8890"/>
                    <a:pt x="2841126" y="6350"/>
                    <a:pt x="2933941" y="5080"/>
                  </a:cubicBezTo>
                  <a:cubicBezTo>
                    <a:pt x="3023043" y="3810"/>
                    <a:pt x="3112145" y="2540"/>
                    <a:pt x="3204960" y="2540"/>
                  </a:cubicBezTo>
                  <a:cubicBezTo>
                    <a:pt x="3357177" y="1270"/>
                    <a:pt x="3505680" y="0"/>
                    <a:pt x="3657897" y="0"/>
                  </a:cubicBezTo>
                  <a:cubicBezTo>
                    <a:pt x="3721011" y="0"/>
                    <a:pt x="3787838" y="2540"/>
                    <a:pt x="3850952" y="2540"/>
                  </a:cubicBezTo>
                  <a:cubicBezTo>
                    <a:pt x="4025444" y="3810"/>
                    <a:pt x="4203648" y="5080"/>
                    <a:pt x="4378140" y="7620"/>
                  </a:cubicBezTo>
                  <a:cubicBezTo>
                    <a:pt x="4470955" y="8890"/>
                    <a:pt x="4563770" y="12700"/>
                    <a:pt x="4656585" y="16510"/>
                  </a:cubicBezTo>
                  <a:cubicBezTo>
                    <a:pt x="4678860" y="16510"/>
                    <a:pt x="4701136" y="16510"/>
                    <a:pt x="4719699" y="16510"/>
                  </a:cubicBezTo>
                  <a:cubicBezTo>
                    <a:pt x="4741119" y="17780"/>
                    <a:pt x="4750009" y="20320"/>
                    <a:pt x="4760169" y="21590"/>
                  </a:cubicBezTo>
                  <a:close/>
                  <a:moveTo>
                    <a:pt x="4770329" y="1567864"/>
                  </a:moveTo>
                  <a:cubicBezTo>
                    <a:pt x="4771598" y="1551354"/>
                    <a:pt x="4772869" y="1538654"/>
                    <a:pt x="4772869" y="1525954"/>
                  </a:cubicBezTo>
                  <a:cubicBezTo>
                    <a:pt x="4771598" y="1459189"/>
                    <a:pt x="4770329" y="1397291"/>
                    <a:pt x="4770329" y="1330722"/>
                  </a:cubicBezTo>
                  <a:cubicBezTo>
                    <a:pt x="4770329" y="1300357"/>
                    <a:pt x="4772869" y="1269992"/>
                    <a:pt x="4771598" y="1239627"/>
                  </a:cubicBezTo>
                  <a:cubicBezTo>
                    <a:pt x="4771598" y="1211598"/>
                    <a:pt x="4770329" y="1182401"/>
                    <a:pt x="4769059" y="1154372"/>
                  </a:cubicBezTo>
                  <a:cubicBezTo>
                    <a:pt x="4763979" y="1111160"/>
                    <a:pt x="4752548" y="216561"/>
                    <a:pt x="4752548" y="173349"/>
                  </a:cubicBezTo>
                  <a:cubicBezTo>
                    <a:pt x="4750009" y="137145"/>
                    <a:pt x="4747469" y="99773"/>
                    <a:pt x="4744929" y="63500"/>
                  </a:cubicBezTo>
                  <a:cubicBezTo>
                    <a:pt x="4743659" y="44450"/>
                    <a:pt x="4742389" y="43180"/>
                    <a:pt x="4708561" y="41910"/>
                  </a:cubicBezTo>
                  <a:cubicBezTo>
                    <a:pt x="4697423" y="41910"/>
                    <a:pt x="4689998" y="41910"/>
                    <a:pt x="4678860" y="40640"/>
                  </a:cubicBezTo>
                  <a:cubicBezTo>
                    <a:pt x="4586045" y="36830"/>
                    <a:pt x="4489518" y="31750"/>
                    <a:pt x="4396703" y="30480"/>
                  </a:cubicBezTo>
                  <a:cubicBezTo>
                    <a:pt x="4170235" y="26670"/>
                    <a:pt x="3940054" y="25400"/>
                    <a:pt x="3713585" y="22860"/>
                  </a:cubicBezTo>
                  <a:cubicBezTo>
                    <a:pt x="3680172" y="22860"/>
                    <a:pt x="3643046" y="22860"/>
                    <a:pt x="3609633" y="22860"/>
                  </a:cubicBezTo>
                  <a:cubicBezTo>
                    <a:pt x="3553944" y="22860"/>
                    <a:pt x="3498255" y="22860"/>
                    <a:pt x="3446279" y="22860"/>
                  </a:cubicBezTo>
                  <a:cubicBezTo>
                    <a:pt x="3327476" y="22860"/>
                    <a:pt x="3208673" y="22860"/>
                    <a:pt x="3093582" y="24130"/>
                  </a:cubicBezTo>
                  <a:cubicBezTo>
                    <a:pt x="2993342" y="25400"/>
                    <a:pt x="1304112" y="29210"/>
                    <a:pt x="1203872" y="29210"/>
                  </a:cubicBezTo>
                  <a:cubicBezTo>
                    <a:pt x="1040518" y="29210"/>
                    <a:pt x="877164" y="26670"/>
                    <a:pt x="713810" y="33020"/>
                  </a:cubicBezTo>
                  <a:cubicBezTo>
                    <a:pt x="628420" y="36830"/>
                    <a:pt x="546743" y="36830"/>
                    <a:pt x="465066" y="38100"/>
                  </a:cubicBezTo>
                  <a:cubicBezTo>
                    <a:pt x="323987" y="41910"/>
                    <a:pt x="182909" y="45720"/>
                    <a:pt x="49530" y="50800"/>
                  </a:cubicBezTo>
                  <a:cubicBezTo>
                    <a:pt x="36830" y="50800"/>
                    <a:pt x="34290" y="53340"/>
                    <a:pt x="33020" y="68240"/>
                  </a:cubicBezTo>
                  <a:cubicBezTo>
                    <a:pt x="31750" y="89262"/>
                    <a:pt x="31750" y="110284"/>
                    <a:pt x="30480" y="131305"/>
                  </a:cubicBezTo>
                  <a:cubicBezTo>
                    <a:pt x="29210" y="166342"/>
                    <a:pt x="26670" y="200211"/>
                    <a:pt x="25400" y="235247"/>
                  </a:cubicBezTo>
                  <a:cubicBezTo>
                    <a:pt x="20320" y="272619"/>
                    <a:pt x="26670" y="1185904"/>
                    <a:pt x="29210" y="1223277"/>
                  </a:cubicBezTo>
                  <a:cubicBezTo>
                    <a:pt x="29210" y="1262985"/>
                    <a:pt x="29210" y="1303861"/>
                    <a:pt x="30480" y="1343569"/>
                  </a:cubicBezTo>
                  <a:cubicBezTo>
                    <a:pt x="30480" y="1372766"/>
                    <a:pt x="33020" y="1401963"/>
                    <a:pt x="33020" y="1431160"/>
                  </a:cubicBezTo>
                  <a:cubicBezTo>
                    <a:pt x="33020" y="1462693"/>
                    <a:pt x="33020" y="1494226"/>
                    <a:pt x="31750" y="1525954"/>
                  </a:cubicBezTo>
                  <a:cubicBezTo>
                    <a:pt x="31750" y="1529764"/>
                    <a:pt x="31750" y="1532304"/>
                    <a:pt x="31750" y="1536114"/>
                  </a:cubicBezTo>
                  <a:cubicBezTo>
                    <a:pt x="31750" y="1546274"/>
                    <a:pt x="35560" y="1550084"/>
                    <a:pt x="44450" y="1550084"/>
                  </a:cubicBezTo>
                  <a:cubicBezTo>
                    <a:pt x="75243" y="1550084"/>
                    <a:pt x="127220" y="1551354"/>
                    <a:pt x="175483" y="1551354"/>
                  </a:cubicBezTo>
                  <a:cubicBezTo>
                    <a:pt x="246023" y="1551354"/>
                    <a:pt x="320275" y="1548814"/>
                    <a:pt x="390814" y="1551354"/>
                  </a:cubicBezTo>
                  <a:cubicBezTo>
                    <a:pt x="505904" y="1555164"/>
                    <a:pt x="620995" y="1557704"/>
                    <a:pt x="736085" y="1556434"/>
                  </a:cubicBezTo>
                  <a:cubicBezTo>
                    <a:pt x="810337" y="1555164"/>
                    <a:pt x="880876" y="1557704"/>
                    <a:pt x="955128" y="1557704"/>
                  </a:cubicBezTo>
                  <a:cubicBezTo>
                    <a:pt x="1062793" y="1557704"/>
                    <a:pt x="1170459" y="1556434"/>
                    <a:pt x="1278124" y="1557704"/>
                  </a:cubicBezTo>
                  <a:cubicBezTo>
                    <a:pt x="1437765" y="1558974"/>
                    <a:pt x="3190110" y="1548814"/>
                    <a:pt x="3353464" y="1551354"/>
                  </a:cubicBezTo>
                  <a:cubicBezTo>
                    <a:pt x="3424003" y="1552624"/>
                    <a:pt x="3494543" y="1553894"/>
                    <a:pt x="3561369" y="1553894"/>
                  </a:cubicBezTo>
                  <a:cubicBezTo>
                    <a:pt x="3683885" y="1556434"/>
                    <a:pt x="3802688" y="1552624"/>
                    <a:pt x="3925204" y="1556434"/>
                  </a:cubicBezTo>
                  <a:cubicBezTo>
                    <a:pt x="4025444" y="1558974"/>
                    <a:pt x="4125684" y="1558974"/>
                    <a:pt x="4225924" y="1561514"/>
                  </a:cubicBezTo>
                  <a:cubicBezTo>
                    <a:pt x="4374427" y="1565324"/>
                    <a:pt x="4522931" y="1567864"/>
                    <a:pt x="4671435" y="1569134"/>
                  </a:cubicBezTo>
                  <a:cubicBezTo>
                    <a:pt x="4727124" y="1569134"/>
                    <a:pt x="4750009" y="1567864"/>
                    <a:pt x="4770329" y="156786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59" name="Google Shape;659;p27"/>
          <p:cNvPicPr preferRelativeResize="0"/>
          <p:nvPr/>
        </p:nvPicPr>
        <p:blipFill rotWithShape="1">
          <a:blip r:embed="rId4">
            <a:alphaModFix/>
          </a:blip>
          <a:srcRect b="0" l="0" r="43344" t="51477"/>
          <a:stretch/>
        </p:blipFill>
        <p:spPr>
          <a:xfrm rot="-73710">
            <a:off x="-2687131" y="-1258388"/>
            <a:ext cx="7401471" cy="4574175"/>
          </a:xfrm>
          <a:prstGeom prst="rect">
            <a:avLst/>
          </a:prstGeom>
          <a:noFill/>
          <a:ln>
            <a:noFill/>
          </a:ln>
        </p:spPr>
      </p:pic>
      <p:pic>
        <p:nvPicPr>
          <p:cNvPr id="660" name="Google Shape;660;p27"/>
          <p:cNvPicPr preferRelativeResize="0"/>
          <p:nvPr/>
        </p:nvPicPr>
        <p:blipFill rotWithShape="1">
          <a:blip r:embed="rId5">
            <a:alphaModFix/>
          </a:blip>
          <a:srcRect b="0" l="0" r="0" t="0"/>
          <a:stretch/>
        </p:blipFill>
        <p:spPr>
          <a:xfrm rot="-823767">
            <a:off x="499689" y="3226108"/>
            <a:ext cx="1171461" cy="1094784"/>
          </a:xfrm>
          <a:prstGeom prst="rect">
            <a:avLst/>
          </a:prstGeom>
          <a:noFill/>
          <a:ln>
            <a:noFill/>
          </a:ln>
        </p:spPr>
      </p:pic>
      <p:pic>
        <p:nvPicPr>
          <p:cNvPr id="661" name="Google Shape;661;p27"/>
          <p:cNvPicPr preferRelativeResize="0"/>
          <p:nvPr/>
        </p:nvPicPr>
        <p:blipFill rotWithShape="1">
          <a:blip r:embed="rId6">
            <a:alphaModFix/>
          </a:blip>
          <a:srcRect b="0" l="0" r="0" t="0"/>
          <a:stretch/>
        </p:blipFill>
        <p:spPr>
          <a:xfrm>
            <a:off x="10962711" y="9134475"/>
            <a:ext cx="2100059" cy="320736"/>
          </a:xfrm>
          <a:prstGeom prst="rect">
            <a:avLst/>
          </a:prstGeom>
          <a:noFill/>
          <a:ln>
            <a:noFill/>
          </a:ln>
        </p:spPr>
      </p:pic>
      <p:pic>
        <p:nvPicPr>
          <p:cNvPr id="662" name="Google Shape;662;p27"/>
          <p:cNvPicPr preferRelativeResize="0"/>
          <p:nvPr/>
        </p:nvPicPr>
        <p:blipFill rotWithShape="1">
          <a:blip r:embed="rId7">
            <a:alphaModFix/>
          </a:blip>
          <a:srcRect b="0" l="0" r="0" t="0"/>
          <a:stretch/>
        </p:blipFill>
        <p:spPr>
          <a:xfrm>
            <a:off x="14433756" y="1064426"/>
            <a:ext cx="1526079" cy="324639"/>
          </a:xfrm>
          <a:prstGeom prst="rect">
            <a:avLst/>
          </a:prstGeom>
          <a:noFill/>
          <a:ln>
            <a:noFill/>
          </a:ln>
        </p:spPr>
      </p:pic>
      <p:pic>
        <p:nvPicPr>
          <p:cNvPr id="663" name="Google Shape;663;p27"/>
          <p:cNvPicPr preferRelativeResize="0"/>
          <p:nvPr/>
        </p:nvPicPr>
        <p:blipFill rotWithShape="1">
          <a:blip r:embed="rId8">
            <a:alphaModFix/>
          </a:blip>
          <a:srcRect b="0" l="0" r="0" t="0"/>
          <a:stretch/>
        </p:blipFill>
        <p:spPr>
          <a:xfrm>
            <a:off x="14189498" y="1779492"/>
            <a:ext cx="3324329" cy="644089"/>
          </a:xfrm>
          <a:prstGeom prst="rect">
            <a:avLst/>
          </a:prstGeom>
          <a:noFill/>
          <a:ln>
            <a:noFill/>
          </a:ln>
        </p:spPr>
      </p:pic>
      <p:grpSp>
        <p:nvGrpSpPr>
          <p:cNvPr id="664" name="Google Shape;664;p27"/>
          <p:cNvGrpSpPr/>
          <p:nvPr/>
        </p:nvGrpSpPr>
        <p:grpSpPr>
          <a:xfrm>
            <a:off x="301710" y="358431"/>
            <a:ext cx="7190688" cy="1408398"/>
            <a:chOff x="301710" y="358431"/>
            <a:chExt cx="7190688" cy="1408398"/>
          </a:xfrm>
        </p:grpSpPr>
        <p:sp>
          <p:nvSpPr>
            <p:cNvPr id="665" name="Google Shape;665;p27"/>
            <p:cNvSpPr/>
            <p:nvPr/>
          </p:nvSpPr>
          <p:spPr>
            <a:xfrm>
              <a:off x="457200" y="358431"/>
              <a:ext cx="7035198"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chemeClr val="dk1"/>
                  </a:solidFill>
                  <a:latin typeface="Times New Roman"/>
                  <a:ea typeface="Times New Roman"/>
                  <a:cs typeface="Times New Roman"/>
                  <a:sym typeface="Times New Roman"/>
                </a:rPr>
                <a:t>     Luyện đọc hay</a:t>
              </a:r>
              <a:endParaRPr b="1" sz="6400">
                <a:solidFill>
                  <a:schemeClr val="dk1"/>
                </a:solidFill>
                <a:latin typeface="Times New Roman"/>
                <a:ea typeface="Times New Roman"/>
                <a:cs typeface="Times New Roman"/>
                <a:sym typeface="Times New Roman"/>
              </a:endParaRPr>
            </a:p>
          </p:txBody>
        </p:sp>
        <p:sp>
          <p:nvSpPr>
            <p:cNvPr id="666" name="Google Shape;666;p27"/>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7" name="Google Shape;667;p27"/>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3</a:t>
              </a:r>
              <a:endParaRPr b="1" sz="8000">
                <a:solidFill>
                  <a:schemeClr val="lt1"/>
                </a:solidFill>
                <a:latin typeface="Times New Roman"/>
                <a:ea typeface="Times New Roman"/>
                <a:cs typeface="Times New Roman"/>
                <a:sym typeface="Times New Roman"/>
              </a:endParaRPr>
            </a:p>
          </p:txBody>
        </p:sp>
      </p:grpSp>
      <p:sp>
        <p:nvSpPr>
          <p:cNvPr id="668" name="Google Shape;668;p27"/>
          <p:cNvSpPr/>
          <p:nvPr/>
        </p:nvSpPr>
        <p:spPr>
          <a:xfrm>
            <a:off x="3787584" y="2640539"/>
            <a:ext cx="13414998" cy="600164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800">
                <a:solidFill>
                  <a:schemeClr val="dk1"/>
                </a:solidFill>
                <a:latin typeface="Times New Roman"/>
                <a:ea typeface="Times New Roman"/>
                <a:cs typeface="Times New Roman"/>
                <a:sym typeface="Times New Roman"/>
              </a:rPr>
              <a:t>     Nằm trong bệnh viện nhẩm đếm từng ngày còn lại của đời mình, cô bé ngây thơ tin vào một truyền thuyết nói rằng nếu gấp đủ một nghìn con sếu bằng giấy treo quanh phòng, em sẽ khỏi bệnh. Em liền lặng lẽ gấp sếu. Biết chuyện, trẻ em toàn nước Nhật và nhiều nơi trên thế giới đã tới tấp gửi hàng nghìn con sếu giấy đến cho Xa-xa-cô. Nhưng Xa-xa-cô chết khi em mới gấp được 644 con.</a:t>
            </a:r>
            <a:endParaRPr/>
          </a:p>
        </p:txBody>
      </p:sp>
      <p:cxnSp>
        <p:nvCxnSpPr>
          <p:cNvPr id="669" name="Google Shape;669;p27"/>
          <p:cNvCxnSpPr/>
          <p:nvPr/>
        </p:nvCxnSpPr>
        <p:spPr>
          <a:xfrm>
            <a:off x="13374914" y="3394605"/>
            <a:ext cx="3693886" cy="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1"/>
              </a:srgbClr>
            </a:outerShdw>
          </a:effectLst>
        </p:spPr>
      </p:cxnSp>
      <p:cxnSp>
        <p:nvCxnSpPr>
          <p:cNvPr id="670" name="Google Shape;670;p27"/>
          <p:cNvCxnSpPr/>
          <p:nvPr/>
        </p:nvCxnSpPr>
        <p:spPr>
          <a:xfrm>
            <a:off x="3962400" y="4076700"/>
            <a:ext cx="600007" cy="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1"/>
              </a:srgbClr>
            </a:outerShdw>
          </a:effectLst>
        </p:spPr>
      </p:cxnSp>
      <p:cxnSp>
        <p:nvCxnSpPr>
          <p:cNvPr id="671" name="Google Shape;671;p27"/>
          <p:cNvCxnSpPr/>
          <p:nvPr/>
        </p:nvCxnSpPr>
        <p:spPr>
          <a:xfrm>
            <a:off x="11039266" y="4095099"/>
            <a:ext cx="2335648" cy="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1"/>
              </a:srgbClr>
            </a:outerShdw>
          </a:effectLst>
        </p:spPr>
      </p:cxnSp>
      <p:cxnSp>
        <p:nvCxnSpPr>
          <p:cNvPr id="672" name="Google Shape;672;p27"/>
          <p:cNvCxnSpPr/>
          <p:nvPr/>
        </p:nvCxnSpPr>
        <p:spPr>
          <a:xfrm>
            <a:off x="13296163" y="4833046"/>
            <a:ext cx="3772637" cy="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1"/>
              </a:srgbClr>
            </a:outerShdw>
          </a:effectLst>
        </p:spPr>
      </p:cxnSp>
      <p:cxnSp>
        <p:nvCxnSpPr>
          <p:cNvPr id="673" name="Google Shape;673;p27"/>
          <p:cNvCxnSpPr/>
          <p:nvPr/>
        </p:nvCxnSpPr>
        <p:spPr>
          <a:xfrm>
            <a:off x="3952807" y="5570895"/>
            <a:ext cx="809717" cy="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1"/>
              </a:srgbClr>
            </a:outerShdw>
          </a:effectLst>
        </p:spPr>
      </p:cxnSp>
      <p:cxnSp>
        <p:nvCxnSpPr>
          <p:cNvPr id="674" name="Google Shape;674;p27"/>
          <p:cNvCxnSpPr/>
          <p:nvPr/>
        </p:nvCxnSpPr>
        <p:spPr>
          <a:xfrm>
            <a:off x="14433756" y="7048500"/>
            <a:ext cx="1526079" cy="23032"/>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1"/>
              </a:srgbClr>
            </a:outerShdw>
          </a:effectLst>
        </p:spPr>
      </p:cxnSp>
      <p:cxnSp>
        <p:nvCxnSpPr>
          <p:cNvPr id="675" name="Google Shape;675;p27"/>
          <p:cNvCxnSpPr/>
          <p:nvPr/>
        </p:nvCxnSpPr>
        <p:spPr>
          <a:xfrm>
            <a:off x="13296163" y="8496300"/>
            <a:ext cx="893336" cy="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1"/>
              </a:srgbClr>
            </a:outerShdw>
          </a:effectLst>
        </p:spPr>
      </p:cxnSp>
      <p:sp>
        <p:nvSpPr>
          <p:cNvPr id="676" name="Google Shape;676;p27"/>
          <p:cNvSpPr txBox="1"/>
          <p:nvPr/>
        </p:nvSpPr>
        <p:spPr>
          <a:xfrm>
            <a:off x="8313274" y="3815478"/>
            <a:ext cx="457200"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FF0000"/>
                </a:solidFill>
                <a:latin typeface="Times New Roman"/>
                <a:ea typeface="Times New Roman"/>
                <a:cs typeface="Times New Roman"/>
                <a:sym typeface="Times New Roman"/>
              </a:rPr>
              <a:t>/</a:t>
            </a:r>
            <a:endParaRPr/>
          </a:p>
        </p:txBody>
      </p:sp>
      <p:sp>
        <p:nvSpPr>
          <p:cNvPr id="677" name="Google Shape;677;p27"/>
          <p:cNvSpPr txBox="1"/>
          <p:nvPr/>
        </p:nvSpPr>
        <p:spPr>
          <a:xfrm>
            <a:off x="7263798" y="7429577"/>
            <a:ext cx="457200"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FF0000"/>
                </a:solidFill>
                <a:latin typeface="Times New Roman"/>
                <a:ea typeface="Times New Roman"/>
                <a:cs typeface="Times New Roman"/>
                <a:sym typeface="Times New Roman"/>
              </a:rPr>
              <a:t>/</a:t>
            </a:r>
            <a:endParaRPr/>
          </a:p>
        </p:txBody>
      </p:sp>
      <p:sp>
        <p:nvSpPr>
          <p:cNvPr id="678" name="Google Shape;678;p27"/>
          <p:cNvSpPr txBox="1"/>
          <p:nvPr/>
        </p:nvSpPr>
        <p:spPr>
          <a:xfrm>
            <a:off x="10047815" y="2358042"/>
            <a:ext cx="457200"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FF0000"/>
                </a:solidFill>
                <a:latin typeface="Times New Roman"/>
                <a:ea typeface="Times New Roman"/>
                <a:cs typeface="Times New Roman"/>
                <a:sym typeface="Times New Roman"/>
              </a:rPr>
              <a:t>/</a:t>
            </a:r>
            <a:endParaRPr/>
          </a:p>
        </p:txBody>
      </p:sp>
      <p:pic>
        <p:nvPicPr>
          <p:cNvPr id="679" name="Google Shape;679;p27"/>
          <p:cNvPicPr preferRelativeResize="0"/>
          <p:nvPr/>
        </p:nvPicPr>
        <p:blipFill rotWithShape="1">
          <a:blip r:embed="rId9">
            <a:alphaModFix/>
          </a:blip>
          <a:srcRect b="0" l="0" r="0" t="0"/>
          <a:stretch/>
        </p:blipFill>
        <p:spPr>
          <a:xfrm>
            <a:off x="202053" y="6689655"/>
            <a:ext cx="4446147" cy="3367957"/>
          </a:xfrm>
          <a:prstGeom prst="rect">
            <a:avLst/>
          </a:prstGeom>
          <a:noFill/>
          <a:ln>
            <a:noFill/>
          </a:ln>
        </p:spPr>
      </p:pic>
      <p:pic>
        <p:nvPicPr>
          <p:cNvPr id="680" name="Google Shape;680;p27"/>
          <p:cNvPicPr preferRelativeResize="0"/>
          <p:nvPr/>
        </p:nvPicPr>
        <p:blipFill rotWithShape="1">
          <a:blip r:embed="rId10">
            <a:alphaModFix/>
          </a:blip>
          <a:srcRect b="0" l="0" r="0" t="0"/>
          <a:stretch/>
        </p:blipFill>
        <p:spPr>
          <a:xfrm>
            <a:off x="152400" y="168134"/>
            <a:ext cx="1836241" cy="1836241"/>
          </a:xfrm>
          <a:prstGeom prst="ellipse">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500"/>
                                        <p:tgtEl>
                                          <p:spTgt spid="676"/>
                                        </p:tgtEl>
                                      </p:cBhvr>
                                    </p:animEffect>
                                  </p:childTnLst>
                                </p:cTn>
                              </p:par>
                              <p:par>
                                <p:cTn fill="hold" nodeType="with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500"/>
                                        <p:tgtEl>
                                          <p:spTgt spid="677"/>
                                        </p:tgtEl>
                                      </p:cBhvr>
                                    </p:animEffect>
                                  </p:childTnLst>
                                </p:cTn>
                              </p:par>
                              <p:par>
                                <p:cTn fill="hold" nodeType="with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500"/>
                                        <p:tgtEl>
                                          <p:spTgt spid="6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500"/>
                                        <p:tgtEl>
                                          <p:spTgt spid="669"/>
                                        </p:tgtEl>
                                      </p:cBhvr>
                                    </p:animEffect>
                                  </p:childTnLst>
                                </p:cTn>
                              </p:par>
                              <p:par>
                                <p:cTn fill="hold" nodeType="with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
                                        <p:tgtEl>
                                          <p:spTgt spid="670"/>
                                        </p:tgtEl>
                                      </p:cBhvr>
                                    </p:animEffect>
                                  </p:childTnLst>
                                </p:cTn>
                              </p:par>
                              <p:par>
                                <p:cTn fill="hold" nodeType="with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500"/>
                                        <p:tgtEl>
                                          <p:spTgt spid="671"/>
                                        </p:tgtEl>
                                      </p:cBhvr>
                                    </p:animEffect>
                                  </p:childTnLst>
                                </p:cTn>
                              </p:par>
                              <p:par>
                                <p:cTn fill="hold" nodeType="with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500"/>
                                        <p:tgtEl>
                                          <p:spTgt spid="672"/>
                                        </p:tgtEl>
                                      </p:cBhvr>
                                    </p:animEffect>
                                  </p:childTnLst>
                                </p:cTn>
                              </p:par>
                              <p:par>
                                <p:cTn fill="hold" nodeType="with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500"/>
                                        <p:tgtEl>
                                          <p:spTgt spid="673"/>
                                        </p:tgtEl>
                                      </p:cBhvr>
                                    </p:animEffect>
                                  </p:childTnLst>
                                </p:cTn>
                              </p:par>
                              <p:par>
                                <p:cTn fill="hold" nodeType="with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500"/>
                                        <p:tgtEl>
                                          <p:spTgt spid="674"/>
                                        </p:tgtEl>
                                      </p:cBhvr>
                                    </p:animEffect>
                                  </p:childTnLst>
                                </p:cTn>
                              </p:par>
                              <p:par>
                                <p:cTn fill="hold" nodeType="with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684" name="Shape 684"/>
        <p:cNvGrpSpPr/>
        <p:nvPr/>
      </p:nvGrpSpPr>
      <p:grpSpPr>
        <a:xfrm>
          <a:off x="0" y="0"/>
          <a:ext cx="0" cy="0"/>
          <a:chOff x="0" y="0"/>
          <a:chExt cx="0" cy="0"/>
        </a:xfrm>
      </p:grpSpPr>
      <p:pic>
        <p:nvPicPr>
          <p:cNvPr id="685" name="Google Shape;685;p28"/>
          <p:cNvPicPr preferRelativeResize="0"/>
          <p:nvPr/>
        </p:nvPicPr>
        <p:blipFill rotWithShape="1">
          <a:blip r:embed="rId3">
            <a:alphaModFix/>
          </a:blip>
          <a:srcRect b="0" l="0" r="0" t="0"/>
          <a:stretch/>
        </p:blipFill>
        <p:spPr>
          <a:xfrm rot="4112195">
            <a:off x="12523804" y="-447572"/>
            <a:ext cx="10129858" cy="7309705"/>
          </a:xfrm>
          <a:prstGeom prst="rect">
            <a:avLst/>
          </a:prstGeom>
          <a:noFill/>
          <a:ln>
            <a:noFill/>
          </a:ln>
        </p:spPr>
      </p:pic>
      <p:pic>
        <p:nvPicPr>
          <p:cNvPr id="686" name="Google Shape;686;p28"/>
          <p:cNvPicPr preferRelativeResize="0"/>
          <p:nvPr/>
        </p:nvPicPr>
        <p:blipFill rotWithShape="1">
          <a:blip r:embed="rId3">
            <a:alphaModFix/>
          </a:blip>
          <a:srcRect b="0" l="0" r="25333" t="0"/>
          <a:stretch/>
        </p:blipFill>
        <p:spPr>
          <a:xfrm rot="-7064246">
            <a:off x="-2039676" y="6134556"/>
            <a:ext cx="7291568" cy="7046915"/>
          </a:xfrm>
          <a:prstGeom prst="rect">
            <a:avLst/>
          </a:prstGeom>
          <a:noFill/>
          <a:ln>
            <a:noFill/>
          </a:ln>
        </p:spPr>
      </p:pic>
      <p:pic>
        <p:nvPicPr>
          <p:cNvPr id="687" name="Google Shape;687;p28"/>
          <p:cNvPicPr preferRelativeResize="0"/>
          <p:nvPr/>
        </p:nvPicPr>
        <p:blipFill rotWithShape="1">
          <a:blip r:embed="rId4">
            <a:alphaModFix/>
          </a:blip>
          <a:srcRect b="0" l="0" r="0" t="0"/>
          <a:stretch/>
        </p:blipFill>
        <p:spPr>
          <a:xfrm rot="10800000">
            <a:off x="-345955" y="-127451"/>
            <a:ext cx="2749310" cy="2622155"/>
          </a:xfrm>
          <a:prstGeom prst="rect">
            <a:avLst/>
          </a:prstGeom>
          <a:noFill/>
          <a:ln>
            <a:noFill/>
          </a:ln>
        </p:spPr>
      </p:pic>
      <p:pic>
        <p:nvPicPr>
          <p:cNvPr id="688" name="Google Shape;688;p28"/>
          <p:cNvPicPr preferRelativeResize="0"/>
          <p:nvPr/>
        </p:nvPicPr>
        <p:blipFill rotWithShape="1">
          <a:blip r:embed="rId5">
            <a:alphaModFix/>
          </a:blip>
          <a:srcRect b="0" l="0" r="0" t="0"/>
          <a:stretch/>
        </p:blipFill>
        <p:spPr>
          <a:xfrm>
            <a:off x="1787611" y="1028700"/>
            <a:ext cx="1231489" cy="1150882"/>
          </a:xfrm>
          <a:prstGeom prst="rect">
            <a:avLst/>
          </a:prstGeom>
          <a:noFill/>
          <a:ln>
            <a:noFill/>
          </a:ln>
        </p:spPr>
      </p:pic>
      <p:pic>
        <p:nvPicPr>
          <p:cNvPr id="689" name="Google Shape;689;p28"/>
          <p:cNvPicPr preferRelativeResize="0"/>
          <p:nvPr/>
        </p:nvPicPr>
        <p:blipFill rotWithShape="1">
          <a:blip r:embed="rId6">
            <a:alphaModFix/>
          </a:blip>
          <a:srcRect b="0" l="0" r="0" t="0"/>
          <a:stretch/>
        </p:blipFill>
        <p:spPr>
          <a:xfrm>
            <a:off x="14928923" y="5989467"/>
            <a:ext cx="4660753" cy="4938546"/>
          </a:xfrm>
          <a:prstGeom prst="rect">
            <a:avLst/>
          </a:prstGeom>
          <a:noFill/>
          <a:ln>
            <a:noFill/>
          </a:ln>
        </p:spPr>
      </p:pic>
      <p:pic>
        <p:nvPicPr>
          <p:cNvPr id="690" name="Google Shape;690;p28"/>
          <p:cNvPicPr preferRelativeResize="0"/>
          <p:nvPr/>
        </p:nvPicPr>
        <p:blipFill rotWithShape="1">
          <a:blip r:embed="rId7">
            <a:alphaModFix/>
          </a:blip>
          <a:srcRect b="0" l="0" r="0" t="0"/>
          <a:stretch/>
        </p:blipFill>
        <p:spPr>
          <a:xfrm>
            <a:off x="14571961" y="9095981"/>
            <a:ext cx="1526079" cy="324639"/>
          </a:xfrm>
          <a:prstGeom prst="rect">
            <a:avLst/>
          </a:prstGeom>
          <a:noFill/>
          <a:ln>
            <a:noFill/>
          </a:ln>
        </p:spPr>
      </p:pic>
      <p:pic>
        <p:nvPicPr>
          <p:cNvPr id="691" name="Google Shape;691;p28"/>
          <p:cNvPicPr preferRelativeResize="0"/>
          <p:nvPr/>
        </p:nvPicPr>
        <p:blipFill rotWithShape="1">
          <a:blip r:embed="rId8">
            <a:alphaModFix/>
          </a:blip>
          <a:srcRect b="0" l="0" r="0" t="0"/>
          <a:stretch/>
        </p:blipFill>
        <p:spPr>
          <a:xfrm>
            <a:off x="379673" y="3456354"/>
            <a:ext cx="5609196" cy="3171533"/>
          </a:xfrm>
          <a:prstGeom prst="rect">
            <a:avLst/>
          </a:prstGeom>
          <a:noFill/>
          <a:ln>
            <a:noFill/>
          </a:ln>
        </p:spPr>
      </p:pic>
      <p:pic>
        <p:nvPicPr>
          <p:cNvPr id="692" name="Google Shape;692;p28"/>
          <p:cNvPicPr preferRelativeResize="0"/>
          <p:nvPr/>
        </p:nvPicPr>
        <p:blipFill rotWithShape="1">
          <a:blip r:embed="rId9">
            <a:alphaModFix/>
          </a:blip>
          <a:srcRect b="0" l="0" r="0" t="0"/>
          <a:stretch/>
        </p:blipFill>
        <p:spPr>
          <a:xfrm>
            <a:off x="152400" y="168134"/>
            <a:ext cx="1836241" cy="1836241"/>
          </a:xfrm>
          <a:prstGeom prst="ellipse">
            <a:avLst/>
          </a:prstGeom>
          <a:noFill/>
          <a:ln>
            <a:noFill/>
          </a:ln>
        </p:spPr>
      </p:pic>
      <p:pic>
        <p:nvPicPr>
          <p:cNvPr id="693" name="Google Shape;693;p28"/>
          <p:cNvPicPr preferRelativeResize="0"/>
          <p:nvPr/>
        </p:nvPicPr>
        <p:blipFill rotWithShape="1">
          <a:blip r:embed="rId10">
            <a:alphaModFix/>
          </a:blip>
          <a:srcRect b="0" l="0" r="0" t="0"/>
          <a:stretch/>
        </p:blipFill>
        <p:spPr>
          <a:xfrm>
            <a:off x="6262443" y="3354169"/>
            <a:ext cx="10089754" cy="35786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1822"/>
                                        <p:tgtEl>
                                          <p:spTgt spid="6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1000"/>
                                        <p:tgtEl>
                                          <p:spTgt spid="6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697" name="Shape 697"/>
        <p:cNvGrpSpPr/>
        <p:nvPr/>
      </p:nvGrpSpPr>
      <p:grpSpPr>
        <a:xfrm>
          <a:off x="0" y="0"/>
          <a:ext cx="0" cy="0"/>
          <a:chOff x="0" y="0"/>
          <a:chExt cx="0" cy="0"/>
        </a:xfrm>
      </p:grpSpPr>
      <p:pic>
        <p:nvPicPr>
          <p:cNvPr id="698" name="Google Shape;698;p29"/>
          <p:cNvPicPr preferRelativeResize="0"/>
          <p:nvPr/>
        </p:nvPicPr>
        <p:blipFill rotWithShape="1">
          <a:blip r:embed="rId3">
            <a:alphaModFix/>
          </a:blip>
          <a:srcRect b="0" l="0" r="0" t="0"/>
          <a:stretch/>
        </p:blipFill>
        <p:spPr>
          <a:xfrm rot="594513">
            <a:off x="7058037" y="-1375775"/>
            <a:ext cx="4171925" cy="2927933"/>
          </a:xfrm>
          <a:prstGeom prst="rect">
            <a:avLst/>
          </a:prstGeom>
          <a:noFill/>
          <a:ln>
            <a:noFill/>
          </a:ln>
        </p:spPr>
      </p:pic>
      <p:pic>
        <p:nvPicPr>
          <p:cNvPr id="699" name="Google Shape;699;p29"/>
          <p:cNvPicPr preferRelativeResize="0"/>
          <p:nvPr/>
        </p:nvPicPr>
        <p:blipFill rotWithShape="1">
          <a:blip r:embed="rId4">
            <a:alphaModFix/>
          </a:blip>
          <a:srcRect b="0" l="0" r="0" t="0"/>
          <a:stretch/>
        </p:blipFill>
        <p:spPr>
          <a:xfrm>
            <a:off x="14654302" y="6422241"/>
            <a:ext cx="4967960" cy="5264065"/>
          </a:xfrm>
          <a:prstGeom prst="rect">
            <a:avLst/>
          </a:prstGeom>
          <a:noFill/>
          <a:ln>
            <a:noFill/>
          </a:ln>
        </p:spPr>
      </p:pic>
      <p:grpSp>
        <p:nvGrpSpPr>
          <p:cNvPr id="700" name="Google Shape;700;p29"/>
          <p:cNvGrpSpPr/>
          <p:nvPr/>
        </p:nvGrpSpPr>
        <p:grpSpPr>
          <a:xfrm>
            <a:off x="3635876" y="1028700"/>
            <a:ext cx="11136998" cy="8529793"/>
            <a:chOff x="-3810" y="0"/>
            <a:chExt cx="2030413" cy="2351564"/>
          </a:xfrm>
        </p:grpSpPr>
        <p:sp>
          <p:nvSpPr>
            <p:cNvPr id="701" name="Google Shape;701;p29"/>
            <p:cNvSpPr/>
            <p:nvPr/>
          </p:nvSpPr>
          <p:spPr>
            <a:xfrm>
              <a:off x="10160" y="16510"/>
              <a:ext cx="2001203" cy="2324894"/>
            </a:xfrm>
            <a:custGeom>
              <a:rect b="b" l="l" r="r" t="t"/>
              <a:pathLst>
                <a:path extrusionOk="0" h="2324894" w="2001203">
                  <a:moveTo>
                    <a:pt x="2001203" y="2324894"/>
                  </a:moveTo>
                  <a:lnTo>
                    <a:pt x="0" y="2317274"/>
                  </a:lnTo>
                  <a:lnTo>
                    <a:pt x="0" y="819561"/>
                  </a:lnTo>
                  <a:lnTo>
                    <a:pt x="17780" y="19050"/>
                  </a:lnTo>
                  <a:lnTo>
                    <a:pt x="995750" y="0"/>
                  </a:lnTo>
                  <a:lnTo>
                    <a:pt x="1982153" y="5080"/>
                  </a:lnTo>
                  <a:close/>
                </a:path>
              </a:pathLst>
            </a:custGeom>
            <a:solidFill>
              <a:srgbClr val="FFFFFF"/>
            </a:solidFill>
            <a:ln cap="flat" cmpd="sng" w="9525">
              <a:solidFill>
                <a:srgbClr val="000000"/>
              </a:solidFill>
              <a:prstDash val="solid"/>
              <a:round/>
              <a:headEnd len="sm" w="sm" type="none"/>
              <a:tailEnd len="sm" w="sm" type="none"/>
            </a:ln>
          </p:spPr>
        </p:sp>
        <p:sp>
          <p:nvSpPr>
            <p:cNvPr id="702" name="Google Shape;702;p29"/>
            <p:cNvSpPr/>
            <p:nvPr/>
          </p:nvSpPr>
          <p:spPr>
            <a:xfrm>
              <a:off x="-3810" y="0"/>
              <a:ext cx="2030413" cy="2351564"/>
            </a:xfrm>
            <a:custGeom>
              <a:rect b="b" l="l" r="r" t="t"/>
              <a:pathLst>
                <a:path extrusionOk="0" h="2351564" w="2030413">
                  <a:moveTo>
                    <a:pt x="1996123" y="21590"/>
                  </a:moveTo>
                  <a:cubicBezTo>
                    <a:pt x="1997393" y="34290"/>
                    <a:pt x="1997393" y="44450"/>
                    <a:pt x="1998663" y="54610"/>
                  </a:cubicBezTo>
                  <a:cubicBezTo>
                    <a:pt x="2001203" y="98777"/>
                    <a:pt x="2002473" y="148642"/>
                    <a:pt x="2005013" y="196727"/>
                  </a:cubicBezTo>
                  <a:cubicBezTo>
                    <a:pt x="2005013" y="266182"/>
                    <a:pt x="2017713" y="1635696"/>
                    <a:pt x="2024063" y="1705152"/>
                  </a:cubicBezTo>
                  <a:cubicBezTo>
                    <a:pt x="2030413" y="1810225"/>
                    <a:pt x="2026603" y="1917079"/>
                    <a:pt x="2026603" y="2022152"/>
                  </a:cubicBezTo>
                  <a:cubicBezTo>
                    <a:pt x="2026603" y="2114759"/>
                    <a:pt x="2027873" y="2200243"/>
                    <a:pt x="2029143" y="2290604"/>
                  </a:cubicBezTo>
                  <a:cubicBezTo>
                    <a:pt x="2029143" y="2312194"/>
                    <a:pt x="2029143" y="2326164"/>
                    <a:pt x="2029143" y="2350294"/>
                  </a:cubicBezTo>
                  <a:cubicBezTo>
                    <a:pt x="2006283" y="2350294"/>
                    <a:pt x="1985963" y="2351564"/>
                    <a:pt x="1964618" y="2350294"/>
                  </a:cubicBezTo>
                  <a:cubicBezTo>
                    <a:pt x="1865783" y="2345214"/>
                    <a:pt x="1765428" y="2351564"/>
                    <a:pt x="1666593" y="2346484"/>
                  </a:cubicBezTo>
                  <a:cubicBezTo>
                    <a:pt x="1607292" y="2342674"/>
                    <a:pt x="1549511" y="2345214"/>
                    <a:pt x="1490210" y="2342674"/>
                  </a:cubicBezTo>
                  <a:cubicBezTo>
                    <a:pt x="1462841" y="2341404"/>
                    <a:pt x="1435471" y="2340134"/>
                    <a:pt x="1408101" y="2338864"/>
                  </a:cubicBezTo>
                  <a:cubicBezTo>
                    <a:pt x="1391375" y="2338864"/>
                    <a:pt x="1376170" y="2340134"/>
                    <a:pt x="1359444" y="2340134"/>
                  </a:cubicBezTo>
                  <a:cubicBezTo>
                    <a:pt x="1316869" y="2338864"/>
                    <a:pt x="1199787" y="2340134"/>
                    <a:pt x="1157212" y="2338864"/>
                  </a:cubicBezTo>
                  <a:cubicBezTo>
                    <a:pt x="1126802" y="2337594"/>
                    <a:pt x="518586" y="2346484"/>
                    <a:pt x="488176" y="2345214"/>
                  </a:cubicBezTo>
                  <a:cubicBezTo>
                    <a:pt x="480573" y="2345214"/>
                    <a:pt x="471450" y="2346484"/>
                    <a:pt x="463847" y="2346484"/>
                  </a:cubicBezTo>
                  <a:cubicBezTo>
                    <a:pt x="445601" y="2346484"/>
                    <a:pt x="428875" y="2347754"/>
                    <a:pt x="410628" y="2347754"/>
                  </a:cubicBezTo>
                  <a:cubicBezTo>
                    <a:pt x="365012" y="2347754"/>
                    <a:pt x="320916" y="2346484"/>
                    <a:pt x="275300" y="2345214"/>
                  </a:cubicBezTo>
                  <a:cubicBezTo>
                    <a:pt x="247931" y="2343944"/>
                    <a:pt x="220561" y="2342674"/>
                    <a:pt x="194712" y="2341404"/>
                  </a:cubicBezTo>
                  <a:cubicBezTo>
                    <a:pt x="146055" y="2340134"/>
                    <a:pt x="97397"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9384" y="30480"/>
                    <a:pt x="83713" y="29210"/>
                  </a:cubicBezTo>
                  <a:cubicBezTo>
                    <a:pt x="124767" y="25400"/>
                    <a:pt x="165822" y="22860"/>
                    <a:pt x="208397" y="20320"/>
                  </a:cubicBezTo>
                  <a:cubicBezTo>
                    <a:pt x="237287" y="17780"/>
                    <a:pt x="266177" y="16510"/>
                    <a:pt x="293547" y="13970"/>
                  </a:cubicBezTo>
                  <a:cubicBezTo>
                    <a:pt x="320916" y="11430"/>
                    <a:pt x="349807" y="8890"/>
                    <a:pt x="377176" y="8890"/>
                  </a:cubicBezTo>
                  <a:cubicBezTo>
                    <a:pt x="407587" y="7620"/>
                    <a:pt x="437998" y="10160"/>
                    <a:pt x="468409" y="8890"/>
                  </a:cubicBezTo>
                  <a:cubicBezTo>
                    <a:pt x="506422" y="8890"/>
                    <a:pt x="1195226" y="6350"/>
                    <a:pt x="1233239" y="5080"/>
                  </a:cubicBezTo>
                  <a:cubicBezTo>
                    <a:pt x="1269732" y="3810"/>
                    <a:pt x="1306225" y="2540"/>
                    <a:pt x="1344239" y="2540"/>
                  </a:cubicBezTo>
                  <a:cubicBezTo>
                    <a:pt x="1406581" y="1270"/>
                    <a:pt x="1467402" y="0"/>
                    <a:pt x="1529744" y="0"/>
                  </a:cubicBezTo>
                  <a:cubicBezTo>
                    <a:pt x="1555593" y="0"/>
                    <a:pt x="1582963" y="2540"/>
                    <a:pt x="1608812" y="2540"/>
                  </a:cubicBezTo>
                  <a:cubicBezTo>
                    <a:pt x="1680277" y="3810"/>
                    <a:pt x="1753263" y="5080"/>
                    <a:pt x="1824729" y="7620"/>
                  </a:cubicBezTo>
                  <a:cubicBezTo>
                    <a:pt x="1862742" y="8890"/>
                    <a:pt x="1900755" y="12700"/>
                    <a:pt x="1938769" y="16510"/>
                  </a:cubicBezTo>
                  <a:cubicBezTo>
                    <a:pt x="1947892" y="16510"/>
                    <a:pt x="1957015" y="16510"/>
                    <a:pt x="1964618" y="16510"/>
                  </a:cubicBezTo>
                  <a:cubicBezTo>
                    <a:pt x="1977073" y="17780"/>
                    <a:pt x="1985963" y="20320"/>
                    <a:pt x="1996123" y="21590"/>
                  </a:cubicBezTo>
                  <a:close/>
                  <a:moveTo>
                    <a:pt x="2006283" y="2333784"/>
                  </a:moveTo>
                  <a:cubicBezTo>
                    <a:pt x="2007553" y="2317274"/>
                    <a:pt x="2008823" y="2304574"/>
                    <a:pt x="2008823" y="2291874"/>
                  </a:cubicBezTo>
                  <a:cubicBezTo>
                    <a:pt x="2007553" y="2191338"/>
                    <a:pt x="2006283" y="2096950"/>
                    <a:pt x="2006283" y="1995439"/>
                  </a:cubicBezTo>
                  <a:cubicBezTo>
                    <a:pt x="2006283" y="1949135"/>
                    <a:pt x="2008823" y="1902832"/>
                    <a:pt x="2007553" y="1856528"/>
                  </a:cubicBezTo>
                  <a:cubicBezTo>
                    <a:pt x="2007553" y="1813787"/>
                    <a:pt x="2006283" y="1769264"/>
                    <a:pt x="2005013" y="1726522"/>
                  </a:cubicBezTo>
                  <a:cubicBezTo>
                    <a:pt x="1999933" y="1660629"/>
                    <a:pt x="1988503" y="296457"/>
                    <a:pt x="1988503" y="230564"/>
                  </a:cubicBezTo>
                  <a:cubicBezTo>
                    <a:pt x="1985963" y="175356"/>
                    <a:pt x="1983423" y="118367"/>
                    <a:pt x="1980883" y="63500"/>
                  </a:cubicBezTo>
                  <a:cubicBezTo>
                    <a:pt x="1979613" y="44450"/>
                    <a:pt x="1978343" y="43180"/>
                    <a:pt x="1960056" y="41910"/>
                  </a:cubicBezTo>
                  <a:cubicBezTo>
                    <a:pt x="1955495" y="41910"/>
                    <a:pt x="1952454" y="41910"/>
                    <a:pt x="1947892" y="40640"/>
                  </a:cubicBezTo>
                  <a:cubicBezTo>
                    <a:pt x="1909879" y="36830"/>
                    <a:pt x="1870345" y="31750"/>
                    <a:pt x="1832331" y="30480"/>
                  </a:cubicBezTo>
                  <a:cubicBezTo>
                    <a:pt x="1739578" y="26670"/>
                    <a:pt x="1645305" y="25400"/>
                    <a:pt x="1552552" y="22860"/>
                  </a:cubicBezTo>
                  <a:cubicBezTo>
                    <a:pt x="1538867" y="22860"/>
                    <a:pt x="1523662" y="22860"/>
                    <a:pt x="1509977" y="22860"/>
                  </a:cubicBezTo>
                  <a:cubicBezTo>
                    <a:pt x="1487169" y="22860"/>
                    <a:pt x="1464361" y="22860"/>
                    <a:pt x="1443074" y="22860"/>
                  </a:cubicBezTo>
                  <a:cubicBezTo>
                    <a:pt x="1394416" y="22860"/>
                    <a:pt x="1345759" y="22860"/>
                    <a:pt x="1298622" y="24130"/>
                  </a:cubicBezTo>
                  <a:cubicBezTo>
                    <a:pt x="1257568" y="25400"/>
                    <a:pt x="565723" y="29210"/>
                    <a:pt x="524669" y="29210"/>
                  </a:cubicBezTo>
                  <a:cubicBezTo>
                    <a:pt x="457765" y="29210"/>
                    <a:pt x="390861" y="26670"/>
                    <a:pt x="323958" y="33020"/>
                  </a:cubicBezTo>
                  <a:cubicBezTo>
                    <a:pt x="288985" y="36830"/>
                    <a:pt x="255533" y="36830"/>
                    <a:pt x="222082" y="38100"/>
                  </a:cubicBezTo>
                  <a:cubicBezTo>
                    <a:pt x="164301" y="41910"/>
                    <a:pt x="106521"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2425" y="2316004"/>
                    <a:pt x="83713" y="2317274"/>
                    <a:pt x="103480" y="2317274"/>
                  </a:cubicBezTo>
                  <a:cubicBezTo>
                    <a:pt x="132370" y="2317274"/>
                    <a:pt x="162781" y="2314734"/>
                    <a:pt x="191671" y="2317274"/>
                  </a:cubicBezTo>
                  <a:cubicBezTo>
                    <a:pt x="238807" y="2321084"/>
                    <a:pt x="285944" y="2323624"/>
                    <a:pt x="333081" y="2322354"/>
                  </a:cubicBezTo>
                  <a:cubicBezTo>
                    <a:pt x="363492" y="2321084"/>
                    <a:pt x="392382" y="2323624"/>
                    <a:pt x="422793" y="2323624"/>
                  </a:cubicBezTo>
                  <a:cubicBezTo>
                    <a:pt x="466888" y="2323624"/>
                    <a:pt x="510984" y="2322354"/>
                    <a:pt x="555079" y="2323624"/>
                  </a:cubicBezTo>
                  <a:cubicBezTo>
                    <a:pt x="620462" y="2324894"/>
                    <a:pt x="1338156" y="2314734"/>
                    <a:pt x="1405060" y="2317274"/>
                  </a:cubicBezTo>
                  <a:cubicBezTo>
                    <a:pt x="1433950" y="2318544"/>
                    <a:pt x="1462841" y="2319814"/>
                    <a:pt x="1490210" y="2319814"/>
                  </a:cubicBezTo>
                  <a:cubicBezTo>
                    <a:pt x="1540388" y="2322354"/>
                    <a:pt x="1589045" y="2318544"/>
                    <a:pt x="1639223" y="2322354"/>
                  </a:cubicBezTo>
                  <a:cubicBezTo>
                    <a:pt x="1680277" y="2324894"/>
                    <a:pt x="1721332" y="2324894"/>
                    <a:pt x="1762387" y="2327434"/>
                  </a:cubicBezTo>
                  <a:cubicBezTo>
                    <a:pt x="1823208" y="2331244"/>
                    <a:pt x="1884030" y="2333784"/>
                    <a:pt x="1944851" y="2335054"/>
                  </a:cubicBezTo>
                  <a:cubicBezTo>
                    <a:pt x="1967659" y="2335054"/>
                    <a:pt x="1985963" y="2333784"/>
                    <a:pt x="2006283" y="233378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3" name="Google Shape;703;p29"/>
          <p:cNvGrpSpPr/>
          <p:nvPr/>
        </p:nvGrpSpPr>
        <p:grpSpPr>
          <a:xfrm rot="10800000">
            <a:off x="3530636" y="1033336"/>
            <a:ext cx="11263962" cy="1159729"/>
            <a:chOff x="-3810" y="0"/>
            <a:chExt cx="1975451" cy="317554"/>
          </a:xfrm>
        </p:grpSpPr>
        <p:sp>
          <p:nvSpPr>
            <p:cNvPr id="704" name="Google Shape;704;p29"/>
            <p:cNvSpPr/>
            <p:nvPr/>
          </p:nvSpPr>
          <p:spPr>
            <a:xfrm>
              <a:off x="10160" y="16510"/>
              <a:ext cx="1946241" cy="290884"/>
            </a:xfrm>
            <a:custGeom>
              <a:rect b="b" l="l" r="r" t="t"/>
              <a:pathLst>
                <a:path extrusionOk="0" h="290884" w="1946241">
                  <a:moveTo>
                    <a:pt x="1946241" y="290884"/>
                  </a:moveTo>
                  <a:lnTo>
                    <a:pt x="0" y="283264"/>
                  </a:lnTo>
                  <a:lnTo>
                    <a:pt x="0" y="114113"/>
                  </a:lnTo>
                  <a:lnTo>
                    <a:pt x="17780" y="19050"/>
                  </a:lnTo>
                  <a:lnTo>
                    <a:pt x="968340" y="0"/>
                  </a:lnTo>
                  <a:lnTo>
                    <a:pt x="1927191" y="5080"/>
                  </a:lnTo>
                  <a:close/>
                </a:path>
              </a:pathLst>
            </a:custGeom>
            <a:solidFill>
              <a:srgbClr val="FCD7D7"/>
            </a:solidFill>
            <a:ln>
              <a:noFill/>
            </a:ln>
          </p:spPr>
        </p:sp>
        <p:sp>
          <p:nvSpPr>
            <p:cNvPr id="705" name="Google Shape;705;p29"/>
            <p:cNvSpPr/>
            <p:nvPr/>
          </p:nvSpPr>
          <p:spPr>
            <a:xfrm>
              <a:off x="-3810" y="0"/>
              <a:ext cx="1975451" cy="317554"/>
            </a:xfrm>
            <a:custGeom>
              <a:rect b="b" l="l" r="r" t="t"/>
              <a:pathLst>
                <a:path extrusionOk="0" h="317554" w="1975451">
                  <a:moveTo>
                    <a:pt x="1941161" y="21590"/>
                  </a:moveTo>
                  <a:cubicBezTo>
                    <a:pt x="1942431" y="34290"/>
                    <a:pt x="1942431" y="44450"/>
                    <a:pt x="1943701" y="54610"/>
                  </a:cubicBezTo>
                  <a:cubicBezTo>
                    <a:pt x="1946241" y="67305"/>
                    <a:pt x="1947511" y="71587"/>
                    <a:pt x="1950051" y="75717"/>
                  </a:cubicBezTo>
                  <a:cubicBezTo>
                    <a:pt x="1950051" y="81681"/>
                    <a:pt x="1962751" y="199294"/>
                    <a:pt x="1969101" y="205259"/>
                  </a:cubicBezTo>
                  <a:cubicBezTo>
                    <a:pt x="1975451" y="214283"/>
                    <a:pt x="1971641" y="223459"/>
                    <a:pt x="1971641" y="232483"/>
                  </a:cubicBezTo>
                  <a:cubicBezTo>
                    <a:pt x="1971641" y="240436"/>
                    <a:pt x="1972911" y="247777"/>
                    <a:pt x="1974181" y="256594"/>
                  </a:cubicBezTo>
                  <a:cubicBezTo>
                    <a:pt x="1974181" y="278184"/>
                    <a:pt x="1974181" y="292154"/>
                    <a:pt x="1974181" y="316284"/>
                  </a:cubicBezTo>
                  <a:cubicBezTo>
                    <a:pt x="1951321" y="316284"/>
                    <a:pt x="1931001" y="317554"/>
                    <a:pt x="1909835" y="316284"/>
                  </a:cubicBezTo>
                  <a:cubicBezTo>
                    <a:pt x="1813833" y="311204"/>
                    <a:pt x="1716354" y="317554"/>
                    <a:pt x="1620353" y="312474"/>
                  </a:cubicBezTo>
                  <a:cubicBezTo>
                    <a:pt x="1562752" y="308664"/>
                    <a:pt x="1506628" y="311204"/>
                    <a:pt x="1449027" y="308664"/>
                  </a:cubicBezTo>
                  <a:cubicBezTo>
                    <a:pt x="1422441" y="307394"/>
                    <a:pt x="1395856" y="306124"/>
                    <a:pt x="1369271" y="304854"/>
                  </a:cubicBezTo>
                  <a:cubicBezTo>
                    <a:pt x="1353025" y="304854"/>
                    <a:pt x="1338255" y="306124"/>
                    <a:pt x="1322009" y="306124"/>
                  </a:cubicBezTo>
                  <a:cubicBezTo>
                    <a:pt x="1280654" y="304854"/>
                    <a:pt x="1166929" y="306124"/>
                    <a:pt x="1125574" y="304854"/>
                  </a:cubicBezTo>
                  <a:cubicBezTo>
                    <a:pt x="1096035" y="303584"/>
                    <a:pt x="505255" y="312474"/>
                    <a:pt x="475716" y="311204"/>
                  </a:cubicBezTo>
                  <a:cubicBezTo>
                    <a:pt x="468332" y="311204"/>
                    <a:pt x="459470" y="312474"/>
                    <a:pt x="452085" y="312474"/>
                  </a:cubicBezTo>
                  <a:cubicBezTo>
                    <a:pt x="434362" y="312474"/>
                    <a:pt x="418115" y="313744"/>
                    <a:pt x="400392" y="313744"/>
                  </a:cubicBezTo>
                  <a:cubicBezTo>
                    <a:pt x="356083" y="313744"/>
                    <a:pt x="313252" y="312474"/>
                    <a:pt x="268943" y="311204"/>
                  </a:cubicBezTo>
                  <a:cubicBezTo>
                    <a:pt x="242358" y="309934"/>
                    <a:pt x="215773" y="308664"/>
                    <a:pt x="190665" y="307394"/>
                  </a:cubicBezTo>
                  <a:cubicBezTo>
                    <a:pt x="143402" y="306124"/>
                    <a:pt x="96140"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9216" y="30480"/>
                    <a:pt x="82847" y="29210"/>
                  </a:cubicBezTo>
                  <a:cubicBezTo>
                    <a:pt x="122725" y="25400"/>
                    <a:pt x="162603" y="22860"/>
                    <a:pt x="203957" y="20320"/>
                  </a:cubicBezTo>
                  <a:cubicBezTo>
                    <a:pt x="232019" y="17780"/>
                    <a:pt x="260081" y="16510"/>
                    <a:pt x="286667" y="13970"/>
                  </a:cubicBezTo>
                  <a:cubicBezTo>
                    <a:pt x="313252" y="11430"/>
                    <a:pt x="341314" y="8890"/>
                    <a:pt x="367899" y="8890"/>
                  </a:cubicBezTo>
                  <a:cubicBezTo>
                    <a:pt x="397438" y="7620"/>
                    <a:pt x="426977" y="10160"/>
                    <a:pt x="456516" y="8890"/>
                  </a:cubicBezTo>
                  <a:cubicBezTo>
                    <a:pt x="493440" y="8890"/>
                    <a:pt x="1162498" y="6350"/>
                    <a:pt x="1199422" y="5080"/>
                  </a:cubicBezTo>
                  <a:cubicBezTo>
                    <a:pt x="1234869" y="3810"/>
                    <a:pt x="1270316" y="2540"/>
                    <a:pt x="1307239" y="2540"/>
                  </a:cubicBezTo>
                  <a:cubicBezTo>
                    <a:pt x="1367794" y="1270"/>
                    <a:pt x="1426872" y="0"/>
                    <a:pt x="1487427" y="0"/>
                  </a:cubicBezTo>
                  <a:cubicBezTo>
                    <a:pt x="1512535" y="0"/>
                    <a:pt x="1539120" y="2540"/>
                    <a:pt x="1564229" y="2540"/>
                  </a:cubicBezTo>
                  <a:cubicBezTo>
                    <a:pt x="1633645" y="3810"/>
                    <a:pt x="1704539" y="5080"/>
                    <a:pt x="1773956" y="7620"/>
                  </a:cubicBezTo>
                  <a:cubicBezTo>
                    <a:pt x="1810879" y="8890"/>
                    <a:pt x="1847803" y="12700"/>
                    <a:pt x="1884727" y="16510"/>
                  </a:cubicBezTo>
                  <a:cubicBezTo>
                    <a:pt x="1893588" y="16510"/>
                    <a:pt x="1902450" y="16510"/>
                    <a:pt x="1909835" y="16510"/>
                  </a:cubicBezTo>
                  <a:cubicBezTo>
                    <a:pt x="1922111" y="17780"/>
                    <a:pt x="1931001" y="20320"/>
                    <a:pt x="1941161" y="21590"/>
                  </a:cubicBezTo>
                  <a:close/>
                  <a:moveTo>
                    <a:pt x="1951321" y="299774"/>
                  </a:moveTo>
                  <a:cubicBezTo>
                    <a:pt x="1952591" y="283264"/>
                    <a:pt x="1953862" y="270564"/>
                    <a:pt x="1953862" y="257864"/>
                  </a:cubicBezTo>
                  <a:cubicBezTo>
                    <a:pt x="1952591" y="247012"/>
                    <a:pt x="1951321" y="238906"/>
                    <a:pt x="1951321" y="230189"/>
                  </a:cubicBezTo>
                  <a:cubicBezTo>
                    <a:pt x="1951321" y="226212"/>
                    <a:pt x="1953862" y="222236"/>
                    <a:pt x="1952591" y="218259"/>
                  </a:cubicBezTo>
                  <a:cubicBezTo>
                    <a:pt x="1952591" y="214588"/>
                    <a:pt x="1951321" y="210765"/>
                    <a:pt x="1950051" y="207094"/>
                  </a:cubicBezTo>
                  <a:cubicBezTo>
                    <a:pt x="1944971" y="201435"/>
                    <a:pt x="1933541" y="84281"/>
                    <a:pt x="1933541" y="78623"/>
                  </a:cubicBezTo>
                  <a:cubicBezTo>
                    <a:pt x="1931001" y="73881"/>
                    <a:pt x="1928462" y="68987"/>
                    <a:pt x="1925921" y="63500"/>
                  </a:cubicBezTo>
                  <a:cubicBezTo>
                    <a:pt x="1924651" y="44450"/>
                    <a:pt x="1923381" y="43180"/>
                    <a:pt x="1905404" y="41910"/>
                  </a:cubicBezTo>
                  <a:cubicBezTo>
                    <a:pt x="1900973" y="41910"/>
                    <a:pt x="1898019" y="41910"/>
                    <a:pt x="1893589" y="40640"/>
                  </a:cubicBezTo>
                  <a:cubicBezTo>
                    <a:pt x="1856665" y="36830"/>
                    <a:pt x="1818264" y="31750"/>
                    <a:pt x="1781340" y="30480"/>
                  </a:cubicBezTo>
                  <a:cubicBezTo>
                    <a:pt x="1691246" y="26670"/>
                    <a:pt x="1599675" y="25400"/>
                    <a:pt x="1509582" y="22860"/>
                  </a:cubicBezTo>
                  <a:cubicBezTo>
                    <a:pt x="1496289" y="22860"/>
                    <a:pt x="1481520" y="22860"/>
                    <a:pt x="1468227" y="22860"/>
                  </a:cubicBezTo>
                  <a:cubicBezTo>
                    <a:pt x="1446073" y="22860"/>
                    <a:pt x="1423918" y="22860"/>
                    <a:pt x="1403241" y="22860"/>
                  </a:cubicBezTo>
                  <a:cubicBezTo>
                    <a:pt x="1355979" y="22860"/>
                    <a:pt x="1308716" y="22860"/>
                    <a:pt x="1262931" y="24130"/>
                  </a:cubicBezTo>
                  <a:cubicBezTo>
                    <a:pt x="1223053" y="25400"/>
                    <a:pt x="551041" y="29210"/>
                    <a:pt x="511163" y="29210"/>
                  </a:cubicBezTo>
                  <a:cubicBezTo>
                    <a:pt x="446177" y="29210"/>
                    <a:pt x="381191" y="26670"/>
                    <a:pt x="316206" y="33020"/>
                  </a:cubicBezTo>
                  <a:cubicBezTo>
                    <a:pt x="282236" y="36830"/>
                    <a:pt x="249743" y="36830"/>
                    <a:pt x="217250" y="38100"/>
                  </a:cubicBezTo>
                  <a:cubicBezTo>
                    <a:pt x="161126" y="41910"/>
                    <a:pt x="105002"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62170" y="281994"/>
                    <a:pt x="82847" y="283264"/>
                    <a:pt x="102048" y="283264"/>
                  </a:cubicBezTo>
                  <a:cubicBezTo>
                    <a:pt x="130110" y="283264"/>
                    <a:pt x="159649" y="280724"/>
                    <a:pt x="187711" y="283264"/>
                  </a:cubicBezTo>
                  <a:cubicBezTo>
                    <a:pt x="233496" y="287074"/>
                    <a:pt x="279282" y="289614"/>
                    <a:pt x="325067" y="288344"/>
                  </a:cubicBezTo>
                  <a:cubicBezTo>
                    <a:pt x="354606" y="287074"/>
                    <a:pt x="382668" y="289614"/>
                    <a:pt x="412207" y="289614"/>
                  </a:cubicBezTo>
                  <a:cubicBezTo>
                    <a:pt x="455039" y="289614"/>
                    <a:pt x="497870" y="288344"/>
                    <a:pt x="540702" y="289614"/>
                  </a:cubicBezTo>
                  <a:cubicBezTo>
                    <a:pt x="604211" y="290884"/>
                    <a:pt x="1301331" y="280724"/>
                    <a:pt x="1366317" y="283264"/>
                  </a:cubicBezTo>
                  <a:cubicBezTo>
                    <a:pt x="1394379" y="284534"/>
                    <a:pt x="1422441" y="285804"/>
                    <a:pt x="1449027" y="285804"/>
                  </a:cubicBezTo>
                  <a:cubicBezTo>
                    <a:pt x="1497766" y="288344"/>
                    <a:pt x="1545028" y="284534"/>
                    <a:pt x="1593768" y="288344"/>
                  </a:cubicBezTo>
                  <a:cubicBezTo>
                    <a:pt x="1633645" y="290884"/>
                    <a:pt x="1673523" y="290884"/>
                    <a:pt x="1713401" y="293424"/>
                  </a:cubicBezTo>
                  <a:cubicBezTo>
                    <a:pt x="1772479" y="297234"/>
                    <a:pt x="1831557" y="299774"/>
                    <a:pt x="1890635" y="301044"/>
                  </a:cubicBezTo>
                  <a:cubicBezTo>
                    <a:pt x="1912789" y="301044"/>
                    <a:pt x="1931001" y="299774"/>
                    <a:pt x="1951321" y="29977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6" name="Google Shape;706;p29"/>
          <p:cNvPicPr preferRelativeResize="0"/>
          <p:nvPr/>
        </p:nvPicPr>
        <p:blipFill rotWithShape="1">
          <a:blip r:embed="rId5">
            <a:alphaModFix/>
          </a:blip>
          <a:srcRect b="0" l="0" r="0" t="0"/>
          <a:stretch/>
        </p:blipFill>
        <p:spPr>
          <a:xfrm>
            <a:off x="4229458" y="1332501"/>
            <a:ext cx="843511" cy="556764"/>
          </a:xfrm>
          <a:prstGeom prst="rect">
            <a:avLst/>
          </a:prstGeom>
          <a:noFill/>
          <a:ln>
            <a:noFill/>
          </a:ln>
        </p:spPr>
      </p:pic>
      <p:pic>
        <p:nvPicPr>
          <p:cNvPr id="707" name="Google Shape;707;p29"/>
          <p:cNvPicPr preferRelativeResize="0"/>
          <p:nvPr/>
        </p:nvPicPr>
        <p:blipFill rotWithShape="1">
          <a:blip r:embed="rId6">
            <a:alphaModFix/>
          </a:blip>
          <a:srcRect b="0" l="0" r="25333" t="0"/>
          <a:stretch/>
        </p:blipFill>
        <p:spPr>
          <a:xfrm rot="1152987">
            <a:off x="-1763530" y="-4463653"/>
            <a:ext cx="7779355" cy="7518335"/>
          </a:xfrm>
          <a:prstGeom prst="rect">
            <a:avLst/>
          </a:prstGeom>
          <a:noFill/>
          <a:ln>
            <a:noFill/>
          </a:ln>
        </p:spPr>
      </p:pic>
      <p:sp>
        <p:nvSpPr>
          <p:cNvPr id="708" name="Google Shape;708;p29"/>
          <p:cNvSpPr txBox="1"/>
          <p:nvPr/>
        </p:nvSpPr>
        <p:spPr>
          <a:xfrm>
            <a:off x="5072969" y="1241577"/>
            <a:ext cx="983796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dk1"/>
                </a:solidFill>
                <a:latin typeface="Times New Roman"/>
                <a:ea typeface="Times New Roman"/>
                <a:cs typeface="Times New Roman"/>
                <a:sym typeface="Times New Roman"/>
              </a:rPr>
              <a:t>Câu chuyện về cô bé Xa-xa-cô Xa-xa-ki</a:t>
            </a:r>
            <a:endParaRPr/>
          </a:p>
        </p:txBody>
      </p:sp>
      <p:pic>
        <p:nvPicPr>
          <p:cNvPr id="709" name="Google Shape;709;p29"/>
          <p:cNvPicPr preferRelativeResize="0"/>
          <p:nvPr/>
        </p:nvPicPr>
        <p:blipFill rotWithShape="1">
          <a:blip r:embed="rId7">
            <a:alphaModFix/>
          </a:blip>
          <a:srcRect b="0" l="0" r="0" t="0"/>
          <a:stretch/>
        </p:blipFill>
        <p:spPr>
          <a:xfrm>
            <a:off x="4309802" y="2935577"/>
            <a:ext cx="9867542" cy="5550492"/>
          </a:xfrm>
          <a:prstGeom prst="roundRect">
            <a:avLst>
              <a:gd fmla="val 5439" name="adj"/>
            </a:avLst>
          </a:prstGeom>
          <a:noFill/>
          <a:ln>
            <a:noFill/>
          </a:ln>
        </p:spPr>
      </p:pic>
      <p:pic>
        <p:nvPicPr>
          <p:cNvPr id="710" name="Google Shape;710;p29"/>
          <p:cNvPicPr preferRelativeResize="0"/>
          <p:nvPr/>
        </p:nvPicPr>
        <p:blipFill rotWithShape="1">
          <a:blip r:embed="rId8">
            <a:alphaModFix/>
          </a:blip>
          <a:srcRect b="0" l="0" r="0" t="0"/>
          <a:stretch/>
        </p:blipFill>
        <p:spPr>
          <a:xfrm>
            <a:off x="152400" y="168134"/>
            <a:ext cx="1836241" cy="1836241"/>
          </a:xfrm>
          <a:prstGeom prst="ellipse">
            <a:avLst/>
          </a:prstGeom>
          <a:noFill/>
          <a:ln>
            <a:noFill/>
          </a:ln>
        </p:spPr>
      </p:pic>
    </p:spTree>
  </p:cSld>
  <p:clrMapOvr>
    <a:masterClrMapping/>
  </p:clrMapOvr>
  <mc:AlternateContent>
    <mc:Choice Requires="p14">
      <p:transition spd="slow" p14:dur="12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5000"/>
                                        <p:tgtEl>
                                          <p:spTgt spid="7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3"/>
          <p:cNvPicPr preferRelativeResize="0"/>
          <p:nvPr/>
        </p:nvPicPr>
        <p:blipFill rotWithShape="1">
          <a:blip r:embed="rId3">
            <a:alphaModFix/>
          </a:blip>
          <a:srcRect b="0" l="0" r="0" t="0"/>
          <a:stretch/>
        </p:blipFill>
        <p:spPr>
          <a:xfrm>
            <a:off x="0" y="0"/>
            <a:ext cx="18288000" cy="10287000"/>
          </a:xfrm>
          <a:prstGeom prst="rect">
            <a:avLst/>
          </a:prstGeom>
          <a:noFill/>
          <a:ln>
            <a:noFill/>
          </a:ln>
        </p:spPr>
      </p:pic>
      <p:pic>
        <p:nvPicPr>
          <p:cNvPr id="125" name="Google Shape;125;p3"/>
          <p:cNvPicPr preferRelativeResize="0"/>
          <p:nvPr/>
        </p:nvPicPr>
        <p:blipFill rotWithShape="1">
          <a:blip r:embed="rId4">
            <a:alphaModFix/>
          </a:blip>
          <a:srcRect b="0" l="0" r="0" t="0"/>
          <a:stretch/>
        </p:blipFill>
        <p:spPr>
          <a:xfrm>
            <a:off x="0" y="15734"/>
            <a:ext cx="1836241" cy="1836241"/>
          </a:xfrm>
          <a:prstGeom prst="ellipse">
            <a:avLst/>
          </a:prstGeom>
          <a:noFill/>
          <a:ln>
            <a:noFill/>
          </a:ln>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714" name="Shape 714"/>
        <p:cNvGrpSpPr/>
        <p:nvPr/>
      </p:nvGrpSpPr>
      <p:grpSpPr>
        <a:xfrm>
          <a:off x="0" y="0"/>
          <a:ext cx="0" cy="0"/>
          <a:chOff x="0" y="0"/>
          <a:chExt cx="0" cy="0"/>
        </a:xfrm>
      </p:grpSpPr>
      <p:pic>
        <p:nvPicPr>
          <p:cNvPr id="715" name="Google Shape;715;p30"/>
          <p:cNvPicPr preferRelativeResize="0"/>
          <p:nvPr/>
        </p:nvPicPr>
        <p:blipFill rotWithShape="1">
          <a:blip r:embed="rId3">
            <a:alphaModFix/>
          </a:blip>
          <a:srcRect b="0" l="0" r="0" t="0"/>
          <a:stretch/>
        </p:blipFill>
        <p:spPr>
          <a:xfrm flipH="1" rot="-4112195">
            <a:off x="-906141" y="-3759235"/>
            <a:ext cx="10129858" cy="7309705"/>
          </a:xfrm>
          <a:prstGeom prst="rect">
            <a:avLst/>
          </a:prstGeom>
          <a:noFill/>
          <a:ln>
            <a:noFill/>
          </a:ln>
        </p:spPr>
      </p:pic>
      <p:pic>
        <p:nvPicPr>
          <p:cNvPr id="716" name="Google Shape;716;p30"/>
          <p:cNvPicPr preferRelativeResize="0"/>
          <p:nvPr/>
        </p:nvPicPr>
        <p:blipFill rotWithShape="1">
          <a:blip r:embed="rId3">
            <a:alphaModFix/>
          </a:blip>
          <a:srcRect b="0" l="0" r="25333" t="0"/>
          <a:stretch/>
        </p:blipFill>
        <p:spPr>
          <a:xfrm flipH="1" rot="5925104">
            <a:off x="13232738" y="5045102"/>
            <a:ext cx="7291568" cy="7046915"/>
          </a:xfrm>
          <a:prstGeom prst="rect">
            <a:avLst/>
          </a:prstGeom>
          <a:noFill/>
          <a:ln>
            <a:noFill/>
          </a:ln>
        </p:spPr>
      </p:pic>
      <p:pic>
        <p:nvPicPr>
          <p:cNvPr id="717" name="Google Shape;717;p30"/>
          <p:cNvPicPr preferRelativeResize="0"/>
          <p:nvPr/>
        </p:nvPicPr>
        <p:blipFill rotWithShape="1">
          <a:blip r:embed="rId4">
            <a:alphaModFix/>
          </a:blip>
          <a:srcRect b="0" l="0" r="0" t="0"/>
          <a:stretch/>
        </p:blipFill>
        <p:spPr>
          <a:xfrm rot="10800000">
            <a:off x="-345955" y="-127451"/>
            <a:ext cx="2749310" cy="2622155"/>
          </a:xfrm>
          <a:prstGeom prst="rect">
            <a:avLst/>
          </a:prstGeom>
          <a:noFill/>
          <a:ln>
            <a:noFill/>
          </a:ln>
        </p:spPr>
      </p:pic>
      <p:pic>
        <p:nvPicPr>
          <p:cNvPr id="718" name="Google Shape;718;p30"/>
          <p:cNvPicPr preferRelativeResize="0"/>
          <p:nvPr/>
        </p:nvPicPr>
        <p:blipFill rotWithShape="1">
          <a:blip r:embed="rId5">
            <a:alphaModFix/>
          </a:blip>
          <a:srcRect b="0" l="0" r="0" t="0"/>
          <a:stretch/>
        </p:blipFill>
        <p:spPr>
          <a:xfrm>
            <a:off x="1787611" y="1028700"/>
            <a:ext cx="1231489" cy="1150882"/>
          </a:xfrm>
          <a:prstGeom prst="rect">
            <a:avLst/>
          </a:prstGeom>
          <a:noFill/>
          <a:ln>
            <a:noFill/>
          </a:ln>
        </p:spPr>
      </p:pic>
      <p:pic>
        <p:nvPicPr>
          <p:cNvPr id="719" name="Google Shape;719;p30"/>
          <p:cNvPicPr preferRelativeResize="0"/>
          <p:nvPr/>
        </p:nvPicPr>
        <p:blipFill rotWithShape="1">
          <a:blip r:embed="rId6">
            <a:alphaModFix/>
          </a:blip>
          <a:srcRect b="0" l="0" r="0" t="0"/>
          <a:stretch/>
        </p:blipFill>
        <p:spPr>
          <a:xfrm>
            <a:off x="14928923" y="5989467"/>
            <a:ext cx="4660753" cy="4938546"/>
          </a:xfrm>
          <a:prstGeom prst="rect">
            <a:avLst/>
          </a:prstGeom>
          <a:noFill/>
          <a:ln>
            <a:noFill/>
          </a:ln>
        </p:spPr>
      </p:pic>
      <p:pic>
        <p:nvPicPr>
          <p:cNvPr id="720" name="Google Shape;720;p30"/>
          <p:cNvPicPr preferRelativeResize="0"/>
          <p:nvPr/>
        </p:nvPicPr>
        <p:blipFill rotWithShape="1">
          <a:blip r:embed="rId7">
            <a:alphaModFix/>
          </a:blip>
          <a:srcRect b="0" l="0" r="0" t="0"/>
          <a:stretch/>
        </p:blipFill>
        <p:spPr>
          <a:xfrm>
            <a:off x="0" y="-266700"/>
            <a:ext cx="10509375" cy="7015008"/>
          </a:xfrm>
          <a:prstGeom prst="ellipse">
            <a:avLst/>
          </a:prstGeom>
          <a:noFill/>
          <a:ln>
            <a:noFill/>
          </a:ln>
        </p:spPr>
      </p:pic>
      <p:grpSp>
        <p:nvGrpSpPr>
          <p:cNvPr id="721" name="Google Shape;721;p30"/>
          <p:cNvGrpSpPr/>
          <p:nvPr/>
        </p:nvGrpSpPr>
        <p:grpSpPr>
          <a:xfrm>
            <a:off x="7288516" y="2952305"/>
            <a:ext cx="10547923" cy="6505900"/>
            <a:chOff x="7288516" y="2952305"/>
            <a:chExt cx="10547923" cy="6505900"/>
          </a:xfrm>
        </p:grpSpPr>
        <p:pic>
          <p:nvPicPr>
            <p:cNvPr id="722" name="Google Shape;722;p30"/>
            <p:cNvPicPr preferRelativeResize="0"/>
            <p:nvPr/>
          </p:nvPicPr>
          <p:blipFill rotWithShape="1">
            <a:blip r:embed="rId8">
              <a:alphaModFix/>
            </a:blip>
            <a:srcRect b="0" l="0" r="0" t="0"/>
            <a:stretch/>
          </p:blipFill>
          <p:spPr>
            <a:xfrm>
              <a:off x="14571961" y="9095981"/>
              <a:ext cx="1526079" cy="324639"/>
            </a:xfrm>
            <a:prstGeom prst="rect">
              <a:avLst/>
            </a:prstGeom>
            <a:noFill/>
            <a:ln>
              <a:noFill/>
            </a:ln>
          </p:spPr>
        </p:pic>
        <p:grpSp>
          <p:nvGrpSpPr>
            <p:cNvPr id="723" name="Google Shape;723;p30"/>
            <p:cNvGrpSpPr/>
            <p:nvPr/>
          </p:nvGrpSpPr>
          <p:grpSpPr>
            <a:xfrm>
              <a:off x="7288516" y="3314700"/>
              <a:ext cx="10547923" cy="6143505"/>
              <a:chOff x="7288516" y="3314700"/>
              <a:chExt cx="10547923" cy="6143505"/>
            </a:xfrm>
          </p:grpSpPr>
          <p:grpSp>
            <p:nvGrpSpPr>
              <p:cNvPr id="724" name="Google Shape;724;p30"/>
              <p:cNvGrpSpPr/>
              <p:nvPr/>
            </p:nvGrpSpPr>
            <p:grpSpPr>
              <a:xfrm>
                <a:off x="7373163" y="3314700"/>
                <a:ext cx="10440145" cy="6143505"/>
                <a:chOff x="-3810" y="0"/>
                <a:chExt cx="1795623" cy="2351564"/>
              </a:xfrm>
            </p:grpSpPr>
            <p:sp>
              <p:nvSpPr>
                <p:cNvPr id="725" name="Google Shape;725;p30"/>
                <p:cNvSpPr/>
                <p:nvPr/>
              </p:nvSpPr>
              <p:spPr>
                <a:xfrm>
                  <a:off x="10160" y="16510"/>
                  <a:ext cx="1766413" cy="2324894"/>
                </a:xfrm>
                <a:custGeom>
                  <a:rect b="b" l="l" r="r" t="t"/>
                  <a:pathLst>
                    <a:path extrusionOk="0" h="2324894" w="1766413">
                      <a:moveTo>
                        <a:pt x="1766413" y="2324894"/>
                      </a:moveTo>
                      <a:lnTo>
                        <a:pt x="0" y="2317274"/>
                      </a:lnTo>
                      <a:lnTo>
                        <a:pt x="0" y="819561"/>
                      </a:lnTo>
                      <a:lnTo>
                        <a:pt x="17780" y="19050"/>
                      </a:lnTo>
                      <a:lnTo>
                        <a:pt x="878657" y="0"/>
                      </a:lnTo>
                      <a:lnTo>
                        <a:pt x="1747363" y="5080"/>
                      </a:lnTo>
                      <a:close/>
                    </a:path>
                  </a:pathLst>
                </a:custGeom>
                <a:solidFill>
                  <a:srgbClr val="FFFFFF"/>
                </a:solidFill>
                <a:ln cap="flat" cmpd="sng" w="9525">
                  <a:solidFill>
                    <a:srgbClr val="000000"/>
                  </a:solidFill>
                  <a:prstDash val="solid"/>
                  <a:round/>
                  <a:headEnd len="sm" w="sm" type="none"/>
                  <a:tailEnd len="sm" w="sm" type="none"/>
                </a:ln>
              </p:spPr>
            </p:sp>
            <p:sp>
              <p:nvSpPr>
                <p:cNvPr id="726" name="Google Shape;726;p30"/>
                <p:cNvSpPr/>
                <p:nvPr/>
              </p:nvSpPr>
              <p:spPr>
                <a:xfrm>
                  <a:off x="-3810" y="0"/>
                  <a:ext cx="1795623" cy="2351564"/>
                </a:xfrm>
                <a:custGeom>
                  <a:rect b="b" l="l" r="r" t="t"/>
                  <a:pathLst>
                    <a:path extrusionOk="0" h="2351564" w="1795623">
                      <a:moveTo>
                        <a:pt x="1761333" y="21590"/>
                      </a:moveTo>
                      <a:cubicBezTo>
                        <a:pt x="1762603" y="34290"/>
                        <a:pt x="1762603" y="44450"/>
                        <a:pt x="1763873" y="54610"/>
                      </a:cubicBezTo>
                      <a:cubicBezTo>
                        <a:pt x="1766413" y="98777"/>
                        <a:pt x="1767683" y="148642"/>
                        <a:pt x="1770223" y="196727"/>
                      </a:cubicBezTo>
                      <a:cubicBezTo>
                        <a:pt x="1770223" y="266182"/>
                        <a:pt x="1782923" y="1635696"/>
                        <a:pt x="1789273" y="1705152"/>
                      </a:cubicBezTo>
                      <a:cubicBezTo>
                        <a:pt x="1795623" y="1810225"/>
                        <a:pt x="1791813" y="1917079"/>
                        <a:pt x="1791813" y="2022152"/>
                      </a:cubicBezTo>
                      <a:cubicBezTo>
                        <a:pt x="1791813" y="2114759"/>
                        <a:pt x="1793083" y="2200243"/>
                        <a:pt x="1794353" y="2290604"/>
                      </a:cubicBezTo>
                      <a:cubicBezTo>
                        <a:pt x="1794353" y="2312194"/>
                        <a:pt x="1794353" y="2326164"/>
                        <a:pt x="1794353" y="2350294"/>
                      </a:cubicBezTo>
                      <a:cubicBezTo>
                        <a:pt x="1771493" y="2350294"/>
                        <a:pt x="1751173" y="2351564"/>
                        <a:pt x="1730590" y="2350294"/>
                      </a:cubicBezTo>
                      <a:cubicBezTo>
                        <a:pt x="1643858" y="2345214"/>
                        <a:pt x="1555792" y="2351564"/>
                        <a:pt x="1469060" y="2346484"/>
                      </a:cubicBezTo>
                      <a:cubicBezTo>
                        <a:pt x="1417021" y="2342674"/>
                        <a:pt x="1366316" y="2345214"/>
                        <a:pt x="1314277" y="2342674"/>
                      </a:cubicBezTo>
                      <a:cubicBezTo>
                        <a:pt x="1290259" y="2341404"/>
                        <a:pt x="1266241" y="2340134"/>
                        <a:pt x="1242223" y="2338864"/>
                      </a:cubicBezTo>
                      <a:cubicBezTo>
                        <a:pt x="1227545" y="2338864"/>
                        <a:pt x="1214202" y="2340134"/>
                        <a:pt x="1199524" y="2340134"/>
                      </a:cubicBezTo>
                      <a:cubicBezTo>
                        <a:pt x="1162163" y="2338864"/>
                        <a:pt x="1059419" y="2340134"/>
                        <a:pt x="1022058" y="2338864"/>
                      </a:cubicBezTo>
                      <a:cubicBezTo>
                        <a:pt x="995371" y="2337594"/>
                        <a:pt x="461637" y="2346484"/>
                        <a:pt x="434950" y="2345214"/>
                      </a:cubicBezTo>
                      <a:cubicBezTo>
                        <a:pt x="428278" y="2345214"/>
                        <a:pt x="420272" y="2346484"/>
                        <a:pt x="413601" y="2346484"/>
                      </a:cubicBezTo>
                      <a:cubicBezTo>
                        <a:pt x="397589" y="2346484"/>
                        <a:pt x="382911" y="2347754"/>
                        <a:pt x="366899" y="2347754"/>
                      </a:cubicBezTo>
                      <a:cubicBezTo>
                        <a:pt x="326869" y="2347754"/>
                        <a:pt x="288173" y="2346484"/>
                        <a:pt x="248143" y="2345214"/>
                      </a:cubicBezTo>
                      <a:cubicBezTo>
                        <a:pt x="224125" y="2343944"/>
                        <a:pt x="200107" y="2342674"/>
                        <a:pt x="177423" y="2341404"/>
                      </a:cubicBezTo>
                      <a:cubicBezTo>
                        <a:pt x="134725" y="2340134"/>
                        <a:pt x="92026"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8668" y="30480"/>
                        <a:pt x="80017" y="29210"/>
                      </a:cubicBezTo>
                      <a:cubicBezTo>
                        <a:pt x="116044" y="25400"/>
                        <a:pt x="152071" y="22860"/>
                        <a:pt x="189432" y="20320"/>
                      </a:cubicBezTo>
                      <a:cubicBezTo>
                        <a:pt x="214785" y="17780"/>
                        <a:pt x="240137" y="16510"/>
                        <a:pt x="264155" y="13970"/>
                      </a:cubicBezTo>
                      <a:cubicBezTo>
                        <a:pt x="288173" y="11430"/>
                        <a:pt x="313526" y="8890"/>
                        <a:pt x="337544" y="8890"/>
                      </a:cubicBezTo>
                      <a:cubicBezTo>
                        <a:pt x="364230" y="7620"/>
                        <a:pt x="390917" y="10160"/>
                        <a:pt x="417604" y="8890"/>
                      </a:cubicBezTo>
                      <a:cubicBezTo>
                        <a:pt x="450962" y="8890"/>
                        <a:pt x="1055416" y="6350"/>
                        <a:pt x="1088775" y="5080"/>
                      </a:cubicBezTo>
                      <a:cubicBezTo>
                        <a:pt x="1120799" y="3810"/>
                        <a:pt x="1152823" y="2540"/>
                        <a:pt x="1186181" y="2540"/>
                      </a:cubicBezTo>
                      <a:cubicBezTo>
                        <a:pt x="1240889" y="1270"/>
                        <a:pt x="1294262" y="0"/>
                        <a:pt x="1348970" y="0"/>
                      </a:cubicBezTo>
                      <a:cubicBezTo>
                        <a:pt x="1371654" y="0"/>
                        <a:pt x="1395672" y="2540"/>
                        <a:pt x="1418355" y="2540"/>
                      </a:cubicBezTo>
                      <a:cubicBezTo>
                        <a:pt x="1481069" y="3810"/>
                        <a:pt x="1545117" y="5080"/>
                        <a:pt x="1607831" y="7620"/>
                      </a:cubicBezTo>
                      <a:cubicBezTo>
                        <a:pt x="1641190" y="8890"/>
                        <a:pt x="1674548" y="12700"/>
                        <a:pt x="1707906" y="16510"/>
                      </a:cubicBezTo>
                      <a:cubicBezTo>
                        <a:pt x="1715912" y="16510"/>
                        <a:pt x="1723918" y="16510"/>
                        <a:pt x="1730590" y="16510"/>
                      </a:cubicBezTo>
                      <a:cubicBezTo>
                        <a:pt x="1742283" y="17780"/>
                        <a:pt x="1751173" y="20320"/>
                        <a:pt x="1761333" y="21590"/>
                      </a:cubicBezTo>
                      <a:close/>
                      <a:moveTo>
                        <a:pt x="1771493" y="2333784"/>
                      </a:moveTo>
                      <a:cubicBezTo>
                        <a:pt x="1772763" y="2317274"/>
                        <a:pt x="1774033" y="2304574"/>
                        <a:pt x="1774033" y="2291874"/>
                      </a:cubicBezTo>
                      <a:cubicBezTo>
                        <a:pt x="1772763" y="2191338"/>
                        <a:pt x="1771493" y="2096950"/>
                        <a:pt x="1771493" y="1995439"/>
                      </a:cubicBezTo>
                      <a:cubicBezTo>
                        <a:pt x="1771493" y="1949135"/>
                        <a:pt x="1774033" y="1902832"/>
                        <a:pt x="1772763" y="1856528"/>
                      </a:cubicBezTo>
                      <a:cubicBezTo>
                        <a:pt x="1772763" y="1813787"/>
                        <a:pt x="1771493" y="1769264"/>
                        <a:pt x="1770223" y="1726522"/>
                      </a:cubicBezTo>
                      <a:cubicBezTo>
                        <a:pt x="1765143" y="1660629"/>
                        <a:pt x="1753713" y="296457"/>
                        <a:pt x="1753713" y="230564"/>
                      </a:cubicBezTo>
                      <a:cubicBezTo>
                        <a:pt x="1751173" y="175356"/>
                        <a:pt x="1748633" y="118367"/>
                        <a:pt x="1746093" y="63500"/>
                      </a:cubicBezTo>
                      <a:cubicBezTo>
                        <a:pt x="1744823" y="44450"/>
                        <a:pt x="1743553" y="43180"/>
                        <a:pt x="1726587" y="41910"/>
                      </a:cubicBezTo>
                      <a:cubicBezTo>
                        <a:pt x="1722584" y="41910"/>
                        <a:pt x="1719915" y="41910"/>
                        <a:pt x="1715912" y="40640"/>
                      </a:cubicBezTo>
                      <a:cubicBezTo>
                        <a:pt x="1682554" y="36830"/>
                        <a:pt x="1647861" y="31750"/>
                        <a:pt x="1614503" y="30480"/>
                      </a:cubicBezTo>
                      <a:cubicBezTo>
                        <a:pt x="1533108" y="26670"/>
                        <a:pt x="1450380" y="25400"/>
                        <a:pt x="1368985" y="22860"/>
                      </a:cubicBezTo>
                      <a:cubicBezTo>
                        <a:pt x="1356976" y="22860"/>
                        <a:pt x="1343633" y="22860"/>
                        <a:pt x="1331624" y="22860"/>
                      </a:cubicBezTo>
                      <a:cubicBezTo>
                        <a:pt x="1311609" y="22860"/>
                        <a:pt x="1291594" y="22860"/>
                        <a:pt x="1272913" y="22860"/>
                      </a:cubicBezTo>
                      <a:cubicBezTo>
                        <a:pt x="1230214" y="22860"/>
                        <a:pt x="1187515" y="22860"/>
                        <a:pt x="1146151" y="24130"/>
                      </a:cubicBezTo>
                      <a:cubicBezTo>
                        <a:pt x="1110124" y="25400"/>
                        <a:pt x="503001" y="29210"/>
                        <a:pt x="466974" y="29210"/>
                      </a:cubicBezTo>
                      <a:cubicBezTo>
                        <a:pt x="408263" y="29210"/>
                        <a:pt x="349553" y="26670"/>
                        <a:pt x="290842" y="33020"/>
                      </a:cubicBezTo>
                      <a:cubicBezTo>
                        <a:pt x="260152" y="36830"/>
                        <a:pt x="230797" y="36830"/>
                        <a:pt x="201441" y="38100"/>
                      </a:cubicBezTo>
                      <a:cubicBezTo>
                        <a:pt x="150737" y="41910"/>
                        <a:pt x="100032"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1336" y="2316004"/>
                        <a:pt x="80017" y="2317274"/>
                        <a:pt x="97363" y="2317274"/>
                      </a:cubicBezTo>
                      <a:cubicBezTo>
                        <a:pt x="122716" y="2317274"/>
                        <a:pt x="149402" y="2314734"/>
                        <a:pt x="174755" y="2317274"/>
                      </a:cubicBezTo>
                      <a:cubicBezTo>
                        <a:pt x="216119" y="2321084"/>
                        <a:pt x="257484" y="2323624"/>
                        <a:pt x="298848" y="2322354"/>
                      </a:cubicBezTo>
                      <a:cubicBezTo>
                        <a:pt x="325535" y="2321084"/>
                        <a:pt x="350887" y="2323624"/>
                        <a:pt x="377574" y="2323624"/>
                      </a:cubicBezTo>
                      <a:cubicBezTo>
                        <a:pt x="416269" y="2323624"/>
                        <a:pt x="454965" y="2322354"/>
                        <a:pt x="493661" y="2323624"/>
                      </a:cubicBezTo>
                      <a:cubicBezTo>
                        <a:pt x="551037" y="2324894"/>
                        <a:pt x="1180844" y="2314734"/>
                        <a:pt x="1239555" y="2317274"/>
                      </a:cubicBezTo>
                      <a:cubicBezTo>
                        <a:pt x="1264907" y="2318544"/>
                        <a:pt x="1290259" y="2319814"/>
                        <a:pt x="1314277" y="2319814"/>
                      </a:cubicBezTo>
                      <a:cubicBezTo>
                        <a:pt x="1358310" y="2322354"/>
                        <a:pt x="1401009" y="2318544"/>
                        <a:pt x="1445042" y="2322354"/>
                      </a:cubicBezTo>
                      <a:cubicBezTo>
                        <a:pt x="1481069" y="2324894"/>
                        <a:pt x="1517096" y="2324894"/>
                        <a:pt x="1553123" y="2327434"/>
                      </a:cubicBezTo>
                      <a:cubicBezTo>
                        <a:pt x="1606497" y="2331244"/>
                        <a:pt x="1659870" y="2333784"/>
                        <a:pt x="1713244" y="2335054"/>
                      </a:cubicBezTo>
                      <a:cubicBezTo>
                        <a:pt x="1733259" y="2335054"/>
                        <a:pt x="1751173" y="2333784"/>
                        <a:pt x="1771493" y="233378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7" name="Google Shape;727;p30"/>
              <p:cNvGrpSpPr/>
              <p:nvPr/>
            </p:nvGrpSpPr>
            <p:grpSpPr>
              <a:xfrm rot="10800000">
                <a:off x="7288516" y="3360236"/>
                <a:ext cx="10547923" cy="1159423"/>
                <a:chOff x="-3810" y="0"/>
                <a:chExt cx="1737496" cy="460405"/>
              </a:xfrm>
            </p:grpSpPr>
            <p:sp>
              <p:nvSpPr>
                <p:cNvPr id="728" name="Google Shape;728;p30"/>
                <p:cNvSpPr/>
                <p:nvPr/>
              </p:nvSpPr>
              <p:spPr>
                <a:xfrm>
                  <a:off x="10160" y="16510"/>
                  <a:ext cx="1708286" cy="433735"/>
                </a:xfrm>
                <a:custGeom>
                  <a:rect b="b" l="l" r="r" t="t"/>
                  <a:pathLst>
                    <a:path extrusionOk="0" h="433735" w="1708286">
                      <a:moveTo>
                        <a:pt x="1708286" y="433735"/>
                      </a:moveTo>
                      <a:lnTo>
                        <a:pt x="0" y="426115"/>
                      </a:lnTo>
                      <a:lnTo>
                        <a:pt x="0" y="163658"/>
                      </a:lnTo>
                      <a:lnTo>
                        <a:pt x="17780" y="19050"/>
                      </a:lnTo>
                      <a:lnTo>
                        <a:pt x="849668" y="0"/>
                      </a:lnTo>
                      <a:lnTo>
                        <a:pt x="1689236" y="5080"/>
                      </a:lnTo>
                      <a:close/>
                    </a:path>
                  </a:pathLst>
                </a:custGeom>
                <a:solidFill>
                  <a:srgbClr val="FCD7D7"/>
                </a:solidFill>
                <a:ln>
                  <a:noFill/>
                </a:ln>
              </p:spPr>
            </p:sp>
            <p:sp>
              <p:nvSpPr>
                <p:cNvPr id="729" name="Google Shape;729;p30"/>
                <p:cNvSpPr/>
                <p:nvPr/>
              </p:nvSpPr>
              <p:spPr>
                <a:xfrm>
                  <a:off x="-3810" y="0"/>
                  <a:ext cx="1737496" cy="460405"/>
                </a:xfrm>
                <a:custGeom>
                  <a:rect b="b" l="l" r="r" t="t"/>
                  <a:pathLst>
                    <a:path extrusionOk="0" h="460405" w="1737496">
                      <a:moveTo>
                        <a:pt x="1703206" y="21590"/>
                      </a:moveTo>
                      <a:cubicBezTo>
                        <a:pt x="1704476" y="34290"/>
                        <a:pt x="1704476" y="44450"/>
                        <a:pt x="1705746" y="54610"/>
                      </a:cubicBezTo>
                      <a:cubicBezTo>
                        <a:pt x="1708286" y="69515"/>
                        <a:pt x="1709556" y="76999"/>
                        <a:pt x="1712096" y="84215"/>
                      </a:cubicBezTo>
                      <a:cubicBezTo>
                        <a:pt x="1712096" y="94639"/>
                        <a:pt x="1724796" y="300175"/>
                        <a:pt x="1731146" y="310599"/>
                      </a:cubicBezTo>
                      <a:cubicBezTo>
                        <a:pt x="1737496" y="326368"/>
                        <a:pt x="1733686" y="342404"/>
                        <a:pt x="1733686" y="358174"/>
                      </a:cubicBezTo>
                      <a:cubicBezTo>
                        <a:pt x="1733686" y="372072"/>
                        <a:pt x="1734956" y="384901"/>
                        <a:pt x="1736226" y="399445"/>
                      </a:cubicBezTo>
                      <a:cubicBezTo>
                        <a:pt x="1736226" y="421035"/>
                        <a:pt x="1736226" y="435005"/>
                        <a:pt x="1736226" y="459135"/>
                      </a:cubicBezTo>
                      <a:cubicBezTo>
                        <a:pt x="1713366" y="459135"/>
                        <a:pt x="1693046" y="460405"/>
                        <a:pt x="1672651" y="459135"/>
                      </a:cubicBezTo>
                      <a:cubicBezTo>
                        <a:pt x="1588916" y="454055"/>
                        <a:pt x="1503892" y="460405"/>
                        <a:pt x="1420157" y="455325"/>
                      </a:cubicBezTo>
                      <a:cubicBezTo>
                        <a:pt x="1369916" y="451515"/>
                        <a:pt x="1320963" y="454055"/>
                        <a:pt x="1270721" y="451515"/>
                      </a:cubicBezTo>
                      <a:cubicBezTo>
                        <a:pt x="1247533" y="450245"/>
                        <a:pt x="1224345" y="448975"/>
                        <a:pt x="1201157" y="447705"/>
                      </a:cubicBezTo>
                      <a:cubicBezTo>
                        <a:pt x="1186986" y="447705"/>
                        <a:pt x="1174104" y="448975"/>
                        <a:pt x="1159933" y="448975"/>
                      </a:cubicBezTo>
                      <a:cubicBezTo>
                        <a:pt x="1123862" y="447705"/>
                        <a:pt x="1024668" y="448975"/>
                        <a:pt x="988597" y="447705"/>
                      </a:cubicBezTo>
                      <a:cubicBezTo>
                        <a:pt x="962833" y="446435"/>
                        <a:pt x="447538" y="455325"/>
                        <a:pt x="421773" y="454055"/>
                      </a:cubicBezTo>
                      <a:cubicBezTo>
                        <a:pt x="415332" y="454055"/>
                        <a:pt x="407602" y="455325"/>
                        <a:pt x="401161" y="455325"/>
                      </a:cubicBezTo>
                      <a:cubicBezTo>
                        <a:pt x="385702" y="455325"/>
                        <a:pt x="371532" y="456595"/>
                        <a:pt x="356073" y="456595"/>
                      </a:cubicBezTo>
                      <a:cubicBezTo>
                        <a:pt x="317426" y="456595"/>
                        <a:pt x="280067" y="455325"/>
                        <a:pt x="241420" y="454055"/>
                      </a:cubicBezTo>
                      <a:cubicBezTo>
                        <a:pt x="218232" y="452785"/>
                        <a:pt x="195043" y="451515"/>
                        <a:pt x="173143" y="450245"/>
                      </a:cubicBezTo>
                      <a:cubicBezTo>
                        <a:pt x="131920" y="448975"/>
                        <a:pt x="90696" y="447705"/>
                        <a:pt x="48260" y="447705"/>
                      </a:cubicBezTo>
                      <a:cubicBezTo>
                        <a:pt x="38100" y="447705"/>
                        <a:pt x="29210" y="447705"/>
                        <a:pt x="19050" y="446435"/>
                      </a:cubicBezTo>
                      <a:cubicBezTo>
                        <a:pt x="10160" y="445165"/>
                        <a:pt x="5080" y="438815"/>
                        <a:pt x="7620" y="429925"/>
                      </a:cubicBezTo>
                      <a:cubicBezTo>
                        <a:pt x="16510" y="398265"/>
                        <a:pt x="12700" y="391583"/>
                        <a:pt x="11430" y="384634"/>
                      </a:cubicBezTo>
                      <a:cubicBezTo>
                        <a:pt x="10160" y="370469"/>
                        <a:pt x="6350" y="356570"/>
                        <a:pt x="7620" y="342404"/>
                      </a:cubicBezTo>
                      <a:cubicBezTo>
                        <a:pt x="5080" y="324764"/>
                        <a:pt x="0" y="106399"/>
                        <a:pt x="7620" y="88492"/>
                      </a:cubicBezTo>
                      <a:cubicBezTo>
                        <a:pt x="8890" y="85017"/>
                        <a:pt x="7620" y="81275"/>
                        <a:pt x="8890" y="77801"/>
                      </a:cubicBezTo>
                      <a:cubicBezTo>
                        <a:pt x="10160" y="72188"/>
                        <a:pt x="12700" y="66041"/>
                        <a:pt x="13970" y="44450"/>
                      </a:cubicBezTo>
                      <a:cubicBezTo>
                        <a:pt x="13970" y="41910"/>
                        <a:pt x="15240" y="39370"/>
                        <a:pt x="16510" y="38100"/>
                      </a:cubicBezTo>
                      <a:cubicBezTo>
                        <a:pt x="38100" y="35560"/>
                        <a:pt x="58490" y="30480"/>
                        <a:pt x="79102" y="29210"/>
                      </a:cubicBezTo>
                      <a:cubicBezTo>
                        <a:pt x="113884" y="25400"/>
                        <a:pt x="148667" y="22860"/>
                        <a:pt x="184737" y="20320"/>
                      </a:cubicBezTo>
                      <a:cubicBezTo>
                        <a:pt x="209214" y="17780"/>
                        <a:pt x="233690" y="16510"/>
                        <a:pt x="256879" y="13970"/>
                      </a:cubicBezTo>
                      <a:cubicBezTo>
                        <a:pt x="280067" y="11430"/>
                        <a:pt x="304543" y="8890"/>
                        <a:pt x="327732" y="8890"/>
                      </a:cubicBezTo>
                      <a:cubicBezTo>
                        <a:pt x="353496" y="7620"/>
                        <a:pt x="379261" y="10160"/>
                        <a:pt x="405026" y="8890"/>
                      </a:cubicBezTo>
                      <a:cubicBezTo>
                        <a:pt x="437232" y="8890"/>
                        <a:pt x="1020803" y="6350"/>
                        <a:pt x="1053009" y="5080"/>
                      </a:cubicBezTo>
                      <a:cubicBezTo>
                        <a:pt x="1083927" y="3810"/>
                        <a:pt x="1114845" y="2540"/>
                        <a:pt x="1147051" y="2540"/>
                      </a:cubicBezTo>
                      <a:cubicBezTo>
                        <a:pt x="1199868" y="1270"/>
                        <a:pt x="1251398" y="0"/>
                        <a:pt x="1304216" y="0"/>
                      </a:cubicBezTo>
                      <a:cubicBezTo>
                        <a:pt x="1326116" y="0"/>
                        <a:pt x="1349304" y="2540"/>
                        <a:pt x="1371204" y="2540"/>
                      </a:cubicBezTo>
                      <a:cubicBezTo>
                        <a:pt x="1431751" y="3810"/>
                        <a:pt x="1493586" y="5080"/>
                        <a:pt x="1554134" y="7620"/>
                      </a:cubicBezTo>
                      <a:cubicBezTo>
                        <a:pt x="1586339" y="8890"/>
                        <a:pt x="1618545" y="12700"/>
                        <a:pt x="1650751" y="16510"/>
                      </a:cubicBezTo>
                      <a:cubicBezTo>
                        <a:pt x="1658481" y="16510"/>
                        <a:pt x="1666210" y="16510"/>
                        <a:pt x="1672651" y="16510"/>
                      </a:cubicBezTo>
                      <a:cubicBezTo>
                        <a:pt x="1684156" y="17780"/>
                        <a:pt x="1693046" y="20320"/>
                        <a:pt x="1703206" y="21590"/>
                      </a:cubicBezTo>
                      <a:close/>
                      <a:moveTo>
                        <a:pt x="1713366" y="442625"/>
                      </a:moveTo>
                      <a:cubicBezTo>
                        <a:pt x="1714636" y="426115"/>
                        <a:pt x="1715906" y="413415"/>
                        <a:pt x="1715906" y="400715"/>
                      </a:cubicBezTo>
                      <a:cubicBezTo>
                        <a:pt x="1714636" y="383565"/>
                        <a:pt x="1713366" y="369399"/>
                        <a:pt x="1713366" y="354165"/>
                      </a:cubicBezTo>
                      <a:cubicBezTo>
                        <a:pt x="1713366" y="347215"/>
                        <a:pt x="1715906" y="340266"/>
                        <a:pt x="1714636" y="333317"/>
                      </a:cubicBezTo>
                      <a:cubicBezTo>
                        <a:pt x="1714636" y="326902"/>
                        <a:pt x="1713366" y="320221"/>
                        <a:pt x="1712096" y="313806"/>
                      </a:cubicBezTo>
                      <a:cubicBezTo>
                        <a:pt x="1707016" y="303917"/>
                        <a:pt x="1695586" y="99183"/>
                        <a:pt x="1695586" y="89294"/>
                      </a:cubicBezTo>
                      <a:cubicBezTo>
                        <a:pt x="1693046" y="81008"/>
                        <a:pt x="1690506" y="72455"/>
                        <a:pt x="1687966" y="63500"/>
                      </a:cubicBezTo>
                      <a:cubicBezTo>
                        <a:pt x="1686696" y="44450"/>
                        <a:pt x="1685426" y="43180"/>
                        <a:pt x="1668787" y="41910"/>
                      </a:cubicBezTo>
                      <a:cubicBezTo>
                        <a:pt x="1664922" y="41910"/>
                        <a:pt x="1662346" y="41910"/>
                        <a:pt x="1658481" y="40640"/>
                      </a:cubicBezTo>
                      <a:cubicBezTo>
                        <a:pt x="1626275" y="36830"/>
                        <a:pt x="1592781" y="31750"/>
                        <a:pt x="1560575" y="30480"/>
                      </a:cubicBezTo>
                      <a:cubicBezTo>
                        <a:pt x="1481992" y="26670"/>
                        <a:pt x="1402122" y="25400"/>
                        <a:pt x="1323539" y="22860"/>
                      </a:cubicBezTo>
                      <a:cubicBezTo>
                        <a:pt x="1311945" y="22860"/>
                        <a:pt x="1299063" y="22860"/>
                        <a:pt x="1287468" y="22860"/>
                      </a:cubicBezTo>
                      <a:cubicBezTo>
                        <a:pt x="1268145" y="22860"/>
                        <a:pt x="1248821" y="22860"/>
                        <a:pt x="1230786" y="22860"/>
                      </a:cubicBezTo>
                      <a:cubicBezTo>
                        <a:pt x="1189562" y="22860"/>
                        <a:pt x="1148339" y="22860"/>
                        <a:pt x="1108404" y="24130"/>
                      </a:cubicBezTo>
                      <a:cubicBezTo>
                        <a:pt x="1073621" y="25400"/>
                        <a:pt x="487473" y="29210"/>
                        <a:pt x="452691" y="29210"/>
                      </a:cubicBezTo>
                      <a:cubicBezTo>
                        <a:pt x="396008" y="29210"/>
                        <a:pt x="339326" y="26670"/>
                        <a:pt x="282643" y="33020"/>
                      </a:cubicBezTo>
                      <a:cubicBezTo>
                        <a:pt x="253014" y="36830"/>
                        <a:pt x="224673" y="36830"/>
                        <a:pt x="196332" y="38100"/>
                      </a:cubicBezTo>
                      <a:cubicBezTo>
                        <a:pt x="147379" y="41910"/>
                        <a:pt x="98426" y="45720"/>
                        <a:pt x="49530" y="50800"/>
                      </a:cubicBezTo>
                      <a:cubicBezTo>
                        <a:pt x="36830" y="50800"/>
                        <a:pt x="34290" y="53340"/>
                        <a:pt x="33020" y="65239"/>
                      </a:cubicBezTo>
                      <a:cubicBezTo>
                        <a:pt x="31750" y="70050"/>
                        <a:pt x="31750" y="74861"/>
                        <a:pt x="30480" y="79672"/>
                      </a:cubicBezTo>
                      <a:cubicBezTo>
                        <a:pt x="29210" y="87690"/>
                        <a:pt x="26670" y="95441"/>
                        <a:pt x="25400" y="103459"/>
                      </a:cubicBezTo>
                      <a:cubicBezTo>
                        <a:pt x="20320" y="112012"/>
                        <a:pt x="26670" y="321022"/>
                        <a:pt x="29210" y="329575"/>
                      </a:cubicBezTo>
                      <a:cubicBezTo>
                        <a:pt x="29210" y="338663"/>
                        <a:pt x="29210" y="348017"/>
                        <a:pt x="30480" y="357105"/>
                      </a:cubicBezTo>
                      <a:cubicBezTo>
                        <a:pt x="30480" y="363787"/>
                        <a:pt x="33020" y="370469"/>
                        <a:pt x="33020" y="377150"/>
                      </a:cubicBezTo>
                      <a:cubicBezTo>
                        <a:pt x="33020" y="384367"/>
                        <a:pt x="33020" y="391583"/>
                        <a:pt x="31750" y="400715"/>
                      </a:cubicBezTo>
                      <a:cubicBezTo>
                        <a:pt x="31750" y="404525"/>
                        <a:pt x="31750" y="407065"/>
                        <a:pt x="31750" y="410875"/>
                      </a:cubicBezTo>
                      <a:cubicBezTo>
                        <a:pt x="31750" y="421035"/>
                        <a:pt x="35560" y="424845"/>
                        <a:pt x="44450" y="424845"/>
                      </a:cubicBezTo>
                      <a:cubicBezTo>
                        <a:pt x="61067" y="424845"/>
                        <a:pt x="79102" y="426115"/>
                        <a:pt x="95849" y="426115"/>
                      </a:cubicBezTo>
                      <a:cubicBezTo>
                        <a:pt x="120326" y="426115"/>
                        <a:pt x="146090" y="423575"/>
                        <a:pt x="170567" y="426115"/>
                      </a:cubicBezTo>
                      <a:cubicBezTo>
                        <a:pt x="210502" y="429925"/>
                        <a:pt x="250438" y="432465"/>
                        <a:pt x="290373" y="431195"/>
                      </a:cubicBezTo>
                      <a:cubicBezTo>
                        <a:pt x="316138" y="429925"/>
                        <a:pt x="340614" y="432465"/>
                        <a:pt x="366379" y="432465"/>
                      </a:cubicBezTo>
                      <a:cubicBezTo>
                        <a:pt x="403738" y="432465"/>
                        <a:pt x="441097" y="431195"/>
                        <a:pt x="478455" y="432465"/>
                      </a:cubicBezTo>
                      <a:cubicBezTo>
                        <a:pt x="533850" y="433735"/>
                        <a:pt x="1141898" y="423575"/>
                        <a:pt x="1198580" y="426115"/>
                      </a:cubicBezTo>
                      <a:cubicBezTo>
                        <a:pt x="1223057" y="427385"/>
                        <a:pt x="1247533" y="428655"/>
                        <a:pt x="1270721" y="428655"/>
                      </a:cubicBezTo>
                      <a:cubicBezTo>
                        <a:pt x="1313233" y="431195"/>
                        <a:pt x="1354457" y="427385"/>
                        <a:pt x="1396969" y="431195"/>
                      </a:cubicBezTo>
                      <a:cubicBezTo>
                        <a:pt x="1431751" y="433735"/>
                        <a:pt x="1466533" y="433735"/>
                        <a:pt x="1501316" y="436275"/>
                      </a:cubicBezTo>
                      <a:cubicBezTo>
                        <a:pt x="1552845" y="440085"/>
                        <a:pt x="1604375" y="442625"/>
                        <a:pt x="1655904" y="443895"/>
                      </a:cubicBezTo>
                      <a:cubicBezTo>
                        <a:pt x="1675228" y="443895"/>
                        <a:pt x="1693046" y="442625"/>
                        <a:pt x="1713366" y="442625"/>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0" name="Google Shape;730;p30"/>
              <p:cNvSpPr txBox="1"/>
              <p:nvPr/>
            </p:nvSpPr>
            <p:spPr>
              <a:xfrm>
                <a:off x="8305800" y="4610100"/>
                <a:ext cx="8765846" cy="47089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chemeClr val="dk1"/>
                    </a:solidFill>
                    <a:latin typeface="Times New Roman"/>
                    <a:ea typeface="Times New Roman"/>
                    <a:cs typeface="Times New Roman"/>
                    <a:sym typeface="Times New Roman"/>
                  </a:rPr>
                  <a:t>Bài học đã tố cáo tội ác chiến tranh hạt nhân, nói lên khát vọng sống, khát vọng hòa bình của trẻ em trên toàn Thế giới. </a:t>
                </a:r>
                <a:endParaRPr sz="6000">
                  <a:solidFill>
                    <a:schemeClr val="dk1"/>
                  </a:solidFill>
                  <a:latin typeface="Times New Roman"/>
                  <a:ea typeface="Times New Roman"/>
                  <a:cs typeface="Times New Roman"/>
                  <a:sym typeface="Times New Roman"/>
                </a:endParaRPr>
              </a:p>
            </p:txBody>
          </p:sp>
        </p:grpSp>
        <p:sp>
          <p:nvSpPr>
            <p:cNvPr id="731" name="Google Shape;731;p30"/>
            <p:cNvSpPr/>
            <p:nvPr/>
          </p:nvSpPr>
          <p:spPr>
            <a:xfrm>
              <a:off x="9144000" y="2952305"/>
              <a:ext cx="7041959" cy="1246462"/>
            </a:xfrm>
            <a:prstGeom prst="rect">
              <a:avLst/>
            </a:prstGeom>
          </p:spPr>
          <p:txBody>
            <a:bodyPr>
              <a:prstTxWarp prst="textPlain"/>
            </a:bodyPr>
            <a:lstStyle/>
            <a:p>
              <a:pPr lvl="0" algn="ctr"/>
              <a:r>
                <a:rPr b="1" i="0">
                  <a:ln>
                    <a:noFill/>
                  </a:ln>
                  <a:solidFill>
                    <a:srgbClr val="F47421"/>
                  </a:solidFill>
                  <a:latin typeface="Anton;700"/>
                </a:rPr>
                <a:t>Nội dung:</a:t>
              </a:r>
            </a:p>
          </p:txBody>
        </p:sp>
      </p:grpSp>
      <p:pic>
        <p:nvPicPr>
          <p:cNvPr id="732" name="Google Shape;732;p30"/>
          <p:cNvPicPr preferRelativeResize="0"/>
          <p:nvPr/>
        </p:nvPicPr>
        <p:blipFill rotWithShape="1">
          <a:blip r:embed="rId9">
            <a:alphaModFix/>
          </a:blip>
          <a:srcRect b="0" l="0" r="0" t="0"/>
          <a:stretch/>
        </p:blipFill>
        <p:spPr>
          <a:xfrm>
            <a:off x="152400" y="168134"/>
            <a:ext cx="1836241" cy="1836241"/>
          </a:xfrm>
          <a:prstGeom prst="ellipse">
            <a:avLst/>
          </a:prstGeom>
          <a:noFill/>
          <a:ln>
            <a:noFill/>
          </a:ln>
        </p:spPr>
      </p:pic>
    </p:spTree>
  </p:cSld>
  <p:clrMapOvr>
    <a:masterClrMapping/>
  </p:clrMapOvr>
  <p:transition spd="slow" p14:dur="1600">
    <p:blinds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1000"/>
                                        <p:tgtEl>
                                          <p:spTgt spid="7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736" name="Shape 736"/>
        <p:cNvGrpSpPr/>
        <p:nvPr/>
      </p:nvGrpSpPr>
      <p:grpSpPr>
        <a:xfrm>
          <a:off x="0" y="0"/>
          <a:ext cx="0" cy="0"/>
          <a:chOff x="0" y="0"/>
          <a:chExt cx="0" cy="0"/>
        </a:xfrm>
      </p:grpSpPr>
      <p:pic>
        <p:nvPicPr>
          <p:cNvPr id="737" name="Google Shape;737;p31"/>
          <p:cNvPicPr preferRelativeResize="0"/>
          <p:nvPr/>
        </p:nvPicPr>
        <p:blipFill rotWithShape="1">
          <a:blip r:embed="rId3">
            <a:alphaModFix/>
          </a:blip>
          <a:srcRect b="0" l="0" r="0" t="0"/>
          <a:stretch/>
        </p:blipFill>
        <p:spPr>
          <a:xfrm rot="4112195">
            <a:off x="10462752" y="-2503971"/>
            <a:ext cx="10129858" cy="7309705"/>
          </a:xfrm>
          <a:prstGeom prst="rect">
            <a:avLst/>
          </a:prstGeom>
          <a:noFill/>
          <a:ln>
            <a:noFill/>
          </a:ln>
        </p:spPr>
      </p:pic>
      <p:pic>
        <p:nvPicPr>
          <p:cNvPr id="738" name="Google Shape;738;p31"/>
          <p:cNvPicPr preferRelativeResize="0"/>
          <p:nvPr/>
        </p:nvPicPr>
        <p:blipFill rotWithShape="1">
          <a:blip r:embed="rId3">
            <a:alphaModFix/>
          </a:blip>
          <a:srcRect b="0" l="0" r="25333" t="0"/>
          <a:stretch/>
        </p:blipFill>
        <p:spPr>
          <a:xfrm rot="-7064246">
            <a:off x="-2039676" y="6134556"/>
            <a:ext cx="7291568" cy="7046915"/>
          </a:xfrm>
          <a:prstGeom prst="rect">
            <a:avLst/>
          </a:prstGeom>
          <a:noFill/>
          <a:ln>
            <a:noFill/>
          </a:ln>
        </p:spPr>
      </p:pic>
      <p:pic>
        <p:nvPicPr>
          <p:cNvPr id="739" name="Google Shape;739;p31"/>
          <p:cNvPicPr preferRelativeResize="0"/>
          <p:nvPr/>
        </p:nvPicPr>
        <p:blipFill rotWithShape="1">
          <a:blip r:embed="rId4">
            <a:alphaModFix/>
          </a:blip>
          <a:srcRect b="0" l="0" r="0" t="0"/>
          <a:stretch/>
        </p:blipFill>
        <p:spPr>
          <a:xfrm rot="10800000">
            <a:off x="-913770" y="-18813"/>
            <a:ext cx="2749310" cy="2622155"/>
          </a:xfrm>
          <a:prstGeom prst="rect">
            <a:avLst/>
          </a:prstGeom>
          <a:noFill/>
          <a:ln>
            <a:noFill/>
          </a:ln>
        </p:spPr>
      </p:pic>
      <p:pic>
        <p:nvPicPr>
          <p:cNvPr id="740" name="Google Shape;740;p31"/>
          <p:cNvPicPr preferRelativeResize="0"/>
          <p:nvPr/>
        </p:nvPicPr>
        <p:blipFill rotWithShape="1">
          <a:blip r:embed="rId5">
            <a:alphaModFix/>
          </a:blip>
          <a:srcRect b="0" l="0" r="0" t="0"/>
          <a:stretch/>
        </p:blipFill>
        <p:spPr>
          <a:xfrm>
            <a:off x="1896260" y="0"/>
            <a:ext cx="1231489" cy="1150882"/>
          </a:xfrm>
          <a:prstGeom prst="rect">
            <a:avLst/>
          </a:prstGeom>
          <a:noFill/>
          <a:ln>
            <a:noFill/>
          </a:ln>
        </p:spPr>
      </p:pic>
      <p:pic>
        <p:nvPicPr>
          <p:cNvPr id="741" name="Google Shape;741;p31"/>
          <p:cNvPicPr preferRelativeResize="0"/>
          <p:nvPr/>
        </p:nvPicPr>
        <p:blipFill rotWithShape="1">
          <a:blip r:embed="rId6">
            <a:alphaModFix/>
          </a:blip>
          <a:srcRect b="0" l="0" r="0" t="0"/>
          <a:stretch/>
        </p:blipFill>
        <p:spPr>
          <a:xfrm>
            <a:off x="14928923" y="5989467"/>
            <a:ext cx="4660753" cy="4938546"/>
          </a:xfrm>
          <a:prstGeom prst="rect">
            <a:avLst/>
          </a:prstGeom>
          <a:noFill/>
          <a:ln>
            <a:noFill/>
          </a:ln>
        </p:spPr>
      </p:pic>
      <p:pic>
        <p:nvPicPr>
          <p:cNvPr id="742" name="Google Shape;742;p31"/>
          <p:cNvPicPr preferRelativeResize="0"/>
          <p:nvPr/>
        </p:nvPicPr>
        <p:blipFill rotWithShape="1">
          <a:blip r:embed="rId7">
            <a:alphaModFix/>
          </a:blip>
          <a:srcRect b="0" l="0" r="0" t="0"/>
          <a:stretch/>
        </p:blipFill>
        <p:spPr>
          <a:xfrm>
            <a:off x="14571961" y="9095981"/>
            <a:ext cx="1526079" cy="324639"/>
          </a:xfrm>
          <a:prstGeom prst="rect">
            <a:avLst/>
          </a:prstGeom>
          <a:noFill/>
          <a:ln>
            <a:noFill/>
          </a:ln>
        </p:spPr>
      </p:pic>
      <p:pic>
        <p:nvPicPr>
          <p:cNvPr id="743" name="Google Shape;743;p31"/>
          <p:cNvPicPr preferRelativeResize="0"/>
          <p:nvPr/>
        </p:nvPicPr>
        <p:blipFill rotWithShape="1">
          <a:blip r:embed="rId8">
            <a:alphaModFix/>
          </a:blip>
          <a:srcRect b="0" l="0" r="0" t="0"/>
          <a:stretch/>
        </p:blipFill>
        <p:spPr>
          <a:xfrm>
            <a:off x="2760319" y="-71691"/>
            <a:ext cx="15538036" cy="10358691"/>
          </a:xfrm>
          <a:prstGeom prst="rect">
            <a:avLst/>
          </a:prstGeom>
          <a:noFill/>
          <a:ln>
            <a:noFill/>
          </a:ln>
        </p:spPr>
      </p:pic>
      <p:sp>
        <p:nvSpPr>
          <p:cNvPr id="744" name="Google Shape;744;p31"/>
          <p:cNvSpPr txBox="1"/>
          <p:nvPr/>
        </p:nvSpPr>
        <p:spPr>
          <a:xfrm>
            <a:off x="186842" y="3335734"/>
            <a:ext cx="8893461"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800">
                <a:solidFill>
                  <a:schemeClr val="dk1"/>
                </a:solidFill>
                <a:latin typeface="Times New Roman"/>
                <a:ea typeface="Times New Roman"/>
                <a:cs typeface="Times New Roman"/>
                <a:sym typeface="Times New Roman"/>
              </a:rPr>
              <a:t>- Luyện đọc và ôn nội dung bài tập đọc: Những con sếu bài giấy.</a:t>
            </a:r>
            <a:endParaRPr/>
          </a:p>
          <a:p>
            <a:pPr indent="0" lvl="0" marL="0" marR="0" rtl="0" algn="just">
              <a:spcBef>
                <a:spcPts val="0"/>
              </a:spcBef>
              <a:spcAft>
                <a:spcPts val="0"/>
              </a:spcAft>
              <a:buNone/>
            </a:pPr>
            <a:r>
              <a:rPr b="1" lang="en-US" sz="4800">
                <a:solidFill>
                  <a:schemeClr val="dk1"/>
                </a:solidFill>
                <a:latin typeface="Times New Roman"/>
                <a:ea typeface="Times New Roman"/>
                <a:cs typeface="Times New Roman"/>
                <a:sym typeface="Times New Roman"/>
              </a:rPr>
              <a:t>- Chuẩn bị bài mới: Bài ca về Trái đất.</a:t>
            </a:r>
            <a:endParaRPr/>
          </a:p>
          <a:p>
            <a:pPr indent="0" lvl="0" marL="0" marR="0" rtl="0" algn="just">
              <a:spcBef>
                <a:spcPts val="0"/>
              </a:spcBef>
              <a:spcAft>
                <a:spcPts val="0"/>
              </a:spcAft>
              <a:buNone/>
            </a:pPr>
            <a:r>
              <a:rPr b="1" lang="en-US" sz="4800">
                <a:solidFill>
                  <a:schemeClr val="dk1"/>
                </a:solidFill>
                <a:latin typeface="Times New Roman"/>
                <a:ea typeface="Times New Roman"/>
                <a:cs typeface="Times New Roman"/>
                <a:sym typeface="Times New Roman"/>
              </a:rPr>
              <a:t>- Vẽ tranh, xếp con sếu bằng giấy … thể hiện tình yêu hòa bình</a:t>
            </a:r>
            <a:endParaRPr sz="4800">
              <a:solidFill>
                <a:schemeClr val="dk1"/>
              </a:solidFill>
              <a:latin typeface="Times New Roman"/>
              <a:ea typeface="Times New Roman"/>
              <a:cs typeface="Times New Roman"/>
              <a:sym typeface="Times New Roman"/>
            </a:endParaRPr>
          </a:p>
        </p:txBody>
      </p:sp>
      <p:sp>
        <p:nvSpPr>
          <p:cNvPr id="745" name="Google Shape;745;p31"/>
          <p:cNvSpPr/>
          <p:nvPr/>
        </p:nvSpPr>
        <p:spPr>
          <a:xfrm>
            <a:off x="2276034" y="2015292"/>
            <a:ext cx="4734495" cy="1246462"/>
          </a:xfrm>
          <a:prstGeom prst="rect">
            <a:avLst/>
          </a:prstGeom>
        </p:spPr>
        <p:txBody>
          <a:bodyPr>
            <a:prstTxWarp prst="textPlain"/>
          </a:bodyPr>
          <a:lstStyle/>
          <a:p>
            <a:pPr lvl="0" algn="ctr"/>
            <a:r>
              <a:rPr b="1" i="0">
                <a:ln>
                  <a:noFill/>
                </a:ln>
                <a:solidFill>
                  <a:srgbClr val="F47421"/>
                </a:solidFill>
                <a:latin typeface="Anton;700"/>
              </a:rPr>
              <a:t>Dặn dò:</a:t>
            </a:r>
          </a:p>
        </p:txBody>
      </p:sp>
      <p:pic>
        <p:nvPicPr>
          <p:cNvPr id="746" name="Google Shape;746;p31"/>
          <p:cNvPicPr preferRelativeResize="0"/>
          <p:nvPr/>
        </p:nvPicPr>
        <p:blipFill rotWithShape="1">
          <a:blip r:embed="rId9">
            <a:alphaModFix/>
          </a:blip>
          <a:srcRect b="0" l="0" r="0" t="0"/>
          <a:stretch/>
        </p:blipFill>
        <p:spPr>
          <a:xfrm>
            <a:off x="152400" y="168134"/>
            <a:ext cx="1836241" cy="1836241"/>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1000"/>
                                        <p:tgtEl>
                                          <p:spTgt spid="744"/>
                                        </p:tgtEl>
                                      </p:cBhvr>
                                    </p:animEffect>
                                  </p:childTnLst>
                                </p:cTn>
                              </p:par>
                              <p:par>
                                <p:cTn fill="hold" nodeType="with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1000"/>
                                        <p:tgtEl>
                                          <p:spTgt spid="7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129" name="Shape 129"/>
        <p:cNvGrpSpPr/>
        <p:nvPr/>
      </p:nvGrpSpPr>
      <p:grpSpPr>
        <a:xfrm>
          <a:off x="0" y="0"/>
          <a:ext cx="0" cy="0"/>
          <a:chOff x="0" y="0"/>
          <a:chExt cx="0" cy="0"/>
        </a:xfrm>
      </p:grpSpPr>
      <p:pic>
        <p:nvPicPr>
          <p:cNvPr id="130" name="Google Shape;130;p4"/>
          <p:cNvPicPr preferRelativeResize="0"/>
          <p:nvPr/>
        </p:nvPicPr>
        <p:blipFill rotWithShape="1">
          <a:blip r:embed="rId3">
            <a:alphaModFix/>
          </a:blip>
          <a:srcRect b="55189" l="41854" r="30886" t="0"/>
          <a:stretch/>
        </p:blipFill>
        <p:spPr>
          <a:xfrm>
            <a:off x="14429389" y="5709582"/>
            <a:ext cx="3858611" cy="4577418"/>
          </a:xfrm>
          <a:prstGeom prst="rect">
            <a:avLst/>
          </a:prstGeom>
          <a:noFill/>
          <a:ln>
            <a:noFill/>
          </a:ln>
        </p:spPr>
      </p:pic>
      <p:pic>
        <p:nvPicPr>
          <p:cNvPr id="131" name="Google Shape;131;p4"/>
          <p:cNvPicPr preferRelativeResize="0"/>
          <p:nvPr/>
        </p:nvPicPr>
        <p:blipFill rotWithShape="1">
          <a:blip r:embed="rId3">
            <a:alphaModFix/>
          </a:blip>
          <a:srcRect b="55189" l="41854" r="30886" t="0"/>
          <a:stretch/>
        </p:blipFill>
        <p:spPr>
          <a:xfrm rot="10800000">
            <a:off x="0" y="0"/>
            <a:ext cx="3858611" cy="4577418"/>
          </a:xfrm>
          <a:prstGeom prst="rect">
            <a:avLst/>
          </a:prstGeom>
          <a:noFill/>
          <a:ln>
            <a:noFill/>
          </a:ln>
        </p:spPr>
      </p:pic>
      <p:pic>
        <p:nvPicPr>
          <p:cNvPr id="132" name="Google Shape;132;p4"/>
          <p:cNvPicPr preferRelativeResize="0"/>
          <p:nvPr/>
        </p:nvPicPr>
        <p:blipFill rotWithShape="1">
          <a:blip r:embed="rId4">
            <a:alphaModFix/>
          </a:blip>
          <a:srcRect b="0" l="0" r="0" t="0"/>
          <a:stretch/>
        </p:blipFill>
        <p:spPr>
          <a:xfrm>
            <a:off x="-113928" y="6116645"/>
            <a:ext cx="4476452" cy="3141655"/>
          </a:xfrm>
          <a:prstGeom prst="rect">
            <a:avLst/>
          </a:prstGeom>
          <a:noFill/>
          <a:ln>
            <a:noFill/>
          </a:ln>
        </p:spPr>
      </p:pic>
      <p:pic>
        <p:nvPicPr>
          <p:cNvPr id="133" name="Google Shape;133;p4"/>
          <p:cNvPicPr preferRelativeResize="0"/>
          <p:nvPr/>
        </p:nvPicPr>
        <p:blipFill rotWithShape="1">
          <a:blip r:embed="rId5">
            <a:alphaModFix/>
          </a:blip>
          <a:srcRect b="0" l="0" r="0" t="0"/>
          <a:stretch/>
        </p:blipFill>
        <p:spPr>
          <a:xfrm rot="10800000">
            <a:off x="15773401" y="-1979373"/>
            <a:ext cx="4659554" cy="4937276"/>
          </a:xfrm>
          <a:prstGeom prst="rect">
            <a:avLst/>
          </a:prstGeom>
          <a:noFill/>
          <a:ln>
            <a:noFill/>
          </a:ln>
        </p:spPr>
      </p:pic>
      <p:pic>
        <p:nvPicPr>
          <p:cNvPr id="134" name="Google Shape;134;p4"/>
          <p:cNvPicPr preferRelativeResize="0"/>
          <p:nvPr/>
        </p:nvPicPr>
        <p:blipFill rotWithShape="1">
          <a:blip r:embed="rId6">
            <a:alphaModFix/>
          </a:blip>
          <a:srcRect b="0" l="0" r="0" t="0"/>
          <a:stretch/>
        </p:blipFill>
        <p:spPr>
          <a:xfrm>
            <a:off x="14904083" y="-268298"/>
            <a:ext cx="1738633" cy="1624831"/>
          </a:xfrm>
          <a:prstGeom prst="rect">
            <a:avLst/>
          </a:prstGeom>
          <a:noFill/>
          <a:ln>
            <a:noFill/>
          </a:ln>
        </p:spPr>
      </p:pic>
      <p:pic>
        <p:nvPicPr>
          <p:cNvPr descr="SGK Tiếng Việt 5 - Tuần 4 - Chủ điểm: Cánh chim hòa bình" id="135" name="Google Shape;135;p4"/>
          <p:cNvPicPr preferRelativeResize="0"/>
          <p:nvPr/>
        </p:nvPicPr>
        <p:blipFill rotWithShape="1">
          <a:blip r:embed="rId7">
            <a:alphaModFix/>
          </a:blip>
          <a:srcRect b="8519" l="7725" r="7253" t="16009"/>
          <a:stretch/>
        </p:blipFill>
        <p:spPr>
          <a:xfrm>
            <a:off x="772512" y="1155607"/>
            <a:ext cx="6172200" cy="7763745"/>
          </a:xfrm>
          <a:prstGeom prst="roundRect">
            <a:avLst>
              <a:gd fmla="val 10396" name="adj"/>
            </a:avLst>
          </a:prstGeom>
          <a:solidFill>
            <a:srgbClr val="ECECEC"/>
          </a:solidFill>
          <a:ln>
            <a:noFill/>
          </a:ln>
        </p:spPr>
      </p:pic>
      <p:pic>
        <p:nvPicPr>
          <p:cNvPr id="136" name="Google Shape;136;p4"/>
          <p:cNvPicPr preferRelativeResize="0"/>
          <p:nvPr/>
        </p:nvPicPr>
        <p:blipFill rotWithShape="1">
          <a:blip r:embed="rId8">
            <a:alphaModFix/>
          </a:blip>
          <a:srcRect b="0" l="0" r="0" t="0"/>
          <a:stretch/>
        </p:blipFill>
        <p:spPr>
          <a:xfrm>
            <a:off x="0" y="15734"/>
            <a:ext cx="1836241" cy="1836241"/>
          </a:xfrm>
          <a:prstGeom prst="ellipse">
            <a:avLst/>
          </a:prstGeom>
          <a:noFill/>
          <a:ln>
            <a:noFill/>
          </a:ln>
        </p:spPr>
      </p:pic>
      <p:pic>
        <p:nvPicPr>
          <p:cNvPr id="137" name="Google Shape;137;p4"/>
          <p:cNvPicPr preferRelativeResize="0"/>
          <p:nvPr/>
        </p:nvPicPr>
        <p:blipFill rotWithShape="1">
          <a:blip r:embed="rId9">
            <a:alphaModFix/>
          </a:blip>
          <a:srcRect b="0" l="0" r="0" t="0"/>
          <a:stretch/>
        </p:blipFill>
        <p:spPr>
          <a:xfrm>
            <a:off x="7474768" y="2547387"/>
            <a:ext cx="10425064" cy="4243184"/>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822"/>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142" name="Shape 142"/>
        <p:cNvGrpSpPr/>
        <p:nvPr/>
      </p:nvGrpSpPr>
      <p:grpSpPr>
        <a:xfrm>
          <a:off x="0" y="0"/>
          <a:ext cx="0" cy="0"/>
          <a:chOff x="0" y="0"/>
          <a:chExt cx="0" cy="0"/>
        </a:xfrm>
      </p:grpSpPr>
      <p:pic>
        <p:nvPicPr>
          <p:cNvPr id="143" name="Google Shape;143;p5"/>
          <p:cNvPicPr preferRelativeResize="0"/>
          <p:nvPr/>
        </p:nvPicPr>
        <p:blipFill rotWithShape="1">
          <a:blip r:embed="rId3">
            <a:alphaModFix/>
          </a:blip>
          <a:srcRect b="0" l="0" r="43344" t="51477"/>
          <a:stretch/>
        </p:blipFill>
        <p:spPr>
          <a:xfrm rot="571673">
            <a:off x="-1803495" y="-1340207"/>
            <a:ext cx="7401471" cy="4574175"/>
          </a:xfrm>
          <a:prstGeom prst="rect">
            <a:avLst/>
          </a:prstGeom>
          <a:noFill/>
          <a:ln>
            <a:noFill/>
          </a:ln>
        </p:spPr>
      </p:pic>
      <p:pic>
        <p:nvPicPr>
          <p:cNvPr id="144" name="Google Shape;144;p5"/>
          <p:cNvPicPr preferRelativeResize="0"/>
          <p:nvPr/>
        </p:nvPicPr>
        <p:blipFill rotWithShape="1">
          <a:blip r:embed="rId4">
            <a:alphaModFix/>
          </a:blip>
          <a:srcRect b="0" l="0" r="0" t="0"/>
          <a:stretch/>
        </p:blipFill>
        <p:spPr>
          <a:xfrm>
            <a:off x="-2553727" y="3814992"/>
            <a:ext cx="3620562" cy="3836357"/>
          </a:xfrm>
          <a:prstGeom prst="rect">
            <a:avLst/>
          </a:prstGeom>
          <a:noFill/>
          <a:ln>
            <a:noFill/>
          </a:ln>
        </p:spPr>
      </p:pic>
      <p:pic>
        <p:nvPicPr>
          <p:cNvPr id="145" name="Google Shape;145;p5"/>
          <p:cNvPicPr preferRelativeResize="0"/>
          <p:nvPr/>
        </p:nvPicPr>
        <p:blipFill rotWithShape="1">
          <a:blip r:embed="rId5">
            <a:alphaModFix/>
          </a:blip>
          <a:srcRect b="0" l="0" r="0" t="0"/>
          <a:stretch/>
        </p:blipFill>
        <p:spPr>
          <a:xfrm>
            <a:off x="601539" y="4121851"/>
            <a:ext cx="1693327" cy="1582491"/>
          </a:xfrm>
          <a:prstGeom prst="rect">
            <a:avLst/>
          </a:prstGeom>
          <a:noFill/>
          <a:ln>
            <a:noFill/>
          </a:ln>
        </p:spPr>
      </p:pic>
      <p:pic>
        <p:nvPicPr>
          <p:cNvPr id="146" name="Google Shape;146;p5"/>
          <p:cNvPicPr preferRelativeResize="0"/>
          <p:nvPr/>
        </p:nvPicPr>
        <p:blipFill rotWithShape="1">
          <a:blip r:embed="rId6">
            <a:alphaModFix/>
          </a:blip>
          <a:srcRect b="0" l="0" r="0" t="0"/>
          <a:stretch/>
        </p:blipFill>
        <p:spPr>
          <a:xfrm rot="-688112">
            <a:off x="-1061851" y="6897202"/>
            <a:ext cx="3582057" cy="696873"/>
          </a:xfrm>
          <a:prstGeom prst="rect">
            <a:avLst/>
          </a:prstGeom>
          <a:noFill/>
          <a:ln>
            <a:noFill/>
          </a:ln>
        </p:spPr>
      </p:pic>
      <p:pic>
        <p:nvPicPr>
          <p:cNvPr id="147" name="Google Shape;147;p5"/>
          <p:cNvPicPr preferRelativeResize="0"/>
          <p:nvPr/>
        </p:nvPicPr>
        <p:blipFill rotWithShape="1">
          <a:blip r:embed="rId7">
            <a:alphaModFix/>
          </a:blip>
          <a:srcRect b="0" l="0" r="0" t="0"/>
          <a:stretch/>
        </p:blipFill>
        <p:spPr>
          <a:xfrm rot="10403752">
            <a:off x="11813752" y="8212267"/>
            <a:ext cx="6461363" cy="2998072"/>
          </a:xfrm>
          <a:prstGeom prst="rect">
            <a:avLst/>
          </a:prstGeom>
          <a:noFill/>
          <a:ln>
            <a:noFill/>
          </a:ln>
        </p:spPr>
      </p:pic>
      <p:pic>
        <p:nvPicPr>
          <p:cNvPr id="148" name="Google Shape;148;p5"/>
          <p:cNvPicPr preferRelativeResize="0"/>
          <p:nvPr/>
        </p:nvPicPr>
        <p:blipFill rotWithShape="1">
          <a:blip r:embed="rId8">
            <a:alphaModFix/>
          </a:blip>
          <a:srcRect b="0" l="0" r="0" t="0"/>
          <a:stretch/>
        </p:blipFill>
        <p:spPr>
          <a:xfrm>
            <a:off x="16421144" y="0"/>
            <a:ext cx="2004936" cy="1912207"/>
          </a:xfrm>
          <a:prstGeom prst="rect">
            <a:avLst/>
          </a:prstGeom>
          <a:noFill/>
          <a:ln>
            <a:noFill/>
          </a:ln>
        </p:spPr>
      </p:pic>
      <p:pic>
        <p:nvPicPr>
          <p:cNvPr id="149" name="Google Shape;149;p5"/>
          <p:cNvPicPr preferRelativeResize="0"/>
          <p:nvPr/>
        </p:nvPicPr>
        <p:blipFill rotWithShape="1">
          <a:blip r:embed="rId9">
            <a:alphaModFix/>
          </a:blip>
          <a:srcRect b="0" l="0" r="0" t="0"/>
          <a:stretch/>
        </p:blipFill>
        <p:spPr>
          <a:xfrm>
            <a:off x="16729845" y="1220897"/>
            <a:ext cx="853295" cy="1439609"/>
          </a:xfrm>
          <a:prstGeom prst="rect">
            <a:avLst/>
          </a:prstGeom>
          <a:noFill/>
          <a:ln>
            <a:noFill/>
          </a:ln>
        </p:spPr>
      </p:pic>
      <p:pic>
        <p:nvPicPr>
          <p:cNvPr id="150" name="Google Shape;150;p5"/>
          <p:cNvPicPr preferRelativeResize="0"/>
          <p:nvPr/>
        </p:nvPicPr>
        <p:blipFill rotWithShape="1">
          <a:blip r:embed="rId10">
            <a:alphaModFix/>
          </a:blip>
          <a:srcRect b="0" l="0" r="0" t="0"/>
          <a:stretch/>
        </p:blipFill>
        <p:spPr>
          <a:xfrm>
            <a:off x="14760105" y="312450"/>
            <a:ext cx="3322081" cy="643653"/>
          </a:xfrm>
          <a:prstGeom prst="rect">
            <a:avLst/>
          </a:prstGeom>
          <a:noFill/>
          <a:ln>
            <a:noFill/>
          </a:ln>
        </p:spPr>
      </p:pic>
      <p:pic>
        <p:nvPicPr>
          <p:cNvPr id="151" name="Google Shape;151;p5"/>
          <p:cNvPicPr preferRelativeResize="0"/>
          <p:nvPr/>
        </p:nvPicPr>
        <p:blipFill rotWithShape="1">
          <a:blip r:embed="rId11">
            <a:alphaModFix/>
          </a:blip>
          <a:srcRect b="0" l="0" r="0" t="0"/>
          <a:stretch/>
        </p:blipFill>
        <p:spPr>
          <a:xfrm flipH="1">
            <a:off x="162264" y="0"/>
            <a:ext cx="3469952" cy="3036208"/>
          </a:xfrm>
          <a:prstGeom prst="rect">
            <a:avLst/>
          </a:prstGeom>
          <a:noFill/>
          <a:ln>
            <a:noFill/>
          </a:ln>
        </p:spPr>
      </p:pic>
      <p:pic>
        <p:nvPicPr>
          <p:cNvPr id="152" name="Google Shape;152;p5"/>
          <p:cNvPicPr preferRelativeResize="0"/>
          <p:nvPr/>
        </p:nvPicPr>
        <p:blipFill rotWithShape="1">
          <a:blip r:embed="rId12">
            <a:alphaModFix/>
          </a:blip>
          <a:srcRect b="0" l="0" r="0" t="0"/>
          <a:stretch/>
        </p:blipFill>
        <p:spPr>
          <a:xfrm flipH="1">
            <a:off x="14965919" y="5002212"/>
            <a:ext cx="3322081" cy="2288083"/>
          </a:xfrm>
          <a:prstGeom prst="rect">
            <a:avLst/>
          </a:prstGeom>
          <a:noFill/>
          <a:ln>
            <a:noFill/>
          </a:ln>
        </p:spPr>
      </p:pic>
      <p:pic>
        <p:nvPicPr>
          <p:cNvPr id="153" name="Google Shape;153;p5"/>
          <p:cNvPicPr preferRelativeResize="0"/>
          <p:nvPr/>
        </p:nvPicPr>
        <p:blipFill rotWithShape="1">
          <a:blip r:embed="rId13">
            <a:alphaModFix/>
          </a:blip>
          <a:srcRect b="0" l="0" r="0" t="0"/>
          <a:stretch/>
        </p:blipFill>
        <p:spPr>
          <a:xfrm flipH="1">
            <a:off x="13374247" y="7079707"/>
            <a:ext cx="2731576" cy="2816058"/>
          </a:xfrm>
          <a:prstGeom prst="rect">
            <a:avLst/>
          </a:prstGeom>
          <a:noFill/>
          <a:ln>
            <a:noFill/>
          </a:ln>
        </p:spPr>
      </p:pic>
      <p:pic>
        <p:nvPicPr>
          <p:cNvPr id="154" name="Google Shape;154;p5"/>
          <p:cNvPicPr preferRelativeResize="0"/>
          <p:nvPr/>
        </p:nvPicPr>
        <p:blipFill rotWithShape="1">
          <a:blip r:embed="rId7">
            <a:alphaModFix/>
          </a:blip>
          <a:srcRect b="0" l="21763" r="13564" t="0"/>
          <a:stretch/>
        </p:blipFill>
        <p:spPr>
          <a:xfrm flipH="1" rot="-10403752">
            <a:off x="8049823" y="8242421"/>
            <a:ext cx="4178748" cy="2998072"/>
          </a:xfrm>
          <a:prstGeom prst="rect">
            <a:avLst/>
          </a:prstGeom>
          <a:noFill/>
          <a:ln>
            <a:noFill/>
          </a:ln>
        </p:spPr>
      </p:pic>
      <p:pic>
        <p:nvPicPr>
          <p:cNvPr id="155" name="Google Shape;155;p5"/>
          <p:cNvPicPr preferRelativeResize="0"/>
          <p:nvPr/>
        </p:nvPicPr>
        <p:blipFill rotWithShape="1">
          <a:blip r:embed="rId7">
            <a:alphaModFix/>
          </a:blip>
          <a:srcRect b="-19347" l="7971" r="-1866" t="-6041"/>
          <a:stretch/>
        </p:blipFill>
        <p:spPr>
          <a:xfrm rot="-10356421">
            <a:off x="2046207" y="7201819"/>
            <a:ext cx="6066916" cy="3759184"/>
          </a:xfrm>
          <a:prstGeom prst="rect">
            <a:avLst/>
          </a:prstGeom>
          <a:noFill/>
          <a:ln>
            <a:noFill/>
          </a:ln>
        </p:spPr>
      </p:pic>
      <p:pic>
        <p:nvPicPr>
          <p:cNvPr id="156" name="Google Shape;156;p5"/>
          <p:cNvPicPr preferRelativeResize="0"/>
          <p:nvPr/>
        </p:nvPicPr>
        <p:blipFill rotWithShape="1">
          <a:blip r:embed="rId7">
            <a:alphaModFix/>
          </a:blip>
          <a:srcRect b="0" l="0" r="13564" t="0"/>
          <a:stretch/>
        </p:blipFill>
        <p:spPr>
          <a:xfrm flipH="1" rot="-10403752">
            <a:off x="-3061046" y="7138327"/>
            <a:ext cx="5584962" cy="2998072"/>
          </a:xfrm>
          <a:prstGeom prst="rect">
            <a:avLst/>
          </a:prstGeom>
          <a:noFill/>
          <a:ln>
            <a:noFill/>
          </a:ln>
        </p:spPr>
      </p:pic>
      <p:sp>
        <p:nvSpPr>
          <p:cNvPr id="157" name="Google Shape;157;p5"/>
          <p:cNvSpPr txBox="1"/>
          <p:nvPr/>
        </p:nvSpPr>
        <p:spPr>
          <a:xfrm>
            <a:off x="3648447" y="6860980"/>
            <a:ext cx="10630198" cy="1488869"/>
          </a:xfrm>
          <a:prstGeom prst="rect">
            <a:avLst/>
          </a:prstGeom>
          <a:noFill/>
          <a:ln>
            <a:noFill/>
          </a:ln>
        </p:spPr>
        <p:txBody>
          <a:bodyPr anchorCtr="0" anchor="t" bIns="0" lIns="0" spcFirstLastPara="1" rIns="0" wrap="square" tIns="0">
            <a:spAutoFit/>
          </a:bodyPr>
          <a:lstStyle/>
          <a:p>
            <a:pPr indent="0" lvl="0" marL="0" marR="0" rtl="0" algn="ctr">
              <a:lnSpc>
                <a:spcPct val="190893"/>
              </a:lnSpc>
              <a:spcBef>
                <a:spcPts val="0"/>
              </a:spcBef>
              <a:spcAft>
                <a:spcPts val="0"/>
              </a:spcAft>
              <a:buNone/>
            </a:pPr>
            <a:r>
              <a:rPr b="0" i="0" lang="en-US" sz="6600" u="none" cap="none" strike="noStrike">
                <a:solidFill>
                  <a:srgbClr val="F1A29C"/>
                </a:solidFill>
                <a:latin typeface="Arial"/>
                <a:ea typeface="Arial"/>
                <a:cs typeface="Arial"/>
                <a:sym typeface="Arial"/>
              </a:rPr>
              <a:t>Thực hiện: EduFive</a:t>
            </a:r>
            <a:endParaRPr/>
          </a:p>
        </p:txBody>
      </p:sp>
      <p:pic>
        <p:nvPicPr>
          <p:cNvPr id="158" name="Google Shape;158;p5"/>
          <p:cNvPicPr preferRelativeResize="0"/>
          <p:nvPr/>
        </p:nvPicPr>
        <p:blipFill rotWithShape="1">
          <a:blip r:embed="rId14">
            <a:alphaModFix/>
          </a:blip>
          <a:srcRect b="0" l="0" r="0" t="0"/>
          <a:stretch/>
        </p:blipFill>
        <p:spPr>
          <a:xfrm>
            <a:off x="152400" y="168134"/>
            <a:ext cx="1836241" cy="1836241"/>
          </a:xfrm>
          <a:prstGeom prst="ellipse">
            <a:avLst/>
          </a:prstGeom>
          <a:noFill/>
          <a:ln>
            <a:noFill/>
          </a:ln>
        </p:spPr>
      </p:pic>
      <p:pic>
        <p:nvPicPr>
          <p:cNvPr id="159" name="Google Shape;159;p5"/>
          <p:cNvPicPr preferRelativeResize="0"/>
          <p:nvPr/>
        </p:nvPicPr>
        <p:blipFill rotWithShape="1">
          <a:blip r:embed="rId15">
            <a:alphaModFix/>
          </a:blip>
          <a:srcRect b="0" l="0" r="0" t="0"/>
          <a:stretch/>
        </p:blipFill>
        <p:spPr>
          <a:xfrm>
            <a:off x="3002459" y="1117517"/>
            <a:ext cx="13930567" cy="4035902"/>
          </a:xfrm>
          <a:prstGeom prst="rect">
            <a:avLst/>
          </a:prstGeom>
          <a:noFill/>
          <a:ln>
            <a:noFill/>
          </a:ln>
        </p:spPr>
      </p:pic>
    </p:spTree>
  </p:cSld>
  <p:clrMapOvr>
    <a:masterClrMapping/>
  </p:clrMapOvr>
  <p:transition spd="slow" p14:dur="800">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822"/>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500"/>
                                        <p:tgtEl>
                                          <p:spTgt spid="15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53"/>
                                        </p:tgtEl>
                                        <p:attrNameLst>
                                          <p:attrName>style.visibility</p:attrName>
                                        </p:attrNameLst>
                                      </p:cBhvr>
                                      <p:to>
                                        <p:strVal val="visible"/>
                                      </p:to>
                                    </p:set>
                                    <p:anim calcmode="lin" valueType="num">
                                      <p:cBhvr additive="base">
                                        <p:cTn dur="500"/>
                                        <p:tgtEl>
                                          <p:spTgt spid="153"/>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163" name="Shape 163"/>
        <p:cNvGrpSpPr/>
        <p:nvPr/>
      </p:nvGrpSpPr>
      <p:grpSpPr>
        <a:xfrm>
          <a:off x="0" y="0"/>
          <a:ext cx="0" cy="0"/>
          <a:chOff x="0" y="0"/>
          <a:chExt cx="0" cy="0"/>
        </a:xfrm>
      </p:grpSpPr>
      <p:pic>
        <p:nvPicPr>
          <p:cNvPr id="164" name="Google Shape;164;p6"/>
          <p:cNvPicPr preferRelativeResize="0"/>
          <p:nvPr/>
        </p:nvPicPr>
        <p:blipFill rotWithShape="1">
          <a:blip r:embed="rId3">
            <a:alphaModFix/>
          </a:blip>
          <a:srcRect b="55189" l="41854" r="30886" t="0"/>
          <a:stretch/>
        </p:blipFill>
        <p:spPr>
          <a:xfrm>
            <a:off x="14025063" y="5229935"/>
            <a:ext cx="4262938" cy="5057065"/>
          </a:xfrm>
          <a:prstGeom prst="rect">
            <a:avLst/>
          </a:prstGeom>
          <a:noFill/>
          <a:ln>
            <a:noFill/>
          </a:ln>
        </p:spPr>
      </p:pic>
      <p:pic>
        <p:nvPicPr>
          <p:cNvPr id="165" name="Google Shape;165;p6"/>
          <p:cNvPicPr preferRelativeResize="0"/>
          <p:nvPr/>
        </p:nvPicPr>
        <p:blipFill rotWithShape="1">
          <a:blip r:embed="rId4">
            <a:alphaModFix/>
          </a:blip>
          <a:srcRect b="0" l="0" r="0" t="0"/>
          <a:stretch/>
        </p:blipFill>
        <p:spPr>
          <a:xfrm>
            <a:off x="-1658209" y="-2004578"/>
            <a:ext cx="4500567" cy="4768813"/>
          </a:xfrm>
          <a:prstGeom prst="rect">
            <a:avLst/>
          </a:prstGeom>
          <a:noFill/>
          <a:ln>
            <a:noFill/>
          </a:ln>
        </p:spPr>
      </p:pic>
      <p:grpSp>
        <p:nvGrpSpPr>
          <p:cNvPr id="166" name="Google Shape;166;p6"/>
          <p:cNvGrpSpPr/>
          <p:nvPr/>
        </p:nvGrpSpPr>
        <p:grpSpPr>
          <a:xfrm>
            <a:off x="672257" y="571500"/>
            <a:ext cx="16819668" cy="9213691"/>
            <a:chOff x="-3810" y="0"/>
            <a:chExt cx="4731818" cy="1797798"/>
          </a:xfrm>
        </p:grpSpPr>
        <p:sp>
          <p:nvSpPr>
            <p:cNvPr id="167" name="Google Shape;167;p6"/>
            <p:cNvSpPr/>
            <p:nvPr/>
          </p:nvSpPr>
          <p:spPr>
            <a:xfrm>
              <a:off x="10160" y="16510"/>
              <a:ext cx="4702607" cy="1771128"/>
            </a:xfrm>
            <a:custGeom>
              <a:rect b="b" l="l" r="r" t="t"/>
              <a:pathLst>
                <a:path extrusionOk="0" h="1771128" w="4702607">
                  <a:moveTo>
                    <a:pt x="4702607" y="1771128"/>
                  </a:moveTo>
                  <a:lnTo>
                    <a:pt x="0" y="1763508"/>
                  </a:lnTo>
                  <a:lnTo>
                    <a:pt x="0" y="627501"/>
                  </a:lnTo>
                  <a:lnTo>
                    <a:pt x="17780" y="19050"/>
                  </a:lnTo>
                  <a:lnTo>
                    <a:pt x="2342980" y="0"/>
                  </a:lnTo>
                  <a:lnTo>
                    <a:pt x="4683557" y="5080"/>
                  </a:lnTo>
                  <a:close/>
                </a:path>
              </a:pathLst>
            </a:custGeom>
            <a:solidFill>
              <a:srgbClr val="FEF8F8"/>
            </a:solidFill>
            <a:ln>
              <a:noFill/>
            </a:ln>
          </p:spPr>
        </p:sp>
        <p:sp>
          <p:nvSpPr>
            <p:cNvPr id="168" name="Google Shape;168;p6"/>
            <p:cNvSpPr/>
            <p:nvPr/>
          </p:nvSpPr>
          <p:spPr>
            <a:xfrm>
              <a:off x="-3810" y="0"/>
              <a:ext cx="4731818" cy="1797798"/>
            </a:xfrm>
            <a:custGeom>
              <a:rect b="b" l="l" r="r" t="t"/>
              <a:pathLst>
                <a:path extrusionOk="0" h="1797798" w="4731818">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9" name="Google Shape;169;p6"/>
          <p:cNvPicPr preferRelativeResize="0"/>
          <p:nvPr/>
        </p:nvPicPr>
        <p:blipFill rotWithShape="1">
          <a:blip r:embed="rId5">
            <a:alphaModFix/>
          </a:blip>
          <a:srcRect b="0" l="0" r="0" t="0"/>
          <a:stretch/>
        </p:blipFill>
        <p:spPr>
          <a:xfrm>
            <a:off x="564678" y="9397542"/>
            <a:ext cx="2154614" cy="329068"/>
          </a:xfrm>
          <a:prstGeom prst="rect">
            <a:avLst/>
          </a:prstGeom>
          <a:noFill/>
          <a:ln>
            <a:noFill/>
          </a:ln>
        </p:spPr>
      </p:pic>
      <p:pic>
        <p:nvPicPr>
          <p:cNvPr id="170" name="Google Shape;170;p6"/>
          <p:cNvPicPr preferRelativeResize="0"/>
          <p:nvPr/>
        </p:nvPicPr>
        <p:blipFill rotWithShape="1">
          <a:blip r:embed="rId6">
            <a:alphaModFix/>
          </a:blip>
          <a:srcRect b="0" l="0" r="0" t="0"/>
          <a:stretch/>
        </p:blipFill>
        <p:spPr>
          <a:xfrm rot="10800000">
            <a:off x="564678" y="447528"/>
            <a:ext cx="3152978" cy="613397"/>
          </a:xfrm>
          <a:prstGeom prst="rect">
            <a:avLst/>
          </a:prstGeom>
          <a:noFill/>
          <a:ln>
            <a:noFill/>
          </a:ln>
        </p:spPr>
      </p:pic>
      <p:pic>
        <p:nvPicPr>
          <p:cNvPr id="171" name="Google Shape;171;p6"/>
          <p:cNvPicPr preferRelativeResize="0"/>
          <p:nvPr/>
        </p:nvPicPr>
        <p:blipFill rotWithShape="1">
          <a:blip r:embed="rId7">
            <a:alphaModFix/>
          </a:blip>
          <a:srcRect b="0" l="0" r="0" t="0"/>
          <a:stretch/>
        </p:blipFill>
        <p:spPr>
          <a:xfrm>
            <a:off x="15678506" y="1105711"/>
            <a:ext cx="1804390" cy="383843"/>
          </a:xfrm>
          <a:prstGeom prst="rect">
            <a:avLst/>
          </a:prstGeom>
          <a:noFill/>
          <a:ln>
            <a:noFill/>
          </a:ln>
        </p:spPr>
      </p:pic>
      <p:sp>
        <p:nvSpPr>
          <p:cNvPr id="172" name="Google Shape;172;p6"/>
          <p:cNvSpPr txBox="1"/>
          <p:nvPr/>
        </p:nvSpPr>
        <p:spPr>
          <a:xfrm>
            <a:off x="817209" y="2221885"/>
            <a:ext cx="16525249" cy="747897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000" u="none" cap="none" strike="noStrike">
                <a:solidFill>
                  <a:schemeClr val="dk1"/>
                </a:solidFill>
                <a:latin typeface="Calibri"/>
                <a:ea typeface="Calibri"/>
                <a:cs typeface="Calibri"/>
                <a:sym typeface="Calibri"/>
              </a:rPr>
              <a:t>       Ngày 16-7-1945, nước Mĩ chế tạo được bom nguyên tử. Hơn nửa tháng sau, chính phủ Mĩ quyết định ném cả hai quả bom mới chế tạo xuống Nhật Bản.</a:t>
            </a:r>
            <a:endParaRPr/>
          </a:p>
          <a:p>
            <a:pPr indent="0" lvl="0" marL="0" marR="0" rtl="0" algn="just">
              <a:spcBef>
                <a:spcPts val="0"/>
              </a:spcBef>
              <a:spcAft>
                <a:spcPts val="0"/>
              </a:spcAft>
              <a:buNone/>
            </a:pPr>
            <a:r>
              <a:rPr b="1" i="0" lang="en-US" sz="3000" u="none" cap="none" strike="noStrike">
                <a:solidFill>
                  <a:schemeClr val="dk1"/>
                </a:solidFill>
                <a:latin typeface="Calibri"/>
                <a:ea typeface="Calibri"/>
                <a:cs typeface="Calibri"/>
                <a:sym typeface="Calibri"/>
              </a:rPr>
              <a:t>       Hai quả bom ném xuống các thành phố Hi-rô-si-ma và Na-ga-xa-ki đã cướp đi mạng sống của gần nửa triệu người. Đến năm 1951, lại có thêm gần 100 000 người ở Hi-rô-si-ma bị chết do nhiễm phóng xạ nguyên tử.</a:t>
            </a:r>
            <a:endParaRPr/>
          </a:p>
          <a:p>
            <a:pPr indent="0" lvl="0" marL="0" marR="0" rtl="0" algn="just">
              <a:spcBef>
                <a:spcPts val="0"/>
              </a:spcBef>
              <a:spcAft>
                <a:spcPts val="0"/>
              </a:spcAft>
              <a:buNone/>
            </a:pPr>
            <a:r>
              <a:rPr b="1" i="0" lang="en-US" sz="3000" u="none" cap="none" strike="noStrike">
                <a:solidFill>
                  <a:schemeClr val="dk1"/>
                </a:solidFill>
                <a:latin typeface="Calibri"/>
                <a:ea typeface="Calibri"/>
                <a:cs typeface="Calibri"/>
                <a:sym typeface="Calibri"/>
              </a:rPr>
              <a:t>      Khi Hi-rô-si-ma bị ném bom, cô bé Xa-xa-cô Xa-xa-ki mới hai tuổi đã may mắn thoát nạn. Nhưng em bị nhiễm phóng xạ. Mười năm sau, em lâm bệnh nặng. Nằm trong bệnh viện nhẩm đếm từng ngày còn lại của đời mình, cô bé ngây thơ tin vào một truyền thuyết nói rằng nếu gấp đủ một nghìn con sếu bằng giấy treo quanh phòng, em sẽ khỏi bệnh. Em liền lặng lẽ gấp sếu. Biết chuyện, trẻ em toàn nước Nhật và nhiều nơi trên thế giới đã tới tấp gửi hàng nghìn con sếu giấy đến cho Xa-xa-cô. Nhưng Xa-xa-cô chết khi em mới gấp được 644 con.</a:t>
            </a:r>
            <a:endParaRPr/>
          </a:p>
          <a:p>
            <a:pPr indent="0" lvl="0" marL="0" marR="0" rtl="0" algn="just">
              <a:spcBef>
                <a:spcPts val="0"/>
              </a:spcBef>
              <a:spcAft>
                <a:spcPts val="0"/>
              </a:spcAft>
              <a:buNone/>
            </a:pPr>
            <a:r>
              <a:rPr b="1" i="0" lang="en-US" sz="3000" u="none" cap="none" strike="noStrike">
                <a:solidFill>
                  <a:schemeClr val="dk1"/>
                </a:solidFill>
                <a:latin typeface="Calibri"/>
                <a:ea typeface="Calibri"/>
                <a:cs typeface="Calibri"/>
                <a:sym typeface="Calibri"/>
              </a:rPr>
              <a:t>      Xúc động trước cái chết của em, học sinh thành phố Hi-rô-si-ma đã quyên góp tiền xây một tượng đài tưởng nhớ những nạn nhân bị bom nguyên tử sát hại. Trên đỉnh tượng đài cao 9 mét là hình một bé gái giơ cao hai tay nâng một con sếu. Dưới tượng đài khắc dòng chữ: "Chúng tôi muốn thế giới này mãi mãi hòa bình".</a:t>
            </a:r>
            <a:endParaRPr/>
          </a:p>
          <a:p>
            <a:pPr indent="0" lvl="0" marL="0" marR="0" rtl="0" algn="just">
              <a:spcBef>
                <a:spcPts val="0"/>
              </a:spcBef>
              <a:spcAft>
                <a:spcPts val="0"/>
              </a:spcAft>
              <a:buNone/>
            </a:pPr>
            <a:r>
              <a:rPr b="1" i="0" lang="en-US" sz="3000" u="none" cap="none" strike="noStrike">
                <a:solidFill>
                  <a:schemeClr val="dk1"/>
                </a:solidFill>
                <a:latin typeface="Calibri"/>
                <a:ea typeface="Calibri"/>
                <a:cs typeface="Calibri"/>
                <a:sym typeface="Calibri"/>
              </a:rPr>
              <a:t>                								</a:t>
            </a:r>
            <a:r>
              <a:rPr b="1" i="0" lang="en-US" sz="3000" u="none" cap="none" strike="noStrike">
                <a:solidFill>
                  <a:schemeClr val="dk1"/>
                </a:solidFill>
                <a:latin typeface="Times New Roman"/>
                <a:ea typeface="Times New Roman"/>
                <a:cs typeface="Times New Roman"/>
                <a:sym typeface="Times New Roman"/>
              </a:rPr>
              <a:t>Theo Những mẩu chuyện lịch sử thế giới</a:t>
            </a:r>
            <a:endParaRPr/>
          </a:p>
        </p:txBody>
      </p:sp>
      <p:pic>
        <p:nvPicPr>
          <p:cNvPr id="173" name="Google Shape;173;p6"/>
          <p:cNvPicPr preferRelativeResize="0"/>
          <p:nvPr/>
        </p:nvPicPr>
        <p:blipFill rotWithShape="1">
          <a:blip r:embed="rId8">
            <a:alphaModFix/>
          </a:blip>
          <a:srcRect b="0" l="0" r="0" t="0"/>
          <a:stretch/>
        </p:blipFill>
        <p:spPr>
          <a:xfrm>
            <a:off x="152400" y="168134"/>
            <a:ext cx="1836241" cy="1836241"/>
          </a:xfrm>
          <a:prstGeom prst="ellipse">
            <a:avLst/>
          </a:prstGeom>
          <a:noFill/>
          <a:ln>
            <a:noFill/>
          </a:ln>
        </p:spPr>
      </p:pic>
      <p:pic>
        <p:nvPicPr>
          <p:cNvPr id="174" name="Google Shape;174;p6"/>
          <p:cNvPicPr preferRelativeResize="0"/>
          <p:nvPr/>
        </p:nvPicPr>
        <p:blipFill rotWithShape="1">
          <a:blip r:embed="rId9">
            <a:alphaModFix/>
          </a:blip>
          <a:srcRect b="0" l="0" r="0" t="0"/>
          <a:stretch/>
        </p:blipFill>
        <p:spPr>
          <a:xfrm>
            <a:off x="5376192" y="-297003"/>
            <a:ext cx="7407282" cy="2456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178" name="Shape 178"/>
        <p:cNvGrpSpPr/>
        <p:nvPr/>
      </p:nvGrpSpPr>
      <p:grpSpPr>
        <a:xfrm>
          <a:off x="0" y="0"/>
          <a:ext cx="0" cy="0"/>
          <a:chOff x="0" y="0"/>
          <a:chExt cx="0" cy="0"/>
        </a:xfrm>
      </p:grpSpPr>
      <p:pic>
        <p:nvPicPr>
          <p:cNvPr id="179" name="Google Shape;179;p7"/>
          <p:cNvPicPr preferRelativeResize="0"/>
          <p:nvPr/>
        </p:nvPicPr>
        <p:blipFill rotWithShape="1">
          <a:blip r:embed="rId3">
            <a:alphaModFix/>
          </a:blip>
          <a:srcRect b="0" l="0" r="0" t="0"/>
          <a:stretch/>
        </p:blipFill>
        <p:spPr>
          <a:xfrm rot="-1753416">
            <a:off x="-676804" y="5434830"/>
            <a:ext cx="2814434" cy="1975221"/>
          </a:xfrm>
          <a:prstGeom prst="rect">
            <a:avLst/>
          </a:prstGeom>
          <a:noFill/>
          <a:ln>
            <a:noFill/>
          </a:ln>
        </p:spPr>
      </p:pic>
      <p:pic>
        <p:nvPicPr>
          <p:cNvPr id="180" name="Google Shape;180;p7"/>
          <p:cNvPicPr preferRelativeResize="0"/>
          <p:nvPr/>
        </p:nvPicPr>
        <p:blipFill rotWithShape="1">
          <a:blip r:embed="rId4">
            <a:alphaModFix/>
          </a:blip>
          <a:srcRect b="0" l="0" r="0" t="0"/>
          <a:stretch/>
        </p:blipFill>
        <p:spPr>
          <a:xfrm rot="5400000">
            <a:off x="590345" y="2366502"/>
            <a:ext cx="1014668" cy="1060964"/>
          </a:xfrm>
          <a:prstGeom prst="rect">
            <a:avLst/>
          </a:prstGeom>
          <a:noFill/>
          <a:ln>
            <a:noFill/>
          </a:ln>
        </p:spPr>
      </p:pic>
      <p:grpSp>
        <p:nvGrpSpPr>
          <p:cNvPr id="181" name="Google Shape;181;p7"/>
          <p:cNvGrpSpPr/>
          <p:nvPr/>
        </p:nvGrpSpPr>
        <p:grpSpPr>
          <a:xfrm>
            <a:off x="1232111" y="3005217"/>
            <a:ext cx="8808724" cy="5667749"/>
            <a:chOff x="-3810" y="0"/>
            <a:chExt cx="1609267" cy="1813298"/>
          </a:xfrm>
        </p:grpSpPr>
        <p:sp>
          <p:nvSpPr>
            <p:cNvPr id="182" name="Google Shape;182;p7"/>
            <p:cNvSpPr/>
            <p:nvPr/>
          </p:nvSpPr>
          <p:spPr>
            <a:xfrm>
              <a:off x="10160" y="16510"/>
              <a:ext cx="1580057" cy="1786629"/>
            </a:xfrm>
            <a:custGeom>
              <a:rect b="b" l="l" r="r" t="t"/>
              <a:pathLst>
                <a:path extrusionOk="0" h="1786629" w="1580057">
                  <a:moveTo>
                    <a:pt x="1580057" y="1786629"/>
                  </a:moveTo>
                  <a:lnTo>
                    <a:pt x="0" y="1779009"/>
                  </a:lnTo>
                  <a:lnTo>
                    <a:pt x="0" y="632876"/>
                  </a:lnTo>
                  <a:lnTo>
                    <a:pt x="17780" y="19050"/>
                  </a:lnTo>
                  <a:lnTo>
                    <a:pt x="785719" y="0"/>
                  </a:lnTo>
                  <a:lnTo>
                    <a:pt x="1561007" y="5080"/>
                  </a:lnTo>
                  <a:close/>
                </a:path>
              </a:pathLst>
            </a:custGeom>
            <a:solidFill>
              <a:srgbClr val="FEF8F8"/>
            </a:solidFill>
            <a:ln>
              <a:noFill/>
            </a:ln>
          </p:spPr>
        </p:sp>
        <p:sp>
          <p:nvSpPr>
            <p:cNvPr id="183" name="Google Shape;183;p7"/>
            <p:cNvSpPr/>
            <p:nvPr/>
          </p:nvSpPr>
          <p:spPr>
            <a:xfrm>
              <a:off x="-3810" y="0"/>
              <a:ext cx="1609267" cy="1813298"/>
            </a:xfrm>
            <a:custGeom>
              <a:rect b="b" l="l" r="r" t="t"/>
              <a:pathLst>
                <a:path extrusionOk="0" h="1813298" w="1609267">
                  <a:moveTo>
                    <a:pt x="1574977" y="21590"/>
                  </a:moveTo>
                  <a:cubicBezTo>
                    <a:pt x="1576247" y="34290"/>
                    <a:pt x="1576247" y="44450"/>
                    <a:pt x="1577517" y="54610"/>
                  </a:cubicBezTo>
                  <a:cubicBezTo>
                    <a:pt x="1580057" y="90448"/>
                    <a:pt x="1581327" y="128251"/>
                    <a:pt x="1583867" y="164703"/>
                  </a:cubicBezTo>
                  <a:cubicBezTo>
                    <a:pt x="1583867" y="217357"/>
                    <a:pt x="1596567" y="1255578"/>
                    <a:pt x="1602917" y="1308231"/>
                  </a:cubicBezTo>
                  <a:cubicBezTo>
                    <a:pt x="1609267" y="1387887"/>
                    <a:pt x="1605457" y="1468892"/>
                    <a:pt x="1605457" y="1548547"/>
                  </a:cubicBezTo>
                  <a:cubicBezTo>
                    <a:pt x="1605457" y="1618752"/>
                    <a:pt x="1606727" y="1683557"/>
                    <a:pt x="1607997" y="1752338"/>
                  </a:cubicBezTo>
                  <a:cubicBezTo>
                    <a:pt x="1607997" y="1773928"/>
                    <a:pt x="1607997" y="1787898"/>
                    <a:pt x="1607997" y="1812028"/>
                  </a:cubicBezTo>
                  <a:cubicBezTo>
                    <a:pt x="1585137" y="1812028"/>
                    <a:pt x="1564817" y="1813298"/>
                    <a:pt x="1544838" y="1812028"/>
                  </a:cubicBezTo>
                  <a:cubicBezTo>
                    <a:pt x="1467713" y="1806948"/>
                    <a:pt x="1389401" y="1813298"/>
                    <a:pt x="1312276" y="1808218"/>
                  </a:cubicBezTo>
                  <a:cubicBezTo>
                    <a:pt x="1266000" y="1804408"/>
                    <a:pt x="1220912" y="1806948"/>
                    <a:pt x="1174637" y="1804408"/>
                  </a:cubicBezTo>
                  <a:cubicBezTo>
                    <a:pt x="1153279" y="1803138"/>
                    <a:pt x="1131921" y="1801868"/>
                    <a:pt x="1110563" y="1800598"/>
                  </a:cubicBezTo>
                  <a:cubicBezTo>
                    <a:pt x="1097511" y="1800598"/>
                    <a:pt x="1085646" y="1801868"/>
                    <a:pt x="1072594" y="1801868"/>
                  </a:cubicBezTo>
                  <a:cubicBezTo>
                    <a:pt x="1039371" y="1800598"/>
                    <a:pt x="948007" y="1801868"/>
                    <a:pt x="914783" y="1800598"/>
                  </a:cubicBezTo>
                  <a:cubicBezTo>
                    <a:pt x="891053" y="1799328"/>
                    <a:pt x="416435" y="1808218"/>
                    <a:pt x="392704" y="1806948"/>
                  </a:cubicBezTo>
                  <a:cubicBezTo>
                    <a:pt x="386772" y="1806948"/>
                    <a:pt x="379652" y="1808218"/>
                    <a:pt x="373720" y="1808218"/>
                  </a:cubicBezTo>
                  <a:cubicBezTo>
                    <a:pt x="359481" y="1808218"/>
                    <a:pt x="346429" y="1809488"/>
                    <a:pt x="332190" y="1809488"/>
                  </a:cubicBezTo>
                  <a:cubicBezTo>
                    <a:pt x="296594" y="1809488"/>
                    <a:pt x="262184" y="1808218"/>
                    <a:pt x="226588" y="1806948"/>
                  </a:cubicBezTo>
                  <a:cubicBezTo>
                    <a:pt x="205230" y="1805678"/>
                    <a:pt x="183873" y="1804408"/>
                    <a:pt x="163701" y="1803138"/>
                  </a:cubicBezTo>
                  <a:cubicBezTo>
                    <a:pt x="125732" y="1801868"/>
                    <a:pt x="87762" y="1800598"/>
                    <a:pt x="48260" y="1800598"/>
                  </a:cubicBezTo>
                  <a:cubicBezTo>
                    <a:pt x="38100" y="1800598"/>
                    <a:pt x="29210" y="1800598"/>
                    <a:pt x="19050" y="1799328"/>
                  </a:cubicBezTo>
                  <a:cubicBezTo>
                    <a:pt x="10160" y="1798058"/>
                    <a:pt x="5080" y="1791708"/>
                    <a:pt x="7620" y="1782818"/>
                  </a:cubicBezTo>
                  <a:cubicBezTo>
                    <a:pt x="16510" y="1751061"/>
                    <a:pt x="12700" y="1717309"/>
                    <a:pt x="11430" y="1682206"/>
                  </a:cubicBezTo>
                  <a:cubicBezTo>
                    <a:pt x="10160" y="1610652"/>
                    <a:pt x="6350" y="1540447"/>
                    <a:pt x="7620" y="1468892"/>
                  </a:cubicBezTo>
                  <a:cubicBezTo>
                    <a:pt x="5080" y="1379786"/>
                    <a:pt x="0" y="276761"/>
                    <a:pt x="7620" y="186305"/>
                  </a:cubicBezTo>
                  <a:cubicBezTo>
                    <a:pt x="8890" y="168754"/>
                    <a:pt x="7620" y="149852"/>
                    <a:pt x="8890" y="132301"/>
                  </a:cubicBezTo>
                  <a:cubicBezTo>
                    <a:pt x="10160" y="103949"/>
                    <a:pt x="12700" y="72897"/>
                    <a:pt x="13970" y="44450"/>
                  </a:cubicBezTo>
                  <a:cubicBezTo>
                    <a:pt x="13970" y="41910"/>
                    <a:pt x="15240" y="39370"/>
                    <a:pt x="16510" y="38100"/>
                  </a:cubicBezTo>
                  <a:cubicBezTo>
                    <a:pt x="38100" y="35560"/>
                    <a:pt x="58099" y="30480"/>
                    <a:pt x="77084" y="29210"/>
                  </a:cubicBezTo>
                  <a:cubicBezTo>
                    <a:pt x="109120" y="25400"/>
                    <a:pt x="141157" y="22860"/>
                    <a:pt x="174380" y="20320"/>
                  </a:cubicBezTo>
                  <a:cubicBezTo>
                    <a:pt x="196925" y="17780"/>
                    <a:pt x="219469" y="16510"/>
                    <a:pt x="240827" y="13970"/>
                  </a:cubicBezTo>
                  <a:cubicBezTo>
                    <a:pt x="262184" y="11430"/>
                    <a:pt x="284729" y="8890"/>
                    <a:pt x="306087" y="8890"/>
                  </a:cubicBezTo>
                  <a:cubicBezTo>
                    <a:pt x="329817" y="7620"/>
                    <a:pt x="353548" y="10160"/>
                    <a:pt x="377279" y="8890"/>
                  </a:cubicBezTo>
                  <a:cubicBezTo>
                    <a:pt x="406943" y="8890"/>
                    <a:pt x="944447" y="6350"/>
                    <a:pt x="974111" y="5080"/>
                  </a:cubicBezTo>
                  <a:cubicBezTo>
                    <a:pt x="1002588" y="3810"/>
                    <a:pt x="1031065" y="2540"/>
                    <a:pt x="1060728" y="2540"/>
                  </a:cubicBezTo>
                  <a:cubicBezTo>
                    <a:pt x="1109377" y="1270"/>
                    <a:pt x="1156838" y="0"/>
                    <a:pt x="1205487" y="0"/>
                  </a:cubicBezTo>
                  <a:cubicBezTo>
                    <a:pt x="1225658" y="0"/>
                    <a:pt x="1247016" y="2540"/>
                    <a:pt x="1267187" y="2540"/>
                  </a:cubicBezTo>
                  <a:cubicBezTo>
                    <a:pt x="1322955" y="3810"/>
                    <a:pt x="1379909" y="5080"/>
                    <a:pt x="1435676" y="7620"/>
                  </a:cubicBezTo>
                  <a:cubicBezTo>
                    <a:pt x="1465340" y="8890"/>
                    <a:pt x="1495003" y="12700"/>
                    <a:pt x="1524667" y="16510"/>
                  </a:cubicBezTo>
                  <a:cubicBezTo>
                    <a:pt x="1531786" y="16510"/>
                    <a:pt x="1538906" y="16510"/>
                    <a:pt x="1544838" y="16510"/>
                  </a:cubicBezTo>
                  <a:cubicBezTo>
                    <a:pt x="1555927" y="17780"/>
                    <a:pt x="1564817" y="20320"/>
                    <a:pt x="1574977" y="21590"/>
                  </a:cubicBezTo>
                  <a:close/>
                  <a:moveTo>
                    <a:pt x="1585137" y="1795519"/>
                  </a:moveTo>
                  <a:cubicBezTo>
                    <a:pt x="1586407" y="1779008"/>
                    <a:pt x="1587677" y="1766308"/>
                    <a:pt x="1587677" y="1753608"/>
                  </a:cubicBezTo>
                  <a:cubicBezTo>
                    <a:pt x="1586407" y="1676806"/>
                    <a:pt x="1585137" y="1605251"/>
                    <a:pt x="1585137" y="1528296"/>
                  </a:cubicBezTo>
                  <a:cubicBezTo>
                    <a:pt x="1585137" y="1493194"/>
                    <a:pt x="1587677" y="1458091"/>
                    <a:pt x="1586407" y="1422989"/>
                  </a:cubicBezTo>
                  <a:cubicBezTo>
                    <a:pt x="1586407" y="1390587"/>
                    <a:pt x="1585137" y="1356834"/>
                    <a:pt x="1583867" y="1324432"/>
                  </a:cubicBezTo>
                  <a:cubicBezTo>
                    <a:pt x="1578787" y="1274479"/>
                    <a:pt x="1567357" y="240308"/>
                    <a:pt x="1567357" y="190355"/>
                  </a:cubicBezTo>
                  <a:cubicBezTo>
                    <a:pt x="1564817" y="148502"/>
                    <a:pt x="1562277" y="105299"/>
                    <a:pt x="1559737" y="63500"/>
                  </a:cubicBezTo>
                  <a:cubicBezTo>
                    <a:pt x="1558467" y="44450"/>
                    <a:pt x="1557197" y="43180"/>
                    <a:pt x="1541279" y="41910"/>
                  </a:cubicBezTo>
                  <a:cubicBezTo>
                    <a:pt x="1537719" y="41910"/>
                    <a:pt x="1535346" y="41910"/>
                    <a:pt x="1531786" y="40640"/>
                  </a:cubicBezTo>
                  <a:cubicBezTo>
                    <a:pt x="1502123" y="36830"/>
                    <a:pt x="1471273" y="31750"/>
                    <a:pt x="1441609" y="30480"/>
                  </a:cubicBezTo>
                  <a:cubicBezTo>
                    <a:pt x="1369230" y="26670"/>
                    <a:pt x="1295664" y="25400"/>
                    <a:pt x="1223285" y="22860"/>
                  </a:cubicBezTo>
                  <a:cubicBezTo>
                    <a:pt x="1212606" y="22860"/>
                    <a:pt x="1200741" y="22860"/>
                    <a:pt x="1190062" y="22860"/>
                  </a:cubicBezTo>
                  <a:cubicBezTo>
                    <a:pt x="1172264" y="22860"/>
                    <a:pt x="1154465" y="22860"/>
                    <a:pt x="1137854" y="22860"/>
                  </a:cubicBezTo>
                  <a:cubicBezTo>
                    <a:pt x="1099884" y="22860"/>
                    <a:pt x="1061915" y="22860"/>
                    <a:pt x="1025132" y="24130"/>
                  </a:cubicBezTo>
                  <a:cubicBezTo>
                    <a:pt x="993095" y="25400"/>
                    <a:pt x="453218" y="29210"/>
                    <a:pt x="421181" y="29210"/>
                  </a:cubicBezTo>
                  <a:cubicBezTo>
                    <a:pt x="368973" y="29210"/>
                    <a:pt x="316765" y="26670"/>
                    <a:pt x="264558" y="33020"/>
                  </a:cubicBezTo>
                  <a:cubicBezTo>
                    <a:pt x="237267" y="36830"/>
                    <a:pt x="211163" y="36830"/>
                    <a:pt x="185059" y="38100"/>
                  </a:cubicBezTo>
                  <a:cubicBezTo>
                    <a:pt x="139970" y="41910"/>
                    <a:pt x="94882" y="45720"/>
                    <a:pt x="49530" y="50800"/>
                  </a:cubicBezTo>
                  <a:cubicBezTo>
                    <a:pt x="36830" y="50800"/>
                    <a:pt x="34290" y="53340"/>
                    <a:pt x="33020" y="68847"/>
                  </a:cubicBezTo>
                  <a:cubicBezTo>
                    <a:pt x="31750" y="93149"/>
                    <a:pt x="31750" y="117450"/>
                    <a:pt x="30480" y="141752"/>
                  </a:cubicBezTo>
                  <a:cubicBezTo>
                    <a:pt x="29210" y="182255"/>
                    <a:pt x="26670" y="221407"/>
                    <a:pt x="25400" y="261910"/>
                  </a:cubicBezTo>
                  <a:cubicBezTo>
                    <a:pt x="20320" y="305113"/>
                    <a:pt x="26670" y="1360885"/>
                    <a:pt x="29210" y="1404088"/>
                  </a:cubicBezTo>
                  <a:cubicBezTo>
                    <a:pt x="29210" y="1449991"/>
                    <a:pt x="29210" y="1497244"/>
                    <a:pt x="30480" y="1543147"/>
                  </a:cubicBezTo>
                  <a:cubicBezTo>
                    <a:pt x="30480" y="1576899"/>
                    <a:pt x="33020" y="1610652"/>
                    <a:pt x="33020" y="1644404"/>
                  </a:cubicBezTo>
                  <a:cubicBezTo>
                    <a:pt x="33020" y="1680857"/>
                    <a:pt x="33020" y="1717309"/>
                    <a:pt x="31750" y="1753608"/>
                  </a:cubicBezTo>
                  <a:cubicBezTo>
                    <a:pt x="31750" y="1757419"/>
                    <a:pt x="31750" y="1759958"/>
                    <a:pt x="31750" y="1763769"/>
                  </a:cubicBezTo>
                  <a:cubicBezTo>
                    <a:pt x="31750" y="1773928"/>
                    <a:pt x="35560" y="1777738"/>
                    <a:pt x="44450" y="1777738"/>
                  </a:cubicBezTo>
                  <a:cubicBezTo>
                    <a:pt x="60472" y="1777738"/>
                    <a:pt x="77084" y="1779008"/>
                    <a:pt x="92509" y="1779008"/>
                  </a:cubicBezTo>
                  <a:cubicBezTo>
                    <a:pt x="115053" y="1779008"/>
                    <a:pt x="138784" y="1776469"/>
                    <a:pt x="161328" y="1779008"/>
                  </a:cubicBezTo>
                  <a:cubicBezTo>
                    <a:pt x="198111" y="1782819"/>
                    <a:pt x="234894" y="1785358"/>
                    <a:pt x="271677" y="1784088"/>
                  </a:cubicBezTo>
                  <a:cubicBezTo>
                    <a:pt x="295408" y="1782819"/>
                    <a:pt x="317952" y="1785358"/>
                    <a:pt x="341683" y="1785358"/>
                  </a:cubicBezTo>
                  <a:cubicBezTo>
                    <a:pt x="376093" y="1785358"/>
                    <a:pt x="410502" y="1784088"/>
                    <a:pt x="444912" y="1785358"/>
                  </a:cubicBezTo>
                  <a:cubicBezTo>
                    <a:pt x="495934" y="1786628"/>
                    <a:pt x="1055982" y="1776469"/>
                    <a:pt x="1108190" y="1779008"/>
                  </a:cubicBezTo>
                  <a:cubicBezTo>
                    <a:pt x="1130735" y="1780278"/>
                    <a:pt x="1153279" y="1781548"/>
                    <a:pt x="1174637" y="1781548"/>
                  </a:cubicBezTo>
                  <a:cubicBezTo>
                    <a:pt x="1213793" y="1784088"/>
                    <a:pt x="1251762" y="1780278"/>
                    <a:pt x="1290918" y="1784088"/>
                  </a:cubicBezTo>
                  <a:cubicBezTo>
                    <a:pt x="1322955" y="1786628"/>
                    <a:pt x="1354991" y="1786628"/>
                    <a:pt x="1387028" y="1789169"/>
                  </a:cubicBezTo>
                  <a:cubicBezTo>
                    <a:pt x="1434490" y="1792978"/>
                    <a:pt x="1481951" y="1795519"/>
                    <a:pt x="1529413" y="1796788"/>
                  </a:cubicBezTo>
                  <a:cubicBezTo>
                    <a:pt x="1547211" y="1796789"/>
                    <a:pt x="1564817" y="1795519"/>
                    <a:pt x="1585137" y="1795519"/>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4" name="Google Shape;184;p7"/>
          <p:cNvPicPr preferRelativeResize="0"/>
          <p:nvPr/>
        </p:nvPicPr>
        <p:blipFill rotWithShape="1">
          <a:blip r:embed="rId5">
            <a:alphaModFix/>
          </a:blip>
          <a:srcRect b="0" l="0" r="0" t="0"/>
          <a:stretch/>
        </p:blipFill>
        <p:spPr>
          <a:xfrm>
            <a:off x="15976856" y="5538840"/>
            <a:ext cx="4243455" cy="4496377"/>
          </a:xfrm>
          <a:prstGeom prst="rect">
            <a:avLst/>
          </a:prstGeom>
          <a:noFill/>
          <a:ln>
            <a:noFill/>
          </a:ln>
        </p:spPr>
      </p:pic>
      <p:pic>
        <p:nvPicPr>
          <p:cNvPr id="185" name="Google Shape;185;p7"/>
          <p:cNvPicPr preferRelativeResize="0"/>
          <p:nvPr/>
        </p:nvPicPr>
        <p:blipFill rotWithShape="1">
          <a:blip r:embed="rId6">
            <a:alphaModFix/>
          </a:blip>
          <a:srcRect b="55189" l="41854" r="30886" t="0"/>
          <a:stretch/>
        </p:blipFill>
        <p:spPr>
          <a:xfrm>
            <a:off x="14919642" y="6889867"/>
            <a:ext cx="2863671" cy="3397133"/>
          </a:xfrm>
          <a:prstGeom prst="rect">
            <a:avLst/>
          </a:prstGeom>
          <a:noFill/>
          <a:ln>
            <a:noFill/>
          </a:ln>
        </p:spPr>
      </p:pic>
      <p:grpSp>
        <p:nvGrpSpPr>
          <p:cNvPr id="186" name="Google Shape;186;p7"/>
          <p:cNvGrpSpPr/>
          <p:nvPr/>
        </p:nvGrpSpPr>
        <p:grpSpPr>
          <a:xfrm>
            <a:off x="10299464" y="3043372"/>
            <a:ext cx="6646897" cy="5667749"/>
            <a:chOff x="-3810" y="0"/>
            <a:chExt cx="1609267" cy="1813298"/>
          </a:xfrm>
        </p:grpSpPr>
        <p:sp>
          <p:nvSpPr>
            <p:cNvPr id="187" name="Google Shape;187;p7"/>
            <p:cNvSpPr/>
            <p:nvPr/>
          </p:nvSpPr>
          <p:spPr>
            <a:xfrm>
              <a:off x="10160" y="16510"/>
              <a:ext cx="1580057" cy="1786629"/>
            </a:xfrm>
            <a:custGeom>
              <a:rect b="b" l="l" r="r" t="t"/>
              <a:pathLst>
                <a:path extrusionOk="0" h="1786629" w="1580057">
                  <a:moveTo>
                    <a:pt x="1580057" y="1786629"/>
                  </a:moveTo>
                  <a:lnTo>
                    <a:pt x="0" y="1779009"/>
                  </a:lnTo>
                  <a:lnTo>
                    <a:pt x="0" y="632876"/>
                  </a:lnTo>
                  <a:lnTo>
                    <a:pt x="17780" y="19050"/>
                  </a:lnTo>
                  <a:lnTo>
                    <a:pt x="785719" y="0"/>
                  </a:lnTo>
                  <a:lnTo>
                    <a:pt x="1561007" y="5080"/>
                  </a:lnTo>
                  <a:close/>
                </a:path>
              </a:pathLst>
            </a:custGeom>
            <a:solidFill>
              <a:srgbClr val="FEF8F8"/>
            </a:solidFill>
            <a:ln>
              <a:noFill/>
            </a:ln>
          </p:spPr>
        </p:sp>
        <p:sp>
          <p:nvSpPr>
            <p:cNvPr id="188" name="Google Shape;188;p7"/>
            <p:cNvSpPr/>
            <p:nvPr/>
          </p:nvSpPr>
          <p:spPr>
            <a:xfrm>
              <a:off x="-3810" y="0"/>
              <a:ext cx="1609267" cy="1813298"/>
            </a:xfrm>
            <a:custGeom>
              <a:rect b="b" l="l" r="r" t="t"/>
              <a:pathLst>
                <a:path extrusionOk="0" h="1813298" w="1609267">
                  <a:moveTo>
                    <a:pt x="1574977" y="21590"/>
                  </a:moveTo>
                  <a:cubicBezTo>
                    <a:pt x="1576247" y="34290"/>
                    <a:pt x="1576247" y="44450"/>
                    <a:pt x="1577517" y="54610"/>
                  </a:cubicBezTo>
                  <a:cubicBezTo>
                    <a:pt x="1580057" y="90448"/>
                    <a:pt x="1581327" y="128251"/>
                    <a:pt x="1583867" y="164703"/>
                  </a:cubicBezTo>
                  <a:cubicBezTo>
                    <a:pt x="1583867" y="217357"/>
                    <a:pt x="1596567" y="1255578"/>
                    <a:pt x="1602917" y="1308231"/>
                  </a:cubicBezTo>
                  <a:cubicBezTo>
                    <a:pt x="1609267" y="1387887"/>
                    <a:pt x="1605457" y="1468892"/>
                    <a:pt x="1605457" y="1548547"/>
                  </a:cubicBezTo>
                  <a:cubicBezTo>
                    <a:pt x="1605457" y="1618752"/>
                    <a:pt x="1606727" y="1683557"/>
                    <a:pt x="1607997" y="1752338"/>
                  </a:cubicBezTo>
                  <a:cubicBezTo>
                    <a:pt x="1607997" y="1773928"/>
                    <a:pt x="1607997" y="1787898"/>
                    <a:pt x="1607997" y="1812028"/>
                  </a:cubicBezTo>
                  <a:cubicBezTo>
                    <a:pt x="1585137" y="1812028"/>
                    <a:pt x="1564817" y="1813298"/>
                    <a:pt x="1544838" y="1812028"/>
                  </a:cubicBezTo>
                  <a:cubicBezTo>
                    <a:pt x="1467713" y="1806948"/>
                    <a:pt x="1389401" y="1813298"/>
                    <a:pt x="1312276" y="1808218"/>
                  </a:cubicBezTo>
                  <a:cubicBezTo>
                    <a:pt x="1266000" y="1804408"/>
                    <a:pt x="1220912" y="1806948"/>
                    <a:pt x="1174637" y="1804408"/>
                  </a:cubicBezTo>
                  <a:cubicBezTo>
                    <a:pt x="1153279" y="1803138"/>
                    <a:pt x="1131921" y="1801868"/>
                    <a:pt x="1110563" y="1800598"/>
                  </a:cubicBezTo>
                  <a:cubicBezTo>
                    <a:pt x="1097511" y="1800598"/>
                    <a:pt x="1085646" y="1801868"/>
                    <a:pt x="1072594" y="1801868"/>
                  </a:cubicBezTo>
                  <a:cubicBezTo>
                    <a:pt x="1039371" y="1800598"/>
                    <a:pt x="948007" y="1801868"/>
                    <a:pt x="914783" y="1800598"/>
                  </a:cubicBezTo>
                  <a:cubicBezTo>
                    <a:pt x="891053" y="1799328"/>
                    <a:pt x="416435" y="1808218"/>
                    <a:pt x="392704" y="1806948"/>
                  </a:cubicBezTo>
                  <a:cubicBezTo>
                    <a:pt x="386772" y="1806948"/>
                    <a:pt x="379652" y="1808218"/>
                    <a:pt x="373720" y="1808218"/>
                  </a:cubicBezTo>
                  <a:cubicBezTo>
                    <a:pt x="359481" y="1808218"/>
                    <a:pt x="346429" y="1809488"/>
                    <a:pt x="332190" y="1809488"/>
                  </a:cubicBezTo>
                  <a:cubicBezTo>
                    <a:pt x="296594" y="1809488"/>
                    <a:pt x="262184" y="1808218"/>
                    <a:pt x="226588" y="1806948"/>
                  </a:cubicBezTo>
                  <a:cubicBezTo>
                    <a:pt x="205230" y="1805678"/>
                    <a:pt x="183873" y="1804408"/>
                    <a:pt x="163701" y="1803138"/>
                  </a:cubicBezTo>
                  <a:cubicBezTo>
                    <a:pt x="125732" y="1801868"/>
                    <a:pt x="87762" y="1800598"/>
                    <a:pt x="48260" y="1800598"/>
                  </a:cubicBezTo>
                  <a:cubicBezTo>
                    <a:pt x="38100" y="1800598"/>
                    <a:pt x="29210" y="1800598"/>
                    <a:pt x="19050" y="1799328"/>
                  </a:cubicBezTo>
                  <a:cubicBezTo>
                    <a:pt x="10160" y="1798058"/>
                    <a:pt x="5080" y="1791708"/>
                    <a:pt x="7620" y="1782818"/>
                  </a:cubicBezTo>
                  <a:cubicBezTo>
                    <a:pt x="16510" y="1751061"/>
                    <a:pt x="12700" y="1717309"/>
                    <a:pt x="11430" y="1682206"/>
                  </a:cubicBezTo>
                  <a:cubicBezTo>
                    <a:pt x="10160" y="1610652"/>
                    <a:pt x="6350" y="1540447"/>
                    <a:pt x="7620" y="1468892"/>
                  </a:cubicBezTo>
                  <a:cubicBezTo>
                    <a:pt x="5080" y="1379786"/>
                    <a:pt x="0" y="276761"/>
                    <a:pt x="7620" y="186305"/>
                  </a:cubicBezTo>
                  <a:cubicBezTo>
                    <a:pt x="8890" y="168754"/>
                    <a:pt x="7620" y="149852"/>
                    <a:pt x="8890" y="132301"/>
                  </a:cubicBezTo>
                  <a:cubicBezTo>
                    <a:pt x="10160" y="103949"/>
                    <a:pt x="12700" y="72897"/>
                    <a:pt x="13970" y="44450"/>
                  </a:cubicBezTo>
                  <a:cubicBezTo>
                    <a:pt x="13970" y="41910"/>
                    <a:pt x="15240" y="39370"/>
                    <a:pt x="16510" y="38100"/>
                  </a:cubicBezTo>
                  <a:cubicBezTo>
                    <a:pt x="38100" y="35560"/>
                    <a:pt x="58099" y="30480"/>
                    <a:pt x="77084" y="29210"/>
                  </a:cubicBezTo>
                  <a:cubicBezTo>
                    <a:pt x="109120" y="25400"/>
                    <a:pt x="141157" y="22860"/>
                    <a:pt x="174380" y="20320"/>
                  </a:cubicBezTo>
                  <a:cubicBezTo>
                    <a:pt x="196925" y="17780"/>
                    <a:pt x="219469" y="16510"/>
                    <a:pt x="240827" y="13970"/>
                  </a:cubicBezTo>
                  <a:cubicBezTo>
                    <a:pt x="262184" y="11430"/>
                    <a:pt x="284729" y="8890"/>
                    <a:pt x="306087" y="8890"/>
                  </a:cubicBezTo>
                  <a:cubicBezTo>
                    <a:pt x="329817" y="7620"/>
                    <a:pt x="353548" y="10160"/>
                    <a:pt x="377279" y="8890"/>
                  </a:cubicBezTo>
                  <a:cubicBezTo>
                    <a:pt x="406943" y="8890"/>
                    <a:pt x="944447" y="6350"/>
                    <a:pt x="974111" y="5080"/>
                  </a:cubicBezTo>
                  <a:cubicBezTo>
                    <a:pt x="1002588" y="3810"/>
                    <a:pt x="1031065" y="2540"/>
                    <a:pt x="1060728" y="2540"/>
                  </a:cubicBezTo>
                  <a:cubicBezTo>
                    <a:pt x="1109377" y="1270"/>
                    <a:pt x="1156838" y="0"/>
                    <a:pt x="1205487" y="0"/>
                  </a:cubicBezTo>
                  <a:cubicBezTo>
                    <a:pt x="1225658" y="0"/>
                    <a:pt x="1247016" y="2540"/>
                    <a:pt x="1267187" y="2540"/>
                  </a:cubicBezTo>
                  <a:cubicBezTo>
                    <a:pt x="1322955" y="3810"/>
                    <a:pt x="1379909" y="5080"/>
                    <a:pt x="1435676" y="7620"/>
                  </a:cubicBezTo>
                  <a:cubicBezTo>
                    <a:pt x="1465340" y="8890"/>
                    <a:pt x="1495003" y="12700"/>
                    <a:pt x="1524667" y="16510"/>
                  </a:cubicBezTo>
                  <a:cubicBezTo>
                    <a:pt x="1531786" y="16510"/>
                    <a:pt x="1538906" y="16510"/>
                    <a:pt x="1544838" y="16510"/>
                  </a:cubicBezTo>
                  <a:cubicBezTo>
                    <a:pt x="1555927" y="17780"/>
                    <a:pt x="1564817" y="20320"/>
                    <a:pt x="1574977" y="21590"/>
                  </a:cubicBezTo>
                  <a:close/>
                  <a:moveTo>
                    <a:pt x="1585137" y="1795519"/>
                  </a:moveTo>
                  <a:cubicBezTo>
                    <a:pt x="1586407" y="1779008"/>
                    <a:pt x="1587677" y="1766308"/>
                    <a:pt x="1587677" y="1753608"/>
                  </a:cubicBezTo>
                  <a:cubicBezTo>
                    <a:pt x="1586407" y="1676806"/>
                    <a:pt x="1585137" y="1605251"/>
                    <a:pt x="1585137" y="1528296"/>
                  </a:cubicBezTo>
                  <a:cubicBezTo>
                    <a:pt x="1585137" y="1493194"/>
                    <a:pt x="1587677" y="1458091"/>
                    <a:pt x="1586407" y="1422989"/>
                  </a:cubicBezTo>
                  <a:cubicBezTo>
                    <a:pt x="1586407" y="1390587"/>
                    <a:pt x="1585137" y="1356834"/>
                    <a:pt x="1583867" y="1324432"/>
                  </a:cubicBezTo>
                  <a:cubicBezTo>
                    <a:pt x="1578787" y="1274479"/>
                    <a:pt x="1567357" y="240308"/>
                    <a:pt x="1567357" y="190355"/>
                  </a:cubicBezTo>
                  <a:cubicBezTo>
                    <a:pt x="1564817" y="148502"/>
                    <a:pt x="1562277" y="105299"/>
                    <a:pt x="1559737" y="63500"/>
                  </a:cubicBezTo>
                  <a:cubicBezTo>
                    <a:pt x="1558467" y="44450"/>
                    <a:pt x="1557197" y="43180"/>
                    <a:pt x="1541279" y="41910"/>
                  </a:cubicBezTo>
                  <a:cubicBezTo>
                    <a:pt x="1537719" y="41910"/>
                    <a:pt x="1535346" y="41910"/>
                    <a:pt x="1531786" y="40640"/>
                  </a:cubicBezTo>
                  <a:cubicBezTo>
                    <a:pt x="1502123" y="36830"/>
                    <a:pt x="1471273" y="31750"/>
                    <a:pt x="1441609" y="30480"/>
                  </a:cubicBezTo>
                  <a:cubicBezTo>
                    <a:pt x="1369230" y="26670"/>
                    <a:pt x="1295664" y="25400"/>
                    <a:pt x="1223285" y="22860"/>
                  </a:cubicBezTo>
                  <a:cubicBezTo>
                    <a:pt x="1212606" y="22860"/>
                    <a:pt x="1200741" y="22860"/>
                    <a:pt x="1190062" y="22860"/>
                  </a:cubicBezTo>
                  <a:cubicBezTo>
                    <a:pt x="1172264" y="22860"/>
                    <a:pt x="1154465" y="22860"/>
                    <a:pt x="1137854" y="22860"/>
                  </a:cubicBezTo>
                  <a:cubicBezTo>
                    <a:pt x="1099884" y="22860"/>
                    <a:pt x="1061915" y="22860"/>
                    <a:pt x="1025132" y="24130"/>
                  </a:cubicBezTo>
                  <a:cubicBezTo>
                    <a:pt x="993095" y="25400"/>
                    <a:pt x="453218" y="29210"/>
                    <a:pt x="421181" y="29210"/>
                  </a:cubicBezTo>
                  <a:cubicBezTo>
                    <a:pt x="368973" y="29210"/>
                    <a:pt x="316765" y="26670"/>
                    <a:pt x="264558" y="33020"/>
                  </a:cubicBezTo>
                  <a:cubicBezTo>
                    <a:pt x="237267" y="36830"/>
                    <a:pt x="211163" y="36830"/>
                    <a:pt x="185059" y="38100"/>
                  </a:cubicBezTo>
                  <a:cubicBezTo>
                    <a:pt x="139970" y="41910"/>
                    <a:pt x="94882" y="45720"/>
                    <a:pt x="49530" y="50800"/>
                  </a:cubicBezTo>
                  <a:cubicBezTo>
                    <a:pt x="36830" y="50800"/>
                    <a:pt x="34290" y="53340"/>
                    <a:pt x="33020" y="68847"/>
                  </a:cubicBezTo>
                  <a:cubicBezTo>
                    <a:pt x="31750" y="93149"/>
                    <a:pt x="31750" y="117450"/>
                    <a:pt x="30480" y="141752"/>
                  </a:cubicBezTo>
                  <a:cubicBezTo>
                    <a:pt x="29210" y="182255"/>
                    <a:pt x="26670" y="221407"/>
                    <a:pt x="25400" y="261910"/>
                  </a:cubicBezTo>
                  <a:cubicBezTo>
                    <a:pt x="20320" y="305113"/>
                    <a:pt x="26670" y="1360885"/>
                    <a:pt x="29210" y="1404088"/>
                  </a:cubicBezTo>
                  <a:cubicBezTo>
                    <a:pt x="29210" y="1449991"/>
                    <a:pt x="29210" y="1497244"/>
                    <a:pt x="30480" y="1543147"/>
                  </a:cubicBezTo>
                  <a:cubicBezTo>
                    <a:pt x="30480" y="1576899"/>
                    <a:pt x="33020" y="1610652"/>
                    <a:pt x="33020" y="1644404"/>
                  </a:cubicBezTo>
                  <a:cubicBezTo>
                    <a:pt x="33020" y="1680857"/>
                    <a:pt x="33020" y="1717309"/>
                    <a:pt x="31750" y="1753608"/>
                  </a:cubicBezTo>
                  <a:cubicBezTo>
                    <a:pt x="31750" y="1757419"/>
                    <a:pt x="31750" y="1759958"/>
                    <a:pt x="31750" y="1763769"/>
                  </a:cubicBezTo>
                  <a:cubicBezTo>
                    <a:pt x="31750" y="1773928"/>
                    <a:pt x="35560" y="1777738"/>
                    <a:pt x="44450" y="1777738"/>
                  </a:cubicBezTo>
                  <a:cubicBezTo>
                    <a:pt x="60472" y="1777738"/>
                    <a:pt x="77084" y="1779008"/>
                    <a:pt x="92509" y="1779008"/>
                  </a:cubicBezTo>
                  <a:cubicBezTo>
                    <a:pt x="115053" y="1779008"/>
                    <a:pt x="138784" y="1776469"/>
                    <a:pt x="161328" y="1779008"/>
                  </a:cubicBezTo>
                  <a:cubicBezTo>
                    <a:pt x="198111" y="1782819"/>
                    <a:pt x="234894" y="1785358"/>
                    <a:pt x="271677" y="1784088"/>
                  </a:cubicBezTo>
                  <a:cubicBezTo>
                    <a:pt x="295408" y="1782819"/>
                    <a:pt x="317952" y="1785358"/>
                    <a:pt x="341683" y="1785358"/>
                  </a:cubicBezTo>
                  <a:cubicBezTo>
                    <a:pt x="376093" y="1785358"/>
                    <a:pt x="410502" y="1784088"/>
                    <a:pt x="444912" y="1785358"/>
                  </a:cubicBezTo>
                  <a:cubicBezTo>
                    <a:pt x="495934" y="1786628"/>
                    <a:pt x="1055982" y="1776469"/>
                    <a:pt x="1108190" y="1779008"/>
                  </a:cubicBezTo>
                  <a:cubicBezTo>
                    <a:pt x="1130735" y="1780278"/>
                    <a:pt x="1153279" y="1781548"/>
                    <a:pt x="1174637" y="1781548"/>
                  </a:cubicBezTo>
                  <a:cubicBezTo>
                    <a:pt x="1213793" y="1784088"/>
                    <a:pt x="1251762" y="1780278"/>
                    <a:pt x="1290918" y="1784088"/>
                  </a:cubicBezTo>
                  <a:cubicBezTo>
                    <a:pt x="1322955" y="1786628"/>
                    <a:pt x="1354991" y="1786628"/>
                    <a:pt x="1387028" y="1789169"/>
                  </a:cubicBezTo>
                  <a:cubicBezTo>
                    <a:pt x="1434490" y="1792978"/>
                    <a:pt x="1481951" y="1795519"/>
                    <a:pt x="1529413" y="1796788"/>
                  </a:cubicBezTo>
                  <a:cubicBezTo>
                    <a:pt x="1547211" y="1796789"/>
                    <a:pt x="1564817" y="1795519"/>
                    <a:pt x="1585137" y="1795519"/>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9" name="Google Shape;189;p7"/>
          <p:cNvPicPr preferRelativeResize="0"/>
          <p:nvPr/>
        </p:nvPicPr>
        <p:blipFill rotWithShape="1">
          <a:blip r:embed="rId7">
            <a:alphaModFix/>
          </a:blip>
          <a:srcRect b="0" l="0" r="0" t="0"/>
          <a:stretch/>
        </p:blipFill>
        <p:spPr>
          <a:xfrm>
            <a:off x="-397716" y="591550"/>
            <a:ext cx="2256257" cy="437150"/>
          </a:xfrm>
          <a:prstGeom prst="rect">
            <a:avLst/>
          </a:prstGeom>
          <a:noFill/>
          <a:ln>
            <a:noFill/>
          </a:ln>
        </p:spPr>
      </p:pic>
      <p:sp>
        <p:nvSpPr>
          <p:cNvPr id="190" name="Google Shape;190;p7"/>
          <p:cNvSpPr/>
          <p:nvPr/>
        </p:nvSpPr>
        <p:spPr>
          <a:xfrm>
            <a:off x="10605383" y="3589611"/>
            <a:ext cx="1129097" cy="1129097"/>
          </a:xfrm>
          <a:prstGeom prst="ellipse">
            <a:avLst/>
          </a:prstGeom>
          <a:solidFill>
            <a:srgbClr val="FCD7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91" name="Google Shape;191;p7"/>
          <p:cNvPicPr preferRelativeResize="0"/>
          <p:nvPr/>
        </p:nvPicPr>
        <p:blipFill rotWithShape="1">
          <a:blip r:embed="rId8">
            <a:alphaModFix/>
          </a:blip>
          <a:srcRect b="0" l="0" r="0" t="0"/>
          <a:stretch/>
        </p:blipFill>
        <p:spPr>
          <a:xfrm rot="-823767">
            <a:off x="9485449" y="7984592"/>
            <a:ext cx="1173718" cy="1096892"/>
          </a:xfrm>
          <a:prstGeom prst="rect">
            <a:avLst/>
          </a:prstGeom>
          <a:noFill/>
          <a:ln>
            <a:noFill/>
          </a:ln>
        </p:spPr>
      </p:pic>
      <p:sp>
        <p:nvSpPr>
          <p:cNvPr id="192" name="Google Shape;192;p7"/>
          <p:cNvSpPr txBox="1"/>
          <p:nvPr/>
        </p:nvSpPr>
        <p:spPr>
          <a:xfrm>
            <a:off x="10968249" y="3557525"/>
            <a:ext cx="4941293" cy="98636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4400" u="none" cap="none" strike="noStrike">
                <a:solidFill>
                  <a:schemeClr val="dk1"/>
                </a:solidFill>
                <a:latin typeface="Times New Roman"/>
                <a:ea typeface="Times New Roman"/>
                <a:cs typeface="Times New Roman"/>
                <a:sym typeface="Times New Roman"/>
              </a:rPr>
              <a:t>1    Luyện đọc</a:t>
            </a:r>
            <a:endParaRPr b="1" i="0" sz="4400" u="none" cap="none" strike="noStrike">
              <a:solidFill>
                <a:schemeClr val="dk1"/>
              </a:solidFill>
              <a:latin typeface="Times New Roman"/>
              <a:ea typeface="Times New Roman"/>
              <a:cs typeface="Times New Roman"/>
              <a:sym typeface="Times New Roman"/>
            </a:endParaRPr>
          </a:p>
        </p:txBody>
      </p:sp>
      <p:sp>
        <p:nvSpPr>
          <p:cNvPr id="193" name="Google Shape;193;p7"/>
          <p:cNvSpPr/>
          <p:nvPr/>
        </p:nvSpPr>
        <p:spPr>
          <a:xfrm>
            <a:off x="10651918" y="5038519"/>
            <a:ext cx="1129097" cy="1129097"/>
          </a:xfrm>
          <a:prstGeom prst="ellipse">
            <a:avLst/>
          </a:prstGeom>
          <a:solidFill>
            <a:srgbClr val="FCD7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4" name="Google Shape;194;p7"/>
          <p:cNvSpPr txBox="1"/>
          <p:nvPr/>
        </p:nvSpPr>
        <p:spPr>
          <a:xfrm>
            <a:off x="10971540" y="5035807"/>
            <a:ext cx="5582279" cy="98636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4400" u="none" cap="none" strike="noStrike">
                <a:solidFill>
                  <a:schemeClr val="dk1"/>
                </a:solidFill>
                <a:latin typeface="Times New Roman"/>
                <a:ea typeface="Times New Roman"/>
                <a:cs typeface="Times New Roman"/>
                <a:sym typeface="Times New Roman"/>
              </a:rPr>
              <a:t>2    Tìm hiểu bài</a:t>
            </a:r>
            <a:endParaRPr b="1" i="0" sz="4400" u="none" cap="none" strike="noStrike">
              <a:solidFill>
                <a:schemeClr val="dk1"/>
              </a:solidFill>
              <a:latin typeface="Times New Roman"/>
              <a:ea typeface="Times New Roman"/>
              <a:cs typeface="Times New Roman"/>
              <a:sym typeface="Times New Roman"/>
            </a:endParaRPr>
          </a:p>
        </p:txBody>
      </p:sp>
      <p:sp>
        <p:nvSpPr>
          <p:cNvPr id="195" name="Google Shape;195;p7"/>
          <p:cNvSpPr/>
          <p:nvPr/>
        </p:nvSpPr>
        <p:spPr>
          <a:xfrm>
            <a:off x="10704533" y="6487877"/>
            <a:ext cx="1129097" cy="1129097"/>
          </a:xfrm>
          <a:prstGeom prst="ellipse">
            <a:avLst/>
          </a:prstGeom>
          <a:solidFill>
            <a:srgbClr val="FCD7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6" name="Google Shape;196;p7"/>
          <p:cNvSpPr txBox="1"/>
          <p:nvPr/>
        </p:nvSpPr>
        <p:spPr>
          <a:xfrm>
            <a:off x="11086413" y="6441811"/>
            <a:ext cx="6057278" cy="98636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4400" u="none" cap="none" strike="noStrike">
                <a:solidFill>
                  <a:schemeClr val="dk1"/>
                </a:solidFill>
                <a:latin typeface="Times New Roman"/>
                <a:ea typeface="Times New Roman"/>
                <a:cs typeface="Times New Roman"/>
                <a:sym typeface="Times New Roman"/>
              </a:rPr>
              <a:t>3    Luyện đọc hay</a:t>
            </a:r>
            <a:endParaRPr/>
          </a:p>
        </p:txBody>
      </p:sp>
      <p:pic>
        <p:nvPicPr>
          <p:cNvPr descr="Trả lời câu hỏi bài Những con sếu bằng giấy | Hướng dẫn chi tiết từng câu  hỏi bài Những con sếu bằng giấy" id="197" name="Google Shape;197;p7"/>
          <p:cNvPicPr preferRelativeResize="0"/>
          <p:nvPr/>
        </p:nvPicPr>
        <p:blipFill rotWithShape="1">
          <a:blip r:embed="rId9">
            <a:alphaModFix/>
          </a:blip>
          <a:srcRect b="0" l="0" r="0" t="0"/>
          <a:stretch/>
        </p:blipFill>
        <p:spPr>
          <a:xfrm>
            <a:off x="1575977" y="3345176"/>
            <a:ext cx="8055533" cy="5038852"/>
          </a:xfrm>
          <a:prstGeom prst="rect">
            <a:avLst/>
          </a:prstGeom>
          <a:noFill/>
          <a:ln>
            <a:noFill/>
          </a:ln>
        </p:spPr>
      </p:pic>
      <p:pic>
        <p:nvPicPr>
          <p:cNvPr id="198" name="Google Shape;198;p7"/>
          <p:cNvPicPr preferRelativeResize="0"/>
          <p:nvPr/>
        </p:nvPicPr>
        <p:blipFill rotWithShape="1">
          <a:blip r:embed="rId10">
            <a:alphaModFix/>
          </a:blip>
          <a:srcRect b="0" l="0" r="0" t="0"/>
          <a:stretch/>
        </p:blipFill>
        <p:spPr>
          <a:xfrm>
            <a:off x="13976578" y="1126952"/>
            <a:ext cx="4071696" cy="4008924"/>
          </a:xfrm>
          <a:prstGeom prst="rect">
            <a:avLst/>
          </a:prstGeom>
          <a:noFill/>
          <a:ln>
            <a:noFill/>
          </a:ln>
        </p:spPr>
      </p:pic>
      <p:pic>
        <p:nvPicPr>
          <p:cNvPr id="199" name="Google Shape;199;p7"/>
          <p:cNvPicPr preferRelativeResize="0"/>
          <p:nvPr/>
        </p:nvPicPr>
        <p:blipFill rotWithShape="1">
          <a:blip r:embed="rId11">
            <a:alphaModFix/>
          </a:blip>
          <a:srcRect b="0" l="0" r="0" t="0"/>
          <a:stretch/>
        </p:blipFill>
        <p:spPr>
          <a:xfrm>
            <a:off x="152400" y="168134"/>
            <a:ext cx="1836241" cy="1836241"/>
          </a:xfrm>
          <a:prstGeom prst="ellipse">
            <a:avLst/>
          </a:prstGeom>
          <a:noFill/>
          <a:ln>
            <a:noFill/>
          </a:ln>
        </p:spPr>
      </p:pic>
      <p:pic>
        <p:nvPicPr>
          <p:cNvPr id="200" name="Google Shape;200;p7"/>
          <p:cNvPicPr preferRelativeResize="0"/>
          <p:nvPr/>
        </p:nvPicPr>
        <p:blipFill rotWithShape="1">
          <a:blip r:embed="rId12">
            <a:alphaModFix/>
          </a:blip>
          <a:srcRect b="0" l="0" r="0" t="0"/>
          <a:stretch/>
        </p:blipFill>
        <p:spPr>
          <a:xfrm>
            <a:off x="5376192" y="-297003"/>
            <a:ext cx="7407282" cy="2456901"/>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2000"/>
                                        <p:tgtEl>
                                          <p:spTgt spid="186"/>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2000"/>
                                        <p:tgtEl>
                                          <p:spTgt spid="190"/>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20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2000"/>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20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20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200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500"/>
                                        <p:tgtEl>
                                          <p:spTgt spid="186"/>
                                        </p:tgtEl>
                                        <p:attrNameLst>
                                          <p:attrName>ppt_w</p:attrName>
                                        </p:attrNameLst>
                                      </p:cBhvr>
                                      <p:tavLst>
                                        <p:tav fmla="" tm="0">
                                          <p:val>
                                            <p:strVal val="0"/>
                                          </p:val>
                                        </p:tav>
                                        <p:tav fmla="" tm="100000">
                                          <p:val>
                                            <p:strVal val="#ppt_w"/>
                                          </p:val>
                                        </p:tav>
                                      </p:tavLst>
                                    </p:anim>
                                    <p:anim calcmode="lin" valueType="num">
                                      <p:cBhvr additive="base">
                                        <p:cTn dur="500"/>
                                        <p:tgtEl>
                                          <p:spTgt spid="18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90"/>
                                        </p:tgtEl>
                                        <p:attrNameLst>
                                          <p:attrName>style.visibility</p:attrName>
                                        </p:attrNameLst>
                                      </p:cBhvr>
                                      <p:to>
                                        <p:strVal val="visible"/>
                                      </p:to>
                                    </p:set>
                                    <p:anim calcmode="lin" valueType="num">
                                      <p:cBhvr additive="base">
                                        <p:cTn dur="500"/>
                                        <p:tgtEl>
                                          <p:spTgt spid="190"/>
                                        </p:tgtEl>
                                        <p:attrNameLst>
                                          <p:attrName>ppt_w</p:attrName>
                                        </p:attrNameLst>
                                      </p:cBhvr>
                                      <p:tavLst>
                                        <p:tav fmla="" tm="0">
                                          <p:val>
                                            <p:strVal val="0"/>
                                          </p:val>
                                        </p:tav>
                                        <p:tav fmla="" tm="100000">
                                          <p:val>
                                            <p:strVal val="#ppt_w"/>
                                          </p:val>
                                        </p:tav>
                                      </p:tavLst>
                                    </p:anim>
                                    <p:anim calcmode="lin" valueType="num">
                                      <p:cBhvr additive="base">
                                        <p:cTn dur="500"/>
                                        <p:tgtEl>
                                          <p:spTgt spid="19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additive="base">
                                        <p:cTn dur="500"/>
                                        <p:tgtEl>
                                          <p:spTgt spid="192"/>
                                        </p:tgtEl>
                                        <p:attrNameLst>
                                          <p:attrName>ppt_w</p:attrName>
                                        </p:attrNameLst>
                                      </p:cBhvr>
                                      <p:tavLst>
                                        <p:tav fmla="" tm="0">
                                          <p:val>
                                            <p:strVal val="0"/>
                                          </p:val>
                                        </p:tav>
                                        <p:tav fmla="" tm="100000">
                                          <p:val>
                                            <p:strVal val="#ppt_w"/>
                                          </p:val>
                                        </p:tav>
                                      </p:tavLst>
                                    </p:anim>
                                    <p:anim calcmode="lin" valueType="num">
                                      <p:cBhvr additive="base">
                                        <p:cTn dur="500"/>
                                        <p:tgtEl>
                                          <p:spTgt spid="19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500"/>
                                        <p:tgtEl>
                                          <p:spTgt spid="193"/>
                                        </p:tgtEl>
                                        <p:attrNameLst>
                                          <p:attrName>ppt_w</p:attrName>
                                        </p:attrNameLst>
                                      </p:cBhvr>
                                      <p:tavLst>
                                        <p:tav fmla="" tm="0">
                                          <p:val>
                                            <p:strVal val="0"/>
                                          </p:val>
                                        </p:tav>
                                        <p:tav fmla="" tm="100000">
                                          <p:val>
                                            <p:strVal val="#ppt_w"/>
                                          </p:val>
                                        </p:tav>
                                      </p:tavLst>
                                    </p:anim>
                                    <p:anim calcmode="lin" valueType="num">
                                      <p:cBhvr additive="base">
                                        <p:cTn dur="500"/>
                                        <p:tgtEl>
                                          <p:spTgt spid="19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94"/>
                                        </p:tgtEl>
                                        <p:attrNameLst>
                                          <p:attrName>style.visibility</p:attrName>
                                        </p:attrNameLst>
                                      </p:cBhvr>
                                      <p:to>
                                        <p:strVal val="visible"/>
                                      </p:to>
                                    </p:set>
                                    <p:anim calcmode="lin" valueType="num">
                                      <p:cBhvr additive="base">
                                        <p:cTn dur="500"/>
                                        <p:tgtEl>
                                          <p:spTgt spid="194"/>
                                        </p:tgtEl>
                                        <p:attrNameLst>
                                          <p:attrName>ppt_w</p:attrName>
                                        </p:attrNameLst>
                                      </p:cBhvr>
                                      <p:tavLst>
                                        <p:tav fmla="" tm="0">
                                          <p:val>
                                            <p:strVal val="0"/>
                                          </p:val>
                                        </p:tav>
                                        <p:tav fmla="" tm="100000">
                                          <p:val>
                                            <p:strVal val="#ppt_w"/>
                                          </p:val>
                                        </p:tav>
                                      </p:tavLst>
                                    </p:anim>
                                    <p:anim calcmode="lin" valueType="num">
                                      <p:cBhvr additive="base">
                                        <p:cTn dur="500"/>
                                        <p:tgtEl>
                                          <p:spTgt spid="19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95"/>
                                        </p:tgtEl>
                                        <p:attrNameLst>
                                          <p:attrName>style.visibility</p:attrName>
                                        </p:attrNameLst>
                                      </p:cBhvr>
                                      <p:to>
                                        <p:strVal val="visible"/>
                                      </p:to>
                                    </p:set>
                                    <p:anim calcmode="lin" valueType="num">
                                      <p:cBhvr additive="base">
                                        <p:cTn dur="500"/>
                                        <p:tgtEl>
                                          <p:spTgt spid="195"/>
                                        </p:tgtEl>
                                        <p:attrNameLst>
                                          <p:attrName>ppt_w</p:attrName>
                                        </p:attrNameLst>
                                      </p:cBhvr>
                                      <p:tavLst>
                                        <p:tav fmla="" tm="0">
                                          <p:val>
                                            <p:strVal val="0"/>
                                          </p:val>
                                        </p:tav>
                                        <p:tav fmla="" tm="100000">
                                          <p:val>
                                            <p:strVal val="#ppt_w"/>
                                          </p:val>
                                        </p:tav>
                                      </p:tavLst>
                                    </p:anim>
                                    <p:anim calcmode="lin" valueType="num">
                                      <p:cBhvr additive="base">
                                        <p:cTn dur="500"/>
                                        <p:tgtEl>
                                          <p:spTgt spid="19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500"/>
                                        <p:tgtEl>
                                          <p:spTgt spid="196"/>
                                        </p:tgtEl>
                                        <p:attrNameLst>
                                          <p:attrName>ppt_w</p:attrName>
                                        </p:attrNameLst>
                                      </p:cBhvr>
                                      <p:tavLst>
                                        <p:tav fmla="" tm="0">
                                          <p:val>
                                            <p:strVal val="0"/>
                                          </p:val>
                                        </p:tav>
                                        <p:tav fmla="" tm="100000">
                                          <p:val>
                                            <p:strVal val="#ppt_w"/>
                                          </p:val>
                                        </p:tav>
                                      </p:tavLst>
                                    </p:anim>
                                    <p:anim calcmode="lin" valueType="num">
                                      <p:cBhvr additive="base">
                                        <p:cTn dur="500"/>
                                        <p:tgtEl>
                                          <p:spTgt spid="19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204" name="Shape 204"/>
        <p:cNvGrpSpPr/>
        <p:nvPr/>
      </p:nvGrpSpPr>
      <p:grpSpPr>
        <a:xfrm>
          <a:off x="0" y="0"/>
          <a:ext cx="0" cy="0"/>
          <a:chOff x="0" y="0"/>
          <a:chExt cx="0" cy="0"/>
        </a:xfrm>
      </p:grpSpPr>
      <p:grpSp>
        <p:nvGrpSpPr>
          <p:cNvPr id="205" name="Google Shape;205;p8"/>
          <p:cNvGrpSpPr/>
          <p:nvPr/>
        </p:nvGrpSpPr>
        <p:grpSpPr>
          <a:xfrm>
            <a:off x="1378080" y="2324100"/>
            <a:ext cx="14709800" cy="6565296"/>
            <a:chOff x="-3810" y="0"/>
            <a:chExt cx="3859739" cy="1476796"/>
          </a:xfrm>
        </p:grpSpPr>
        <p:sp>
          <p:nvSpPr>
            <p:cNvPr id="206" name="Google Shape;206;p8"/>
            <p:cNvSpPr/>
            <p:nvPr/>
          </p:nvSpPr>
          <p:spPr>
            <a:xfrm>
              <a:off x="10160" y="16510"/>
              <a:ext cx="3830529" cy="1450126"/>
            </a:xfrm>
            <a:custGeom>
              <a:rect b="b" l="l" r="r" t="t"/>
              <a:pathLst>
                <a:path extrusionOk="0" h="1450126" w="3830529">
                  <a:moveTo>
                    <a:pt x="3830529" y="1450126"/>
                  </a:moveTo>
                  <a:lnTo>
                    <a:pt x="0" y="1442506"/>
                  </a:lnTo>
                  <a:lnTo>
                    <a:pt x="0" y="516169"/>
                  </a:lnTo>
                  <a:lnTo>
                    <a:pt x="17780" y="19050"/>
                  </a:lnTo>
                  <a:lnTo>
                    <a:pt x="1908061" y="0"/>
                  </a:lnTo>
                  <a:lnTo>
                    <a:pt x="3811479" y="5080"/>
                  </a:lnTo>
                  <a:close/>
                </a:path>
              </a:pathLst>
            </a:custGeom>
            <a:solidFill>
              <a:srgbClr val="FFF5FB"/>
            </a:solidFill>
            <a:ln>
              <a:noFill/>
            </a:ln>
          </p:spPr>
        </p:sp>
        <p:sp>
          <p:nvSpPr>
            <p:cNvPr id="207" name="Google Shape;207;p8"/>
            <p:cNvSpPr/>
            <p:nvPr/>
          </p:nvSpPr>
          <p:spPr>
            <a:xfrm>
              <a:off x="-3810" y="0"/>
              <a:ext cx="3859739" cy="1476796"/>
            </a:xfrm>
            <a:custGeom>
              <a:rect b="b" l="l" r="r" t="t"/>
              <a:pathLst>
                <a:path extrusionOk="0" h="1476796" w="3859739">
                  <a:moveTo>
                    <a:pt x="3825449" y="21590"/>
                  </a:moveTo>
                  <a:cubicBezTo>
                    <a:pt x="3826719" y="34290"/>
                    <a:pt x="3826719" y="44450"/>
                    <a:pt x="3827989" y="54610"/>
                  </a:cubicBezTo>
                  <a:cubicBezTo>
                    <a:pt x="3830529" y="85242"/>
                    <a:pt x="3831799" y="115503"/>
                    <a:pt x="3834339" y="144684"/>
                  </a:cubicBezTo>
                  <a:cubicBezTo>
                    <a:pt x="3834339" y="186834"/>
                    <a:pt x="3847039" y="1017942"/>
                    <a:pt x="3853389" y="1060092"/>
                  </a:cubicBezTo>
                  <a:cubicBezTo>
                    <a:pt x="3859739" y="1123857"/>
                    <a:pt x="3855929" y="1188703"/>
                    <a:pt x="3855929" y="1252468"/>
                  </a:cubicBezTo>
                  <a:cubicBezTo>
                    <a:pt x="3855929" y="1308668"/>
                    <a:pt x="3857199" y="1360545"/>
                    <a:pt x="3858469" y="1415836"/>
                  </a:cubicBezTo>
                  <a:cubicBezTo>
                    <a:pt x="3858469" y="1437426"/>
                    <a:pt x="3858469" y="1451396"/>
                    <a:pt x="3858469" y="1475526"/>
                  </a:cubicBezTo>
                  <a:cubicBezTo>
                    <a:pt x="3835609" y="1475526"/>
                    <a:pt x="3815289" y="1476796"/>
                    <a:pt x="3788010" y="1475526"/>
                  </a:cubicBezTo>
                  <a:cubicBezTo>
                    <a:pt x="3594876" y="1470446"/>
                    <a:pt x="3398770" y="1476796"/>
                    <a:pt x="3205635" y="1471716"/>
                  </a:cubicBezTo>
                  <a:cubicBezTo>
                    <a:pt x="3089754" y="1467906"/>
                    <a:pt x="2976844" y="1470446"/>
                    <a:pt x="2860964" y="1467906"/>
                  </a:cubicBezTo>
                  <a:cubicBezTo>
                    <a:pt x="2807480" y="1466636"/>
                    <a:pt x="2753997" y="1465366"/>
                    <a:pt x="2700513" y="1464096"/>
                  </a:cubicBezTo>
                  <a:cubicBezTo>
                    <a:pt x="2667829" y="1464096"/>
                    <a:pt x="2638116" y="1465366"/>
                    <a:pt x="2605431" y="1465366"/>
                  </a:cubicBezTo>
                  <a:cubicBezTo>
                    <a:pt x="2522235" y="1464096"/>
                    <a:pt x="2293444" y="1465366"/>
                    <a:pt x="2210248" y="1464096"/>
                  </a:cubicBezTo>
                  <a:cubicBezTo>
                    <a:pt x="2150822" y="1462826"/>
                    <a:pt x="962300" y="1471716"/>
                    <a:pt x="902874" y="1470446"/>
                  </a:cubicBezTo>
                  <a:cubicBezTo>
                    <a:pt x="888017" y="1470446"/>
                    <a:pt x="870189" y="1471716"/>
                    <a:pt x="855333" y="1471716"/>
                  </a:cubicBezTo>
                  <a:cubicBezTo>
                    <a:pt x="819677" y="1471716"/>
                    <a:pt x="786993" y="1472986"/>
                    <a:pt x="751337" y="1472986"/>
                  </a:cubicBezTo>
                  <a:cubicBezTo>
                    <a:pt x="662198" y="1472986"/>
                    <a:pt x="576030" y="1471716"/>
                    <a:pt x="486891" y="1470446"/>
                  </a:cubicBezTo>
                  <a:cubicBezTo>
                    <a:pt x="433408" y="1469176"/>
                    <a:pt x="379924" y="1467906"/>
                    <a:pt x="329412" y="1466636"/>
                  </a:cubicBezTo>
                  <a:cubicBezTo>
                    <a:pt x="234330" y="1465366"/>
                    <a:pt x="139249" y="1464096"/>
                    <a:pt x="48260" y="1464096"/>
                  </a:cubicBezTo>
                  <a:cubicBezTo>
                    <a:pt x="38100" y="1464096"/>
                    <a:pt x="29210" y="1464096"/>
                    <a:pt x="19050" y="1462826"/>
                  </a:cubicBezTo>
                  <a:cubicBezTo>
                    <a:pt x="10160" y="1461556"/>
                    <a:pt x="5080" y="1455206"/>
                    <a:pt x="7620" y="1446316"/>
                  </a:cubicBezTo>
                  <a:cubicBezTo>
                    <a:pt x="16510" y="1414583"/>
                    <a:pt x="12700" y="1387564"/>
                    <a:pt x="11430" y="1359464"/>
                  </a:cubicBezTo>
                  <a:cubicBezTo>
                    <a:pt x="10160" y="1302183"/>
                    <a:pt x="6350" y="1245984"/>
                    <a:pt x="7620" y="1188703"/>
                  </a:cubicBezTo>
                  <a:cubicBezTo>
                    <a:pt x="5080" y="1117372"/>
                    <a:pt x="0" y="234387"/>
                    <a:pt x="7620" y="161976"/>
                  </a:cubicBezTo>
                  <a:cubicBezTo>
                    <a:pt x="8890" y="147926"/>
                    <a:pt x="7620" y="132795"/>
                    <a:pt x="8890" y="118745"/>
                  </a:cubicBezTo>
                  <a:cubicBezTo>
                    <a:pt x="10160" y="96049"/>
                    <a:pt x="12700" y="71192"/>
                    <a:pt x="13970" y="44450"/>
                  </a:cubicBezTo>
                  <a:cubicBezTo>
                    <a:pt x="13970" y="41910"/>
                    <a:pt x="15240" y="39370"/>
                    <a:pt x="16510" y="38100"/>
                  </a:cubicBezTo>
                  <a:cubicBezTo>
                    <a:pt x="38100" y="35560"/>
                    <a:pt x="64966" y="30480"/>
                    <a:pt x="112507" y="29210"/>
                  </a:cubicBezTo>
                  <a:cubicBezTo>
                    <a:pt x="192732" y="25400"/>
                    <a:pt x="272957" y="22860"/>
                    <a:pt x="356154" y="20320"/>
                  </a:cubicBezTo>
                  <a:cubicBezTo>
                    <a:pt x="412609" y="17780"/>
                    <a:pt x="469063" y="16510"/>
                    <a:pt x="522547" y="13970"/>
                  </a:cubicBezTo>
                  <a:cubicBezTo>
                    <a:pt x="576030" y="11430"/>
                    <a:pt x="632485" y="8890"/>
                    <a:pt x="685969" y="8890"/>
                  </a:cubicBezTo>
                  <a:cubicBezTo>
                    <a:pt x="745395" y="7620"/>
                    <a:pt x="804821" y="10160"/>
                    <a:pt x="864247" y="8890"/>
                  </a:cubicBezTo>
                  <a:cubicBezTo>
                    <a:pt x="938529" y="8890"/>
                    <a:pt x="2284530" y="6350"/>
                    <a:pt x="2358813" y="5080"/>
                  </a:cubicBezTo>
                  <a:cubicBezTo>
                    <a:pt x="2430124" y="3810"/>
                    <a:pt x="2501436" y="2540"/>
                    <a:pt x="2575718" y="2540"/>
                  </a:cubicBezTo>
                  <a:cubicBezTo>
                    <a:pt x="2697542" y="1270"/>
                    <a:pt x="2816394" y="0"/>
                    <a:pt x="2938218" y="0"/>
                  </a:cubicBezTo>
                  <a:cubicBezTo>
                    <a:pt x="2988730" y="0"/>
                    <a:pt x="3042213" y="2540"/>
                    <a:pt x="3092725" y="2540"/>
                  </a:cubicBezTo>
                  <a:cubicBezTo>
                    <a:pt x="3232377" y="3810"/>
                    <a:pt x="3374999" y="5080"/>
                    <a:pt x="3514651" y="7620"/>
                  </a:cubicBezTo>
                  <a:cubicBezTo>
                    <a:pt x="3588933" y="8890"/>
                    <a:pt x="3663216" y="12700"/>
                    <a:pt x="3737498" y="16510"/>
                  </a:cubicBezTo>
                  <a:cubicBezTo>
                    <a:pt x="3755326" y="16510"/>
                    <a:pt x="3773154" y="16510"/>
                    <a:pt x="3788010" y="16510"/>
                  </a:cubicBezTo>
                  <a:cubicBezTo>
                    <a:pt x="3806399" y="17780"/>
                    <a:pt x="3815289" y="20320"/>
                    <a:pt x="3825449" y="21590"/>
                  </a:cubicBezTo>
                  <a:close/>
                  <a:moveTo>
                    <a:pt x="3835609" y="1459016"/>
                  </a:moveTo>
                  <a:cubicBezTo>
                    <a:pt x="3836879" y="1442506"/>
                    <a:pt x="3838149" y="1429806"/>
                    <a:pt x="3838149" y="1417106"/>
                  </a:cubicBezTo>
                  <a:cubicBezTo>
                    <a:pt x="3836879" y="1355141"/>
                    <a:pt x="3835609" y="1297860"/>
                    <a:pt x="3835609" y="1236257"/>
                  </a:cubicBezTo>
                  <a:cubicBezTo>
                    <a:pt x="3835609" y="1208157"/>
                    <a:pt x="3838149" y="1180057"/>
                    <a:pt x="3836879" y="1151957"/>
                  </a:cubicBezTo>
                  <a:cubicBezTo>
                    <a:pt x="3836879" y="1126019"/>
                    <a:pt x="3835609" y="1099000"/>
                    <a:pt x="3834339" y="1073061"/>
                  </a:cubicBezTo>
                  <a:cubicBezTo>
                    <a:pt x="3829259" y="1033073"/>
                    <a:pt x="3817829" y="205207"/>
                    <a:pt x="3817829" y="165218"/>
                  </a:cubicBezTo>
                  <a:cubicBezTo>
                    <a:pt x="3815289" y="131715"/>
                    <a:pt x="3812749" y="97130"/>
                    <a:pt x="3810209" y="63500"/>
                  </a:cubicBezTo>
                  <a:cubicBezTo>
                    <a:pt x="3808939" y="44450"/>
                    <a:pt x="3807669" y="43180"/>
                    <a:pt x="3779097" y="41910"/>
                  </a:cubicBezTo>
                  <a:cubicBezTo>
                    <a:pt x="3770183" y="41910"/>
                    <a:pt x="3764240" y="41910"/>
                    <a:pt x="3755326" y="40640"/>
                  </a:cubicBezTo>
                  <a:cubicBezTo>
                    <a:pt x="3681044" y="36830"/>
                    <a:pt x="3603790" y="31750"/>
                    <a:pt x="3529507" y="30480"/>
                  </a:cubicBezTo>
                  <a:cubicBezTo>
                    <a:pt x="3348258" y="26670"/>
                    <a:pt x="3164037" y="25400"/>
                    <a:pt x="2982787" y="22860"/>
                  </a:cubicBezTo>
                  <a:cubicBezTo>
                    <a:pt x="2956045" y="22860"/>
                    <a:pt x="2926332" y="22860"/>
                    <a:pt x="2899591" y="22860"/>
                  </a:cubicBezTo>
                  <a:cubicBezTo>
                    <a:pt x="2855021" y="22860"/>
                    <a:pt x="2810451" y="22860"/>
                    <a:pt x="2768853" y="22860"/>
                  </a:cubicBezTo>
                  <a:cubicBezTo>
                    <a:pt x="2673771" y="22860"/>
                    <a:pt x="2578690" y="22860"/>
                    <a:pt x="2486579" y="24130"/>
                  </a:cubicBezTo>
                  <a:cubicBezTo>
                    <a:pt x="2406354" y="25400"/>
                    <a:pt x="1054410" y="29210"/>
                    <a:pt x="974185" y="29210"/>
                  </a:cubicBezTo>
                  <a:cubicBezTo>
                    <a:pt x="843448" y="29210"/>
                    <a:pt x="712710" y="26670"/>
                    <a:pt x="581973" y="33020"/>
                  </a:cubicBezTo>
                  <a:cubicBezTo>
                    <a:pt x="513633" y="36830"/>
                    <a:pt x="448264" y="36830"/>
                    <a:pt x="382896" y="38100"/>
                  </a:cubicBezTo>
                  <a:cubicBezTo>
                    <a:pt x="269986" y="41910"/>
                    <a:pt x="157076" y="45720"/>
                    <a:pt x="49530" y="50800"/>
                  </a:cubicBezTo>
                  <a:cubicBezTo>
                    <a:pt x="36830" y="50800"/>
                    <a:pt x="34290" y="53340"/>
                    <a:pt x="33020" y="67949"/>
                  </a:cubicBezTo>
                  <a:cubicBezTo>
                    <a:pt x="31750" y="87403"/>
                    <a:pt x="31750" y="106857"/>
                    <a:pt x="30480" y="126311"/>
                  </a:cubicBezTo>
                  <a:cubicBezTo>
                    <a:pt x="29210" y="158734"/>
                    <a:pt x="26670" y="190076"/>
                    <a:pt x="25400" y="222499"/>
                  </a:cubicBezTo>
                  <a:cubicBezTo>
                    <a:pt x="20320" y="257083"/>
                    <a:pt x="26670" y="1102242"/>
                    <a:pt x="29210" y="1136826"/>
                  </a:cubicBezTo>
                  <a:cubicBezTo>
                    <a:pt x="29210" y="1173572"/>
                    <a:pt x="29210" y="1211399"/>
                    <a:pt x="30480" y="1248145"/>
                  </a:cubicBezTo>
                  <a:cubicBezTo>
                    <a:pt x="30480" y="1275164"/>
                    <a:pt x="33020" y="1302183"/>
                    <a:pt x="33020" y="1329203"/>
                  </a:cubicBezTo>
                  <a:cubicBezTo>
                    <a:pt x="33020" y="1358383"/>
                    <a:pt x="33020" y="1387564"/>
                    <a:pt x="31750" y="1417106"/>
                  </a:cubicBezTo>
                  <a:cubicBezTo>
                    <a:pt x="31750" y="1420916"/>
                    <a:pt x="31750" y="1423456"/>
                    <a:pt x="31750" y="1427266"/>
                  </a:cubicBezTo>
                  <a:cubicBezTo>
                    <a:pt x="31750" y="1437426"/>
                    <a:pt x="35560" y="1441236"/>
                    <a:pt x="44450" y="1441236"/>
                  </a:cubicBezTo>
                  <a:cubicBezTo>
                    <a:pt x="70909" y="1441236"/>
                    <a:pt x="112507" y="1442506"/>
                    <a:pt x="151134" y="1442506"/>
                  </a:cubicBezTo>
                  <a:cubicBezTo>
                    <a:pt x="207589" y="1442506"/>
                    <a:pt x="267015" y="1439966"/>
                    <a:pt x="323469" y="1442506"/>
                  </a:cubicBezTo>
                  <a:cubicBezTo>
                    <a:pt x="415580" y="1446316"/>
                    <a:pt x="507690" y="1448856"/>
                    <a:pt x="599801" y="1447586"/>
                  </a:cubicBezTo>
                  <a:cubicBezTo>
                    <a:pt x="659227" y="1446316"/>
                    <a:pt x="715682" y="1448856"/>
                    <a:pt x="775108" y="1448856"/>
                  </a:cubicBezTo>
                  <a:cubicBezTo>
                    <a:pt x="861276" y="1448856"/>
                    <a:pt x="947443" y="1447586"/>
                    <a:pt x="1033611" y="1448856"/>
                  </a:cubicBezTo>
                  <a:cubicBezTo>
                    <a:pt x="1161377" y="1450126"/>
                    <a:pt x="2563833" y="1439966"/>
                    <a:pt x="2694571" y="1442506"/>
                  </a:cubicBezTo>
                  <a:cubicBezTo>
                    <a:pt x="2751025" y="1443776"/>
                    <a:pt x="2807480" y="1445046"/>
                    <a:pt x="2860964" y="1445046"/>
                  </a:cubicBezTo>
                  <a:cubicBezTo>
                    <a:pt x="2959017" y="1447586"/>
                    <a:pt x="3054098" y="1443776"/>
                    <a:pt x="3152152" y="1447586"/>
                  </a:cubicBezTo>
                  <a:cubicBezTo>
                    <a:pt x="3232377" y="1450126"/>
                    <a:pt x="3312602" y="1450126"/>
                    <a:pt x="3392827" y="1452666"/>
                  </a:cubicBezTo>
                  <a:cubicBezTo>
                    <a:pt x="3511679" y="1456476"/>
                    <a:pt x="3630532" y="1459016"/>
                    <a:pt x="3749384" y="1460286"/>
                  </a:cubicBezTo>
                  <a:cubicBezTo>
                    <a:pt x="3793953" y="1460286"/>
                    <a:pt x="3815289" y="1459016"/>
                    <a:pt x="3835609" y="1459016"/>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8" name="Google Shape;208;p8"/>
          <p:cNvPicPr preferRelativeResize="0"/>
          <p:nvPr/>
        </p:nvPicPr>
        <p:blipFill rotWithShape="1">
          <a:blip r:embed="rId3">
            <a:alphaModFix/>
          </a:blip>
          <a:srcRect b="0" l="0" r="0" t="0"/>
          <a:stretch/>
        </p:blipFill>
        <p:spPr>
          <a:xfrm>
            <a:off x="14558814" y="4275114"/>
            <a:ext cx="5400972" cy="5722885"/>
          </a:xfrm>
          <a:prstGeom prst="rect">
            <a:avLst/>
          </a:prstGeom>
          <a:noFill/>
          <a:ln>
            <a:noFill/>
          </a:ln>
        </p:spPr>
      </p:pic>
      <p:pic>
        <p:nvPicPr>
          <p:cNvPr id="209" name="Google Shape;209;p8"/>
          <p:cNvPicPr preferRelativeResize="0"/>
          <p:nvPr/>
        </p:nvPicPr>
        <p:blipFill rotWithShape="1">
          <a:blip r:embed="rId4">
            <a:alphaModFix/>
          </a:blip>
          <a:srcRect b="55189" l="41854" r="30886" t="0"/>
          <a:stretch/>
        </p:blipFill>
        <p:spPr>
          <a:xfrm>
            <a:off x="15092077" y="6495719"/>
            <a:ext cx="3195924" cy="3791281"/>
          </a:xfrm>
          <a:prstGeom prst="rect">
            <a:avLst/>
          </a:prstGeom>
          <a:noFill/>
          <a:ln>
            <a:noFill/>
          </a:ln>
        </p:spPr>
      </p:pic>
      <p:pic>
        <p:nvPicPr>
          <p:cNvPr id="210" name="Google Shape;210;p8"/>
          <p:cNvPicPr preferRelativeResize="0"/>
          <p:nvPr/>
        </p:nvPicPr>
        <p:blipFill rotWithShape="1">
          <a:blip r:embed="rId5">
            <a:alphaModFix/>
          </a:blip>
          <a:srcRect b="0" l="0" r="0" t="0"/>
          <a:stretch/>
        </p:blipFill>
        <p:spPr>
          <a:xfrm>
            <a:off x="1249601" y="8703121"/>
            <a:ext cx="1804390" cy="383843"/>
          </a:xfrm>
          <a:prstGeom prst="rect">
            <a:avLst/>
          </a:prstGeom>
          <a:noFill/>
          <a:ln>
            <a:noFill/>
          </a:ln>
        </p:spPr>
      </p:pic>
      <p:pic>
        <p:nvPicPr>
          <p:cNvPr id="211" name="Google Shape;211;p8"/>
          <p:cNvPicPr preferRelativeResize="0"/>
          <p:nvPr/>
        </p:nvPicPr>
        <p:blipFill rotWithShape="1">
          <a:blip r:embed="rId6">
            <a:alphaModFix/>
          </a:blip>
          <a:srcRect b="0" l="0" r="0" t="0"/>
          <a:stretch/>
        </p:blipFill>
        <p:spPr>
          <a:xfrm rot="10800000">
            <a:off x="186867" y="2881339"/>
            <a:ext cx="2351066" cy="457389"/>
          </a:xfrm>
          <a:prstGeom prst="rect">
            <a:avLst/>
          </a:prstGeom>
          <a:noFill/>
          <a:ln>
            <a:noFill/>
          </a:ln>
        </p:spPr>
      </p:pic>
      <p:grpSp>
        <p:nvGrpSpPr>
          <p:cNvPr id="212" name="Google Shape;212;p8"/>
          <p:cNvGrpSpPr/>
          <p:nvPr/>
        </p:nvGrpSpPr>
        <p:grpSpPr>
          <a:xfrm>
            <a:off x="301710" y="395408"/>
            <a:ext cx="6162237" cy="1371421"/>
            <a:chOff x="301710" y="395408"/>
            <a:chExt cx="6162237" cy="1371421"/>
          </a:xfrm>
        </p:grpSpPr>
        <p:sp>
          <p:nvSpPr>
            <p:cNvPr id="213" name="Google Shape;213;p8"/>
            <p:cNvSpPr/>
            <p:nvPr/>
          </p:nvSpPr>
          <p:spPr>
            <a:xfrm>
              <a:off x="334995" y="395408"/>
              <a:ext cx="6128952"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i="0" lang="en-US" sz="6400" u="none" cap="none" strike="noStrike">
                  <a:solidFill>
                    <a:srgbClr val="FFFFFF"/>
                  </a:solidFill>
                  <a:latin typeface="Times New Roman"/>
                  <a:ea typeface="Times New Roman"/>
                  <a:cs typeface="Times New Roman"/>
                  <a:sym typeface="Times New Roman"/>
                </a:rPr>
                <a:t>    </a:t>
              </a:r>
              <a:r>
                <a:rPr b="1" i="0" lang="en-US" sz="6400" u="none" cap="none" strike="noStrike">
                  <a:solidFill>
                    <a:schemeClr val="dk1"/>
                  </a:solidFill>
                  <a:latin typeface="Times New Roman"/>
                  <a:ea typeface="Times New Roman"/>
                  <a:cs typeface="Times New Roman"/>
                  <a:sym typeface="Times New Roman"/>
                </a:rPr>
                <a:t>Luyện đọc</a:t>
              </a:r>
              <a:endParaRPr b="1" i="0" sz="6400" u="none" cap="none" strike="noStrike">
                <a:solidFill>
                  <a:schemeClr val="dk1"/>
                </a:solidFill>
                <a:latin typeface="Times New Roman"/>
                <a:ea typeface="Times New Roman"/>
                <a:cs typeface="Times New Roman"/>
                <a:sym typeface="Times New Roman"/>
              </a:endParaRPr>
            </a:p>
          </p:txBody>
        </p:sp>
        <p:sp>
          <p:nvSpPr>
            <p:cNvPr id="214" name="Google Shape;214;p8"/>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5" name="Google Shape;215;p8"/>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8000" u="none" cap="none" strike="noStrike">
                  <a:solidFill>
                    <a:schemeClr val="lt1"/>
                  </a:solidFill>
                  <a:latin typeface="Times New Roman"/>
                  <a:ea typeface="Times New Roman"/>
                  <a:cs typeface="Times New Roman"/>
                  <a:sym typeface="Times New Roman"/>
                </a:rPr>
                <a:t>1</a:t>
              </a:r>
              <a:endParaRPr b="1" i="0" sz="8000" u="none" cap="none" strike="noStrike">
                <a:solidFill>
                  <a:schemeClr val="lt1"/>
                </a:solidFill>
                <a:latin typeface="Times New Roman"/>
                <a:ea typeface="Times New Roman"/>
                <a:cs typeface="Times New Roman"/>
                <a:sym typeface="Times New Roman"/>
              </a:endParaRPr>
            </a:p>
          </p:txBody>
        </p:sp>
      </p:grpSp>
      <p:sp>
        <p:nvSpPr>
          <p:cNvPr id="216" name="Google Shape;216;p8"/>
          <p:cNvSpPr txBox="1"/>
          <p:nvPr/>
        </p:nvSpPr>
        <p:spPr>
          <a:xfrm>
            <a:off x="5003036" y="2489653"/>
            <a:ext cx="9185098"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400" u="none" cap="none" strike="noStrike">
                <a:solidFill>
                  <a:srgbClr val="FBD75A"/>
                </a:solidFill>
                <a:latin typeface="Times New Roman"/>
                <a:ea typeface="Times New Roman"/>
                <a:cs typeface="Times New Roman"/>
                <a:sym typeface="Times New Roman"/>
              </a:rPr>
              <a:t>Hướng dẫn giọng đọc</a:t>
            </a:r>
            <a:endParaRPr b="1" sz="6400">
              <a:solidFill>
                <a:srgbClr val="FBD75A"/>
              </a:solidFill>
              <a:latin typeface="Times New Roman"/>
              <a:ea typeface="Times New Roman"/>
              <a:cs typeface="Times New Roman"/>
              <a:sym typeface="Times New Roman"/>
            </a:endParaRPr>
          </a:p>
        </p:txBody>
      </p:sp>
      <p:sp>
        <p:nvSpPr>
          <p:cNvPr id="217" name="Google Shape;217;p8"/>
          <p:cNvSpPr txBox="1"/>
          <p:nvPr/>
        </p:nvSpPr>
        <p:spPr>
          <a:xfrm>
            <a:off x="2066504" y="3512007"/>
            <a:ext cx="13667843" cy="501675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6400">
                <a:solidFill>
                  <a:schemeClr val="dk1"/>
                </a:solidFill>
                <a:latin typeface="Times New Roman"/>
                <a:ea typeface="Times New Roman"/>
                <a:cs typeface="Times New Roman"/>
                <a:sym typeface="Times New Roman"/>
              </a:rPr>
              <a:t>Bài văn với giọng đọc trầm, buồn; nhấn giọng những từ ngữ miêu tả hậu quả nặng nề của chiến tranh hạt nhân và những từ ngữ diễn tả khát vọng sống của cô bé Xa-xa-cô Xa-xa-ki.</a:t>
            </a:r>
            <a:endParaRPr b="1" sz="6400">
              <a:solidFill>
                <a:schemeClr val="dk1"/>
              </a:solidFill>
              <a:latin typeface="Times New Roman"/>
              <a:ea typeface="Times New Roman"/>
              <a:cs typeface="Times New Roman"/>
              <a:sym typeface="Times New Roman"/>
            </a:endParaRPr>
          </a:p>
        </p:txBody>
      </p:sp>
      <p:pic>
        <p:nvPicPr>
          <p:cNvPr id="218" name="Google Shape;218;p8"/>
          <p:cNvPicPr preferRelativeResize="0"/>
          <p:nvPr/>
        </p:nvPicPr>
        <p:blipFill rotWithShape="1">
          <a:blip r:embed="rId7">
            <a:alphaModFix/>
          </a:blip>
          <a:srcRect b="0" l="0" r="0" t="0"/>
          <a:stretch/>
        </p:blipFill>
        <p:spPr>
          <a:xfrm>
            <a:off x="13716000" y="357282"/>
            <a:ext cx="4025537" cy="2802780"/>
          </a:xfrm>
          <a:prstGeom prst="rect">
            <a:avLst/>
          </a:prstGeom>
          <a:noFill/>
          <a:ln>
            <a:noFill/>
          </a:ln>
        </p:spPr>
      </p:pic>
      <p:pic>
        <p:nvPicPr>
          <p:cNvPr id="219" name="Google Shape;219;p8"/>
          <p:cNvPicPr preferRelativeResize="0"/>
          <p:nvPr/>
        </p:nvPicPr>
        <p:blipFill rotWithShape="1">
          <a:blip r:embed="rId8">
            <a:alphaModFix/>
          </a:blip>
          <a:srcRect b="0" l="0" r="0" t="0"/>
          <a:stretch/>
        </p:blipFill>
        <p:spPr>
          <a:xfrm>
            <a:off x="152400" y="168134"/>
            <a:ext cx="1836241" cy="1836241"/>
          </a:xfrm>
          <a:prstGeom prst="ellipse">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7"/>
                                        </p:tgtEl>
                                        <p:attrNameLst>
                                          <p:attrName>style.visibility</p:attrName>
                                        </p:attrNameLst>
                                      </p:cBhvr>
                                      <p:to>
                                        <p:strVal val="visible"/>
                                      </p:to>
                                    </p:set>
                                    <p:anim calcmode="lin" valueType="num">
                                      <p:cBhvr additive="base">
                                        <p:cTn dur="500"/>
                                        <p:tgtEl>
                                          <p:spTgt spid="217"/>
                                        </p:tgtEl>
                                        <p:attrNameLst>
                                          <p:attrName>ppt_w</p:attrName>
                                        </p:attrNameLst>
                                      </p:cBhvr>
                                      <p:tavLst>
                                        <p:tav fmla="" tm="0">
                                          <p:val>
                                            <p:strVal val="0"/>
                                          </p:val>
                                        </p:tav>
                                        <p:tav fmla="" tm="100000">
                                          <p:val>
                                            <p:strVal val="#ppt_w"/>
                                          </p:val>
                                        </p:tav>
                                      </p:tavLst>
                                    </p:anim>
                                    <p:anim calcmode="lin" valueType="num">
                                      <p:cBhvr additive="base">
                                        <p:cTn dur="500"/>
                                        <p:tgtEl>
                                          <p:spTgt spid="21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16"/>
                                        </p:tgtEl>
                                        <p:attrNameLst>
                                          <p:attrName>style.visibility</p:attrName>
                                        </p:attrNameLst>
                                      </p:cBhvr>
                                      <p:to>
                                        <p:strVal val="visible"/>
                                      </p:to>
                                    </p:set>
                                    <p:anim calcmode="lin" valueType="num">
                                      <p:cBhvr additive="base">
                                        <p:cTn dur="500"/>
                                        <p:tgtEl>
                                          <p:spTgt spid="216"/>
                                        </p:tgtEl>
                                        <p:attrNameLst>
                                          <p:attrName>ppt_w</p:attrName>
                                        </p:attrNameLst>
                                      </p:cBhvr>
                                      <p:tavLst>
                                        <p:tav fmla="" tm="0">
                                          <p:val>
                                            <p:strVal val="0"/>
                                          </p:val>
                                        </p:tav>
                                        <p:tav fmla="" tm="100000">
                                          <p:val>
                                            <p:strVal val="#ppt_w"/>
                                          </p:val>
                                        </p:tav>
                                      </p:tavLst>
                                    </p:anim>
                                    <p:anim calcmode="lin" valueType="num">
                                      <p:cBhvr additive="base">
                                        <p:cTn dur="500"/>
                                        <p:tgtEl>
                                          <p:spTgt spid="21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8"/>
        </a:solidFill>
      </p:bgPr>
    </p:bg>
    <p:spTree>
      <p:nvGrpSpPr>
        <p:cNvPr id="223" name="Shape 223"/>
        <p:cNvGrpSpPr/>
        <p:nvPr/>
      </p:nvGrpSpPr>
      <p:grpSpPr>
        <a:xfrm>
          <a:off x="0" y="0"/>
          <a:ext cx="0" cy="0"/>
          <a:chOff x="0" y="0"/>
          <a:chExt cx="0" cy="0"/>
        </a:xfrm>
      </p:grpSpPr>
      <p:pic>
        <p:nvPicPr>
          <p:cNvPr id="224" name="Google Shape;224;p9"/>
          <p:cNvPicPr preferRelativeResize="0"/>
          <p:nvPr/>
        </p:nvPicPr>
        <p:blipFill rotWithShape="1">
          <a:blip r:embed="rId3">
            <a:alphaModFix/>
          </a:blip>
          <a:srcRect b="0" l="0" r="43344" t="51477"/>
          <a:stretch/>
        </p:blipFill>
        <p:spPr>
          <a:xfrm rot="-73710">
            <a:off x="-2687131" y="-1258388"/>
            <a:ext cx="7401471" cy="4574175"/>
          </a:xfrm>
          <a:prstGeom prst="rect">
            <a:avLst/>
          </a:prstGeom>
          <a:noFill/>
          <a:ln>
            <a:noFill/>
          </a:ln>
        </p:spPr>
      </p:pic>
      <p:pic>
        <p:nvPicPr>
          <p:cNvPr id="225" name="Google Shape;225;p9"/>
          <p:cNvPicPr preferRelativeResize="0"/>
          <p:nvPr/>
        </p:nvPicPr>
        <p:blipFill rotWithShape="1">
          <a:blip r:embed="rId4">
            <a:alphaModFix/>
          </a:blip>
          <a:srcRect b="14775" l="21619" r="0" t="0"/>
          <a:stretch/>
        </p:blipFill>
        <p:spPr>
          <a:xfrm rot="-8516182">
            <a:off x="-746513" y="7963906"/>
            <a:ext cx="2154694" cy="2234488"/>
          </a:xfrm>
          <a:prstGeom prst="rect">
            <a:avLst/>
          </a:prstGeom>
          <a:noFill/>
          <a:ln>
            <a:noFill/>
          </a:ln>
        </p:spPr>
      </p:pic>
      <p:pic>
        <p:nvPicPr>
          <p:cNvPr id="226" name="Google Shape;226;p9"/>
          <p:cNvPicPr preferRelativeResize="0"/>
          <p:nvPr/>
        </p:nvPicPr>
        <p:blipFill rotWithShape="1">
          <a:blip r:embed="rId5">
            <a:alphaModFix/>
          </a:blip>
          <a:srcRect b="0" l="0" r="0" t="0"/>
          <a:stretch/>
        </p:blipFill>
        <p:spPr>
          <a:xfrm rot="594513">
            <a:off x="16818967" y="2627817"/>
            <a:ext cx="3420125" cy="2400306"/>
          </a:xfrm>
          <a:prstGeom prst="rect">
            <a:avLst/>
          </a:prstGeom>
          <a:noFill/>
          <a:ln>
            <a:noFill/>
          </a:ln>
        </p:spPr>
      </p:pic>
      <p:pic>
        <p:nvPicPr>
          <p:cNvPr id="227" name="Google Shape;227;p9"/>
          <p:cNvPicPr preferRelativeResize="0"/>
          <p:nvPr/>
        </p:nvPicPr>
        <p:blipFill rotWithShape="1">
          <a:blip r:embed="rId6">
            <a:alphaModFix/>
          </a:blip>
          <a:srcRect b="0" l="0" r="0" t="0"/>
          <a:stretch/>
        </p:blipFill>
        <p:spPr>
          <a:xfrm rot="-823767">
            <a:off x="8558269" y="5854407"/>
            <a:ext cx="1171461" cy="1094784"/>
          </a:xfrm>
          <a:prstGeom prst="rect">
            <a:avLst/>
          </a:prstGeom>
          <a:noFill/>
          <a:ln>
            <a:noFill/>
          </a:ln>
        </p:spPr>
      </p:pic>
      <p:pic>
        <p:nvPicPr>
          <p:cNvPr id="228" name="Google Shape;228;p9"/>
          <p:cNvPicPr preferRelativeResize="0"/>
          <p:nvPr/>
        </p:nvPicPr>
        <p:blipFill rotWithShape="1">
          <a:blip r:embed="rId7">
            <a:alphaModFix/>
          </a:blip>
          <a:srcRect b="0" l="0" r="0" t="0"/>
          <a:stretch/>
        </p:blipFill>
        <p:spPr>
          <a:xfrm>
            <a:off x="16363000" y="9630403"/>
            <a:ext cx="1387338" cy="295125"/>
          </a:xfrm>
          <a:prstGeom prst="rect">
            <a:avLst/>
          </a:prstGeom>
          <a:noFill/>
          <a:ln>
            <a:noFill/>
          </a:ln>
        </p:spPr>
      </p:pic>
      <p:grpSp>
        <p:nvGrpSpPr>
          <p:cNvPr id="229" name="Google Shape;229;p9"/>
          <p:cNvGrpSpPr/>
          <p:nvPr/>
        </p:nvGrpSpPr>
        <p:grpSpPr>
          <a:xfrm>
            <a:off x="301710" y="395408"/>
            <a:ext cx="6162237" cy="1371421"/>
            <a:chOff x="301710" y="395408"/>
            <a:chExt cx="6162237" cy="1371421"/>
          </a:xfrm>
        </p:grpSpPr>
        <p:sp>
          <p:nvSpPr>
            <p:cNvPr id="230" name="Google Shape;230;p9"/>
            <p:cNvSpPr/>
            <p:nvPr/>
          </p:nvSpPr>
          <p:spPr>
            <a:xfrm>
              <a:off x="334995" y="395408"/>
              <a:ext cx="6128952" cy="1371421"/>
            </a:xfrm>
            <a:prstGeom prst="roundRect">
              <a:avLst>
                <a:gd fmla="val 50000" name="adj"/>
              </a:avLst>
            </a:prstGeom>
            <a:solidFill>
              <a:srgbClr val="FCD7D7"/>
            </a:solidFill>
            <a:ln>
              <a:noFill/>
            </a:ln>
            <a:effectLst>
              <a:outerShdw blurRad="40000" rotWithShape="0" dir="5400000" dist="23000">
                <a:srgbClr val="000000">
                  <a:alpha val="34901"/>
                </a:srgbClr>
              </a:outerShdw>
            </a:effectLst>
          </p:spPr>
          <p:txBody>
            <a:bodyPr anchorCtr="0" anchor="ctr" bIns="91425" lIns="182875" spcFirstLastPara="1" rIns="182875" wrap="square" tIns="91425">
              <a:noAutofit/>
            </a:bodyPr>
            <a:lstStyle/>
            <a:p>
              <a:pPr indent="0" lvl="0" marL="0" marR="0" rtl="0" algn="ctr">
                <a:spcBef>
                  <a:spcPts val="0"/>
                </a:spcBef>
                <a:spcAft>
                  <a:spcPts val="0"/>
                </a:spcAft>
                <a:buNone/>
              </a:pPr>
              <a:r>
                <a:rPr b="1" lang="en-US" sz="6400">
                  <a:solidFill>
                    <a:srgbClr val="FFFFFF"/>
                  </a:solidFill>
                  <a:latin typeface="Times New Roman"/>
                  <a:ea typeface="Times New Roman"/>
                  <a:cs typeface="Times New Roman"/>
                  <a:sym typeface="Times New Roman"/>
                </a:rPr>
                <a:t>    </a:t>
              </a:r>
              <a:r>
                <a:rPr b="1" lang="en-US" sz="6400">
                  <a:solidFill>
                    <a:schemeClr val="dk1"/>
                  </a:solidFill>
                  <a:latin typeface="Times New Roman"/>
                  <a:ea typeface="Times New Roman"/>
                  <a:cs typeface="Times New Roman"/>
                  <a:sym typeface="Times New Roman"/>
                </a:rPr>
                <a:t>Luyện đọc</a:t>
              </a:r>
              <a:endParaRPr b="1" sz="6400">
                <a:solidFill>
                  <a:schemeClr val="dk1"/>
                </a:solidFill>
                <a:latin typeface="Times New Roman"/>
                <a:ea typeface="Times New Roman"/>
                <a:cs typeface="Times New Roman"/>
                <a:sym typeface="Times New Roman"/>
              </a:endParaRPr>
            </a:p>
          </p:txBody>
        </p:sp>
        <p:sp>
          <p:nvSpPr>
            <p:cNvPr id="231" name="Google Shape;231;p9"/>
            <p:cNvSpPr/>
            <p:nvPr/>
          </p:nvSpPr>
          <p:spPr>
            <a:xfrm>
              <a:off x="301710" y="395408"/>
              <a:ext cx="1371421" cy="1371421"/>
            </a:xfrm>
            <a:prstGeom prst="ellipse">
              <a:avLst/>
            </a:prstGeom>
            <a:solidFill>
              <a:srgbClr val="F1A2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9"/>
            <p:cNvSpPr txBox="1"/>
            <p:nvPr/>
          </p:nvSpPr>
          <p:spPr>
            <a:xfrm>
              <a:off x="638606" y="419398"/>
              <a:ext cx="6976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Times New Roman"/>
                  <a:ea typeface="Times New Roman"/>
                  <a:cs typeface="Times New Roman"/>
                  <a:sym typeface="Times New Roman"/>
                </a:rPr>
                <a:t>1</a:t>
              </a:r>
              <a:endParaRPr b="1" sz="8000">
                <a:solidFill>
                  <a:schemeClr val="lt1"/>
                </a:solidFill>
                <a:latin typeface="Times New Roman"/>
                <a:ea typeface="Times New Roman"/>
                <a:cs typeface="Times New Roman"/>
                <a:sym typeface="Times New Roman"/>
              </a:endParaRPr>
            </a:p>
          </p:txBody>
        </p:sp>
      </p:grpSp>
      <p:sp>
        <p:nvSpPr>
          <p:cNvPr id="233" name="Google Shape;233;p9"/>
          <p:cNvSpPr txBox="1"/>
          <p:nvPr/>
        </p:nvSpPr>
        <p:spPr>
          <a:xfrm>
            <a:off x="3399471" y="2162481"/>
            <a:ext cx="1381474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400">
                <a:solidFill>
                  <a:srgbClr val="0526CB"/>
                </a:solidFill>
                <a:latin typeface="Times New Roman"/>
                <a:ea typeface="Times New Roman"/>
                <a:cs typeface="Times New Roman"/>
                <a:sym typeface="Times New Roman"/>
              </a:rPr>
              <a:t>Bài văn được chia làm mấy đoạn ?</a:t>
            </a:r>
            <a:endParaRPr b="1" sz="6400">
              <a:solidFill>
                <a:srgbClr val="0526CB"/>
              </a:solidFill>
              <a:latin typeface="Times New Roman"/>
              <a:ea typeface="Times New Roman"/>
              <a:cs typeface="Times New Roman"/>
              <a:sym typeface="Times New Roman"/>
            </a:endParaRPr>
          </a:p>
        </p:txBody>
      </p:sp>
      <p:grpSp>
        <p:nvGrpSpPr>
          <p:cNvPr id="234" name="Google Shape;234;p9"/>
          <p:cNvGrpSpPr/>
          <p:nvPr/>
        </p:nvGrpSpPr>
        <p:grpSpPr>
          <a:xfrm>
            <a:off x="1328611" y="6699552"/>
            <a:ext cx="3486529" cy="2880963"/>
            <a:chOff x="1328611" y="6699552"/>
            <a:chExt cx="3486529" cy="2880963"/>
          </a:xfrm>
        </p:grpSpPr>
        <p:grpSp>
          <p:nvGrpSpPr>
            <p:cNvPr id="235" name="Google Shape;235;p9"/>
            <p:cNvGrpSpPr/>
            <p:nvPr/>
          </p:nvGrpSpPr>
          <p:grpSpPr>
            <a:xfrm>
              <a:off x="1328611" y="6699552"/>
              <a:ext cx="3486529" cy="2880963"/>
              <a:chOff x="-3810" y="0"/>
              <a:chExt cx="1522173" cy="2351564"/>
            </a:xfrm>
          </p:grpSpPr>
          <p:sp>
            <p:nvSpPr>
              <p:cNvPr id="236" name="Google Shape;236;p9"/>
              <p:cNvSpPr/>
              <p:nvPr/>
            </p:nvSpPr>
            <p:spPr>
              <a:xfrm>
                <a:off x="10160" y="16510"/>
                <a:ext cx="1492963" cy="2324894"/>
              </a:xfrm>
              <a:custGeom>
                <a:rect b="b" l="l" r="r" t="t"/>
                <a:pathLst>
                  <a:path extrusionOk="0" h="2324894" w="1492963">
                    <a:moveTo>
                      <a:pt x="1492963" y="2324894"/>
                    </a:moveTo>
                    <a:lnTo>
                      <a:pt x="0" y="2317274"/>
                    </a:lnTo>
                    <a:lnTo>
                      <a:pt x="0" y="819561"/>
                    </a:lnTo>
                    <a:lnTo>
                      <a:pt x="17780" y="19050"/>
                    </a:lnTo>
                    <a:lnTo>
                      <a:pt x="742284" y="0"/>
                    </a:lnTo>
                    <a:lnTo>
                      <a:pt x="1473913" y="5080"/>
                    </a:lnTo>
                    <a:close/>
                  </a:path>
                </a:pathLst>
              </a:custGeom>
              <a:solidFill>
                <a:srgbClr val="FFFFFF"/>
              </a:solidFill>
              <a:ln cap="flat" cmpd="sng" w="9525">
                <a:solidFill>
                  <a:srgbClr val="000000"/>
                </a:solidFill>
                <a:prstDash val="solid"/>
                <a:round/>
                <a:headEnd len="sm" w="sm" type="none"/>
                <a:tailEnd len="sm" w="sm" type="none"/>
              </a:ln>
            </p:spPr>
          </p:sp>
          <p:sp>
            <p:nvSpPr>
              <p:cNvPr id="237" name="Google Shape;237;p9"/>
              <p:cNvSpPr/>
              <p:nvPr/>
            </p:nvSpPr>
            <p:spPr>
              <a:xfrm>
                <a:off x="-3810" y="0"/>
                <a:ext cx="1522173" cy="2351564"/>
              </a:xfrm>
              <a:custGeom>
                <a:rect b="b" l="l" r="r" t="t"/>
                <a:pathLst>
                  <a:path extrusionOk="0" h="2351564" w="1522173">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8" name="Google Shape;238;p9"/>
            <p:cNvSpPr txBox="1"/>
            <p:nvPr/>
          </p:nvSpPr>
          <p:spPr>
            <a:xfrm>
              <a:off x="1511414" y="6834770"/>
              <a:ext cx="3024415"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Nước</a:t>
              </a:r>
              <a:r>
                <a:rPr b="1" lang="en-US" sz="3200">
                  <a:solidFill>
                    <a:schemeClr val="dk1"/>
                  </a:solidFill>
                  <a:latin typeface="Times New Roman"/>
                  <a:ea typeface="Times New Roman"/>
                  <a:cs typeface="Times New Roman"/>
                  <a:sym typeface="Times New Roman"/>
                </a:rPr>
                <a:t> Mĩ chế tạo được bom nguyên tử và quyết định ném xuống Nhật Bản</a:t>
              </a:r>
              <a:endParaRPr b="1" sz="3200">
                <a:solidFill>
                  <a:schemeClr val="dk1"/>
                </a:solidFill>
                <a:latin typeface="Times New Roman"/>
                <a:ea typeface="Times New Roman"/>
                <a:cs typeface="Times New Roman"/>
                <a:sym typeface="Times New Roman"/>
              </a:endParaRPr>
            </a:p>
          </p:txBody>
        </p:sp>
      </p:grpSp>
      <p:grpSp>
        <p:nvGrpSpPr>
          <p:cNvPr id="239" name="Google Shape;239;p9"/>
          <p:cNvGrpSpPr/>
          <p:nvPr/>
        </p:nvGrpSpPr>
        <p:grpSpPr>
          <a:xfrm>
            <a:off x="5443305" y="6699552"/>
            <a:ext cx="3486529" cy="2880963"/>
            <a:chOff x="5443305" y="6699552"/>
            <a:chExt cx="3486529" cy="2880963"/>
          </a:xfrm>
        </p:grpSpPr>
        <p:grpSp>
          <p:nvGrpSpPr>
            <p:cNvPr id="240" name="Google Shape;240;p9"/>
            <p:cNvGrpSpPr/>
            <p:nvPr/>
          </p:nvGrpSpPr>
          <p:grpSpPr>
            <a:xfrm>
              <a:off x="5443305" y="6699552"/>
              <a:ext cx="3486529" cy="2880963"/>
              <a:chOff x="-3810" y="0"/>
              <a:chExt cx="1522173" cy="2351564"/>
            </a:xfrm>
          </p:grpSpPr>
          <p:sp>
            <p:nvSpPr>
              <p:cNvPr id="241" name="Google Shape;241;p9"/>
              <p:cNvSpPr/>
              <p:nvPr/>
            </p:nvSpPr>
            <p:spPr>
              <a:xfrm>
                <a:off x="10160" y="16510"/>
                <a:ext cx="1492963" cy="2324894"/>
              </a:xfrm>
              <a:custGeom>
                <a:rect b="b" l="l" r="r" t="t"/>
                <a:pathLst>
                  <a:path extrusionOk="0" h="2324894" w="1492963">
                    <a:moveTo>
                      <a:pt x="1492963" y="2324894"/>
                    </a:moveTo>
                    <a:lnTo>
                      <a:pt x="0" y="2317274"/>
                    </a:lnTo>
                    <a:lnTo>
                      <a:pt x="0" y="819561"/>
                    </a:lnTo>
                    <a:lnTo>
                      <a:pt x="17780" y="19050"/>
                    </a:lnTo>
                    <a:lnTo>
                      <a:pt x="742284" y="0"/>
                    </a:lnTo>
                    <a:lnTo>
                      <a:pt x="1473913" y="5080"/>
                    </a:lnTo>
                    <a:close/>
                  </a:path>
                </a:pathLst>
              </a:custGeom>
              <a:solidFill>
                <a:srgbClr val="FFFFFF"/>
              </a:solidFill>
              <a:ln cap="flat" cmpd="sng" w="9525">
                <a:solidFill>
                  <a:srgbClr val="000000"/>
                </a:solidFill>
                <a:prstDash val="solid"/>
                <a:round/>
                <a:headEnd len="sm" w="sm" type="none"/>
                <a:tailEnd len="sm" w="sm" type="none"/>
              </a:ln>
            </p:spPr>
          </p:sp>
          <p:sp>
            <p:nvSpPr>
              <p:cNvPr id="242" name="Google Shape;242;p9"/>
              <p:cNvSpPr/>
              <p:nvPr/>
            </p:nvSpPr>
            <p:spPr>
              <a:xfrm>
                <a:off x="-3810" y="0"/>
                <a:ext cx="1522173" cy="2351564"/>
              </a:xfrm>
              <a:custGeom>
                <a:rect b="b" l="l" r="r" t="t"/>
                <a:pathLst>
                  <a:path extrusionOk="0" h="2351564" w="1522173">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3" name="Google Shape;243;p9"/>
            <p:cNvSpPr txBox="1"/>
            <p:nvPr/>
          </p:nvSpPr>
          <p:spPr>
            <a:xfrm>
              <a:off x="5672906" y="7211279"/>
              <a:ext cx="3024415"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Hậu quả của hai quả bom đã gây ra</a:t>
              </a:r>
              <a:endParaRPr/>
            </a:p>
          </p:txBody>
        </p:sp>
      </p:grpSp>
      <p:grpSp>
        <p:nvGrpSpPr>
          <p:cNvPr id="244" name="Google Shape;244;p9"/>
          <p:cNvGrpSpPr/>
          <p:nvPr/>
        </p:nvGrpSpPr>
        <p:grpSpPr>
          <a:xfrm>
            <a:off x="9489306" y="6719790"/>
            <a:ext cx="3570803" cy="2880963"/>
            <a:chOff x="9489306" y="6719790"/>
            <a:chExt cx="3570803" cy="2880963"/>
          </a:xfrm>
        </p:grpSpPr>
        <p:grpSp>
          <p:nvGrpSpPr>
            <p:cNvPr id="245" name="Google Shape;245;p9"/>
            <p:cNvGrpSpPr/>
            <p:nvPr/>
          </p:nvGrpSpPr>
          <p:grpSpPr>
            <a:xfrm>
              <a:off x="9524139" y="6719790"/>
              <a:ext cx="3486529" cy="2880963"/>
              <a:chOff x="-3810" y="0"/>
              <a:chExt cx="1522173" cy="2351564"/>
            </a:xfrm>
          </p:grpSpPr>
          <p:sp>
            <p:nvSpPr>
              <p:cNvPr id="246" name="Google Shape;246;p9"/>
              <p:cNvSpPr/>
              <p:nvPr/>
            </p:nvSpPr>
            <p:spPr>
              <a:xfrm>
                <a:off x="10160" y="16510"/>
                <a:ext cx="1492963" cy="2324894"/>
              </a:xfrm>
              <a:custGeom>
                <a:rect b="b" l="l" r="r" t="t"/>
                <a:pathLst>
                  <a:path extrusionOk="0" h="2324894" w="1492963">
                    <a:moveTo>
                      <a:pt x="1492963" y="2324894"/>
                    </a:moveTo>
                    <a:lnTo>
                      <a:pt x="0" y="2317274"/>
                    </a:lnTo>
                    <a:lnTo>
                      <a:pt x="0" y="819561"/>
                    </a:lnTo>
                    <a:lnTo>
                      <a:pt x="17780" y="19050"/>
                    </a:lnTo>
                    <a:lnTo>
                      <a:pt x="742284" y="0"/>
                    </a:lnTo>
                    <a:lnTo>
                      <a:pt x="1473913" y="5080"/>
                    </a:lnTo>
                    <a:close/>
                  </a:path>
                </a:pathLst>
              </a:custGeom>
              <a:solidFill>
                <a:srgbClr val="FFFFFF"/>
              </a:solidFill>
              <a:ln cap="flat" cmpd="sng" w="9525">
                <a:solidFill>
                  <a:srgbClr val="000000"/>
                </a:solidFill>
                <a:prstDash val="solid"/>
                <a:round/>
                <a:headEnd len="sm" w="sm" type="none"/>
                <a:tailEnd len="sm" w="sm" type="none"/>
              </a:ln>
            </p:spPr>
          </p:sp>
          <p:sp>
            <p:nvSpPr>
              <p:cNvPr id="247" name="Google Shape;247;p9"/>
              <p:cNvSpPr/>
              <p:nvPr/>
            </p:nvSpPr>
            <p:spPr>
              <a:xfrm>
                <a:off x="-3810" y="0"/>
                <a:ext cx="1522173" cy="2351564"/>
              </a:xfrm>
              <a:custGeom>
                <a:rect b="b" l="l" r="r" t="t"/>
                <a:pathLst>
                  <a:path extrusionOk="0" h="2351564" w="1522173">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9"/>
            <p:cNvSpPr txBox="1"/>
            <p:nvPr/>
          </p:nvSpPr>
          <p:spPr>
            <a:xfrm>
              <a:off x="9489306" y="7240040"/>
              <a:ext cx="3570803"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Khát vọng sống của cô bé</a:t>
              </a:r>
              <a:endParaRPr/>
            </a:p>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Xa-xa-cô Xa-xa-ki</a:t>
              </a:r>
              <a:endParaRPr/>
            </a:p>
          </p:txBody>
        </p:sp>
      </p:grpSp>
      <p:grpSp>
        <p:nvGrpSpPr>
          <p:cNvPr id="249" name="Google Shape;249;p9"/>
          <p:cNvGrpSpPr/>
          <p:nvPr/>
        </p:nvGrpSpPr>
        <p:grpSpPr>
          <a:xfrm>
            <a:off x="13570140" y="6685549"/>
            <a:ext cx="3486529" cy="2880963"/>
            <a:chOff x="13570140" y="6685549"/>
            <a:chExt cx="3486529" cy="2880963"/>
          </a:xfrm>
        </p:grpSpPr>
        <p:grpSp>
          <p:nvGrpSpPr>
            <p:cNvPr id="250" name="Google Shape;250;p9"/>
            <p:cNvGrpSpPr/>
            <p:nvPr/>
          </p:nvGrpSpPr>
          <p:grpSpPr>
            <a:xfrm>
              <a:off x="13570140" y="6685549"/>
              <a:ext cx="3486529" cy="2880963"/>
              <a:chOff x="-3810" y="0"/>
              <a:chExt cx="1522173" cy="2351564"/>
            </a:xfrm>
          </p:grpSpPr>
          <p:sp>
            <p:nvSpPr>
              <p:cNvPr id="251" name="Google Shape;251;p9"/>
              <p:cNvSpPr/>
              <p:nvPr/>
            </p:nvSpPr>
            <p:spPr>
              <a:xfrm>
                <a:off x="10160" y="16510"/>
                <a:ext cx="1492963" cy="2324894"/>
              </a:xfrm>
              <a:custGeom>
                <a:rect b="b" l="l" r="r" t="t"/>
                <a:pathLst>
                  <a:path extrusionOk="0" h="2324894" w="1492963">
                    <a:moveTo>
                      <a:pt x="1492963" y="2324894"/>
                    </a:moveTo>
                    <a:lnTo>
                      <a:pt x="0" y="2317274"/>
                    </a:lnTo>
                    <a:lnTo>
                      <a:pt x="0" y="819561"/>
                    </a:lnTo>
                    <a:lnTo>
                      <a:pt x="17780" y="19050"/>
                    </a:lnTo>
                    <a:lnTo>
                      <a:pt x="742284" y="0"/>
                    </a:lnTo>
                    <a:lnTo>
                      <a:pt x="1473913" y="5080"/>
                    </a:lnTo>
                    <a:close/>
                  </a:path>
                </a:pathLst>
              </a:custGeom>
              <a:solidFill>
                <a:srgbClr val="FFFFFF"/>
              </a:solidFill>
              <a:ln cap="flat" cmpd="sng" w="9525">
                <a:solidFill>
                  <a:srgbClr val="000000"/>
                </a:solidFill>
                <a:prstDash val="solid"/>
                <a:round/>
                <a:headEnd len="sm" w="sm" type="none"/>
                <a:tailEnd len="sm" w="sm" type="none"/>
              </a:ln>
            </p:spPr>
          </p:sp>
          <p:sp>
            <p:nvSpPr>
              <p:cNvPr id="252" name="Google Shape;252;p9"/>
              <p:cNvSpPr/>
              <p:nvPr/>
            </p:nvSpPr>
            <p:spPr>
              <a:xfrm>
                <a:off x="-3810" y="0"/>
                <a:ext cx="1522173" cy="2351564"/>
              </a:xfrm>
              <a:custGeom>
                <a:rect b="b" l="l" r="r" t="t"/>
                <a:pathLst>
                  <a:path extrusionOk="0" h="2351564" w="1522173">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3" name="Google Shape;253;p9"/>
            <p:cNvSpPr txBox="1"/>
            <p:nvPr/>
          </p:nvSpPr>
          <p:spPr>
            <a:xfrm>
              <a:off x="13799741" y="7119997"/>
              <a:ext cx="3024415"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Ước vọng hòa bình của cả thành phố</a:t>
              </a:r>
              <a:endParaRPr b="1" sz="3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Hi-rô-si-ma</a:t>
              </a:r>
              <a:endParaRPr b="1" sz="3200">
                <a:solidFill>
                  <a:schemeClr val="dk1"/>
                </a:solidFill>
                <a:latin typeface="Times New Roman"/>
                <a:ea typeface="Times New Roman"/>
                <a:cs typeface="Times New Roman"/>
                <a:sym typeface="Times New Roman"/>
              </a:endParaRPr>
            </a:p>
          </p:txBody>
        </p:sp>
      </p:grpSp>
      <p:grpSp>
        <p:nvGrpSpPr>
          <p:cNvPr id="254" name="Google Shape;254;p9"/>
          <p:cNvGrpSpPr/>
          <p:nvPr/>
        </p:nvGrpSpPr>
        <p:grpSpPr>
          <a:xfrm>
            <a:off x="1242648" y="3605823"/>
            <a:ext cx="3570803" cy="2983920"/>
            <a:chOff x="1242648" y="3605823"/>
            <a:chExt cx="3570803" cy="2983920"/>
          </a:xfrm>
        </p:grpSpPr>
        <p:grpSp>
          <p:nvGrpSpPr>
            <p:cNvPr id="255" name="Google Shape;255;p9"/>
            <p:cNvGrpSpPr/>
            <p:nvPr/>
          </p:nvGrpSpPr>
          <p:grpSpPr>
            <a:xfrm>
              <a:off x="1281813" y="3707223"/>
              <a:ext cx="3486529" cy="2882520"/>
              <a:chOff x="-3810" y="0"/>
              <a:chExt cx="1522173" cy="2351564"/>
            </a:xfrm>
          </p:grpSpPr>
          <p:sp>
            <p:nvSpPr>
              <p:cNvPr id="256" name="Google Shape;256;p9"/>
              <p:cNvSpPr/>
              <p:nvPr/>
            </p:nvSpPr>
            <p:spPr>
              <a:xfrm>
                <a:off x="10160" y="16510"/>
                <a:ext cx="1492963" cy="2324894"/>
              </a:xfrm>
              <a:custGeom>
                <a:rect b="b" l="l" r="r" t="t"/>
                <a:pathLst>
                  <a:path extrusionOk="0" h="2324894" w="1492963">
                    <a:moveTo>
                      <a:pt x="1492963" y="2324894"/>
                    </a:moveTo>
                    <a:lnTo>
                      <a:pt x="0" y="2317274"/>
                    </a:lnTo>
                    <a:lnTo>
                      <a:pt x="0" y="819561"/>
                    </a:lnTo>
                    <a:lnTo>
                      <a:pt x="17780" y="19050"/>
                    </a:lnTo>
                    <a:lnTo>
                      <a:pt x="742284" y="0"/>
                    </a:lnTo>
                    <a:lnTo>
                      <a:pt x="1473913" y="5080"/>
                    </a:lnTo>
                    <a:close/>
                  </a:path>
                </a:pathLst>
              </a:custGeom>
              <a:solidFill>
                <a:srgbClr val="FFFFFF"/>
              </a:solidFill>
              <a:ln cap="flat" cmpd="sng" w="9525">
                <a:solidFill>
                  <a:srgbClr val="000000"/>
                </a:solidFill>
                <a:prstDash val="solid"/>
                <a:round/>
                <a:headEnd len="sm" w="sm" type="none"/>
                <a:tailEnd len="sm" w="sm" type="none"/>
              </a:ln>
            </p:spPr>
          </p:sp>
          <p:sp>
            <p:nvSpPr>
              <p:cNvPr id="257" name="Google Shape;257;p9"/>
              <p:cNvSpPr/>
              <p:nvPr/>
            </p:nvSpPr>
            <p:spPr>
              <a:xfrm>
                <a:off x="-3810" y="0"/>
                <a:ext cx="1522173" cy="2351564"/>
              </a:xfrm>
              <a:custGeom>
                <a:rect b="b" l="l" r="r" t="t"/>
                <a:pathLst>
                  <a:path extrusionOk="0" h="2351564" w="1522173">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9"/>
            <p:cNvGrpSpPr/>
            <p:nvPr/>
          </p:nvGrpSpPr>
          <p:grpSpPr>
            <a:xfrm rot="10800000">
              <a:off x="1242648" y="3710260"/>
              <a:ext cx="3570803" cy="759448"/>
              <a:chOff x="-3810" y="0"/>
              <a:chExt cx="1493087" cy="317554"/>
            </a:xfrm>
          </p:grpSpPr>
          <p:sp>
            <p:nvSpPr>
              <p:cNvPr id="259" name="Google Shape;259;p9"/>
              <p:cNvSpPr/>
              <p:nvPr/>
            </p:nvSpPr>
            <p:spPr>
              <a:xfrm>
                <a:off x="10160" y="16510"/>
                <a:ext cx="1463877" cy="290884"/>
              </a:xfrm>
              <a:custGeom>
                <a:rect b="b" l="l" r="r" t="t"/>
                <a:pathLst>
                  <a:path extrusionOk="0" h="290884" w="1463877">
                    <a:moveTo>
                      <a:pt x="1463877" y="290884"/>
                    </a:moveTo>
                    <a:lnTo>
                      <a:pt x="0" y="283264"/>
                    </a:lnTo>
                    <a:lnTo>
                      <a:pt x="0" y="114113"/>
                    </a:lnTo>
                    <a:lnTo>
                      <a:pt x="17780" y="19050"/>
                    </a:lnTo>
                    <a:lnTo>
                      <a:pt x="727778" y="0"/>
                    </a:lnTo>
                    <a:lnTo>
                      <a:pt x="1444827" y="5080"/>
                    </a:lnTo>
                    <a:close/>
                  </a:path>
                </a:pathLst>
              </a:custGeom>
              <a:solidFill>
                <a:srgbClr val="FCD7D7"/>
              </a:solidFill>
              <a:ln>
                <a:noFill/>
              </a:ln>
            </p:spPr>
          </p:sp>
          <p:sp>
            <p:nvSpPr>
              <p:cNvPr id="260" name="Google Shape;260;p9"/>
              <p:cNvSpPr/>
              <p:nvPr/>
            </p:nvSpPr>
            <p:spPr>
              <a:xfrm>
                <a:off x="-3810" y="0"/>
                <a:ext cx="1493087" cy="317554"/>
              </a:xfrm>
              <a:custGeom>
                <a:rect b="b" l="l" r="r" t="t"/>
                <a:pathLst>
                  <a:path extrusionOk="0" h="317554" w="1493087">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1" name="Google Shape;261;p9"/>
            <p:cNvSpPr txBox="1"/>
            <p:nvPr/>
          </p:nvSpPr>
          <p:spPr>
            <a:xfrm>
              <a:off x="1995009" y="3605823"/>
              <a:ext cx="26678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Times New Roman"/>
                  <a:ea typeface="Times New Roman"/>
                  <a:cs typeface="Times New Roman"/>
                  <a:sym typeface="Times New Roman"/>
                </a:rPr>
                <a:t>Đoạn 1</a:t>
              </a:r>
              <a:endParaRPr b="1" sz="4800">
                <a:solidFill>
                  <a:schemeClr val="dk1"/>
                </a:solidFill>
                <a:latin typeface="Times New Roman"/>
                <a:ea typeface="Times New Roman"/>
                <a:cs typeface="Times New Roman"/>
                <a:sym typeface="Times New Roman"/>
              </a:endParaRPr>
            </a:p>
          </p:txBody>
        </p:sp>
        <p:sp>
          <p:nvSpPr>
            <p:cNvPr id="262" name="Google Shape;262;p9"/>
            <p:cNvSpPr txBox="1"/>
            <p:nvPr/>
          </p:nvSpPr>
          <p:spPr>
            <a:xfrm>
              <a:off x="1278129" y="4927338"/>
              <a:ext cx="3519533"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Từ đầu … </a:t>
              </a:r>
              <a:endParaRPr/>
            </a:p>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Nhật Bản</a:t>
              </a:r>
              <a:endParaRPr b="1" sz="3200">
                <a:solidFill>
                  <a:schemeClr val="dk1"/>
                </a:solidFill>
                <a:latin typeface="Times New Roman"/>
                <a:ea typeface="Times New Roman"/>
                <a:cs typeface="Times New Roman"/>
                <a:sym typeface="Times New Roman"/>
              </a:endParaRPr>
            </a:p>
          </p:txBody>
        </p:sp>
      </p:grpSp>
      <p:grpSp>
        <p:nvGrpSpPr>
          <p:cNvPr id="263" name="Google Shape;263;p9"/>
          <p:cNvGrpSpPr/>
          <p:nvPr/>
        </p:nvGrpSpPr>
        <p:grpSpPr>
          <a:xfrm>
            <a:off x="5320961" y="3674484"/>
            <a:ext cx="3623918" cy="2915259"/>
            <a:chOff x="5320961" y="3674484"/>
            <a:chExt cx="3623918" cy="2915259"/>
          </a:xfrm>
        </p:grpSpPr>
        <p:grpSp>
          <p:nvGrpSpPr>
            <p:cNvPr id="264" name="Google Shape;264;p9"/>
            <p:cNvGrpSpPr/>
            <p:nvPr/>
          </p:nvGrpSpPr>
          <p:grpSpPr>
            <a:xfrm>
              <a:off x="5396507" y="3707223"/>
              <a:ext cx="3486529" cy="2882520"/>
              <a:chOff x="-3810" y="0"/>
              <a:chExt cx="1522173" cy="2351564"/>
            </a:xfrm>
          </p:grpSpPr>
          <p:sp>
            <p:nvSpPr>
              <p:cNvPr id="265" name="Google Shape;265;p9"/>
              <p:cNvSpPr/>
              <p:nvPr/>
            </p:nvSpPr>
            <p:spPr>
              <a:xfrm>
                <a:off x="10160" y="16510"/>
                <a:ext cx="1492963" cy="2324894"/>
              </a:xfrm>
              <a:custGeom>
                <a:rect b="b" l="l" r="r" t="t"/>
                <a:pathLst>
                  <a:path extrusionOk="0" h="2324894" w="1492963">
                    <a:moveTo>
                      <a:pt x="1492963" y="2324894"/>
                    </a:moveTo>
                    <a:lnTo>
                      <a:pt x="0" y="2317274"/>
                    </a:lnTo>
                    <a:lnTo>
                      <a:pt x="0" y="819561"/>
                    </a:lnTo>
                    <a:lnTo>
                      <a:pt x="17780" y="19050"/>
                    </a:lnTo>
                    <a:lnTo>
                      <a:pt x="742284" y="0"/>
                    </a:lnTo>
                    <a:lnTo>
                      <a:pt x="1473913" y="5080"/>
                    </a:lnTo>
                    <a:close/>
                  </a:path>
                </a:pathLst>
              </a:custGeom>
              <a:solidFill>
                <a:srgbClr val="FFFFFF"/>
              </a:solidFill>
              <a:ln cap="flat" cmpd="sng" w="9525">
                <a:solidFill>
                  <a:srgbClr val="000000"/>
                </a:solidFill>
                <a:prstDash val="solid"/>
                <a:round/>
                <a:headEnd len="sm" w="sm" type="none"/>
                <a:tailEnd len="sm" w="sm" type="none"/>
              </a:ln>
            </p:spPr>
          </p:sp>
          <p:sp>
            <p:nvSpPr>
              <p:cNvPr id="266" name="Google Shape;266;p9"/>
              <p:cNvSpPr/>
              <p:nvPr/>
            </p:nvSpPr>
            <p:spPr>
              <a:xfrm>
                <a:off x="-3810" y="0"/>
                <a:ext cx="1522173" cy="2351564"/>
              </a:xfrm>
              <a:custGeom>
                <a:rect b="b" l="l" r="r" t="t"/>
                <a:pathLst>
                  <a:path extrusionOk="0" h="2351564" w="1522173">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 name="Google Shape;267;p9"/>
            <p:cNvGrpSpPr/>
            <p:nvPr/>
          </p:nvGrpSpPr>
          <p:grpSpPr>
            <a:xfrm rot="10800000">
              <a:off x="5320961" y="3710260"/>
              <a:ext cx="3570803" cy="759448"/>
              <a:chOff x="-3810" y="0"/>
              <a:chExt cx="1493087" cy="317554"/>
            </a:xfrm>
          </p:grpSpPr>
          <p:sp>
            <p:nvSpPr>
              <p:cNvPr id="268" name="Google Shape;268;p9"/>
              <p:cNvSpPr/>
              <p:nvPr/>
            </p:nvSpPr>
            <p:spPr>
              <a:xfrm>
                <a:off x="10160" y="16510"/>
                <a:ext cx="1463877" cy="290884"/>
              </a:xfrm>
              <a:custGeom>
                <a:rect b="b" l="l" r="r" t="t"/>
                <a:pathLst>
                  <a:path extrusionOk="0" h="290884" w="1463877">
                    <a:moveTo>
                      <a:pt x="1463877" y="290884"/>
                    </a:moveTo>
                    <a:lnTo>
                      <a:pt x="0" y="283264"/>
                    </a:lnTo>
                    <a:lnTo>
                      <a:pt x="0" y="114113"/>
                    </a:lnTo>
                    <a:lnTo>
                      <a:pt x="17780" y="19050"/>
                    </a:lnTo>
                    <a:lnTo>
                      <a:pt x="727778" y="0"/>
                    </a:lnTo>
                    <a:lnTo>
                      <a:pt x="1444827" y="5080"/>
                    </a:lnTo>
                    <a:close/>
                  </a:path>
                </a:pathLst>
              </a:custGeom>
              <a:solidFill>
                <a:srgbClr val="FCD7D7"/>
              </a:solidFill>
              <a:ln>
                <a:noFill/>
              </a:ln>
            </p:spPr>
          </p:sp>
          <p:sp>
            <p:nvSpPr>
              <p:cNvPr id="269" name="Google Shape;269;p9"/>
              <p:cNvSpPr/>
              <p:nvPr/>
            </p:nvSpPr>
            <p:spPr>
              <a:xfrm>
                <a:off x="-3810" y="0"/>
                <a:ext cx="1493087" cy="317554"/>
              </a:xfrm>
              <a:custGeom>
                <a:rect b="b" l="l" r="r" t="t"/>
                <a:pathLst>
                  <a:path extrusionOk="0" h="317554" w="1493087">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9"/>
            <p:cNvSpPr txBox="1"/>
            <p:nvPr/>
          </p:nvSpPr>
          <p:spPr>
            <a:xfrm>
              <a:off x="6134070" y="3674484"/>
              <a:ext cx="26678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Times New Roman"/>
                  <a:ea typeface="Times New Roman"/>
                  <a:cs typeface="Times New Roman"/>
                  <a:sym typeface="Times New Roman"/>
                </a:rPr>
                <a:t>Đoạn 2</a:t>
              </a:r>
              <a:endParaRPr b="1" sz="4800">
                <a:solidFill>
                  <a:schemeClr val="dk1"/>
                </a:solidFill>
                <a:latin typeface="Times New Roman"/>
                <a:ea typeface="Times New Roman"/>
                <a:cs typeface="Times New Roman"/>
                <a:sym typeface="Times New Roman"/>
              </a:endParaRPr>
            </a:p>
          </p:txBody>
        </p:sp>
        <p:sp>
          <p:nvSpPr>
            <p:cNvPr id="271" name="Google Shape;271;p9"/>
            <p:cNvSpPr txBox="1"/>
            <p:nvPr/>
          </p:nvSpPr>
          <p:spPr>
            <a:xfrm>
              <a:off x="5425346" y="4756555"/>
              <a:ext cx="3519533"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Hai quả bom … phóng xạ</a:t>
              </a:r>
              <a:endParaRPr/>
            </a:p>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nguyên tử</a:t>
              </a:r>
              <a:endParaRPr b="1" sz="3200">
                <a:solidFill>
                  <a:schemeClr val="dk1"/>
                </a:solidFill>
                <a:latin typeface="Times New Roman"/>
                <a:ea typeface="Times New Roman"/>
                <a:cs typeface="Times New Roman"/>
                <a:sym typeface="Times New Roman"/>
              </a:endParaRPr>
            </a:p>
          </p:txBody>
        </p:sp>
      </p:grpSp>
      <p:grpSp>
        <p:nvGrpSpPr>
          <p:cNvPr id="272" name="Google Shape;272;p9"/>
          <p:cNvGrpSpPr/>
          <p:nvPr/>
        </p:nvGrpSpPr>
        <p:grpSpPr>
          <a:xfrm>
            <a:off x="9399273" y="3619500"/>
            <a:ext cx="3610358" cy="2990481"/>
            <a:chOff x="9399273" y="3619500"/>
            <a:chExt cx="3610358" cy="2990481"/>
          </a:xfrm>
        </p:grpSpPr>
        <p:grpSp>
          <p:nvGrpSpPr>
            <p:cNvPr id="273" name="Google Shape;273;p9"/>
            <p:cNvGrpSpPr/>
            <p:nvPr/>
          </p:nvGrpSpPr>
          <p:grpSpPr>
            <a:xfrm>
              <a:off x="9477341" y="3727461"/>
              <a:ext cx="3486529" cy="2882520"/>
              <a:chOff x="-3810" y="0"/>
              <a:chExt cx="1522173" cy="2351564"/>
            </a:xfrm>
          </p:grpSpPr>
          <p:sp>
            <p:nvSpPr>
              <p:cNvPr id="274" name="Google Shape;274;p9"/>
              <p:cNvSpPr/>
              <p:nvPr/>
            </p:nvSpPr>
            <p:spPr>
              <a:xfrm>
                <a:off x="10160" y="16510"/>
                <a:ext cx="1492963" cy="2324894"/>
              </a:xfrm>
              <a:custGeom>
                <a:rect b="b" l="l" r="r" t="t"/>
                <a:pathLst>
                  <a:path extrusionOk="0" h="2324894" w="1492963">
                    <a:moveTo>
                      <a:pt x="1492963" y="2324894"/>
                    </a:moveTo>
                    <a:lnTo>
                      <a:pt x="0" y="2317274"/>
                    </a:lnTo>
                    <a:lnTo>
                      <a:pt x="0" y="819561"/>
                    </a:lnTo>
                    <a:lnTo>
                      <a:pt x="17780" y="19050"/>
                    </a:lnTo>
                    <a:lnTo>
                      <a:pt x="742284" y="0"/>
                    </a:lnTo>
                    <a:lnTo>
                      <a:pt x="1473913" y="5080"/>
                    </a:lnTo>
                    <a:close/>
                  </a:path>
                </a:pathLst>
              </a:custGeom>
              <a:solidFill>
                <a:srgbClr val="FFFFFF"/>
              </a:solidFill>
              <a:ln cap="flat" cmpd="sng" w="9525">
                <a:solidFill>
                  <a:srgbClr val="000000"/>
                </a:solidFill>
                <a:prstDash val="solid"/>
                <a:round/>
                <a:headEnd len="sm" w="sm" type="none"/>
                <a:tailEnd len="sm" w="sm" type="none"/>
              </a:ln>
            </p:spPr>
          </p:sp>
          <p:sp>
            <p:nvSpPr>
              <p:cNvPr id="275" name="Google Shape;275;p9"/>
              <p:cNvSpPr/>
              <p:nvPr/>
            </p:nvSpPr>
            <p:spPr>
              <a:xfrm>
                <a:off x="-3810" y="0"/>
                <a:ext cx="1522173" cy="2351564"/>
              </a:xfrm>
              <a:custGeom>
                <a:rect b="b" l="l" r="r" t="t"/>
                <a:pathLst>
                  <a:path extrusionOk="0" h="2351564" w="1522173">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 name="Google Shape;276;p9"/>
            <p:cNvGrpSpPr/>
            <p:nvPr/>
          </p:nvGrpSpPr>
          <p:grpSpPr>
            <a:xfrm rot="10800000">
              <a:off x="9399273" y="3710260"/>
              <a:ext cx="3570803" cy="759448"/>
              <a:chOff x="-3810" y="0"/>
              <a:chExt cx="1493087" cy="317554"/>
            </a:xfrm>
          </p:grpSpPr>
          <p:sp>
            <p:nvSpPr>
              <p:cNvPr id="277" name="Google Shape;277;p9"/>
              <p:cNvSpPr/>
              <p:nvPr/>
            </p:nvSpPr>
            <p:spPr>
              <a:xfrm>
                <a:off x="10160" y="16510"/>
                <a:ext cx="1463877" cy="290884"/>
              </a:xfrm>
              <a:custGeom>
                <a:rect b="b" l="l" r="r" t="t"/>
                <a:pathLst>
                  <a:path extrusionOk="0" h="290884" w="1463877">
                    <a:moveTo>
                      <a:pt x="1463877" y="290884"/>
                    </a:moveTo>
                    <a:lnTo>
                      <a:pt x="0" y="283264"/>
                    </a:lnTo>
                    <a:lnTo>
                      <a:pt x="0" y="114113"/>
                    </a:lnTo>
                    <a:lnTo>
                      <a:pt x="17780" y="19050"/>
                    </a:lnTo>
                    <a:lnTo>
                      <a:pt x="727778" y="0"/>
                    </a:lnTo>
                    <a:lnTo>
                      <a:pt x="1444827" y="5080"/>
                    </a:lnTo>
                    <a:close/>
                  </a:path>
                </a:pathLst>
              </a:custGeom>
              <a:solidFill>
                <a:srgbClr val="FCD7D7"/>
              </a:solidFill>
              <a:ln>
                <a:noFill/>
              </a:ln>
            </p:spPr>
          </p:sp>
          <p:sp>
            <p:nvSpPr>
              <p:cNvPr id="278" name="Google Shape;278;p9"/>
              <p:cNvSpPr/>
              <p:nvPr/>
            </p:nvSpPr>
            <p:spPr>
              <a:xfrm>
                <a:off x="-3810" y="0"/>
                <a:ext cx="1493087" cy="317554"/>
              </a:xfrm>
              <a:custGeom>
                <a:rect b="b" l="l" r="r" t="t"/>
                <a:pathLst>
                  <a:path extrusionOk="0" h="317554" w="1493087">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9"/>
            <p:cNvSpPr txBox="1"/>
            <p:nvPr/>
          </p:nvSpPr>
          <p:spPr>
            <a:xfrm>
              <a:off x="10033275" y="3619500"/>
              <a:ext cx="26678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Times New Roman"/>
                  <a:ea typeface="Times New Roman"/>
                  <a:cs typeface="Times New Roman"/>
                  <a:sym typeface="Times New Roman"/>
                </a:rPr>
                <a:t>Đoạn 3</a:t>
              </a:r>
              <a:endParaRPr b="1" sz="4800">
                <a:solidFill>
                  <a:schemeClr val="dk1"/>
                </a:solidFill>
                <a:latin typeface="Times New Roman"/>
                <a:ea typeface="Times New Roman"/>
                <a:cs typeface="Times New Roman"/>
                <a:sym typeface="Times New Roman"/>
              </a:endParaRPr>
            </a:p>
          </p:txBody>
        </p:sp>
        <p:sp>
          <p:nvSpPr>
            <p:cNvPr id="280" name="Google Shape;280;p9"/>
            <p:cNvSpPr txBox="1"/>
            <p:nvPr/>
          </p:nvSpPr>
          <p:spPr>
            <a:xfrm>
              <a:off x="9490098" y="4969731"/>
              <a:ext cx="3519533"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Khi Hi-rô-si-ma … 644 con</a:t>
              </a:r>
              <a:endParaRPr b="1" sz="3200">
                <a:solidFill>
                  <a:schemeClr val="dk1"/>
                </a:solidFill>
                <a:latin typeface="Times New Roman"/>
                <a:ea typeface="Times New Roman"/>
                <a:cs typeface="Times New Roman"/>
                <a:sym typeface="Times New Roman"/>
              </a:endParaRPr>
            </a:p>
          </p:txBody>
        </p:sp>
      </p:grpSp>
      <p:grpSp>
        <p:nvGrpSpPr>
          <p:cNvPr id="281" name="Google Shape;281;p9"/>
          <p:cNvGrpSpPr/>
          <p:nvPr/>
        </p:nvGrpSpPr>
        <p:grpSpPr>
          <a:xfrm>
            <a:off x="13477585" y="3595920"/>
            <a:ext cx="3613828" cy="2979820"/>
            <a:chOff x="13477585" y="3595920"/>
            <a:chExt cx="3613828" cy="2979820"/>
          </a:xfrm>
        </p:grpSpPr>
        <p:grpSp>
          <p:nvGrpSpPr>
            <p:cNvPr id="282" name="Google Shape;282;p9"/>
            <p:cNvGrpSpPr/>
            <p:nvPr/>
          </p:nvGrpSpPr>
          <p:grpSpPr>
            <a:xfrm>
              <a:off x="13523342" y="3693220"/>
              <a:ext cx="3486529" cy="2882520"/>
              <a:chOff x="-3810" y="0"/>
              <a:chExt cx="1522173" cy="2351564"/>
            </a:xfrm>
          </p:grpSpPr>
          <p:sp>
            <p:nvSpPr>
              <p:cNvPr id="283" name="Google Shape;283;p9"/>
              <p:cNvSpPr/>
              <p:nvPr/>
            </p:nvSpPr>
            <p:spPr>
              <a:xfrm>
                <a:off x="10160" y="16510"/>
                <a:ext cx="1492963" cy="2324894"/>
              </a:xfrm>
              <a:custGeom>
                <a:rect b="b" l="l" r="r" t="t"/>
                <a:pathLst>
                  <a:path extrusionOk="0" h="2324894" w="1492963">
                    <a:moveTo>
                      <a:pt x="1492963" y="2324894"/>
                    </a:moveTo>
                    <a:lnTo>
                      <a:pt x="0" y="2317274"/>
                    </a:lnTo>
                    <a:lnTo>
                      <a:pt x="0" y="819561"/>
                    </a:lnTo>
                    <a:lnTo>
                      <a:pt x="17780" y="19050"/>
                    </a:lnTo>
                    <a:lnTo>
                      <a:pt x="742284" y="0"/>
                    </a:lnTo>
                    <a:lnTo>
                      <a:pt x="1473913" y="5080"/>
                    </a:lnTo>
                    <a:close/>
                  </a:path>
                </a:pathLst>
              </a:custGeom>
              <a:solidFill>
                <a:srgbClr val="FFFFFF"/>
              </a:solidFill>
              <a:ln cap="flat" cmpd="sng" w="9525">
                <a:solidFill>
                  <a:srgbClr val="000000"/>
                </a:solidFill>
                <a:prstDash val="solid"/>
                <a:round/>
                <a:headEnd len="sm" w="sm" type="none"/>
                <a:tailEnd len="sm" w="sm" type="none"/>
              </a:ln>
            </p:spPr>
          </p:sp>
          <p:sp>
            <p:nvSpPr>
              <p:cNvPr id="284" name="Google Shape;284;p9"/>
              <p:cNvSpPr/>
              <p:nvPr/>
            </p:nvSpPr>
            <p:spPr>
              <a:xfrm>
                <a:off x="-3810" y="0"/>
                <a:ext cx="1522173" cy="2351564"/>
              </a:xfrm>
              <a:custGeom>
                <a:rect b="b" l="l" r="r" t="t"/>
                <a:pathLst>
                  <a:path extrusionOk="0" h="2351564" w="1522173">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 name="Google Shape;285;p9"/>
            <p:cNvGrpSpPr/>
            <p:nvPr/>
          </p:nvGrpSpPr>
          <p:grpSpPr>
            <a:xfrm rot="10800000">
              <a:off x="13477585" y="3710260"/>
              <a:ext cx="3570803" cy="759448"/>
              <a:chOff x="-3810" y="0"/>
              <a:chExt cx="1493087" cy="317554"/>
            </a:xfrm>
          </p:grpSpPr>
          <p:sp>
            <p:nvSpPr>
              <p:cNvPr id="286" name="Google Shape;286;p9"/>
              <p:cNvSpPr/>
              <p:nvPr/>
            </p:nvSpPr>
            <p:spPr>
              <a:xfrm>
                <a:off x="10160" y="16510"/>
                <a:ext cx="1463877" cy="290884"/>
              </a:xfrm>
              <a:custGeom>
                <a:rect b="b" l="l" r="r" t="t"/>
                <a:pathLst>
                  <a:path extrusionOk="0" h="290884" w="1463877">
                    <a:moveTo>
                      <a:pt x="1463877" y="290884"/>
                    </a:moveTo>
                    <a:lnTo>
                      <a:pt x="0" y="283264"/>
                    </a:lnTo>
                    <a:lnTo>
                      <a:pt x="0" y="114113"/>
                    </a:lnTo>
                    <a:lnTo>
                      <a:pt x="17780" y="19050"/>
                    </a:lnTo>
                    <a:lnTo>
                      <a:pt x="727778" y="0"/>
                    </a:lnTo>
                    <a:lnTo>
                      <a:pt x="1444827" y="5080"/>
                    </a:lnTo>
                    <a:close/>
                  </a:path>
                </a:pathLst>
              </a:custGeom>
              <a:solidFill>
                <a:srgbClr val="FCD7D7"/>
              </a:solidFill>
              <a:ln>
                <a:noFill/>
              </a:ln>
            </p:spPr>
          </p:sp>
          <p:sp>
            <p:nvSpPr>
              <p:cNvPr id="287" name="Google Shape;287;p9"/>
              <p:cNvSpPr/>
              <p:nvPr/>
            </p:nvSpPr>
            <p:spPr>
              <a:xfrm>
                <a:off x="-3810" y="0"/>
                <a:ext cx="1493087" cy="317554"/>
              </a:xfrm>
              <a:custGeom>
                <a:rect b="b" l="l" r="r" t="t"/>
                <a:pathLst>
                  <a:path extrusionOk="0" h="317554" w="1493087">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 name="Google Shape;288;p9"/>
            <p:cNvSpPr txBox="1"/>
            <p:nvPr/>
          </p:nvSpPr>
          <p:spPr>
            <a:xfrm>
              <a:off x="14259359" y="3595920"/>
              <a:ext cx="26678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Times New Roman"/>
                  <a:ea typeface="Times New Roman"/>
                  <a:cs typeface="Times New Roman"/>
                  <a:sym typeface="Times New Roman"/>
                </a:rPr>
                <a:t>Đoạn 4</a:t>
              </a:r>
              <a:endParaRPr b="1" sz="4800">
                <a:solidFill>
                  <a:schemeClr val="dk1"/>
                </a:solidFill>
                <a:latin typeface="Times New Roman"/>
                <a:ea typeface="Times New Roman"/>
                <a:cs typeface="Times New Roman"/>
                <a:sym typeface="Times New Roman"/>
              </a:endParaRPr>
            </a:p>
          </p:txBody>
        </p:sp>
        <p:sp>
          <p:nvSpPr>
            <p:cNvPr id="289" name="Google Shape;289;p9"/>
            <p:cNvSpPr txBox="1"/>
            <p:nvPr/>
          </p:nvSpPr>
          <p:spPr>
            <a:xfrm>
              <a:off x="13571880" y="5002364"/>
              <a:ext cx="3519533"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Xúc động … </a:t>
              </a:r>
              <a:endParaRPr/>
            </a:p>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mãi mãi hòa bình</a:t>
              </a:r>
              <a:endParaRPr b="1" sz="3200">
                <a:solidFill>
                  <a:schemeClr val="dk1"/>
                </a:solidFill>
                <a:latin typeface="Times New Roman"/>
                <a:ea typeface="Times New Roman"/>
                <a:cs typeface="Times New Roman"/>
                <a:sym typeface="Times New Roman"/>
              </a:endParaRPr>
            </a:p>
          </p:txBody>
        </p:sp>
      </p:grpSp>
      <p:pic>
        <p:nvPicPr>
          <p:cNvPr id="290" name="Google Shape;290;p9"/>
          <p:cNvPicPr preferRelativeResize="0"/>
          <p:nvPr/>
        </p:nvPicPr>
        <p:blipFill rotWithShape="1">
          <a:blip r:embed="rId8">
            <a:alphaModFix/>
          </a:blip>
          <a:srcRect b="0" l="0" r="0" t="0"/>
          <a:stretch/>
        </p:blipFill>
        <p:spPr>
          <a:xfrm>
            <a:off x="15188684" y="281797"/>
            <a:ext cx="2764320" cy="2505165"/>
          </a:xfrm>
          <a:prstGeom prst="rect">
            <a:avLst/>
          </a:prstGeom>
          <a:noFill/>
          <a:ln>
            <a:noFill/>
          </a:ln>
        </p:spPr>
      </p:pic>
      <p:pic>
        <p:nvPicPr>
          <p:cNvPr id="291" name="Google Shape;291;p9"/>
          <p:cNvPicPr preferRelativeResize="0"/>
          <p:nvPr/>
        </p:nvPicPr>
        <p:blipFill rotWithShape="1">
          <a:blip r:embed="rId9">
            <a:alphaModFix/>
          </a:blip>
          <a:srcRect b="0" l="0" r="0" t="0"/>
          <a:stretch/>
        </p:blipFill>
        <p:spPr>
          <a:xfrm>
            <a:off x="152400" y="168134"/>
            <a:ext cx="1836241" cy="1836241"/>
          </a:xfrm>
          <a:prstGeom prst="ellipse">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822"/>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54"/>
                                        </p:tgtEl>
                                        <p:attrNameLst>
                                          <p:attrName>style.visibility</p:attrName>
                                        </p:attrNameLst>
                                      </p:cBhvr>
                                      <p:to>
                                        <p:strVal val="visible"/>
                                      </p:to>
                                    </p:set>
                                    <p:anim calcmode="lin" valueType="num">
                                      <p:cBhvr additive="base">
                                        <p:cTn dur="500"/>
                                        <p:tgtEl>
                                          <p:spTgt spid="254"/>
                                        </p:tgtEl>
                                        <p:attrNameLst>
                                          <p:attrName>ppt_w</p:attrName>
                                        </p:attrNameLst>
                                      </p:cBhvr>
                                      <p:tavLst>
                                        <p:tav fmla="" tm="0">
                                          <p:val>
                                            <p:strVal val="0"/>
                                          </p:val>
                                        </p:tav>
                                        <p:tav fmla="" tm="100000">
                                          <p:val>
                                            <p:strVal val="#ppt_w"/>
                                          </p:val>
                                        </p:tav>
                                      </p:tavLst>
                                    </p:anim>
                                    <p:anim calcmode="lin" valueType="num">
                                      <p:cBhvr additive="base">
                                        <p:cTn dur="500"/>
                                        <p:tgtEl>
                                          <p:spTgt spid="25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63"/>
                                        </p:tgtEl>
                                        <p:attrNameLst>
                                          <p:attrName>style.visibility</p:attrName>
                                        </p:attrNameLst>
                                      </p:cBhvr>
                                      <p:to>
                                        <p:strVal val="visible"/>
                                      </p:to>
                                    </p:set>
                                    <p:anim calcmode="lin" valueType="num">
                                      <p:cBhvr additive="base">
                                        <p:cTn dur="500"/>
                                        <p:tgtEl>
                                          <p:spTgt spid="263"/>
                                        </p:tgtEl>
                                        <p:attrNameLst>
                                          <p:attrName>ppt_w</p:attrName>
                                        </p:attrNameLst>
                                      </p:cBhvr>
                                      <p:tavLst>
                                        <p:tav fmla="" tm="0">
                                          <p:val>
                                            <p:strVal val="0"/>
                                          </p:val>
                                        </p:tav>
                                        <p:tav fmla="" tm="100000">
                                          <p:val>
                                            <p:strVal val="#ppt_w"/>
                                          </p:val>
                                        </p:tav>
                                      </p:tavLst>
                                    </p:anim>
                                    <p:anim calcmode="lin" valueType="num">
                                      <p:cBhvr additive="base">
                                        <p:cTn dur="500"/>
                                        <p:tgtEl>
                                          <p:spTgt spid="26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72"/>
                                        </p:tgtEl>
                                        <p:attrNameLst>
                                          <p:attrName>style.visibility</p:attrName>
                                        </p:attrNameLst>
                                      </p:cBhvr>
                                      <p:to>
                                        <p:strVal val="visible"/>
                                      </p:to>
                                    </p:set>
                                    <p:anim calcmode="lin" valueType="num">
                                      <p:cBhvr additive="base">
                                        <p:cTn dur="500"/>
                                        <p:tgtEl>
                                          <p:spTgt spid="272"/>
                                        </p:tgtEl>
                                        <p:attrNameLst>
                                          <p:attrName>ppt_w</p:attrName>
                                        </p:attrNameLst>
                                      </p:cBhvr>
                                      <p:tavLst>
                                        <p:tav fmla="" tm="0">
                                          <p:val>
                                            <p:strVal val="0"/>
                                          </p:val>
                                        </p:tav>
                                        <p:tav fmla="" tm="100000">
                                          <p:val>
                                            <p:strVal val="#ppt_w"/>
                                          </p:val>
                                        </p:tav>
                                      </p:tavLst>
                                    </p:anim>
                                    <p:anim calcmode="lin" valueType="num">
                                      <p:cBhvr additive="base">
                                        <p:cTn dur="500"/>
                                        <p:tgtEl>
                                          <p:spTgt spid="27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500"/>
                                        <p:tgtEl>
                                          <p:spTgt spid="281"/>
                                        </p:tgtEl>
                                        <p:attrNameLst>
                                          <p:attrName>ppt_w</p:attrName>
                                        </p:attrNameLst>
                                      </p:cBhvr>
                                      <p:tavLst>
                                        <p:tav fmla="" tm="0">
                                          <p:val>
                                            <p:strVal val="0"/>
                                          </p:val>
                                        </p:tav>
                                        <p:tav fmla="" tm="100000">
                                          <p:val>
                                            <p:strVal val="#ppt_w"/>
                                          </p:val>
                                        </p:tav>
                                      </p:tavLst>
                                    </p:anim>
                                    <p:anim calcmode="lin" valueType="num">
                                      <p:cBhvr additive="base">
                                        <p:cTn dur="500"/>
                                        <p:tgtEl>
                                          <p:spTgt spid="28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4"/>
                                        </p:tgtEl>
                                        <p:attrNameLst>
                                          <p:attrName>style.visibility</p:attrName>
                                        </p:attrNameLst>
                                      </p:cBhvr>
                                      <p:to>
                                        <p:strVal val="visible"/>
                                      </p:to>
                                    </p:set>
                                    <p:anim calcmode="lin" valueType="num">
                                      <p:cBhvr additive="base">
                                        <p:cTn dur="500"/>
                                        <p:tgtEl>
                                          <p:spTgt spid="234"/>
                                        </p:tgtEl>
                                        <p:attrNameLst>
                                          <p:attrName>ppt_w</p:attrName>
                                        </p:attrNameLst>
                                      </p:cBhvr>
                                      <p:tavLst>
                                        <p:tav fmla="" tm="0">
                                          <p:val>
                                            <p:strVal val="0"/>
                                          </p:val>
                                        </p:tav>
                                        <p:tav fmla="" tm="100000">
                                          <p:val>
                                            <p:strVal val="#ppt_w"/>
                                          </p:val>
                                        </p:tav>
                                      </p:tavLst>
                                    </p:anim>
                                    <p:anim calcmode="lin" valueType="num">
                                      <p:cBhvr additive="base">
                                        <p:cTn dur="500"/>
                                        <p:tgtEl>
                                          <p:spTgt spid="23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9"/>
                                        </p:tgtEl>
                                        <p:attrNameLst>
                                          <p:attrName>style.visibility</p:attrName>
                                        </p:attrNameLst>
                                      </p:cBhvr>
                                      <p:to>
                                        <p:strVal val="visible"/>
                                      </p:to>
                                    </p:set>
                                    <p:anim calcmode="lin" valueType="num">
                                      <p:cBhvr additive="base">
                                        <p:cTn dur="500"/>
                                        <p:tgtEl>
                                          <p:spTgt spid="239"/>
                                        </p:tgtEl>
                                        <p:attrNameLst>
                                          <p:attrName>ppt_w</p:attrName>
                                        </p:attrNameLst>
                                      </p:cBhvr>
                                      <p:tavLst>
                                        <p:tav fmla="" tm="0">
                                          <p:val>
                                            <p:strVal val="0"/>
                                          </p:val>
                                        </p:tav>
                                        <p:tav fmla="" tm="100000">
                                          <p:val>
                                            <p:strVal val="#ppt_w"/>
                                          </p:val>
                                        </p:tav>
                                      </p:tavLst>
                                    </p:anim>
                                    <p:anim calcmode="lin" valueType="num">
                                      <p:cBhvr additive="base">
                                        <p:cTn dur="500"/>
                                        <p:tgtEl>
                                          <p:spTgt spid="23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4"/>
                                        </p:tgtEl>
                                        <p:attrNameLst>
                                          <p:attrName>style.visibility</p:attrName>
                                        </p:attrNameLst>
                                      </p:cBhvr>
                                      <p:to>
                                        <p:strVal val="visible"/>
                                      </p:to>
                                    </p:set>
                                    <p:anim calcmode="lin" valueType="num">
                                      <p:cBhvr additive="base">
                                        <p:cTn dur="500"/>
                                        <p:tgtEl>
                                          <p:spTgt spid="244"/>
                                        </p:tgtEl>
                                        <p:attrNameLst>
                                          <p:attrName>ppt_w</p:attrName>
                                        </p:attrNameLst>
                                      </p:cBhvr>
                                      <p:tavLst>
                                        <p:tav fmla="" tm="0">
                                          <p:val>
                                            <p:strVal val="0"/>
                                          </p:val>
                                        </p:tav>
                                        <p:tav fmla="" tm="100000">
                                          <p:val>
                                            <p:strVal val="#ppt_w"/>
                                          </p:val>
                                        </p:tav>
                                      </p:tavLst>
                                    </p:anim>
                                    <p:anim calcmode="lin" valueType="num">
                                      <p:cBhvr additive="base">
                                        <p:cTn dur="500"/>
                                        <p:tgtEl>
                                          <p:spTgt spid="24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500"/>
                                        <p:tgtEl>
                                          <p:spTgt spid="249"/>
                                        </p:tgtEl>
                                        <p:attrNameLst>
                                          <p:attrName>ppt_w</p:attrName>
                                        </p:attrNameLst>
                                      </p:cBhvr>
                                      <p:tavLst>
                                        <p:tav fmla="" tm="0">
                                          <p:val>
                                            <p:strVal val="0"/>
                                          </p:val>
                                        </p:tav>
                                        <p:tav fmla="" tm="100000">
                                          <p:val>
                                            <p:strVal val="#ppt_w"/>
                                          </p:val>
                                        </p:tav>
                                      </p:tavLst>
                                    </p:anim>
                                    <p:anim calcmode="lin" valueType="num">
                                      <p:cBhvr additive="base">
                                        <p:cTn dur="500"/>
                                        <p:tgtEl>
                                          <p:spTgt spid="24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Admin</dc:creator>
</cp:coreProperties>
</file>