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0"/>
  </p:notesMasterIdLst>
  <p:sldIdLst>
    <p:sldId id="256" r:id="rId2"/>
    <p:sldId id="267" r:id="rId3"/>
    <p:sldId id="318" r:id="rId4"/>
    <p:sldId id="321" r:id="rId5"/>
    <p:sldId id="319" r:id="rId6"/>
    <p:sldId id="320" r:id="rId7"/>
    <p:sldId id="324" r:id="rId8"/>
    <p:sldId id="325" r:id="rId9"/>
    <p:sldId id="302" r:id="rId10"/>
    <p:sldId id="303" r:id="rId11"/>
    <p:sldId id="261" r:id="rId12"/>
    <p:sldId id="257" r:id="rId13"/>
    <p:sldId id="258" r:id="rId14"/>
    <p:sldId id="304" r:id="rId15"/>
    <p:sldId id="305" r:id="rId16"/>
    <p:sldId id="306" r:id="rId17"/>
    <p:sldId id="307" r:id="rId18"/>
    <p:sldId id="308" r:id="rId19"/>
    <p:sldId id="310" r:id="rId20"/>
    <p:sldId id="311" r:id="rId21"/>
    <p:sldId id="309" r:id="rId22"/>
    <p:sldId id="287" r:id="rId23"/>
    <p:sldId id="301" r:id="rId24"/>
    <p:sldId id="312" r:id="rId25"/>
    <p:sldId id="313" r:id="rId26"/>
    <p:sldId id="314" r:id="rId27"/>
    <p:sldId id="315" r:id="rId28"/>
    <p:sldId id="316" r:id="rId29"/>
  </p:sldIdLst>
  <p:sldSz cx="9144000" cy="5143500" type="screen16x9"/>
  <p:notesSz cx="6858000" cy="9144000"/>
  <p:embeddedFontLst>
    <p:embeddedFont>
      <p:font typeface="Bebas Neue" panose="020B0604020202020204" charset="0"/>
      <p:regular r:id="rId31"/>
    </p:embeddedFont>
    <p:embeddedFont>
      <p:font typeface="Calibri" panose="020F0502020204030204" pitchFamily="34" charset="0"/>
      <p:regular r:id="rId32"/>
      <p:bold r:id="rId33"/>
      <p:italic r:id="rId34"/>
      <p:boldItalic r:id="rId35"/>
    </p:embeddedFont>
    <p:embeddedFont>
      <p:font typeface="Comfortaa" panose="020B0604020202020204" charset="0"/>
      <p:regular r:id="rId36"/>
      <p:bold r:id="rId37"/>
    </p:embeddedFont>
    <p:embeddedFont>
      <p:font typeface="HP001 4 hàng" panose="020B0603050302020204" pitchFamily="34" charset="0"/>
      <p:regular r:id="rId38"/>
      <p:bold r:id="rId39"/>
    </p:embeddedFont>
    <p:embeddedFont>
      <p:font typeface="Jomhuria" panose="020B0604020202020204" charset="-78"/>
      <p:regular r:id="rId40"/>
    </p:embeddedFont>
    <p:embeddedFont>
      <p:font typeface="Tahoma" panose="020B0604030504040204" pitchFamily="34" charset="0"/>
      <p:regular r:id="rId41"/>
      <p:bold r:id="rId42"/>
    </p:embeddedFont>
    <p:embeddedFont>
      <p:font typeface="UTM American Sans" panose="02040603050506020204" pitchFamily="18" charset="0"/>
      <p:regular r:id="rId43"/>
    </p:embeddedFont>
    <p:embeddedFont>
      <p:font typeface="UTM Bell" panose="02040603050506020204" pitchFamily="18" charset="0"/>
      <p:regular r:id="rId44"/>
    </p:embeddedFont>
    <p:embeddedFont>
      <p:font typeface="VNI-Avo" pitchFamily="2" charset="0"/>
      <p:regular r:id="rId45"/>
      <p:bold r:id="rId46"/>
      <p:italic r:id="rId47"/>
      <p:boldItalic r:id="rId48"/>
    </p:embeddedFont>
    <p:embeddedFont>
      <p:font typeface="VNI-Bodon-Poster" pitchFamily="2" charset="0"/>
      <p:bold r:id="rId49"/>
    </p:embeddedFont>
    <p:embeddedFont>
      <p:font typeface="VNI-Book" pitchFamily="2" charset="0"/>
      <p:regular r:id="rId50"/>
      <p:bold r:id="rId51"/>
      <p:italic r:id="rId52"/>
      <p:boldItalic r:id="rId53"/>
    </p:embeddedFont>
    <p:embeddedFont>
      <p:font typeface="VNI-Times"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CC1"/>
    <a:srgbClr val="9900FF"/>
    <a:srgbClr val="FFE29E"/>
    <a:srgbClr val="FDB9B9"/>
    <a:srgbClr val="ECE1DE"/>
    <a:srgbClr val="FB6E6E"/>
    <a:srgbClr val="E77D6A"/>
    <a:srgbClr val="B2D0FC"/>
    <a:srgbClr val="84B5FB"/>
    <a:srgbClr val="FFE6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55234A-E1E8-4BC5-BF5E-18270B27C0B1}">
  <a:tblStyle styleId="{B255234A-E1E8-4BC5-BF5E-18270B27C0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6" autoAdjust="0"/>
    <p:restoredTop sz="94660"/>
  </p:normalViewPr>
  <p:slideViewPr>
    <p:cSldViewPr snapToGrid="0">
      <p:cViewPr varScale="1">
        <p:scale>
          <a:sx n="105" d="100"/>
          <a:sy n="105" d="100"/>
        </p:scale>
        <p:origin x="9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atin typeface="HP001 4 hàng" panose="020B0603050302020204" pitchFamily="34" charset="0"/>
            </a:endParaRPr>
          </a:p>
        </p:txBody>
      </p:sp>
      <p:sp>
        <p:nvSpPr>
          <p:cNvPr id="4" name="Slide Number Placeholder 3"/>
          <p:cNvSpPr>
            <a:spLocks noGrp="1"/>
          </p:cNvSpPr>
          <p:nvPr>
            <p:ph type="sldNum" sz="quarter" idx="5"/>
          </p:nvPr>
        </p:nvSpPr>
        <p:spPr/>
        <p:txBody>
          <a:bodyPr/>
          <a:lstStyle/>
          <a:p>
            <a:fld id="{A1AB28C0-AE69-47A8-9E04-18BB53C4F769}" type="slidenum">
              <a:rPr lang="en-US" altLang="en-US" smtClean="0"/>
              <a:pPr/>
              <a:t>23</a:t>
            </a:fld>
            <a:endParaRPr lang="en-US" altLang="en-US"/>
          </a:p>
        </p:txBody>
      </p:sp>
    </p:spTree>
    <p:extLst>
      <p:ext uri="{BB962C8B-B14F-4D97-AF65-F5344CB8AC3E}">
        <p14:creationId xmlns:p14="http://schemas.microsoft.com/office/powerpoint/2010/main" val="680746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e342035e76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e342035e76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434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128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20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186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85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0680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e342035e76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e342035e76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e3a41a5519_0_42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e3a41a5519_0_42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e3a41a5519_0_42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e3a41a5519_0_42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5286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020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05450" y="25"/>
            <a:ext cx="8938700" cy="5143500"/>
            <a:chOff x="205450" y="25"/>
            <a:chExt cx="8938700" cy="5143500"/>
          </a:xfrm>
        </p:grpSpPr>
        <p:cxnSp>
          <p:nvCxnSpPr>
            <p:cNvPr id="10" name="Google Shape;10;p2"/>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 name="Google Shape;11;p2"/>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 name="Google Shape;12;p2"/>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 name="Google Shape;13;p2"/>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 name="Google Shape;15;p2"/>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16;p2"/>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 name="Google Shape;18;p2"/>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9" name="Google Shape;19;p2"/>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0;p2"/>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1;p2"/>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2;p2"/>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23;p2"/>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 name="Google Shape;24;p2"/>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5" name="Google Shape;25;p2"/>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6" name="Google Shape;26;p2"/>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7" name="Google Shape;27;p2"/>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8" name="Google Shape;28;p2"/>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9" name="Google Shape;29;p2"/>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0" name="Google Shape;30;p2"/>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1" name="Google Shape;31;p2"/>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2"/>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3" name="Google Shape;33;p2"/>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4" name="Google Shape;34;p2"/>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35;p2"/>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6" name="Google Shape;36;p2"/>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7" name="Google Shape;37;p2"/>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8" name="Google Shape;38;p2"/>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 name="Google Shape;39;p2"/>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 name="Google Shape;40;p2"/>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1" name="Google Shape;41;p2"/>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2" name="Google Shape;42;p2"/>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3" name="Google Shape;43;p2"/>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4" name="Google Shape;44;p2"/>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5" name="Google Shape;45;p2"/>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 name="Google Shape;46;p2"/>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 name="Google Shape;47;p2"/>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8" name="Google Shape;48;p2"/>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9" name="Google Shape;49;p2"/>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0" name="Google Shape;50;p2"/>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1" name="Google Shape;51;p2"/>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2" name="Google Shape;52;p2"/>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3" name="Google Shape;53;p2"/>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54" name="Google Shape;54;p2"/>
          <p:cNvGrpSpPr/>
          <p:nvPr/>
        </p:nvGrpSpPr>
        <p:grpSpPr>
          <a:xfrm>
            <a:off x="25" y="-10813"/>
            <a:ext cx="9143940" cy="5165130"/>
            <a:chOff x="1888" y="-21775"/>
            <a:chExt cx="9142112" cy="5165130"/>
          </a:xfrm>
        </p:grpSpPr>
        <p:sp>
          <p:nvSpPr>
            <p:cNvPr id="55" name="Google Shape;55;p2"/>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2"/>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629607" y="1186983"/>
            <a:ext cx="203373" cy="156276"/>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210520"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600344" y="2720180"/>
            <a:ext cx="152068"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1915500" y="822323"/>
            <a:ext cx="5295900" cy="1815900"/>
          </a:xfrm>
          <a:prstGeom prst="rect">
            <a:avLst/>
          </a:prstGeom>
        </p:spPr>
        <p:txBody>
          <a:bodyPr spcFirstLastPara="1" wrap="square" lIns="91425" tIns="91425" rIns="91425" bIns="91425" anchor="ctr" anchorCtr="0">
            <a:noAutofit/>
          </a:bodyPr>
          <a:lstStyle>
            <a:lvl1pPr lvl="0" algn="ctr">
              <a:lnSpc>
                <a:spcPct val="45000"/>
              </a:lnSpc>
              <a:spcBef>
                <a:spcPts val="0"/>
              </a:spcBef>
              <a:spcAft>
                <a:spcPts val="0"/>
              </a:spcAft>
              <a:buClr>
                <a:srgbClr val="191919"/>
              </a:buClr>
              <a:buSzPts val="5200"/>
              <a:buNone/>
              <a:defRPr sz="104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4" name="Google Shape;84;p2"/>
          <p:cNvSpPr txBox="1">
            <a:spLocks noGrp="1"/>
          </p:cNvSpPr>
          <p:nvPr>
            <p:ph type="subTitle" idx="1"/>
          </p:nvPr>
        </p:nvSpPr>
        <p:spPr>
          <a:xfrm>
            <a:off x="1779275" y="4048975"/>
            <a:ext cx="5568300" cy="288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Comfortaa"/>
                <a:ea typeface="Comfortaa"/>
                <a:cs typeface="Comfortaa"/>
                <a:sym typeface="Comfortaa"/>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5" name="Google Shape;85;p2"/>
          <p:cNvSpPr txBox="1">
            <a:spLocks noGrp="1"/>
          </p:cNvSpPr>
          <p:nvPr>
            <p:ph type="ctrTitle" idx="2"/>
          </p:nvPr>
        </p:nvSpPr>
        <p:spPr>
          <a:xfrm>
            <a:off x="2524225" y="2974734"/>
            <a:ext cx="4095600" cy="735300"/>
          </a:xfrm>
          <a:prstGeom prst="rect">
            <a:avLst/>
          </a:prstGeom>
        </p:spPr>
        <p:txBody>
          <a:bodyPr spcFirstLastPara="1" wrap="square" lIns="91425" tIns="91425" rIns="91425" bIns="91425" anchor="ctr" anchorCtr="0">
            <a:noAutofit/>
          </a:bodyPr>
          <a:lstStyle>
            <a:lvl1pPr lvl="0" algn="ctr" rtl="0">
              <a:lnSpc>
                <a:spcPct val="45000"/>
              </a:lnSpc>
              <a:spcBef>
                <a:spcPts val="0"/>
              </a:spcBef>
              <a:spcAft>
                <a:spcPts val="0"/>
              </a:spcAft>
              <a:buClr>
                <a:srgbClr val="191919"/>
              </a:buClr>
              <a:buSzPts val="5200"/>
              <a:buNone/>
              <a:defRPr sz="104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22/10/2021</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73884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160"/>
        <p:cNvGrpSpPr/>
        <p:nvPr/>
      </p:nvGrpSpPr>
      <p:grpSpPr>
        <a:xfrm>
          <a:off x="0" y="0"/>
          <a:ext cx="0" cy="0"/>
          <a:chOff x="0" y="0"/>
          <a:chExt cx="0" cy="0"/>
        </a:xfrm>
      </p:grpSpPr>
      <p:grpSp>
        <p:nvGrpSpPr>
          <p:cNvPr id="161" name="Google Shape;161;p4"/>
          <p:cNvGrpSpPr/>
          <p:nvPr/>
        </p:nvGrpSpPr>
        <p:grpSpPr>
          <a:xfrm>
            <a:off x="205450" y="25"/>
            <a:ext cx="8938700" cy="5143500"/>
            <a:chOff x="205450" y="25"/>
            <a:chExt cx="8938700" cy="5143500"/>
          </a:xfrm>
        </p:grpSpPr>
        <p:cxnSp>
          <p:nvCxnSpPr>
            <p:cNvPr id="162" name="Google Shape;162;p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3" name="Google Shape;163;p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4" name="Google Shape;164;p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5" name="Google Shape;165;p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6" name="Google Shape;166;p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7" name="Google Shape;167;p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8" name="Google Shape;168;p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9" name="Google Shape;169;p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0" name="Google Shape;170;p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1" name="Google Shape;171;p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2" name="Google Shape;172;p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3" name="Google Shape;173;p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4" name="Google Shape;174;p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5" name="Google Shape;175;p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6" name="Google Shape;176;p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7" name="Google Shape;177;p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8" name="Google Shape;178;p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9" name="Google Shape;179;p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0" name="Google Shape;180;p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1" name="Google Shape;181;p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2" name="Google Shape;182;p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3" name="Google Shape;183;p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4" name="Google Shape;184;p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5" name="Google Shape;185;p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6" name="Google Shape;186;p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7" name="Google Shape;187;p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8" name="Google Shape;188;p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9" name="Google Shape;189;p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0" name="Google Shape;190;p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1" name="Google Shape;191;p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2" name="Google Shape;192;p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3" name="Google Shape;193;p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4" name="Google Shape;194;p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5" name="Google Shape;195;p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6" name="Google Shape;196;p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7" name="Google Shape;197;p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8" name="Google Shape;198;p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9" name="Google Shape;199;p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0" name="Google Shape;200;p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1" name="Google Shape;201;p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2" name="Google Shape;202;p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3" name="Google Shape;203;p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4" name="Google Shape;204;p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5" name="Google Shape;205;p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206" name="Google Shape;206;p4"/>
          <p:cNvGrpSpPr/>
          <p:nvPr/>
        </p:nvGrpSpPr>
        <p:grpSpPr>
          <a:xfrm>
            <a:off x="-1205634" y="-1627349"/>
            <a:ext cx="11714909" cy="8610365"/>
            <a:chOff x="-1205634" y="-1627349"/>
            <a:chExt cx="11714909" cy="8610365"/>
          </a:xfrm>
        </p:grpSpPr>
        <p:sp>
          <p:nvSpPr>
            <p:cNvPr id="207" name="Google Shape;207;p4"/>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4"/>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txBox="1">
            <a:spLocks noGrp="1"/>
          </p:cNvSpPr>
          <p:nvPr>
            <p:ph type="title"/>
          </p:nvPr>
        </p:nvSpPr>
        <p:spPr>
          <a:xfrm>
            <a:off x="720000" y="34522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
        <p:nvSpPr>
          <p:cNvPr id="215" name="Google Shape;215;p4"/>
          <p:cNvSpPr txBox="1">
            <a:spLocks noGrp="1"/>
          </p:cNvSpPr>
          <p:nvPr>
            <p:ph type="body" idx="1"/>
          </p:nvPr>
        </p:nvSpPr>
        <p:spPr>
          <a:xfrm>
            <a:off x="720000" y="1043050"/>
            <a:ext cx="7704000" cy="35655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rgbClr val="F9A819"/>
              </a:buClr>
              <a:buSzPts val="1800"/>
              <a:buFont typeface="Darker Grotesque SemiBold"/>
              <a:buChar char="●"/>
              <a:defRPr sz="1100">
                <a:solidFill>
                  <a:srgbClr val="434343"/>
                </a:solidFill>
              </a:defRPr>
            </a:lvl1pPr>
            <a:lvl2pPr marL="914400" lvl="1" indent="-317500" rtl="0">
              <a:lnSpc>
                <a:spcPct val="115000"/>
              </a:lnSpc>
              <a:spcBef>
                <a:spcPts val="0"/>
              </a:spcBef>
              <a:spcAft>
                <a:spcPts val="0"/>
              </a:spcAft>
              <a:buClr>
                <a:schemeClr val="lt1"/>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chemeClr val="lt1"/>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chemeClr val="lt1"/>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chemeClr val="lt1"/>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chemeClr val="lt1"/>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chemeClr val="lt1"/>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chemeClr val="lt1"/>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chemeClr val="lt1"/>
              </a:buClr>
              <a:buSzPts val="1400"/>
              <a:buFont typeface="Darker Grotesque SemiBold"/>
              <a:buChar char="■"/>
              <a:defRPr>
                <a:solidFill>
                  <a:srgbClr val="434343"/>
                </a:solidFill>
              </a:defRPr>
            </a:lvl9pPr>
          </a:lstStyle>
          <a:p>
            <a:endParaRPr/>
          </a:p>
        </p:txBody>
      </p:sp>
      <p:grpSp>
        <p:nvGrpSpPr>
          <p:cNvPr id="216" name="Google Shape;216;p4"/>
          <p:cNvGrpSpPr/>
          <p:nvPr/>
        </p:nvGrpSpPr>
        <p:grpSpPr>
          <a:xfrm>
            <a:off x="46275" y="-12"/>
            <a:ext cx="8985675" cy="5072943"/>
            <a:chOff x="46275" y="-12"/>
            <a:chExt cx="8985675" cy="5072943"/>
          </a:xfrm>
        </p:grpSpPr>
        <p:sp>
          <p:nvSpPr>
            <p:cNvPr id="217" name="Google Shape;217;p4"/>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4"/>
            <p:cNvGrpSpPr/>
            <p:nvPr/>
          </p:nvGrpSpPr>
          <p:grpSpPr>
            <a:xfrm>
              <a:off x="46275" y="-12"/>
              <a:ext cx="8965650" cy="5007825"/>
              <a:chOff x="46275" y="-12"/>
              <a:chExt cx="8965650" cy="5007825"/>
            </a:xfrm>
          </p:grpSpPr>
          <p:sp>
            <p:nvSpPr>
              <p:cNvPr id="222" name="Google Shape;222;p4"/>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366"/>
        <p:cNvGrpSpPr/>
        <p:nvPr/>
      </p:nvGrpSpPr>
      <p:grpSpPr>
        <a:xfrm>
          <a:off x="0" y="0"/>
          <a:ext cx="0" cy="0"/>
          <a:chOff x="0" y="0"/>
          <a:chExt cx="0" cy="0"/>
        </a:xfrm>
      </p:grpSpPr>
      <p:grpSp>
        <p:nvGrpSpPr>
          <p:cNvPr id="367" name="Google Shape;367;p7"/>
          <p:cNvGrpSpPr/>
          <p:nvPr/>
        </p:nvGrpSpPr>
        <p:grpSpPr>
          <a:xfrm>
            <a:off x="205450" y="25"/>
            <a:ext cx="8938700" cy="5143500"/>
            <a:chOff x="205450" y="25"/>
            <a:chExt cx="8938700" cy="5143500"/>
          </a:xfrm>
        </p:grpSpPr>
        <p:cxnSp>
          <p:nvCxnSpPr>
            <p:cNvPr id="368" name="Google Shape;368;p7"/>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69" name="Google Shape;369;p7"/>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0" name="Google Shape;370;p7"/>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1" name="Google Shape;371;p7"/>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2" name="Google Shape;372;p7"/>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3" name="Google Shape;373;p7"/>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4" name="Google Shape;374;p7"/>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5" name="Google Shape;375;p7"/>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6" name="Google Shape;376;p7"/>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7" name="Google Shape;377;p7"/>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8" name="Google Shape;378;p7"/>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9" name="Google Shape;379;p7"/>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0" name="Google Shape;380;p7"/>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1" name="Google Shape;381;p7"/>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2" name="Google Shape;382;p7"/>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3" name="Google Shape;383;p7"/>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4" name="Google Shape;384;p7"/>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5" name="Google Shape;385;p7"/>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6" name="Google Shape;386;p7"/>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7" name="Google Shape;387;p7"/>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8" name="Google Shape;388;p7"/>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9" name="Google Shape;389;p7"/>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0" name="Google Shape;390;p7"/>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1" name="Google Shape;391;p7"/>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2" name="Google Shape;392;p7"/>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3" name="Google Shape;393;p7"/>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4" name="Google Shape;394;p7"/>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5" name="Google Shape;395;p7"/>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6" name="Google Shape;396;p7"/>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7" name="Google Shape;397;p7"/>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8" name="Google Shape;398;p7"/>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9" name="Google Shape;399;p7"/>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0" name="Google Shape;400;p7"/>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1" name="Google Shape;401;p7"/>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2" name="Google Shape;402;p7"/>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3" name="Google Shape;403;p7"/>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4" name="Google Shape;404;p7"/>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5" name="Google Shape;405;p7"/>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6" name="Google Shape;406;p7"/>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7" name="Google Shape;407;p7"/>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8" name="Google Shape;408;p7"/>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9" name="Google Shape;409;p7"/>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10" name="Google Shape;410;p7"/>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11" name="Google Shape;411;p7"/>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412" name="Google Shape;412;p7"/>
          <p:cNvGrpSpPr/>
          <p:nvPr/>
        </p:nvGrpSpPr>
        <p:grpSpPr>
          <a:xfrm>
            <a:off x="-1205634" y="-1627349"/>
            <a:ext cx="11714909" cy="8610365"/>
            <a:chOff x="-1205634" y="-1627349"/>
            <a:chExt cx="11714909" cy="8610365"/>
          </a:xfrm>
        </p:grpSpPr>
        <p:sp>
          <p:nvSpPr>
            <p:cNvPr id="413" name="Google Shape;413;p7"/>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7"/>
          <p:cNvGrpSpPr/>
          <p:nvPr/>
        </p:nvGrpSpPr>
        <p:grpSpPr>
          <a:xfrm>
            <a:off x="46275" y="-12"/>
            <a:ext cx="8985675" cy="5072943"/>
            <a:chOff x="46275" y="-12"/>
            <a:chExt cx="8985675" cy="5072943"/>
          </a:xfrm>
        </p:grpSpPr>
        <p:sp>
          <p:nvSpPr>
            <p:cNvPr id="420" name="Google Shape;420;p7"/>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7"/>
            <p:cNvGrpSpPr/>
            <p:nvPr/>
          </p:nvGrpSpPr>
          <p:grpSpPr>
            <a:xfrm>
              <a:off x="46275" y="-12"/>
              <a:ext cx="8965650" cy="5007825"/>
              <a:chOff x="46275" y="-12"/>
              <a:chExt cx="8965650" cy="5007825"/>
            </a:xfrm>
          </p:grpSpPr>
          <p:sp>
            <p:nvSpPr>
              <p:cNvPr id="425" name="Google Shape;425;p7"/>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1" name="Google Shape;431;p7"/>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txBox="1">
            <a:spLocks noGrp="1"/>
          </p:cNvSpPr>
          <p:nvPr>
            <p:ph type="body" idx="1"/>
          </p:nvPr>
        </p:nvSpPr>
        <p:spPr>
          <a:xfrm>
            <a:off x="720000" y="1733775"/>
            <a:ext cx="4436100" cy="1894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433" name="Google Shape;433;p7"/>
          <p:cNvSpPr txBox="1">
            <a:spLocks noGrp="1"/>
          </p:cNvSpPr>
          <p:nvPr>
            <p:ph type="title"/>
          </p:nvPr>
        </p:nvSpPr>
        <p:spPr>
          <a:xfrm>
            <a:off x="720000" y="345220"/>
            <a:ext cx="77040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2"/>
        </a:solidFill>
        <a:effectLst/>
      </p:bgPr>
    </p:bg>
    <p:spTree>
      <p:nvGrpSpPr>
        <p:cNvPr id="1" name="Shape 732"/>
        <p:cNvGrpSpPr/>
        <p:nvPr/>
      </p:nvGrpSpPr>
      <p:grpSpPr>
        <a:xfrm>
          <a:off x="0" y="0"/>
          <a:ext cx="0" cy="0"/>
          <a:chOff x="0" y="0"/>
          <a:chExt cx="0" cy="0"/>
        </a:xfrm>
      </p:grpSpPr>
      <p:grpSp>
        <p:nvGrpSpPr>
          <p:cNvPr id="733" name="Google Shape;733;p14"/>
          <p:cNvGrpSpPr/>
          <p:nvPr/>
        </p:nvGrpSpPr>
        <p:grpSpPr>
          <a:xfrm>
            <a:off x="205450" y="25"/>
            <a:ext cx="8938700" cy="5143500"/>
            <a:chOff x="205450" y="25"/>
            <a:chExt cx="8938700" cy="5143500"/>
          </a:xfrm>
        </p:grpSpPr>
        <p:cxnSp>
          <p:nvCxnSpPr>
            <p:cNvPr id="734" name="Google Shape;734;p1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5" name="Google Shape;735;p1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6" name="Google Shape;736;p1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7" name="Google Shape;737;p1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8" name="Google Shape;738;p1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9" name="Google Shape;739;p1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0" name="Google Shape;740;p1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1" name="Google Shape;741;p1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2" name="Google Shape;742;p1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3" name="Google Shape;743;p1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4" name="Google Shape;744;p1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5" name="Google Shape;745;p1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6" name="Google Shape;746;p1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7" name="Google Shape;747;p1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8" name="Google Shape;748;p1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9" name="Google Shape;749;p1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0" name="Google Shape;750;p1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1" name="Google Shape;751;p1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2" name="Google Shape;752;p1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3" name="Google Shape;753;p1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4" name="Google Shape;754;p1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5" name="Google Shape;755;p1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6" name="Google Shape;756;p1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7" name="Google Shape;757;p1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8" name="Google Shape;758;p1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9" name="Google Shape;759;p1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0" name="Google Shape;760;p1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1" name="Google Shape;761;p1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2" name="Google Shape;762;p1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3" name="Google Shape;763;p1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4" name="Google Shape;764;p1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5" name="Google Shape;765;p1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6" name="Google Shape;766;p1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7" name="Google Shape;767;p1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8" name="Google Shape;768;p1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9" name="Google Shape;769;p1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0" name="Google Shape;770;p1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1" name="Google Shape;771;p1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2" name="Google Shape;772;p1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3" name="Google Shape;773;p1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4" name="Google Shape;774;p1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5" name="Google Shape;775;p1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6" name="Google Shape;776;p1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7" name="Google Shape;777;p1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778" name="Google Shape;778;p14"/>
          <p:cNvGrpSpPr/>
          <p:nvPr/>
        </p:nvGrpSpPr>
        <p:grpSpPr>
          <a:xfrm>
            <a:off x="25" y="-10813"/>
            <a:ext cx="9143940" cy="5165130"/>
            <a:chOff x="1888" y="-21775"/>
            <a:chExt cx="9142112" cy="5165130"/>
          </a:xfrm>
        </p:grpSpPr>
        <p:sp>
          <p:nvSpPr>
            <p:cNvPr id="779" name="Google Shape;779;p14"/>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14"/>
          <p:cNvGrpSpPr/>
          <p:nvPr/>
        </p:nvGrpSpPr>
        <p:grpSpPr>
          <a:xfrm>
            <a:off x="135725" y="65263"/>
            <a:ext cx="8975066" cy="5019484"/>
            <a:chOff x="135725" y="65263"/>
            <a:chExt cx="8975066" cy="5019484"/>
          </a:xfrm>
        </p:grpSpPr>
        <p:sp>
          <p:nvSpPr>
            <p:cNvPr id="791" name="Google Shape;791;p14"/>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14"/>
          <p:cNvSpPr txBox="1">
            <a:spLocks noGrp="1"/>
          </p:cNvSpPr>
          <p:nvPr>
            <p:ph type="title"/>
          </p:nvPr>
        </p:nvSpPr>
        <p:spPr>
          <a:xfrm>
            <a:off x="2244608" y="3328249"/>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04" name="Google Shape;804;p14"/>
          <p:cNvSpPr txBox="1">
            <a:spLocks noGrp="1"/>
          </p:cNvSpPr>
          <p:nvPr>
            <p:ph type="subTitle" idx="1"/>
          </p:nvPr>
        </p:nvSpPr>
        <p:spPr>
          <a:xfrm>
            <a:off x="1458158" y="1317863"/>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lt2"/>
        </a:solidFill>
        <a:effectLst/>
      </p:bgPr>
    </p:bg>
    <p:spTree>
      <p:nvGrpSpPr>
        <p:cNvPr id="1" name="Shape 1317"/>
        <p:cNvGrpSpPr/>
        <p:nvPr/>
      </p:nvGrpSpPr>
      <p:grpSpPr>
        <a:xfrm>
          <a:off x="0" y="0"/>
          <a:ext cx="0" cy="0"/>
          <a:chOff x="0" y="0"/>
          <a:chExt cx="0" cy="0"/>
        </a:xfrm>
      </p:grpSpPr>
      <p:grpSp>
        <p:nvGrpSpPr>
          <p:cNvPr id="1318" name="Google Shape;1318;p22"/>
          <p:cNvGrpSpPr/>
          <p:nvPr/>
        </p:nvGrpSpPr>
        <p:grpSpPr>
          <a:xfrm>
            <a:off x="205450" y="25"/>
            <a:ext cx="8938700" cy="5143500"/>
            <a:chOff x="205450" y="25"/>
            <a:chExt cx="8938700" cy="5143500"/>
          </a:xfrm>
        </p:grpSpPr>
        <p:cxnSp>
          <p:nvCxnSpPr>
            <p:cNvPr id="1319" name="Google Shape;1319;p22"/>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0" name="Google Shape;1320;p22"/>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1" name="Google Shape;1321;p22"/>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2" name="Google Shape;1322;p22"/>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3" name="Google Shape;1323;p22"/>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4" name="Google Shape;1324;p22"/>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5" name="Google Shape;1325;p22"/>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6" name="Google Shape;1326;p22"/>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7" name="Google Shape;1327;p22"/>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8" name="Google Shape;1328;p22"/>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9" name="Google Shape;1329;p22"/>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0" name="Google Shape;1330;p22"/>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1" name="Google Shape;1331;p22"/>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2" name="Google Shape;1332;p22"/>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3" name="Google Shape;1333;p22"/>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4" name="Google Shape;1334;p22"/>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5" name="Google Shape;1335;p22"/>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6" name="Google Shape;1336;p22"/>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7" name="Google Shape;1337;p22"/>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8" name="Google Shape;1338;p22"/>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9" name="Google Shape;1339;p22"/>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40" name="Google Shape;1340;p22"/>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1" name="Google Shape;1341;p22"/>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2" name="Google Shape;1342;p22"/>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3" name="Google Shape;1343;p22"/>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4" name="Google Shape;1344;p22"/>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5" name="Google Shape;1345;p22"/>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6" name="Google Shape;1346;p22"/>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7" name="Google Shape;1347;p22"/>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8" name="Google Shape;1348;p22"/>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9" name="Google Shape;1349;p22"/>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0" name="Google Shape;1350;p22"/>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1" name="Google Shape;1351;p22"/>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2" name="Google Shape;1352;p22"/>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3" name="Google Shape;1353;p22"/>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4" name="Google Shape;1354;p22"/>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5" name="Google Shape;1355;p22"/>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6" name="Google Shape;1356;p22"/>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7" name="Google Shape;1357;p22"/>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8" name="Google Shape;1358;p22"/>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9" name="Google Shape;1359;p22"/>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0" name="Google Shape;1360;p22"/>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1" name="Google Shape;1361;p22"/>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2" name="Google Shape;1362;p22"/>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363" name="Google Shape;1363;p22"/>
          <p:cNvGrpSpPr/>
          <p:nvPr/>
        </p:nvGrpSpPr>
        <p:grpSpPr>
          <a:xfrm>
            <a:off x="-1205634" y="-1627349"/>
            <a:ext cx="11714909" cy="8610365"/>
            <a:chOff x="-1205634" y="-1627349"/>
            <a:chExt cx="11714909" cy="8610365"/>
          </a:xfrm>
        </p:grpSpPr>
        <p:sp>
          <p:nvSpPr>
            <p:cNvPr id="1364" name="Google Shape;1364;p22"/>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2"/>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2"/>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2"/>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22"/>
          <p:cNvGrpSpPr/>
          <p:nvPr/>
        </p:nvGrpSpPr>
        <p:grpSpPr>
          <a:xfrm>
            <a:off x="46275" y="-12"/>
            <a:ext cx="8985675" cy="5072943"/>
            <a:chOff x="46275" y="-12"/>
            <a:chExt cx="8985675" cy="5072943"/>
          </a:xfrm>
        </p:grpSpPr>
        <p:sp>
          <p:nvSpPr>
            <p:cNvPr id="1371" name="Google Shape;1371;p22"/>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5" name="Google Shape;1375;p22"/>
            <p:cNvGrpSpPr/>
            <p:nvPr/>
          </p:nvGrpSpPr>
          <p:grpSpPr>
            <a:xfrm>
              <a:off x="46275" y="-12"/>
              <a:ext cx="8965650" cy="5007825"/>
              <a:chOff x="46275" y="-12"/>
              <a:chExt cx="8965650" cy="5007825"/>
            </a:xfrm>
          </p:grpSpPr>
          <p:sp>
            <p:nvSpPr>
              <p:cNvPr id="1376" name="Google Shape;1376;p22"/>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2"/>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2"/>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2"/>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2"/>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2"/>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1_1_1_1_1_1_1_1">
    <p:bg>
      <p:bgPr>
        <a:solidFill>
          <a:schemeClr val="lt2"/>
        </a:solidFill>
        <a:effectLst/>
      </p:bgPr>
    </p:bg>
    <p:spTree>
      <p:nvGrpSpPr>
        <p:cNvPr id="1" name="Shape 1382"/>
        <p:cNvGrpSpPr/>
        <p:nvPr/>
      </p:nvGrpSpPr>
      <p:grpSpPr>
        <a:xfrm>
          <a:off x="0" y="0"/>
          <a:ext cx="0" cy="0"/>
          <a:chOff x="0" y="0"/>
          <a:chExt cx="0" cy="0"/>
        </a:xfrm>
      </p:grpSpPr>
      <p:grpSp>
        <p:nvGrpSpPr>
          <p:cNvPr id="1383" name="Google Shape;1383;p23"/>
          <p:cNvGrpSpPr/>
          <p:nvPr/>
        </p:nvGrpSpPr>
        <p:grpSpPr>
          <a:xfrm>
            <a:off x="205450" y="25"/>
            <a:ext cx="8938700" cy="5143500"/>
            <a:chOff x="205450" y="25"/>
            <a:chExt cx="8938700" cy="5143500"/>
          </a:xfrm>
        </p:grpSpPr>
        <p:cxnSp>
          <p:nvCxnSpPr>
            <p:cNvPr id="1384" name="Google Shape;1384;p23"/>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5" name="Google Shape;1385;p23"/>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6" name="Google Shape;1386;p23"/>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7" name="Google Shape;1387;p23"/>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8" name="Google Shape;1388;p23"/>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9" name="Google Shape;1389;p23"/>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0" name="Google Shape;1390;p23"/>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1" name="Google Shape;1391;p23"/>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2" name="Google Shape;1392;p23"/>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3" name="Google Shape;1393;p23"/>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4" name="Google Shape;1394;p23"/>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5" name="Google Shape;1395;p23"/>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6" name="Google Shape;1396;p23"/>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7" name="Google Shape;1397;p23"/>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8" name="Google Shape;1398;p23"/>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9" name="Google Shape;1399;p23"/>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0" name="Google Shape;1400;p23"/>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1" name="Google Shape;1401;p23"/>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2" name="Google Shape;1402;p23"/>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3" name="Google Shape;1403;p23"/>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4" name="Google Shape;1404;p23"/>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5" name="Google Shape;1405;p23"/>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6" name="Google Shape;1406;p23"/>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7" name="Google Shape;1407;p23"/>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8" name="Google Shape;1408;p23"/>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9" name="Google Shape;1409;p23"/>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0" name="Google Shape;1410;p23"/>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1" name="Google Shape;1411;p23"/>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2" name="Google Shape;1412;p23"/>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3" name="Google Shape;1413;p23"/>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4" name="Google Shape;1414;p23"/>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5" name="Google Shape;1415;p23"/>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6" name="Google Shape;1416;p23"/>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7" name="Google Shape;1417;p23"/>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8" name="Google Shape;1418;p23"/>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9" name="Google Shape;1419;p23"/>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0" name="Google Shape;1420;p23"/>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1" name="Google Shape;1421;p23"/>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2" name="Google Shape;1422;p23"/>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3" name="Google Shape;1423;p23"/>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4" name="Google Shape;1424;p23"/>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5" name="Google Shape;1425;p23"/>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6" name="Google Shape;1426;p23"/>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7" name="Google Shape;1427;p23"/>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428" name="Google Shape;1428;p23"/>
          <p:cNvGrpSpPr/>
          <p:nvPr/>
        </p:nvGrpSpPr>
        <p:grpSpPr>
          <a:xfrm>
            <a:off x="-1205634" y="-1627349"/>
            <a:ext cx="11714909" cy="8610365"/>
            <a:chOff x="-1205634" y="-1627349"/>
            <a:chExt cx="11714909" cy="8610365"/>
          </a:xfrm>
        </p:grpSpPr>
        <p:sp>
          <p:nvSpPr>
            <p:cNvPr id="1429" name="Google Shape;1429;p23"/>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23"/>
          <p:cNvGrpSpPr/>
          <p:nvPr/>
        </p:nvGrpSpPr>
        <p:grpSpPr>
          <a:xfrm>
            <a:off x="46275" y="-12"/>
            <a:ext cx="8985675" cy="5072943"/>
            <a:chOff x="46275" y="-12"/>
            <a:chExt cx="8985675" cy="5072943"/>
          </a:xfrm>
        </p:grpSpPr>
        <p:sp>
          <p:nvSpPr>
            <p:cNvPr id="1436" name="Google Shape;1436;p23"/>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0" name="Google Shape;1440;p23"/>
            <p:cNvGrpSpPr/>
            <p:nvPr/>
          </p:nvGrpSpPr>
          <p:grpSpPr>
            <a:xfrm>
              <a:off x="46275" y="-12"/>
              <a:ext cx="8965650" cy="5007825"/>
              <a:chOff x="46275" y="-12"/>
              <a:chExt cx="8965650" cy="5007825"/>
            </a:xfrm>
          </p:grpSpPr>
          <p:sp>
            <p:nvSpPr>
              <p:cNvPr id="1441" name="Google Shape;1441;p23"/>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3"/>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7" name="Google Shape;1447;p23"/>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LANK_1_1_1_1_1_1_1_2">
    <p:bg>
      <p:bgPr>
        <a:solidFill>
          <a:schemeClr val="lt2"/>
        </a:solidFill>
        <a:effectLst/>
      </p:bgPr>
    </p:bg>
    <p:spTree>
      <p:nvGrpSpPr>
        <p:cNvPr id="1" name="Shape 1448"/>
        <p:cNvGrpSpPr/>
        <p:nvPr/>
      </p:nvGrpSpPr>
      <p:grpSpPr>
        <a:xfrm>
          <a:off x="0" y="0"/>
          <a:ext cx="0" cy="0"/>
          <a:chOff x="0" y="0"/>
          <a:chExt cx="0" cy="0"/>
        </a:xfrm>
      </p:grpSpPr>
      <p:grpSp>
        <p:nvGrpSpPr>
          <p:cNvPr id="1449" name="Google Shape;1449;p24"/>
          <p:cNvGrpSpPr/>
          <p:nvPr/>
        </p:nvGrpSpPr>
        <p:grpSpPr>
          <a:xfrm>
            <a:off x="205450" y="25"/>
            <a:ext cx="8938700" cy="5143500"/>
            <a:chOff x="205450" y="25"/>
            <a:chExt cx="8938700" cy="5143500"/>
          </a:xfrm>
        </p:grpSpPr>
        <p:cxnSp>
          <p:nvCxnSpPr>
            <p:cNvPr id="1450" name="Google Shape;1450;p2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1" name="Google Shape;1451;p2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2" name="Google Shape;1452;p2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3" name="Google Shape;1453;p2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4" name="Google Shape;1454;p2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5" name="Google Shape;1455;p2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6" name="Google Shape;1456;p2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7" name="Google Shape;1457;p2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8" name="Google Shape;1458;p2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9" name="Google Shape;1459;p2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0" name="Google Shape;1460;p2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1" name="Google Shape;1461;p2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2" name="Google Shape;1462;p2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3" name="Google Shape;1463;p2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4" name="Google Shape;1464;p2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5" name="Google Shape;1465;p2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6" name="Google Shape;1466;p2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7" name="Google Shape;1467;p2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8" name="Google Shape;1468;p2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9" name="Google Shape;1469;p2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70" name="Google Shape;1470;p2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71" name="Google Shape;1471;p2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2" name="Google Shape;1472;p2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3" name="Google Shape;1473;p2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4" name="Google Shape;1474;p2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5" name="Google Shape;1475;p2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6" name="Google Shape;1476;p2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7" name="Google Shape;1477;p2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8" name="Google Shape;1478;p2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9" name="Google Shape;1479;p2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0" name="Google Shape;1480;p2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1" name="Google Shape;1481;p2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2" name="Google Shape;1482;p2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3" name="Google Shape;1483;p2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4" name="Google Shape;1484;p2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5" name="Google Shape;1485;p2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6" name="Google Shape;1486;p2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7" name="Google Shape;1487;p2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8" name="Google Shape;1488;p2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9" name="Google Shape;1489;p2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0" name="Google Shape;1490;p2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1" name="Google Shape;1491;p2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2" name="Google Shape;1492;p2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3" name="Google Shape;1493;p2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494" name="Google Shape;1494;p24"/>
          <p:cNvGrpSpPr/>
          <p:nvPr/>
        </p:nvGrpSpPr>
        <p:grpSpPr>
          <a:xfrm>
            <a:off x="25" y="-10813"/>
            <a:ext cx="9143940" cy="5165130"/>
            <a:chOff x="1888" y="-21775"/>
            <a:chExt cx="9142112" cy="5165130"/>
          </a:xfrm>
        </p:grpSpPr>
        <p:sp>
          <p:nvSpPr>
            <p:cNvPr id="1495" name="Google Shape;1495;p24"/>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4"/>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4"/>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4"/>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4"/>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24"/>
          <p:cNvGrpSpPr/>
          <p:nvPr/>
        </p:nvGrpSpPr>
        <p:grpSpPr>
          <a:xfrm>
            <a:off x="135725" y="65263"/>
            <a:ext cx="8975066" cy="5019484"/>
            <a:chOff x="135725" y="65263"/>
            <a:chExt cx="8975066" cy="5019484"/>
          </a:xfrm>
        </p:grpSpPr>
        <p:sp>
          <p:nvSpPr>
            <p:cNvPr id="1507" name="Google Shape;1507;p24"/>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4"/>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4"/>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4"/>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4"/>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4"/>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4"/>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4"/>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9" name="Google Shape;1519;p24"/>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lt2"/>
        </a:solidFill>
        <a:effectLst/>
      </p:bgPr>
    </p:bg>
    <p:spTree>
      <p:nvGrpSpPr>
        <p:cNvPr id="1" name="Shape 1520"/>
        <p:cNvGrpSpPr/>
        <p:nvPr/>
      </p:nvGrpSpPr>
      <p:grpSpPr>
        <a:xfrm>
          <a:off x="0" y="0"/>
          <a:ext cx="0" cy="0"/>
          <a:chOff x="0" y="0"/>
          <a:chExt cx="0" cy="0"/>
        </a:xfrm>
      </p:grpSpPr>
      <p:grpSp>
        <p:nvGrpSpPr>
          <p:cNvPr id="1521" name="Google Shape;1521;p25"/>
          <p:cNvGrpSpPr/>
          <p:nvPr/>
        </p:nvGrpSpPr>
        <p:grpSpPr>
          <a:xfrm>
            <a:off x="205450" y="25"/>
            <a:ext cx="8938700" cy="5143500"/>
            <a:chOff x="205450" y="25"/>
            <a:chExt cx="8938700" cy="5143500"/>
          </a:xfrm>
        </p:grpSpPr>
        <p:cxnSp>
          <p:nvCxnSpPr>
            <p:cNvPr id="1522" name="Google Shape;1522;p25"/>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3" name="Google Shape;1523;p25"/>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4" name="Google Shape;1524;p25"/>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5" name="Google Shape;1525;p25"/>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6" name="Google Shape;1526;p25"/>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7" name="Google Shape;1527;p25"/>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8" name="Google Shape;1528;p25"/>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9" name="Google Shape;1529;p25"/>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0" name="Google Shape;1530;p25"/>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1" name="Google Shape;1531;p25"/>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2" name="Google Shape;1532;p25"/>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3" name="Google Shape;1533;p25"/>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4" name="Google Shape;1534;p25"/>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5" name="Google Shape;1535;p25"/>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6" name="Google Shape;1536;p25"/>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7" name="Google Shape;1537;p25"/>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8" name="Google Shape;1538;p25"/>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9" name="Google Shape;1539;p25"/>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0" name="Google Shape;1540;p25"/>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1" name="Google Shape;1541;p25"/>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2" name="Google Shape;1542;p25"/>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3" name="Google Shape;1543;p25"/>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4" name="Google Shape;1544;p25"/>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5" name="Google Shape;1545;p25"/>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6" name="Google Shape;1546;p25"/>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7" name="Google Shape;1547;p25"/>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8" name="Google Shape;1548;p25"/>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9" name="Google Shape;1549;p25"/>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0" name="Google Shape;1550;p25"/>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1" name="Google Shape;1551;p25"/>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2" name="Google Shape;1552;p25"/>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3" name="Google Shape;1553;p25"/>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4" name="Google Shape;1554;p25"/>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5" name="Google Shape;1555;p25"/>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6" name="Google Shape;1556;p25"/>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7" name="Google Shape;1557;p25"/>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8" name="Google Shape;1558;p25"/>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9" name="Google Shape;1559;p25"/>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0" name="Google Shape;1560;p25"/>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1" name="Google Shape;1561;p25"/>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2" name="Google Shape;1562;p25"/>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3" name="Google Shape;1563;p25"/>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4" name="Google Shape;1564;p25"/>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5" name="Google Shape;1565;p25"/>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566" name="Google Shape;1566;p25"/>
          <p:cNvGrpSpPr/>
          <p:nvPr/>
        </p:nvGrpSpPr>
        <p:grpSpPr>
          <a:xfrm>
            <a:off x="25" y="-10813"/>
            <a:ext cx="9143940" cy="5165130"/>
            <a:chOff x="1888" y="-21775"/>
            <a:chExt cx="9142112" cy="5165130"/>
          </a:xfrm>
        </p:grpSpPr>
        <p:sp>
          <p:nvSpPr>
            <p:cNvPr id="1567" name="Google Shape;1567;p25"/>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5"/>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5"/>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5"/>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5"/>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5"/>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5"/>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5"/>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5"/>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5"/>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5"/>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8" name="Google Shape;1578;p25"/>
          <p:cNvGrpSpPr/>
          <p:nvPr/>
        </p:nvGrpSpPr>
        <p:grpSpPr>
          <a:xfrm>
            <a:off x="135725" y="65263"/>
            <a:ext cx="8975066" cy="5019484"/>
            <a:chOff x="135725" y="65263"/>
            <a:chExt cx="8975066" cy="5019484"/>
          </a:xfrm>
        </p:grpSpPr>
        <p:sp>
          <p:nvSpPr>
            <p:cNvPr id="1579" name="Google Shape;1579;p25"/>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5"/>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5"/>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5"/>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5"/>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5"/>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5"/>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5"/>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5"/>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5"/>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5"/>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5"/>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6000"/>
              <a:buFont typeface="Jomhuria"/>
              <a:buNone/>
              <a:defRPr sz="6000">
                <a:solidFill>
                  <a:schemeClr val="dk1"/>
                </a:solidFill>
                <a:latin typeface="Jomhuria"/>
                <a:ea typeface="Jomhuria"/>
                <a:cs typeface="Jomhuria"/>
                <a:sym typeface="Jomhuria"/>
              </a:defRPr>
            </a:lvl1pPr>
            <a:lvl2pPr lvl="1"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2pPr>
            <a:lvl3pPr lvl="2"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3pPr>
            <a:lvl4pPr lvl="3"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4pPr>
            <a:lvl5pPr lvl="4"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5pPr>
            <a:lvl6pPr lvl="5"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6pPr>
            <a:lvl7pPr lvl="6"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7pPr>
            <a:lvl8pPr lvl="7"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8pPr>
            <a:lvl9pPr lvl="8"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15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8" r:id="rId4"/>
    <p:sldLayoutId id="2147483660" r:id="rId5"/>
    <p:sldLayoutId id="2147483668" r:id="rId6"/>
    <p:sldLayoutId id="2147483669" r:id="rId7"/>
    <p:sldLayoutId id="2147483670" r:id="rId8"/>
    <p:sldLayoutId id="2147483671" r:id="rId9"/>
    <p:sldLayoutId id="2147483674"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1.png"/><Relationship Id="rId5" Type="http://schemas.microsoft.com/office/2007/relationships/hdphoto" Target="../media/hdphoto3.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5.xml"/><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slide" Target="slide6.xml"/><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6.xml"/><Relationship Id="rId7" Type="http://schemas.openxmlformats.org/officeDocument/2006/relationships/slide" Target="slide5.xml"/><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2.png"/><Relationship Id="rId7" Type="http://schemas.openxmlformats.org/officeDocument/2006/relationships/slide" Target="slide4.xml"/><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12.png"/><Relationship Id="rId7" Type="http://schemas.openxmlformats.org/officeDocument/2006/relationships/image" Target="../media/image1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slide" Target="slide7.xml"/><Relationship Id="rId5" Type="http://schemas.openxmlformats.org/officeDocument/2006/relationships/image" Target="../media/image15.jpeg"/><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28"/>
          <p:cNvSpPr/>
          <p:nvPr/>
        </p:nvSpPr>
        <p:spPr>
          <a:xfrm>
            <a:off x="1373811" y="654211"/>
            <a:ext cx="6347400" cy="890700"/>
          </a:xfrm>
          <a:prstGeom prst="roundRect">
            <a:avLst>
              <a:gd name="adj" fmla="val 10811"/>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0" name="Google Shape;1600;p28"/>
          <p:cNvSpPr/>
          <p:nvPr/>
        </p:nvSpPr>
        <p:spPr>
          <a:xfrm>
            <a:off x="1398192" y="1785904"/>
            <a:ext cx="6347400" cy="19419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1398200" y="3928125"/>
            <a:ext cx="6347400" cy="530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7" name="Google Shape;1607;p28"/>
          <p:cNvSpPr/>
          <p:nvPr/>
        </p:nvSpPr>
        <p:spPr>
          <a:xfrm>
            <a:off x="7611918" y="2905162"/>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464700" y="3538338"/>
            <a:ext cx="102000" cy="1020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1154554" y="1995110"/>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679401" y="2175592"/>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EEABEB8F-5865-4B77-84DD-A282117E754B}"/>
              </a:ext>
            </a:extLst>
          </p:cNvPr>
          <p:cNvSpPr>
            <a:spLocks noGrp="1"/>
          </p:cNvSpPr>
          <p:nvPr>
            <p:ph type="ctrTitle"/>
          </p:nvPr>
        </p:nvSpPr>
        <p:spPr>
          <a:xfrm>
            <a:off x="1689881" y="1971533"/>
            <a:ext cx="5764021" cy="1565071"/>
          </a:xfrm>
        </p:spPr>
        <p:txBody>
          <a:bodyPr>
            <a:prstTxWarp prst="textPlain">
              <a:avLst/>
            </a:prstTxWarp>
          </a:bodyPr>
          <a:lstStyle/>
          <a:p>
            <a:pPr>
              <a:lnSpc>
                <a:spcPct val="100000"/>
              </a:lnSpc>
            </a:pPr>
            <a:r>
              <a:rPr lang="en-US" sz="3200">
                <a:latin typeface="UTM Bell" panose="02040603050506020204" pitchFamily="18" charset="0"/>
              </a:rPr>
              <a:t>Nghe – viết</a:t>
            </a:r>
            <a:br>
              <a:rPr lang="en-US" sz="3200">
                <a:latin typeface="UTM Bell" panose="02040603050506020204" pitchFamily="18" charset="0"/>
              </a:rPr>
            </a:br>
            <a:r>
              <a:rPr lang="en-US" sz="3200">
                <a:latin typeface="UTM Bell" panose="02040603050506020204" pitchFamily="18" charset="0"/>
              </a:rPr>
              <a:t>Anh bộ đội Cụ Hồ gốc Bỉ</a:t>
            </a:r>
          </a:p>
        </p:txBody>
      </p:sp>
      <p:sp>
        <p:nvSpPr>
          <p:cNvPr id="1611" name="Google Shape;1611;p28"/>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UTM American Sans" panose="02040603050506020204" pitchFamily="18" charset="0"/>
              </a:rPr>
              <a:t>Thực hiện: Edufive</a:t>
            </a:r>
            <a:endParaRPr sz="2400" b="1">
              <a:latin typeface="UTM American Sans" panose="02040603050506020204" pitchFamily="18" charset="0"/>
            </a:endParaRPr>
          </a:p>
        </p:txBody>
      </p:sp>
      <p:pic>
        <p:nvPicPr>
          <p:cNvPr id="19" name="Picture 18">
            <a:extLst>
              <a:ext uri="{FF2B5EF4-FFF2-40B4-BE49-F238E27FC236}">
                <a16:creationId xmlns:a16="http://schemas.microsoft.com/office/drawing/2014/main" id="{9277A3EF-DC2B-4810-B8E1-4022D2F76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pic>
        <p:nvPicPr>
          <p:cNvPr id="16" name="Picture 15">
            <a:extLst>
              <a:ext uri="{FF2B5EF4-FFF2-40B4-BE49-F238E27FC236}">
                <a16:creationId xmlns:a16="http://schemas.microsoft.com/office/drawing/2014/main" id="{9B529D32-3E2A-4D71-8F32-93EDBF70C1B8}"/>
              </a:ext>
            </a:extLst>
          </p:cNvPr>
          <p:cNvPicPr>
            <a:picLocks noChangeAspect="1"/>
          </p:cNvPicPr>
          <p:nvPr/>
        </p:nvPicPr>
        <p:blipFill>
          <a:blip r:embed="rId4"/>
          <a:stretch>
            <a:fillRect/>
          </a:stretch>
        </p:blipFill>
        <p:spPr>
          <a:xfrm>
            <a:off x="2005258" y="573552"/>
            <a:ext cx="5084505" cy="14936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611">
                                            <p:txEl>
                                              <p:pRg st="0" end="0"/>
                                            </p:txEl>
                                          </p:spTgt>
                                        </p:tgtEl>
                                        <p:attrNameLst>
                                          <p:attrName>style.visibility</p:attrName>
                                        </p:attrNameLst>
                                      </p:cBhvr>
                                      <p:to>
                                        <p:strVal val="visible"/>
                                      </p:to>
                                    </p:set>
                                    <p:animEffect transition="in" filter="wipe(down)">
                                      <p:cBhvr>
                                        <p:cTn id="17" dur="580">
                                          <p:stCondLst>
                                            <p:cond delay="0"/>
                                          </p:stCondLst>
                                        </p:cTn>
                                        <p:tgtEl>
                                          <p:spTgt spid="1611">
                                            <p:txEl>
                                              <p:pRg st="0" end="0"/>
                                            </p:txEl>
                                          </p:spTgt>
                                        </p:tgtEl>
                                      </p:cBhvr>
                                    </p:animEffect>
                                    <p:anim calcmode="lin" valueType="num">
                                      <p:cBhvr>
                                        <p:cTn id="18" dur="1822" tmFilter="0,0; 0.14,0.36; 0.43,0.73; 0.71,0.91; 1.0,1.0">
                                          <p:stCondLst>
                                            <p:cond delay="0"/>
                                          </p:stCondLst>
                                        </p:cTn>
                                        <p:tgtEl>
                                          <p:spTgt spid="1611">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611">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611">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611">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611">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1611">
                                            <p:txEl>
                                              <p:pRg st="0" end="0"/>
                                            </p:txEl>
                                          </p:spTgt>
                                        </p:tgtEl>
                                      </p:cBhvr>
                                      <p:to x="100000" y="60000"/>
                                    </p:animScale>
                                    <p:animScale>
                                      <p:cBhvr>
                                        <p:cTn id="24" dur="166" decel="50000">
                                          <p:stCondLst>
                                            <p:cond delay="676"/>
                                          </p:stCondLst>
                                        </p:cTn>
                                        <p:tgtEl>
                                          <p:spTgt spid="1611">
                                            <p:txEl>
                                              <p:pRg st="0" end="0"/>
                                            </p:txEl>
                                          </p:spTgt>
                                        </p:tgtEl>
                                      </p:cBhvr>
                                      <p:to x="100000" y="100000"/>
                                    </p:animScale>
                                    <p:animScale>
                                      <p:cBhvr>
                                        <p:cTn id="25" dur="26">
                                          <p:stCondLst>
                                            <p:cond delay="1312"/>
                                          </p:stCondLst>
                                        </p:cTn>
                                        <p:tgtEl>
                                          <p:spTgt spid="1611">
                                            <p:txEl>
                                              <p:pRg st="0" end="0"/>
                                            </p:txEl>
                                          </p:spTgt>
                                        </p:tgtEl>
                                      </p:cBhvr>
                                      <p:to x="100000" y="80000"/>
                                    </p:animScale>
                                    <p:animScale>
                                      <p:cBhvr>
                                        <p:cTn id="26" dur="166" decel="50000">
                                          <p:stCondLst>
                                            <p:cond delay="1338"/>
                                          </p:stCondLst>
                                        </p:cTn>
                                        <p:tgtEl>
                                          <p:spTgt spid="1611">
                                            <p:txEl>
                                              <p:pRg st="0" end="0"/>
                                            </p:txEl>
                                          </p:spTgt>
                                        </p:tgtEl>
                                      </p:cBhvr>
                                      <p:to x="100000" y="100000"/>
                                    </p:animScale>
                                    <p:animScale>
                                      <p:cBhvr>
                                        <p:cTn id="27" dur="26">
                                          <p:stCondLst>
                                            <p:cond delay="1642"/>
                                          </p:stCondLst>
                                        </p:cTn>
                                        <p:tgtEl>
                                          <p:spTgt spid="1611">
                                            <p:txEl>
                                              <p:pRg st="0" end="0"/>
                                            </p:txEl>
                                          </p:spTgt>
                                        </p:tgtEl>
                                      </p:cBhvr>
                                      <p:to x="100000" y="90000"/>
                                    </p:animScale>
                                    <p:animScale>
                                      <p:cBhvr>
                                        <p:cTn id="28" dur="166" decel="50000">
                                          <p:stCondLst>
                                            <p:cond delay="1668"/>
                                          </p:stCondLst>
                                        </p:cTn>
                                        <p:tgtEl>
                                          <p:spTgt spid="1611">
                                            <p:txEl>
                                              <p:pRg st="0" end="0"/>
                                            </p:txEl>
                                          </p:spTgt>
                                        </p:tgtEl>
                                      </p:cBhvr>
                                      <p:to x="100000" y="100000"/>
                                    </p:animScale>
                                    <p:animScale>
                                      <p:cBhvr>
                                        <p:cTn id="29" dur="26">
                                          <p:stCondLst>
                                            <p:cond delay="1808"/>
                                          </p:stCondLst>
                                        </p:cTn>
                                        <p:tgtEl>
                                          <p:spTgt spid="1611">
                                            <p:txEl>
                                              <p:pRg st="0" end="0"/>
                                            </p:txEl>
                                          </p:spTgt>
                                        </p:tgtEl>
                                      </p:cBhvr>
                                      <p:to x="100000" y="95000"/>
                                    </p:animScale>
                                    <p:animScale>
                                      <p:cBhvr>
                                        <p:cTn id="30" dur="166" decel="50000">
                                          <p:stCondLst>
                                            <p:cond delay="1834"/>
                                          </p:stCondLst>
                                        </p:cTn>
                                        <p:tgtEl>
                                          <p:spTgt spid="16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1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pic>
        <p:nvPicPr>
          <p:cNvPr id="4" name="Picture 3">
            <a:extLst>
              <a:ext uri="{FF2B5EF4-FFF2-40B4-BE49-F238E27FC236}">
                <a16:creationId xmlns:a16="http://schemas.microsoft.com/office/drawing/2014/main" id="{C812C239-6F93-4CB2-B488-62A2BA364D7A}"/>
              </a:ext>
            </a:extLst>
          </p:cNvPr>
          <p:cNvPicPr>
            <a:picLocks noChangeAspect="1"/>
          </p:cNvPicPr>
          <p:nvPr/>
        </p:nvPicPr>
        <p:blipFill>
          <a:blip r:embed="rId3"/>
          <a:stretch>
            <a:fillRect/>
          </a:stretch>
        </p:blipFill>
        <p:spPr>
          <a:xfrm>
            <a:off x="1511390" y="323137"/>
            <a:ext cx="6113903" cy="2261021"/>
          </a:xfrm>
          <a:prstGeom prst="rect">
            <a:avLst/>
          </a:prstGeom>
        </p:spPr>
      </p:pic>
      <p:pic>
        <p:nvPicPr>
          <p:cNvPr id="6" name="Picture 5">
            <a:extLst>
              <a:ext uri="{FF2B5EF4-FFF2-40B4-BE49-F238E27FC236}">
                <a16:creationId xmlns:a16="http://schemas.microsoft.com/office/drawing/2014/main" id="{2E205D6B-E925-4FD8-9959-CB6D43406DFC}"/>
              </a:ext>
            </a:extLst>
          </p:cNvPr>
          <p:cNvPicPr>
            <a:picLocks noChangeAspect="1"/>
          </p:cNvPicPr>
          <p:nvPr/>
        </p:nvPicPr>
        <p:blipFill>
          <a:blip r:embed="rId4"/>
          <a:stretch>
            <a:fillRect/>
          </a:stretch>
        </p:blipFill>
        <p:spPr>
          <a:xfrm>
            <a:off x="2650698" y="1059990"/>
            <a:ext cx="3977405" cy="768085"/>
          </a:xfrm>
          <a:prstGeom prst="rect">
            <a:avLst/>
          </a:prstGeom>
        </p:spPr>
      </p:pic>
      <p:pic>
        <p:nvPicPr>
          <p:cNvPr id="31" name="Picture 30">
            <a:extLst>
              <a:ext uri="{FF2B5EF4-FFF2-40B4-BE49-F238E27FC236}">
                <a16:creationId xmlns:a16="http://schemas.microsoft.com/office/drawing/2014/main" id="{4801435F-9236-4C4D-B78D-D5BA50DCBEB7}"/>
              </a:ext>
            </a:extLst>
          </p:cNvPr>
          <p:cNvPicPr>
            <a:picLocks noChangeAspect="1"/>
          </p:cNvPicPr>
          <p:nvPr/>
        </p:nvPicPr>
        <p:blipFill>
          <a:blip r:embed="rId5"/>
          <a:stretch>
            <a:fillRect/>
          </a:stretch>
        </p:blipFill>
        <p:spPr>
          <a:xfrm>
            <a:off x="1511392" y="2457244"/>
            <a:ext cx="6113903" cy="2046549"/>
          </a:xfrm>
          <a:prstGeom prst="rect">
            <a:avLst/>
          </a:prstGeom>
        </p:spPr>
      </p:pic>
      <p:pic>
        <p:nvPicPr>
          <p:cNvPr id="1601" name="Picture 1600">
            <a:extLst>
              <a:ext uri="{FF2B5EF4-FFF2-40B4-BE49-F238E27FC236}">
                <a16:creationId xmlns:a16="http://schemas.microsoft.com/office/drawing/2014/main" id="{7A957C67-20A4-4203-A83A-FD59186A0411}"/>
              </a:ext>
            </a:extLst>
          </p:cNvPr>
          <p:cNvPicPr>
            <a:picLocks noChangeAspect="1"/>
          </p:cNvPicPr>
          <p:nvPr/>
        </p:nvPicPr>
        <p:blipFill>
          <a:blip r:embed="rId6"/>
          <a:stretch>
            <a:fillRect/>
          </a:stretch>
        </p:blipFill>
        <p:spPr>
          <a:xfrm>
            <a:off x="1950624" y="3231207"/>
            <a:ext cx="5361230" cy="748855"/>
          </a:xfrm>
          <a:prstGeom prst="rect">
            <a:avLst/>
          </a:prstGeom>
        </p:spPr>
      </p:pic>
      <p:pic>
        <p:nvPicPr>
          <p:cNvPr id="37" name="图片 4">
            <a:extLst>
              <a:ext uri="{FF2B5EF4-FFF2-40B4-BE49-F238E27FC236}">
                <a16:creationId xmlns:a16="http://schemas.microsoft.com/office/drawing/2014/main" id="{6B2B3694-5A1D-4187-A5ED-DF108CFAC8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481" y="3107004"/>
            <a:ext cx="1077993" cy="1655955"/>
          </a:xfrm>
          <a:prstGeom prst="rect">
            <a:avLst/>
          </a:prstGeom>
        </p:spPr>
      </p:pic>
      <p:pic>
        <p:nvPicPr>
          <p:cNvPr id="38" name="图片 8">
            <a:extLst>
              <a:ext uri="{FF2B5EF4-FFF2-40B4-BE49-F238E27FC236}">
                <a16:creationId xmlns:a16="http://schemas.microsoft.com/office/drawing/2014/main" id="{5210E577-F673-49CD-B21B-933B3FA32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2974" y="3231207"/>
            <a:ext cx="1174545" cy="1531752"/>
          </a:xfrm>
          <a:prstGeom prst="rect">
            <a:avLst/>
          </a:prstGeom>
        </p:spPr>
      </p:pic>
      <p:pic>
        <p:nvPicPr>
          <p:cNvPr id="39" name="图片 6">
            <a:extLst>
              <a:ext uri="{FF2B5EF4-FFF2-40B4-BE49-F238E27FC236}">
                <a16:creationId xmlns:a16="http://schemas.microsoft.com/office/drawing/2014/main" id="{B2482EEA-FC07-437A-8EAB-93ADBA17F6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86955">
            <a:off x="7505734" y="520947"/>
            <a:ext cx="947835" cy="808605"/>
          </a:xfrm>
          <a:prstGeom prst="rect">
            <a:avLst/>
          </a:prstGeom>
        </p:spPr>
      </p:pic>
      <p:pic>
        <p:nvPicPr>
          <p:cNvPr id="40" name="图片 10">
            <a:extLst>
              <a:ext uri="{FF2B5EF4-FFF2-40B4-BE49-F238E27FC236}">
                <a16:creationId xmlns:a16="http://schemas.microsoft.com/office/drawing/2014/main" id="{911CA848-ED70-44A0-9590-B882BFBDB7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417529">
            <a:off x="613413" y="567829"/>
            <a:ext cx="433583" cy="359466"/>
          </a:xfrm>
          <a:prstGeom prst="rect">
            <a:avLst/>
          </a:prstGeom>
        </p:spPr>
      </p:pic>
      <p:pic>
        <p:nvPicPr>
          <p:cNvPr id="41" name="图片 20">
            <a:extLst>
              <a:ext uri="{FF2B5EF4-FFF2-40B4-BE49-F238E27FC236}">
                <a16:creationId xmlns:a16="http://schemas.microsoft.com/office/drawing/2014/main" id="{E54B76CC-AD60-477B-ADDB-A792341181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0861" y="1073136"/>
            <a:ext cx="462986" cy="277384"/>
          </a:xfrm>
          <a:prstGeom prst="rect">
            <a:avLst/>
          </a:prstGeom>
        </p:spPr>
      </p:pic>
      <p:pic>
        <p:nvPicPr>
          <p:cNvPr id="42" name="图片 12">
            <a:extLst>
              <a:ext uri="{FF2B5EF4-FFF2-40B4-BE49-F238E27FC236}">
                <a16:creationId xmlns:a16="http://schemas.microsoft.com/office/drawing/2014/main" id="{F4D91F0A-2D84-4D4C-B589-657C6B30F0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2226" y="525201"/>
            <a:ext cx="471074" cy="594169"/>
          </a:xfrm>
          <a:prstGeom prst="rect">
            <a:avLst/>
          </a:prstGeom>
        </p:spPr>
      </p:pic>
      <p:pic>
        <p:nvPicPr>
          <p:cNvPr id="43" name="图片 23">
            <a:extLst>
              <a:ext uri="{FF2B5EF4-FFF2-40B4-BE49-F238E27FC236}">
                <a16:creationId xmlns:a16="http://schemas.microsoft.com/office/drawing/2014/main" id="{1E3C4F11-278B-4490-AF37-AF4257C713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27348" y="1047582"/>
            <a:ext cx="569850" cy="341408"/>
          </a:xfrm>
          <a:prstGeom prst="rect">
            <a:avLst/>
          </a:prstGeom>
        </p:spPr>
      </p:pic>
      <p:pic>
        <p:nvPicPr>
          <p:cNvPr id="44" name="图片 20">
            <a:extLst>
              <a:ext uri="{FF2B5EF4-FFF2-40B4-BE49-F238E27FC236}">
                <a16:creationId xmlns:a16="http://schemas.microsoft.com/office/drawing/2014/main" id="{B82DC0C8-A7EE-41E8-B7E2-026E17378A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3270" y="980678"/>
            <a:ext cx="462986" cy="277384"/>
          </a:xfrm>
          <a:prstGeom prst="rect">
            <a:avLst/>
          </a:prstGeom>
        </p:spPr>
      </p:pic>
      <p:pic>
        <p:nvPicPr>
          <p:cNvPr id="14" name="Picture 13">
            <a:extLst>
              <a:ext uri="{FF2B5EF4-FFF2-40B4-BE49-F238E27FC236}">
                <a16:creationId xmlns:a16="http://schemas.microsoft.com/office/drawing/2014/main" id="{FA562DAB-251E-4960-824D-CFF51C75834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365150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par>
                                <p:cTn id="16" presetID="14" presetClass="entr" presetSubtype="10" fill="hold" nodeType="withEffect">
                                  <p:stCondLst>
                                    <p:cond delay="0"/>
                                  </p:stCondLst>
                                  <p:childTnLst>
                                    <p:set>
                                      <p:cBhvr>
                                        <p:cTn id="17" dur="1" fill="hold">
                                          <p:stCondLst>
                                            <p:cond delay="0"/>
                                          </p:stCondLst>
                                        </p:cTn>
                                        <p:tgtEl>
                                          <p:spTgt spid="1601"/>
                                        </p:tgtEl>
                                        <p:attrNameLst>
                                          <p:attrName>style.visibility</p:attrName>
                                        </p:attrNameLst>
                                      </p:cBhvr>
                                      <p:to>
                                        <p:strVal val="visible"/>
                                      </p:to>
                                    </p:set>
                                    <p:animEffect transition="in" filter="randombar(horizontal)">
                                      <p:cBhvr>
                                        <p:cTn id="18" dur="500"/>
                                        <p:tgtEl>
                                          <p:spTgt spid="1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33"/>
          <p:cNvSpPr/>
          <p:nvPr/>
        </p:nvSpPr>
        <p:spPr>
          <a:xfrm>
            <a:off x="2816850" y="1109415"/>
            <a:ext cx="3510300" cy="6363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3"/>
          <p:cNvSpPr/>
          <p:nvPr/>
        </p:nvSpPr>
        <p:spPr>
          <a:xfrm>
            <a:off x="1311673" y="2131536"/>
            <a:ext cx="6347400" cy="19419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3033218" y="3670907"/>
            <a:ext cx="288621" cy="53174"/>
          </a:xfrm>
          <a:prstGeom prst="rect">
            <a:avLst/>
          </a:prstGeom>
        </p:spPr>
        <p:txBody>
          <a:bodyPr>
            <a:prstTxWarp prst="textPlain">
              <a:avLst/>
            </a:prstTxWarp>
          </a:bodyPr>
          <a:lstStyle/>
          <a:p>
            <a:pPr lvl="0" algn="ctr"/>
            <a:endParaRPr b="0" i="0">
              <a:ln w="19050" cap="flat" cmpd="sng">
                <a:solidFill>
                  <a:schemeClr val="dk1"/>
                </a:solidFill>
                <a:prstDash val="solid"/>
                <a:round/>
                <a:headEnd type="none" w="sm" len="sm"/>
                <a:tailEnd type="none" w="sm" len="sm"/>
              </a:ln>
              <a:noFill/>
              <a:latin typeface="Jomhuria"/>
            </a:endParaRPr>
          </a:p>
        </p:txBody>
      </p:sp>
      <p:sp>
        <p:nvSpPr>
          <p:cNvPr id="1680" name="Google Shape;1680;p33"/>
          <p:cNvSpPr/>
          <p:nvPr/>
        </p:nvSpPr>
        <p:spPr>
          <a:xfrm>
            <a:off x="7050006" y="3724081"/>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1067935" y="1879779"/>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592782" y="2060261"/>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62;p26">
            <a:extLst>
              <a:ext uri="{FF2B5EF4-FFF2-40B4-BE49-F238E27FC236}">
                <a16:creationId xmlns:a16="http://schemas.microsoft.com/office/drawing/2014/main" id="{A0ED23C0-3AF1-4201-A0BB-9A07FBC05349}"/>
              </a:ext>
            </a:extLst>
          </p:cNvPr>
          <p:cNvSpPr txBox="1">
            <a:spLocks/>
          </p:cNvSpPr>
          <p:nvPr/>
        </p:nvSpPr>
        <p:spPr>
          <a:xfrm>
            <a:off x="2816850" y="1039847"/>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n w="3175">
                  <a:noFill/>
                </a:ln>
                <a:solidFill>
                  <a:srgbClr val="7163F9"/>
                </a:solidFill>
                <a:effectLst/>
                <a:latin typeface="VNI-Bodon-Poster" pitchFamily="2" charset="0"/>
              </a:rPr>
              <a:t>HOAÏT ÑOÄNG 1</a:t>
            </a:r>
          </a:p>
        </p:txBody>
      </p:sp>
      <p:pic>
        <p:nvPicPr>
          <p:cNvPr id="17" name="Picture 16">
            <a:extLst>
              <a:ext uri="{FF2B5EF4-FFF2-40B4-BE49-F238E27FC236}">
                <a16:creationId xmlns:a16="http://schemas.microsoft.com/office/drawing/2014/main" id="{A762A109-1609-4F65-B9D4-C186786B87A8}"/>
              </a:ext>
            </a:extLst>
          </p:cNvPr>
          <p:cNvPicPr>
            <a:picLocks noChangeAspect="1"/>
          </p:cNvPicPr>
          <p:nvPr/>
        </p:nvPicPr>
        <p:blipFill>
          <a:blip r:embed="rId3"/>
          <a:stretch>
            <a:fillRect/>
          </a:stretch>
        </p:blipFill>
        <p:spPr>
          <a:xfrm>
            <a:off x="1484927" y="2380617"/>
            <a:ext cx="5957954" cy="1150553"/>
          </a:xfrm>
          <a:prstGeom prst="rect">
            <a:avLst/>
          </a:prstGeom>
        </p:spPr>
      </p:pic>
      <p:pic>
        <p:nvPicPr>
          <p:cNvPr id="10" name="Picture 9">
            <a:extLst>
              <a:ext uri="{FF2B5EF4-FFF2-40B4-BE49-F238E27FC236}">
                <a16:creationId xmlns:a16="http://schemas.microsoft.com/office/drawing/2014/main" id="{0768FDC3-86B7-483B-B775-20223E743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3">
            <a:extLst>
              <a:ext uri="{FF2B5EF4-FFF2-40B4-BE49-F238E27FC236}">
                <a16:creationId xmlns:a16="http://schemas.microsoft.com/office/drawing/2014/main" id="{99CD4F85-3BBC-4D68-8D85-C87413C1D3EE}"/>
              </a:ext>
            </a:extLst>
          </p:cNvPr>
          <p:cNvSpPr txBox="1">
            <a:spLocks noChangeArrowheads="1"/>
          </p:cNvSpPr>
          <p:nvPr/>
        </p:nvSpPr>
        <p:spPr>
          <a:xfrm>
            <a:off x="273684" y="476417"/>
            <a:ext cx="8133347" cy="4953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9A819"/>
              </a:buClr>
              <a:buSzPts val="1800"/>
              <a:buFont typeface="Darker Grotesque SemiBold"/>
              <a:buChar char="●"/>
              <a:defRPr sz="1100" b="0" i="0" u="none" strike="noStrike" cap="none">
                <a:solidFill>
                  <a:srgbClr val="434343"/>
                </a:solidFill>
                <a:latin typeface="Comfortaa"/>
                <a:ea typeface="Comfortaa"/>
                <a:cs typeface="Comfortaa"/>
                <a:sym typeface="Comfortaa"/>
              </a:defRPr>
            </a:lvl1pPr>
            <a:lvl2pPr marL="914400" marR="0" lvl="1"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2pPr>
            <a:lvl3pPr marL="1371600" marR="0" lvl="2"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3pPr>
            <a:lvl4pPr marL="1828800" marR="0" lvl="3"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4pPr>
            <a:lvl5pPr marL="2286000" marR="0" lvl="4"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5pPr>
            <a:lvl6pPr marL="2743200" marR="0" lvl="5"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6pPr>
            <a:lvl7pPr marL="3200400" marR="0" lvl="6"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7pPr>
            <a:lvl8pPr marL="3657600" marR="0" lvl="7"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8pPr>
            <a:lvl9pPr marL="4114800" marR="0" lvl="8"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9pPr>
          </a:lstStyle>
          <a:p>
            <a:pPr algn="ctr">
              <a:buFontTx/>
              <a:buNone/>
            </a:pPr>
            <a:r>
              <a:rPr lang="en-US" altLang="en-US" sz="2400" b="1">
                <a:solidFill>
                  <a:srgbClr val="D11405"/>
                </a:solidFill>
                <a:latin typeface="Times New Roman" panose="02020603050405020304" pitchFamily="18" charset="0"/>
                <a:cs typeface="Times New Roman" panose="02020603050405020304" pitchFamily="18" charset="0"/>
              </a:rPr>
              <a:t>Anh bộ đội Cụ Hồ gốc Bỉ</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Phrăng Đơ Bô-en là một người lính Bỉ trong đội quân Pháp xâm lược Việt Nam. Nhận rõ tính chất phi nghĩa của cuộc chiến tranh xâm lược năm 1949, ông chạy sang hàng ngũ quân đội ta, lấy tên Việt là Phan Lăng. Một lần, rơi vào ổ phục kích, ông bị địch bắt. Địch dụ dỗ, tra tấn thế nào cũng không khuất phục  được ông, bèn đưa ông về giam ở Pháp.</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Năm 1986, Phan Lăng cùng con trai đi thăm Việt Nam, về lại nơi ông đã từng chiến đấu vì chính nghĩa.</a:t>
            </a:r>
          </a:p>
          <a:p>
            <a:pPr algn="just">
              <a:buFontTx/>
              <a:buNone/>
            </a:pPr>
            <a:r>
              <a:rPr lang="en-US" altLang="en-US" sz="2400" b="1" i="1">
                <a:solidFill>
                  <a:srgbClr val="0000CC"/>
                </a:solidFill>
                <a:latin typeface="Times New Roman" panose="02020603050405020304" pitchFamily="18" charset="0"/>
                <a:cs typeface="Times New Roman" panose="02020603050405020304" pitchFamily="18" charset="0"/>
              </a:rPr>
              <a:t>							</a:t>
            </a:r>
            <a:r>
              <a:rPr lang="en-US" altLang="en-US" sz="1800" b="1" i="1">
                <a:solidFill>
                  <a:srgbClr val="D11405"/>
                </a:solidFill>
                <a:latin typeface="Times New Roman" panose="02020603050405020304" pitchFamily="18" charset="0"/>
                <a:cs typeface="Times New Roman" panose="02020603050405020304" pitchFamily="18" charset="0"/>
              </a:rPr>
              <a:t>Theo</a:t>
            </a:r>
            <a:r>
              <a:rPr lang="en-US" altLang="en-US" sz="1800" b="1">
                <a:solidFill>
                  <a:srgbClr val="D11405"/>
                </a:solidFill>
                <a:latin typeface="Times New Roman" panose="02020603050405020304" pitchFamily="18" charset="0"/>
                <a:cs typeface="Times New Roman" panose="02020603050405020304" pitchFamily="18" charset="0"/>
              </a:rPr>
              <a:t> NHƯ KIM</a:t>
            </a:r>
            <a:endParaRPr lang="en-US" altLang="en-US" sz="1600" b="1">
              <a:solidFill>
                <a:srgbClr val="D11405"/>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67A103D-4A5B-476C-8E81-F62CA094CB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30"/>
          <p:cNvSpPr/>
          <p:nvPr/>
        </p:nvSpPr>
        <p:spPr>
          <a:xfrm>
            <a:off x="8017857" y="360977"/>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1">
            <a:extLst>
              <a:ext uri="{FF2B5EF4-FFF2-40B4-BE49-F238E27FC236}">
                <a16:creationId xmlns:a16="http://schemas.microsoft.com/office/drawing/2014/main" id="{CAB9DB5F-27B5-4B0E-8F86-98CC5EE191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71346" y="667723"/>
            <a:ext cx="2192846" cy="4114800"/>
          </a:xfrm>
          <a:prstGeom prst="rect">
            <a:avLst/>
          </a:prstGeom>
        </p:spPr>
      </p:pic>
      <p:sp>
        <p:nvSpPr>
          <p:cNvPr id="6" name="Cloud 5">
            <a:extLst>
              <a:ext uri="{FF2B5EF4-FFF2-40B4-BE49-F238E27FC236}">
                <a16:creationId xmlns:a16="http://schemas.microsoft.com/office/drawing/2014/main" id="{FAC7C442-A53E-4A4F-80D4-700C79B2CC70}"/>
              </a:ext>
            </a:extLst>
          </p:cNvPr>
          <p:cNvSpPr/>
          <p:nvPr/>
        </p:nvSpPr>
        <p:spPr>
          <a:xfrm rot="11032666">
            <a:off x="545577" y="1064420"/>
            <a:ext cx="6115120" cy="2943370"/>
          </a:xfrm>
          <a:prstGeom prst="cloud">
            <a:avLst/>
          </a:prstGeom>
          <a:solidFill>
            <a:srgbClr val="FFE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2E7C54-44FF-439F-8A91-9D148D9789BB}"/>
              </a:ext>
            </a:extLst>
          </p:cNvPr>
          <p:cNvSpPr/>
          <p:nvPr/>
        </p:nvSpPr>
        <p:spPr>
          <a:xfrm>
            <a:off x="1159824" y="1874323"/>
            <a:ext cx="4953599"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a:t>
            </a:r>
            <a:r>
              <a:rPr lang="en-US" altLang="en-US" sz="3600" b="1">
                <a:solidFill>
                  <a:schemeClr val="tx1"/>
                </a:solidFill>
                <a:latin typeface="Times New Roman" panose="02020603050405020304" pitchFamily="18" charset="0"/>
                <a:cs typeface="Times New Roman" panose="02020603050405020304" pitchFamily="18" charset="0"/>
              </a:rPr>
              <a:t> Phrăng Đơ Bô-en</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 chạy sang hang ngũ</a:t>
            </a:r>
          </a:p>
          <a:p>
            <a:pPr algn="ct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quân đội ta?</a:t>
            </a: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30"/>
          <p:cNvSpPr/>
          <p:nvPr/>
        </p:nvSpPr>
        <p:spPr>
          <a:xfrm>
            <a:off x="8017857" y="360977"/>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loud 5">
            <a:extLst>
              <a:ext uri="{FF2B5EF4-FFF2-40B4-BE49-F238E27FC236}">
                <a16:creationId xmlns:a16="http://schemas.microsoft.com/office/drawing/2014/main" id="{FAC7C442-A53E-4A4F-80D4-700C79B2CC70}"/>
              </a:ext>
            </a:extLst>
          </p:cNvPr>
          <p:cNvSpPr/>
          <p:nvPr/>
        </p:nvSpPr>
        <p:spPr>
          <a:xfrm rot="11032666">
            <a:off x="505409" y="1064421"/>
            <a:ext cx="6115120" cy="2943370"/>
          </a:xfrm>
          <a:prstGeom prst="cloud">
            <a:avLst/>
          </a:prstGeom>
          <a:solidFill>
            <a:srgbClr val="FFE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2E7C54-44FF-439F-8A91-9D148D9789BB}"/>
              </a:ext>
            </a:extLst>
          </p:cNvPr>
          <p:cNvSpPr/>
          <p:nvPr/>
        </p:nvSpPr>
        <p:spPr>
          <a:xfrm>
            <a:off x="984471" y="1694587"/>
            <a:ext cx="5237331"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ông nhận rõ </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 chất </a:t>
            </a: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 nghĩa của</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uộc chiến tranh phi nghĩa</a:t>
            </a:r>
          </a:p>
        </p:txBody>
      </p:sp>
      <p:pic>
        <p:nvPicPr>
          <p:cNvPr id="10" name="Picture 12">
            <a:extLst>
              <a:ext uri="{FF2B5EF4-FFF2-40B4-BE49-F238E27FC236}">
                <a16:creationId xmlns:a16="http://schemas.microsoft.com/office/drawing/2014/main" id="{BCD84717-7AA4-4814-8160-E9368E96BD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7521" y="1360013"/>
            <a:ext cx="1667565" cy="3489237"/>
          </a:xfrm>
          <a:prstGeom prst="rect">
            <a:avLst/>
          </a:prstGeom>
        </p:spPr>
      </p:pic>
      <p:pic>
        <p:nvPicPr>
          <p:cNvPr id="11"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66C1ACFC-F0A2-4F3F-9D0B-77974DFF499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785656">
            <a:off x="6827462" y="262298"/>
            <a:ext cx="1138910" cy="11406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B3D2D43-C8D1-4B49-B6CF-9A9D45AD08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410951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6C4CC5-1B0D-45C3-8867-511361579C6D}"/>
              </a:ext>
            </a:extLst>
          </p:cNvPr>
          <p:cNvGrpSpPr/>
          <p:nvPr/>
        </p:nvGrpSpPr>
        <p:grpSpPr>
          <a:xfrm>
            <a:off x="414823" y="378475"/>
            <a:ext cx="2717309" cy="4356476"/>
            <a:chOff x="426565" y="879571"/>
            <a:chExt cx="2476048" cy="3969679"/>
          </a:xfrm>
        </p:grpSpPr>
        <p:pic>
          <p:nvPicPr>
            <p:cNvPr id="5" name="Picture 10">
              <a:extLst>
                <a:ext uri="{FF2B5EF4-FFF2-40B4-BE49-F238E27FC236}">
                  <a16:creationId xmlns:a16="http://schemas.microsoft.com/office/drawing/2014/main" id="{438C55CE-7E12-4F00-B664-E205CB9C0C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6565" y="1339002"/>
              <a:ext cx="1945262" cy="3510248"/>
            </a:xfrm>
            <a:prstGeom prst="rect">
              <a:avLst/>
            </a:prstGeom>
          </p:spPr>
        </p:pic>
        <p:pic>
          <p:nvPicPr>
            <p:cNvPr id="6" name="Picture 2" descr="Comic cartoon question mark Royalty Free Vector Image">
              <a:extLst>
                <a:ext uri="{FF2B5EF4-FFF2-40B4-BE49-F238E27FC236}">
                  <a16:creationId xmlns:a16="http://schemas.microsoft.com/office/drawing/2014/main" id="{961DC2EA-7B5C-451B-AD46-1FEE60E1A30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10000" r="90000">
                          <a14:foregroundMark x1="42500" y1="82500" x2="49500" y2="83704"/>
                        </a14:backgroundRemoval>
                      </a14:imgEffect>
                    </a14:imgLayer>
                  </a14:imgProps>
                </a:ext>
                <a:ext uri="{28A0092B-C50C-407E-A947-70E740481C1C}">
                  <a14:useLocalDpi xmlns:a14="http://schemas.microsoft.com/office/drawing/2010/main" val="0"/>
                </a:ext>
              </a:extLst>
            </a:blip>
            <a:srcRect/>
            <a:stretch>
              <a:fillRect/>
            </a:stretch>
          </p:blipFill>
          <p:spPr bwMode="auto">
            <a:xfrm rot="1484673">
              <a:off x="1841040" y="879571"/>
              <a:ext cx="1061573" cy="114649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loud 6">
            <a:extLst>
              <a:ext uri="{FF2B5EF4-FFF2-40B4-BE49-F238E27FC236}">
                <a16:creationId xmlns:a16="http://schemas.microsoft.com/office/drawing/2014/main" id="{F7E4C96E-43EB-4963-B6CD-927169723DB6}"/>
              </a:ext>
            </a:extLst>
          </p:cNvPr>
          <p:cNvSpPr/>
          <p:nvPr/>
        </p:nvSpPr>
        <p:spPr>
          <a:xfrm rot="11032666">
            <a:off x="2483431" y="1086080"/>
            <a:ext cx="6115120" cy="2943370"/>
          </a:xfrm>
          <a:prstGeom prst="cloud">
            <a:avLst/>
          </a:prstGeom>
          <a:solidFill>
            <a:srgbClr val="B2D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547F98-C0B9-4155-909B-5BA76E26319D}"/>
              </a:ext>
            </a:extLst>
          </p:cNvPr>
          <p:cNvSpPr/>
          <p:nvPr/>
        </p:nvSpPr>
        <p:spPr>
          <a:xfrm>
            <a:off x="2922325" y="1716247"/>
            <a:ext cx="5237331"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ông nhận rõ </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 chất </a:t>
            </a: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 nghĩa của</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uộc chiến tranh phi nghĩa</a:t>
            </a:r>
          </a:p>
        </p:txBody>
      </p:sp>
      <p:pic>
        <p:nvPicPr>
          <p:cNvPr id="9" name="Picture 8">
            <a:extLst>
              <a:ext uri="{FF2B5EF4-FFF2-40B4-BE49-F238E27FC236}">
                <a16:creationId xmlns:a16="http://schemas.microsoft.com/office/drawing/2014/main" id="{44816B6F-CA23-441F-8769-81942E8CAC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18199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F7E4C96E-43EB-4963-B6CD-927169723DB6}"/>
              </a:ext>
            </a:extLst>
          </p:cNvPr>
          <p:cNvSpPr/>
          <p:nvPr/>
        </p:nvSpPr>
        <p:spPr>
          <a:xfrm rot="11032666">
            <a:off x="2636163" y="1076275"/>
            <a:ext cx="5825144" cy="2943370"/>
          </a:xfrm>
          <a:prstGeom prst="cloud">
            <a:avLst/>
          </a:prstGeom>
          <a:solidFill>
            <a:srgbClr val="B2D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547F98-C0B9-4155-909B-5BA76E26319D}"/>
              </a:ext>
            </a:extLst>
          </p:cNvPr>
          <p:cNvSpPr/>
          <p:nvPr/>
        </p:nvSpPr>
        <p:spPr>
          <a:xfrm>
            <a:off x="2795210" y="1694587"/>
            <a:ext cx="5262980"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 địch bắt, bị dụ dỗ, </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 khảo nhưng ông</a:t>
            </a:r>
          </a:p>
          <a:p>
            <a:pPr algn="ct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nhất định ông không khai</a:t>
            </a:r>
            <a:endPar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13">
            <a:extLst>
              <a:ext uri="{FF2B5EF4-FFF2-40B4-BE49-F238E27FC236}">
                <a16:creationId xmlns:a16="http://schemas.microsoft.com/office/drawing/2014/main" id="{6582DA1C-2B71-4EA7-ABC6-E5855F7347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1144" y="834179"/>
            <a:ext cx="2264066" cy="3946085"/>
          </a:xfrm>
          <a:prstGeom prst="rect">
            <a:avLst/>
          </a:prstGeom>
        </p:spPr>
      </p:pic>
      <p:pic>
        <p:nvPicPr>
          <p:cNvPr id="10"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5467164E-40D0-406C-AC87-D713AF73805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68244">
            <a:off x="131508" y="263843"/>
            <a:ext cx="1138910" cy="11406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7DD5CFD-82CC-4011-BF1F-0C8471EA22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234705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EC1C81C-F150-404A-8D5A-22B30C7DBBEF}"/>
              </a:ext>
            </a:extLst>
          </p:cNvPr>
          <p:cNvGrpSpPr/>
          <p:nvPr/>
        </p:nvGrpSpPr>
        <p:grpSpPr>
          <a:xfrm>
            <a:off x="6393805" y="954544"/>
            <a:ext cx="2079855" cy="3833835"/>
            <a:chOff x="4175649" y="1047677"/>
            <a:chExt cx="2120606" cy="3908952"/>
          </a:xfrm>
        </p:grpSpPr>
        <p:pic>
          <p:nvPicPr>
            <p:cNvPr id="5" name="Picture 14">
              <a:extLst>
                <a:ext uri="{FF2B5EF4-FFF2-40B4-BE49-F238E27FC236}">
                  <a16:creationId xmlns:a16="http://schemas.microsoft.com/office/drawing/2014/main" id="{CEBC44A5-77D5-41AA-A2DF-7AEE5F0867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75649" y="1047677"/>
              <a:ext cx="2120606" cy="3908952"/>
            </a:xfrm>
            <a:prstGeom prst="rect">
              <a:avLst/>
            </a:prstGeom>
          </p:spPr>
        </p:pic>
        <p:pic>
          <p:nvPicPr>
            <p:cNvPr id="6" name="Picture 9">
              <a:extLst>
                <a:ext uri="{FF2B5EF4-FFF2-40B4-BE49-F238E27FC236}">
                  <a16:creationId xmlns:a16="http://schemas.microsoft.com/office/drawing/2014/main" id="{68CEF094-D760-43DC-BE06-AEE747B0E9C7}"/>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32278" t="27667" r="34830" b="59072"/>
            <a:stretch/>
          </p:blipFill>
          <p:spPr>
            <a:xfrm flipH="1">
              <a:off x="4684180" y="2207685"/>
              <a:ext cx="793751" cy="491066"/>
            </a:xfrm>
            <a:prstGeom prst="rect">
              <a:avLst/>
            </a:prstGeom>
          </p:spPr>
        </p:pic>
        <p:sp>
          <p:nvSpPr>
            <p:cNvPr id="7" name="Oval 6">
              <a:extLst>
                <a:ext uri="{FF2B5EF4-FFF2-40B4-BE49-F238E27FC236}">
                  <a16:creationId xmlns:a16="http://schemas.microsoft.com/office/drawing/2014/main" id="{21FEBB0E-DD01-459E-8D28-AC6D9C6DC606}"/>
                </a:ext>
              </a:extLst>
            </p:cNvPr>
            <p:cNvSpPr/>
            <p:nvPr/>
          </p:nvSpPr>
          <p:spPr>
            <a:xfrm>
              <a:off x="4525433" y="2089592"/>
              <a:ext cx="283634" cy="281074"/>
            </a:xfrm>
            <a:prstGeom prst="ellipse">
              <a:avLst/>
            </a:prstGeom>
            <a:solidFill>
              <a:srgbClr val="E77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62C77B-2AB1-4D39-B4B1-B48277E8733C}"/>
                </a:ext>
              </a:extLst>
            </p:cNvPr>
            <p:cNvSpPr/>
            <p:nvPr/>
          </p:nvSpPr>
          <p:spPr>
            <a:xfrm>
              <a:off x="5353044" y="2112876"/>
              <a:ext cx="283634" cy="281074"/>
            </a:xfrm>
            <a:prstGeom prst="ellipse">
              <a:avLst/>
            </a:prstGeom>
            <a:solidFill>
              <a:srgbClr val="E77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Cartoon question mark stock vector. Illustration of textured - 38044817">
            <a:extLst>
              <a:ext uri="{FF2B5EF4-FFF2-40B4-BE49-F238E27FC236}">
                <a16:creationId xmlns:a16="http://schemas.microsoft.com/office/drawing/2014/main" id="{B26E4221-492E-4778-B05D-364AB7E3D23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21240">
            <a:off x="7686370" y="356072"/>
            <a:ext cx="1029535" cy="1029535"/>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a:extLst>
              <a:ext uri="{FF2B5EF4-FFF2-40B4-BE49-F238E27FC236}">
                <a16:creationId xmlns:a16="http://schemas.microsoft.com/office/drawing/2014/main" id="{974A9D68-0413-4150-BFDE-72BC502ED00D}"/>
              </a:ext>
            </a:extLst>
          </p:cNvPr>
          <p:cNvSpPr/>
          <p:nvPr/>
        </p:nvSpPr>
        <p:spPr>
          <a:xfrm rot="11032666">
            <a:off x="545917" y="1054386"/>
            <a:ext cx="5818378" cy="2943370"/>
          </a:xfrm>
          <a:prstGeom prst="cloud">
            <a:avLst/>
          </a:prstGeom>
          <a:solidFill>
            <a:srgbClr val="FD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691118-78D7-4408-B22E-89B04A2DB34D}"/>
              </a:ext>
            </a:extLst>
          </p:cNvPr>
          <p:cNvSpPr/>
          <p:nvPr/>
        </p:nvSpPr>
        <p:spPr>
          <a:xfrm>
            <a:off x="739008" y="1523403"/>
            <a:ext cx="5109092" cy="2308324"/>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 đoạn văn lại</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 đặt tên là</a:t>
            </a:r>
          </a:p>
          <a:p>
            <a:pPr algn="ct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Anh bộ đội Cụ Hồ gốc Bỉ</a:t>
            </a:r>
            <a:endPar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C34F5A8-718E-4D28-8F5C-EF8202419E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75167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p:cTn id="22" dur="500" fill="hold"/>
                                        <p:tgtEl>
                                          <p:spTgt spid="6146"/>
                                        </p:tgtEl>
                                        <p:attrNameLst>
                                          <p:attrName>ppt_w</p:attrName>
                                        </p:attrNameLst>
                                      </p:cBhvr>
                                      <p:tavLst>
                                        <p:tav tm="0">
                                          <p:val>
                                            <p:fltVal val="0"/>
                                          </p:val>
                                        </p:tav>
                                        <p:tav tm="100000">
                                          <p:val>
                                            <p:strVal val="#ppt_w"/>
                                          </p:val>
                                        </p:tav>
                                      </p:tavLst>
                                    </p:anim>
                                    <p:anim calcmode="lin" valueType="num">
                                      <p:cBhvr>
                                        <p:cTn id="23" dur="500" fill="hold"/>
                                        <p:tgtEl>
                                          <p:spTgt spid="6146"/>
                                        </p:tgtEl>
                                        <p:attrNameLst>
                                          <p:attrName>ppt_h</p:attrName>
                                        </p:attrNameLst>
                                      </p:cBhvr>
                                      <p:tavLst>
                                        <p:tav tm="0">
                                          <p:val>
                                            <p:fltVal val="0"/>
                                          </p:val>
                                        </p:tav>
                                        <p:tav tm="100000">
                                          <p:val>
                                            <p:strVal val="#ppt_h"/>
                                          </p:val>
                                        </p:tav>
                                      </p:tavLst>
                                    </p:anim>
                                    <p:animEffect transition="in" filter="fade">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AE919427-A914-4A0C-A603-A19C120C5A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138145" y="1090011"/>
            <a:ext cx="2413189" cy="3703103"/>
          </a:xfrm>
          <a:prstGeom prst="rect">
            <a:avLst/>
          </a:prstGeom>
        </p:spPr>
      </p:pic>
      <p:pic>
        <p:nvPicPr>
          <p:cNvPr id="9"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3347D991-7915-4FFE-BB0E-477EA9BDB0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4096245">
            <a:off x="7515918" y="169807"/>
            <a:ext cx="1138910" cy="1140670"/>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10">
            <a:extLst>
              <a:ext uri="{FF2B5EF4-FFF2-40B4-BE49-F238E27FC236}">
                <a16:creationId xmlns:a16="http://schemas.microsoft.com/office/drawing/2014/main" id="{C7F65113-F4DC-4412-B59F-A8498CF7408D}"/>
              </a:ext>
            </a:extLst>
          </p:cNvPr>
          <p:cNvSpPr/>
          <p:nvPr/>
        </p:nvSpPr>
        <p:spPr>
          <a:xfrm rot="11055055">
            <a:off x="526593" y="946922"/>
            <a:ext cx="5657359" cy="3704511"/>
          </a:xfrm>
          <a:prstGeom prst="cloud">
            <a:avLst/>
          </a:prstGeom>
          <a:solidFill>
            <a:srgbClr val="FD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E84401-B2CB-4712-9A44-95AC91376AF4}"/>
              </a:ext>
            </a:extLst>
          </p:cNvPr>
          <p:cNvSpPr/>
          <p:nvPr/>
        </p:nvSpPr>
        <p:spPr>
          <a:xfrm>
            <a:off x="574845" y="1294477"/>
            <a:ext cx="5288627" cy="2554545"/>
          </a:xfrm>
          <a:prstGeom prst="rect">
            <a:avLst/>
          </a:prstGeom>
          <a:noFill/>
        </p:spPr>
        <p:txBody>
          <a:bodyPr wrap="none" lIns="91440" tIns="45720" rIns="91440" bIns="45720">
            <a:spAutoFit/>
          </a:bodyPr>
          <a:lstStyle/>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a:t>
            </a:r>
            <a:r>
              <a:rPr lang="en-US" altLang="en-US" sz="3200" b="1">
                <a:solidFill>
                  <a:schemeClr val="tx1"/>
                </a:solidFill>
                <a:latin typeface="Times New Roman" panose="02020603050405020304" pitchFamily="18" charset="0"/>
                <a:cs typeface="Times New Roman" panose="02020603050405020304" pitchFamily="18" charset="0"/>
              </a:rPr>
              <a:t>Phrăng Đơ Bô-en</a:t>
            </a:r>
          </a:p>
          <a:p>
            <a:pPr algn="ctr"/>
            <a:r>
              <a:rPr lang="en-US" altLang="en-US" sz="3200" b="1">
                <a:solidFill>
                  <a:schemeClr val="tx1"/>
                </a:solidFill>
                <a:latin typeface="Times New Roman" panose="02020603050405020304" pitchFamily="18" charset="0"/>
                <a:cs typeface="Times New Roman" panose="02020603050405020304" pitchFamily="18" charset="0"/>
              </a:rPr>
              <a:t>là người </a:t>
            </a: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lính Bỉ nhưng</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làm việc cho quân đội ta,</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 dân ta yêu thương</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ọi anh là Anh bộ đội Cụ Hồ </a:t>
            </a:r>
          </a:p>
        </p:txBody>
      </p:sp>
      <p:pic>
        <p:nvPicPr>
          <p:cNvPr id="6" name="Picture 5">
            <a:extLst>
              <a:ext uri="{FF2B5EF4-FFF2-40B4-BE49-F238E27FC236}">
                <a16:creationId xmlns:a16="http://schemas.microsoft.com/office/drawing/2014/main" id="{F1DD4EBB-585A-4A95-B3D7-E2A2EE679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8281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llustration （株）ファミリー不動産 Sapporo Housewife Telephony PNG, Clipart, Arm,  Boy, Cartoon, Cheek, Child Free PNG">
            <a:extLst>
              <a:ext uri="{FF2B5EF4-FFF2-40B4-BE49-F238E27FC236}">
                <a16:creationId xmlns:a16="http://schemas.microsoft.com/office/drawing/2014/main" id="{4390DE1C-987F-43E9-BD7E-70D4E9C7F1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518001" y="762002"/>
            <a:ext cx="3697713" cy="404305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21438D9C-B28B-4C8C-9911-6321C4D5C54F}"/>
              </a:ext>
            </a:extLst>
          </p:cNvPr>
          <p:cNvSpPr/>
          <p:nvPr/>
        </p:nvSpPr>
        <p:spPr>
          <a:xfrm rot="11055055">
            <a:off x="3560996" y="774726"/>
            <a:ext cx="4719052" cy="2811382"/>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AFC8E2-AA58-42C3-9E46-86795BA47078}"/>
              </a:ext>
            </a:extLst>
          </p:cNvPr>
          <p:cNvSpPr/>
          <p:nvPr/>
        </p:nvSpPr>
        <p:spPr>
          <a:xfrm>
            <a:off x="4455217" y="1641808"/>
            <a:ext cx="2930610" cy="1077218"/>
          </a:xfrm>
          <a:prstGeom prst="rect">
            <a:avLst/>
          </a:prstGeom>
          <a:noFill/>
        </p:spPr>
        <p:txBody>
          <a:bodyPr wrap="none" lIns="91440" tIns="45720" rIns="91440" bIns="45720">
            <a:spAutoFit/>
          </a:bodyPr>
          <a:lstStyle/>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từ dễ</a:t>
            </a:r>
          </a:p>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viết sai chính tả</a:t>
            </a:r>
          </a:p>
        </p:txBody>
      </p:sp>
      <p:pic>
        <p:nvPicPr>
          <p:cNvPr id="7" name="Picture 6">
            <a:extLst>
              <a:ext uri="{FF2B5EF4-FFF2-40B4-BE49-F238E27FC236}">
                <a16:creationId xmlns:a16="http://schemas.microsoft.com/office/drawing/2014/main" id="{DCAFC696-9ADE-421C-883B-E1F3A3415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229416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pic>
        <p:nvPicPr>
          <p:cNvPr id="3" name="Picture 2">
            <a:extLst>
              <a:ext uri="{FF2B5EF4-FFF2-40B4-BE49-F238E27FC236}">
                <a16:creationId xmlns:a16="http://schemas.microsoft.com/office/drawing/2014/main" id="{9AB7CBE4-5418-46DB-B769-6CA08C5CF43B}"/>
              </a:ext>
            </a:extLst>
          </p:cNvPr>
          <p:cNvPicPr>
            <a:picLocks noChangeAspect="1"/>
          </p:cNvPicPr>
          <p:nvPr/>
        </p:nvPicPr>
        <p:blipFill>
          <a:blip r:embed="rId6"/>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009925" y="3225996"/>
            <a:ext cx="5124147" cy="1191986"/>
          </a:xfrm>
          <a:prstGeom prst="rect">
            <a:avLst/>
          </a:prstGeom>
          <a:noFill/>
        </p:spPr>
        <p:txBody>
          <a:bodyPr wrap="square" lIns="68580" tIns="34290" rIns="68580" bIns="34290">
            <a:prstTxWarp prst="textPlain">
              <a:avLst/>
            </a:prstTxWarp>
            <a:spAutoFit/>
          </a:bodyPr>
          <a:lstStyle/>
          <a:p>
            <a:pPr algn="ctr"/>
            <a:r>
              <a:rPr lang="en-US"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1.23457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llustration （株）ファミリー不動産 Sapporo Housewife Telephony PNG, Clipart, Arm,  Boy, Cartoon, Cheek, Child Free PNG">
            <a:extLst>
              <a:ext uri="{FF2B5EF4-FFF2-40B4-BE49-F238E27FC236}">
                <a16:creationId xmlns:a16="http://schemas.microsoft.com/office/drawing/2014/main" id="{4390DE1C-987F-43E9-BD7E-70D4E9C7F1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518001" y="762002"/>
            <a:ext cx="3697713" cy="404305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21438D9C-B28B-4C8C-9911-6321C4D5C54F}"/>
              </a:ext>
            </a:extLst>
          </p:cNvPr>
          <p:cNvSpPr/>
          <p:nvPr/>
        </p:nvSpPr>
        <p:spPr>
          <a:xfrm rot="11055055">
            <a:off x="3560996" y="774726"/>
            <a:ext cx="4719052" cy="2811382"/>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AFC8E2-AA58-42C3-9E46-86795BA47078}"/>
              </a:ext>
            </a:extLst>
          </p:cNvPr>
          <p:cNvSpPr/>
          <p:nvPr/>
        </p:nvSpPr>
        <p:spPr>
          <a:xfrm>
            <a:off x="4559412" y="1641808"/>
            <a:ext cx="2722220" cy="1077218"/>
          </a:xfrm>
          <a:prstGeom prst="rect">
            <a:avLst/>
          </a:prstGeom>
          <a:noFill/>
        </p:spPr>
        <p:txBody>
          <a:bodyPr wrap="none" lIns="91440" tIns="45720" rIns="91440" bIns="45720">
            <a:spAutoFit/>
          </a:bodyPr>
          <a:lstStyle/>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Lưu ý viết hoa</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danh từ riêng</a:t>
            </a:r>
          </a:p>
        </p:txBody>
      </p:sp>
      <p:pic>
        <p:nvPicPr>
          <p:cNvPr id="7" name="Picture 6">
            <a:extLst>
              <a:ext uri="{FF2B5EF4-FFF2-40B4-BE49-F238E27FC236}">
                <a16:creationId xmlns:a16="http://schemas.microsoft.com/office/drawing/2014/main" id="{C8772E50-3912-4C40-8603-082D96ED90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233003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3">
            <a:extLst>
              <a:ext uri="{FF2B5EF4-FFF2-40B4-BE49-F238E27FC236}">
                <a16:creationId xmlns:a16="http://schemas.microsoft.com/office/drawing/2014/main" id="{99CD4F85-3BBC-4D68-8D85-C87413C1D3EE}"/>
              </a:ext>
            </a:extLst>
          </p:cNvPr>
          <p:cNvSpPr txBox="1">
            <a:spLocks noChangeArrowheads="1"/>
          </p:cNvSpPr>
          <p:nvPr/>
        </p:nvSpPr>
        <p:spPr>
          <a:xfrm>
            <a:off x="273684" y="476417"/>
            <a:ext cx="8133347" cy="4953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9A819"/>
              </a:buClr>
              <a:buSzPts val="1800"/>
              <a:buFont typeface="Darker Grotesque SemiBold"/>
              <a:buChar char="●"/>
              <a:defRPr sz="1100" b="0" i="0" u="none" strike="noStrike" cap="none">
                <a:solidFill>
                  <a:srgbClr val="434343"/>
                </a:solidFill>
                <a:latin typeface="Comfortaa"/>
                <a:ea typeface="Comfortaa"/>
                <a:cs typeface="Comfortaa"/>
                <a:sym typeface="Comfortaa"/>
              </a:defRPr>
            </a:lvl1pPr>
            <a:lvl2pPr marL="914400" marR="0" lvl="1"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2pPr>
            <a:lvl3pPr marL="1371600" marR="0" lvl="2"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3pPr>
            <a:lvl4pPr marL="1828800" marR="0" lvl="3"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4pPr>
            <a:lvl5pPr marL="2286000" marR="0" lvl="4"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5pPr>
            <a:lvl6pPr marL="2743200" marR="0" lvl="5"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6pPr>
            <a:lvl7pPr marL="3200400" marR="0" lvl="6"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7pPr>
            <a:lvl8pPr marL="3657600" marR="0" lvl="7"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8pPr>
            <a:lvl9pPr marL="4114800" marR="0" lvl="8"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9pPr>
          </a:lstStyle>
          <a:p>
            <a:pPr algn="ctr">
              <a:buFontTx/>
              <a:buNone/>
            </a:pPr>
            <a:r>
              <a:rPr lang="en-US" altLang="en-US" sz="2400" b="1">
                <a:solidFill>
                  <a:srgbClr val="D11405"/>
                </a:solidFill>
                <a:latin typeface="Times New Roman" panose="02020603050405020304" pitchFamily="18" charset="0"/>
                <a:cs typeface="Times New Roman" panose="02020603050405020304" pitchFamily="18" charset="0"/>
              </a:rPr>
              <a:t>Anh bộ đội Cụ Hồ gốc Bỉ</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Phrăng Đơ Bô-en là một người lính Bỉ trong đội quân Pháp xâm lược Việt Nam. Nhận rõ tính chất phi nghĩa của cuộc chiến tranh xâm lược năm 1949, ông chạy sang hàng ngũ quân đội ta, lấy tên Việt là Phan Lăng. Một lần, rơi vào ổ phục kích, ông bị địch bắt. Địch dụ dỗ, tra tấn thế nào cũng không khuất phục  được ông, bèn đưa ông về giam ở Pháp.</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Năm 1986, Phan Lăng cùng con trai đi thăm Việt Nam, về lại nơi ông đã từng chiến đấu vì chính nghĩa.</a:t>
            </a:r>
          </a:p>
          <a:p>
            <a:pPr algn="just">
              <a:buFontTx/>
              <a:buNone/>
            </a:pPr>
            <a:r>
              <a:rPr lang="en-US" altLang="en-US" sz="2400" b="1" i="1">
                <a:solidFill>
                  <a:srgbClr val="0000CC"/>
                </a:solidFill>
                <a:latin typeface="Times New Roman" panose="02020603050405020304" pitchFamily="18" charset="0"/>
                <a:cs typeface="Times New Roman" panose="02020603050405020304" pitchFamily="18" charset="0"/>
              </a:rPr>
              <a:t>							</a:t>
            </a:r>
            <a:r>
              <a:rPr lang="en-US" altLang="en-US" sz="1800" b="1" i="1">
                <a:solidFill>
                  <a:srgbClr val="D11405"/>
                </a:solidFill>
                <a:latin typeface="Times New Roman" panose="02020603050405020304" pitchFamily="18" charset="0"/>
                <a:cs typeface="Times New Roman" panose="02020603050405020304" pitchFamily="18" charset="0"/>
              </a:rPr>
              <a:t>Theo</a:t>
            </a:r>
            <a:r>
              <a:rPr lang="en-US" altLang="en-US" sz="1800" b="1">
                <a:solidFill>
                  <a:srgbClr val="D11405"/>
                </a:solidFill>
                <a:latin typeface="Times New Roman" panose="02020603050405020304" pitchFamily="18" charset="0"/>
                <a:cs typeface="Times New Roman" panose="02020603050405020304" pitchFamily="18" charset="0"/>
              </a:rPr>
              <a:t> NHƯ KIM</a:t>
            </a:r>
            <a:endParaRPr lang="en-US" altLang="en-US" sz="1600" b="1">
              <a:solidFill>
                <a:srgbClr val="D11405"/>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188BE485-8E06-4185-BEBC-363766FA79F0}"/>
              </a:ext>
            </a:extLst>
          </p:cNvPr>
          <p:cNvCxnSpPr/>
          <p:nvPr/>
        </p:nvCxnSpPr>
        <p:spPr>
          <a:xfrm>
            <a:off x="1257478" y="1261538"/>
            <a:ext cx="23239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1BF771A-5716-41BE-BFEF-A2CBDB6FE97F}"/>
              </a:ext>
            </a:extLst>
          </p:cNvPr>
          <p:cNvCxnSpPr>
            <a:cxnSpLocks/>
          </p:cNvCxnSpPr>
          <p:nvPr/>
        </p:nvCxnSpPr>
        <p:spPr>
          <a:xfrm>
            <a:off x="3024955" y="1637095"/>
            <a:ext cx="12816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0E67B61-BC41-4A00-BCED-DE27773166F3}"/>
              </a:ext>
            </a:extLst>
          </p:cNvPr>
          <p:cNvCxnSpPr>
            <a:cxnSpLocks/>
          </p:cNvCxnSpPr>
          <p:nvPr/>
        </p:nvCxnSpPr>
        <p:spPr>
          <a:xfrm>
            <a:off x="807713" y="1637095"/>
            <a:ext cx="6858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1D32CC6-74DA-4E63-BA5F-B256BBC4B452}"/>
              </a:ext>
            </a:extLst>
          </p:cNvPr>
          <p:cNvCxnSpPr>
            <a:cxnSpLocks/>
          </p:cNvCxnSpPr>
          <p:nvPr/>
        </p:nvCxnSpPr>
        <p:spPr>
          <a:xfrm>
            <a:off x="5968993" y="1261538"/>
            <a:ext cx="3403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70368F-D70E-4721-A136-11364AFCBDD4}"/>
              </a:ext>
            </a:extLst>
          </p:cNvPr>
          <p:cNvCxnSpPr>
            <a:cxnSpLocks/>
          </p:cNvCxnSpPr>
          <p:nvPr/>
        </p:nvCxnSpPr>
        <p:spPr>
          <a:xfrm>
            <a:off x="5613519" y="2377928"/>
            <a:ext cx="14095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02B9698-90BD-453D-B22E-BC25CC48269E}"/>
              </a:ext>
            </a:extLst>
          </p:cNvPr>
          <p:cNvCxnSpPr>
            <a:cxnSpLocks/>
          </p:cNvCxnSpPr>
          <p:nvPr/>
        </p:nvCxnSpPr>
        <p:spPr>
          <a:xfrm>
            <a:off x="6468652" y="2720828"/>
            <a:ext cx="757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BDF103-2A16-4174-9C5E-4E501A55F454}"/>
              </a:ext>
            </a:extLst>
          </p:cNvPr>
          <p:cNvCxnSpPr>
            <a:cxnSpLocks/>
          </p:cNvCxnSpPr>
          <p:nvPr/>
        </p:nvCxnSpPr>
        <p:spPr>
          <a:xfrm>
            <a:off x="7421152" y="2716595"/>
            <a:ext cx="8804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E19690-D328-46CE-8F5C-18B50C913972}"/>
              </a:ext>
            </a:extLst>
          </p:cNvPr>
          <p:cNvCxnSpPr>
            <a:cxnSpLocks/>
          </p:cNvCxnSpPr>
          <p:nvPr/>
        </p:nvCxnSpPr>
        <p:spPr>
          <a:xfrm>
            <a:off x="6142685" y="4189795"/>
            <a:ext cx="15281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AF11FF8-2240-44DC-AFEB-3A6E8F2B39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33666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CE1D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503" t="27163" r="26988" b="13541"/>
          <a:stretch/>
        </p:blipFill>
        <p:spPr>
          <a:xfrm>
            <a:off x="1543049" y="488443"/>
            <a:ext cx="6000750" cy="4597907"/>
          </a:xfrm>
          <a:prstGeom prst="rect">
            <a:avLst/>
          </a:prstGeom>
        </p:spPr>
      </p:pic>
      <p:sp>
        <p:nvSpPr>
          <p:cNvPr id="3" name="文本框 8">
            <a:extLst>
              <a:ext uri="{FF2B5EF4-FFF2-40B4-BE49-F238E27FC236}">
                <a16:creationId xmlns:a16="http://schemas.microsoft.com/office/drawing/2014/main" id="{981B65FC-ADA6-4EC9-B82F-79A6B8E3B053}"/>
              </a:ext>
            </a:extLst>
          </p:cNvPr>
          <p:cNvSpPr txBox="1"/>
          <p:nvPr/>
        </p:nvSpPr>
        <p:spPr>
          <a:xfrm>
            <a:off x="2323610" y="114300"/>
            <a:ext cx="4439630" cy="457200"/>
          </a:xfrm>
          <a:prstGeom prst="rect">
            <a:avLst/>
          </a:prstGeom>
          <a:noFill/>
        </p:spPr>
        <p:txBody>
          <a:bodyPr wrap="square" rtlCol="0">
            <a:prstTxWarp prst="textPlain">
              <a:avLst/>
            </a:prstTxWarp>
            <a:spAutoFit/>
          </a:bodyPr>
          <a:lstStyle/>
          <a:p>
            <a:pPr algn="ctr"/>
            <a:r>
              <a:rPr lang="en-US" altLang="zh-CN" sz="1500" b="1" dirty="0" err="1">
                <a:ln w="19050">
                  <a:solidFill>
                    <a:schemeClr val="tx1"/>
                  </a:solidFill>
                </a:ln>
                <a:solidFill>
                  <a:srgbClr val="FF0000"/>
                </a:solidFill>
                <a:latin typeface="VNI-Avo" pitchFamily="2" charset="0"/>
                <a:ea typeface="inpin heiti" charset="-122"/>
              </a:rPr>
              <a:t>Tö</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theá</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ngoài</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hoïc</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ñuùng</a:t>
            </a:r>
            <a:endParaRPr lang="zh-CN" altLang="en-US" sz="1500" b="1" dirty="0">
              <a:ln w="19050">
                <a:solidFill>
                  <a:schemeClr val="tx1"/>
                </a:solidFill>
              </a:ln>
              <a:solidFill>
                <a:srgbClr val="FF0000"/>
              </a:solidFill>
              <a:latin typeface="VNI-Avo" pitchFamily="2" charset="0"/>
              <a:ea typeface="inpin heiti" charset="-122"/>
            </a:endParaRPr>
          </a:p>
        </p:txBody>
      </p:sp>
      <p:pic>
        <p:nvPicPr>
          <p:cNvPr id="4" name="Picture 3">
            <a:extLst>
              <a:ext uri="{FF2B5EF4-FFF2-40B4-BE49-F238E27FC236}">
                <a16:creationId xmlns:a16="http://schemas.microsoft.com/office/drawing/2014/main" id="{248BD966-3E5D-444F-9AF6-42D4A4211F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701493470"/>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ẫu giấy 5 ô ly - Mẫu giấy luyện viết chữ - Download.vn">
            <a:extLst>
              <a:ext uri="{FF2B5EF4-FFF2-40B4-BE49-F238E27FC236}">
                <a16:creationId xmlns:a16="http://schemas.microsoft.com/office/drawing/2014/main" id="{1430A055-FFB6-4A5E-AF91-0AC4217D60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05"/>
          <a:stretch/>
        </p:blipFill>
        <p:spPr bwMode="auto">
          <a:xfrm>
            <a:off x="762001" y="19050"/>
            <a:ext cx="8372474" cy="51038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39DF4B-830B-41E8-8DCB-DD4FF889DFD9}"/>
              </a:ext>
            </a:extLst>
          </p:cNvPr>
          <p:cNvSpPr/>
          <p:nvPr/>
        </p:nvSpPr>
        <p:spPr>
          <a:xfrm>
            <a:off x="857251" y="0"/>
            <a:ext cx="8286750" cy="51435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 name="Straight Connector 3">
            <a:extLst>
              <a:ext uri="{FF2B5EF4-FFF2-40B4-BE49-F238E27FC236}">
                <a16:creationId xmlns:a16="http://schemas.microsoft.com/office/drawing/2014/main" id="{CE64239B-4E43-4533-A9AD-A2090AD57BE2}"/>
              </a:ext>
            </a:extLst>
          </p:cNvPr>
          <p:cNvCxnSpPr>
            <a:cxnSpLocks/>
          </p:cNvCxnSpPr>
          <p:nvPr/>
        </p:nvCxnSpPr>
        <p:spPr>
          <a:xfrm>
            <a:off x="819150" y="0"/>
            <a:ext cx="0" cy="5143500"/>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1F8A531-7EB4-45D1-A9E2-E7DF1A8B8E06}"/>
              </a:ext>
            </a:extLst>
          </p:cNvPr>
          <p:cNvSpPr/>
          <p:nvPr/>
        </p:nvSpPr>
        <p:spPr>
          <a:xfrm>
            <a:off x="1353102" y="300188"/>
            <a:ext cx="7435369"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Thứ … ngày … tháng … năm 2021</a:t>
            </a:r>
          </a:p>
        </p:txBody>
      </p:sp>
      <p:sp>
        <p:nvSpPr>
          <p:cNvPr id="9" name="Rectangle 8">
            <a:extLst>
              <a:ext uri="{FF2B5EF4-FFF2-40B4-BE49-F238E27FC236}">
                <a16:creationId xmlns:a16="http://schemas.microsoft.com/office/drawing/2014/main" id="{5B24C9FC-7A91-4513-8907-B053F4CF9494}"/>
              </a:ext>
            </a:extLst>
          </p:cNvPr>
          <p:cNvSpPr/>
          <p:nvPr/>
        </p:nvSpPr>
        <p:spPr>
          <a:xfrm>
            <a:off x="4549276" y="928048"/>
            <a:ext cx="2071721"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Chính tả</a:t>
            </a:r>
          </a:p>
        </p:txBody>
      </p:sp>
      <p:cxnSp>
        <p:nvCxnSpPr>
          <p:cNvPr id="10" name="Straight Connector 9">
            <a:extLst>
              <a:ext uri="{FF2B5EF4-FFF2-40B4-BE49-F238E27FC236}">
                <a16:creationId xmlns:a16="http://schemas.microsoft.com/office/drawing/2014/main" id="{489A4BCC-11BF-4F55-8442-48B6510E958C}"/>
              </a:ext>
            </a:extLst>
          </p:cNvPr>
          <p:cNvCxnSpPr/>
          <p:nvPr/>
        </p:nvCxnSpPr>
        <p:spPr>
          <a:xfrm>
            <a:off x="4628331" y="1428750"/>
            <a:ext cx="1943920" cy="0"/>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1870B22-23F7-4132-8CF2-10340C3BBF20}"/>
              </a:ext>
            </a:extLst>
          </p:cNvPr>
          <p:cNvSpPr/>
          <p:nvPr/>
        </p:nvSpPr>
        <p:spPr>
          <a:xfrm>
            <a:off x="3176929" y="1564707"/>
            <a:ext cx="5744201"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Anh bộ độ</a:t>
            </a:r>
            <a:r>
              <a:rPr lang="en-US" sz="700" b="1">
                <a:ln w="3175">
                  <a:solidFill>
                    <a:srgbClr val="9900FF"/>
                  </a:solidFill>
                </a:ln>
                <a:solidFill>
                  <a:srgbClr val="9900FF"/>
                </a:solidFill>
                <a:latin typeface="HP001 4 hàng" panose="020B0603050302020204" pitchFamily="34" charset="0"/>
              </a:rPr>
              <a:t> </a:t>
            </a:r>
            <a:r>
              <a:rPr lang="en-US" sz="3600" b="1">
                <a:ln w="3175">
                  <a:solidFill>
                    <a:srgbClr val="9900FF"/>
                  </a:solidFill>
                </a:ln>
                <a:solidFill>
                  <a:srgbClr val="9900FF"/>
                </a:solidFill>
                <a:latin typeface="HP001 4 hàng" panose="020B0603050302020204" pitchFamily="34" charset="0"/>
              </a:rPr>
              <a:t>i Cụ Hồ gố</a:t>
            </a:r>
            <a:r>
              <a:rPr lang="en-US" sz="1100" b="1">
                <a:ln w="3175">
                  <a:solidFill>
                    <a:srgbClr val="9900FF"/>
                  </a:solidFill>
                </a:ln>
                <a:solidFill>
                  <a:srgbClr val="9900FF"/>
                </a:solidFill>
                <a:latin typeface="HP001 4 hàng" panose="020B0603050302020204" pitchFamily="34" charset="0"/>
              </a:rPr>
              <a:t> </a:t>
            </a:r>
            <a:r>
              <a:rPr lang="en-US" sz="3600" b="1">
                <a:ln w="3175">
                  <a:solidFill>
                    <a:srgbClr val="9900FF"/>
                  </a:solidFill>
                </a:ln>
                <a:solidFill>
                  <a:srgbClr val="9900FF"/>
                </a:solidFill>
                <a:latin typeface="HP001 4 hàng" panose="020B0603050302020204" pitchFamily="34" charset="0"/>
              </a:rPr>
              <a:t>c Bỉ</a:t>
            </a:r>
          </a:p>
        </p:txBody>
      </p:sp>
      <p:cxnSp>
        <p:nvCxnSpPr>
          <p:cNvPr id="13" name="Straight Connector 12">
            <a:extLst>
              <a:ext uri="{FF2B5EF4-FFF2-40B4-BE49-F238E27FC236}">
                <a16:creationId xmlns:a16="http://schemas.microsoft.com/office/drawing/2014/main" id="{1C371A1C-A4BD-4784-A9F2-AA829C4FEDEC}"/>
              </a:ext>
            </a:extLst>
          </p:cNvPr>
          <p:cNvCxnSpPr>
            <a:cxnSpLocks/>
          </p:cNvCxnSpPr>
          <p:nvPr/>
        </p:nvCxnSpPr>
        <p:spPr>
          <a:xfrm>
            <a:off x="2743200" y="1943100"/>
            <a:ext cx="0" cy="3200400"/>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EB8EEF4-0B5A-40E3-92D0-38E7BB8BD6B1}"/>
              </a:ext>
            </a:extLst>
          </p:cNvPr>
          <p:cNvSpPr/>
          <p:nvPr/>
        </p:nvSpPr>
        <p:spPr>
          <a:xfrm>
            <a:off x="3946618" y="2195450"/>
            <a:ext cx="4928272" cy="623248"/>
          </a:xfrm>
          <a:prstGeom prst="rect">
            <a:avLst/>
          </a:prstGeom>
          <a:noFill/>
        </p:spPr>
        <p:txBody>
          <a:bodyPr wrap="none" lIns="68580" tIns="34290" rIns="68580" bIns="34290">
            <a:spAutoFit/>
          </a:bodyPr>
          <a:lstStyle/>
          <a:p>
            <a:pPr algn="ctr"/>
            <a:r>
              <a:rPr lang="en-US" altLang="en-US" sz="3600" b="1">
                <a:ln w="3175">
                  <a:solidFill>
                    <a:srgbClr val="9900FF"/>
                  </a:solidFill>
                </a:ln>
                <a:solidFill>
                  <a:srgbClr val="9900FF"/>
                </a:solidFill>
                <a:latin typeface="HP001 4 hàng" panose="020B0603050302020204" pitchFamily="34" charset="0"/>
                <a:cs typeface="Times New Roman" panose="02020603050405020304" pitchFamily="18" charset="0"/>
              </a:rPr>
              <a:t>Phrăng Đơ Bô-en là …</a:t>
            </a:r>
            <a:endParaRPr lang="en-US" sz="3600" b="1">
              <a:ln w="3175">
                <a:solidFill>
                  <a:srgbClr val="9900FF"/>
                </a:solidFill>
              </a:ln>
              <a:solidFill>
                <a:srgbClr val="9900FF"/>
              </a:solidFill>
              <a:latin typeface="HP001 4 hàng" panose="020B0603050302020204" pitchFamily="34" charset="0"/>
            </a:endParaRPr>
          </a:p>
        </p:txBody>
      </p:sp>
      <p:sp>
        <p:nvSpPr>
          <p:cNvPr id="19" name="Rectangle 18">
            <a:extLst>
              <a:ext uri="{FF2B5EF4-FFF2-40B4-BE49-F238E27FC236}">
                <a16:creationId xmlns:a16="http://schemas.microsoft.com/office/drawing/2014/main" id="{DF5F9916-E64E-4A65-B403-E2A6C2CFE2DE}"/>
              </a:ext>
            </a:extLst>
          </p:cNvPr>
          <p:cNvSpPr/>
          <p:nvPr/>
        </p:nvSpPr>
        <p:spPr>
          <a:xfrm>
            <a:off x="5230385" y="4090712"/>
            <a:ext cx="3479159"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Theo Như Kim</a:t>
            </a:r>
          </a:p>
        </p:txBody>
      </p:sp>
      <p:sp>
        <p:nvSpPr>
          <p:cNvPr id="20" name="Rectangle 19">
            <a:extLst>
              <a:ext uri="{FF2B5EF4-FFF2-40B4-BE49-F238E27FC236}">
                <a16:creationId xmlns:a16="http://schemas.microsoft.com/office/drawing/2014/main" id="{F3C1945D-90AD-4DE0-83A5-F316EE4AA37B}"/>
              </a:ext>
            </a:extLst>
          </p:cNvPr>
          <p:cNvSpPr/>
          <p:nvPr/>
        </p:nvSpPr>
        <p:spPr>
          <a:xfrm>
            <a:off x="1417957" y="1572202"/>
            <a:ext cx="810158"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Lỗ</a:t>
            </a:r>
            <a:r>
              <a:rPr lang="en-US" sz="675" b="1">
                <a:ln w="3175">
                  <a:solidFill>
                    <a:srgbClr val="9900FF"/>
                  </a:solidFill>
                </a:ln>
                <a:solidFill>
                  <a:srgbClr val="9900FF"/>
                </a:solidFill>
                <a:latin typeface="HP001 4 hàng" panose="020B0603050302020204" pitchFamily="34" charset="0"/>
              </a:rPr>
              <a:t> </a:t>
            </a:r>
            <a:r>
              <a:rPr lang="en-US" sz="3600" b="1">
                <a:ln w="3175">
                  <a:solidFill>
                    <a:srgbClr val="9900FF"/>
                  </a:solidFill>
                </a:ln>
                <a:solidFill>
                  <a:srgbClr val="9900FF"/>
                </a:solidFill>
                <a:latin typeface="HP001 4 hàng" panose="020B0603050302020204" pitchFamily="34" charset="0"/>
              </a:rPr>
              <a:t>i</a:t>
            </a:r>
          </a:p>
        </p:txBody>
      </p:sp>
      <p:cxnSp>
        <p:nvCxnSpPr>
          <p:cNvPr id="21" name="Straight Connector 20">
            <a:extLst>
              <a:ext uri="{FF2B5EF4-FFF2-40B4-BE49-F238E27FC236}">
                <a16:creationId xmlns:a16="http://schemas.microsoft.com/office/drawing/2014/main" id="{0DA080C7-1E05-477A-8D1C-358809033683}"/>
              </a:ext>
            </a:extLst>
          </p:cNvPr>
          <p:cNvCxnSpPr>
            <a:cxnSpLocks/>
          </p:cNvCxnSpPr>
          <p:nvPr/>
        </p:nvCxnSpPr>
        <p:spPr>
          <a:xfrm>
            <a:off x="1430997" y="2057400"/>
            <a:ext cx="736961" cy="0"/>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20CD27F-2940-4C92-B2C0-7443646BE7C7}"/>
              </a:ext>
            </a:extLst>
          </p:cNvPr>
          <p:cNvPicPr>
            <a:picLocks noChangeAspect="1"/>
          </p:cNvPicPr>
          <p:nvPr/>
        </p:nvPicPr>
        <p:blipFill>
          <a:blip r:embed="rId4"/>
          <a:stretch>
            <a:fillRect/>
          </a:stretch>
        </p:blipFill>
        <p:spPr>
          <a:xfrm>
            <a:off x="9869944" y="19050"/>
            <a:ext cx="9144000" cy="5143500"/>
          </a:xfrm>
          <a:prstGeom prst="rect">
            <a:avLst/>
          </a:prstGeom>
        </p:spPr>
      </p:pic>
      <p:sp>
        <p:nvSpPr>
          <p:cNvPr id="16" name="Rectangle 15">
            <a:extLst>
              <a:ext uri="{FF2B5EF4-FFF2-40B4-BE49-F238E27FC236}">
                <a16:creationId xmlns:a16="http://schemas.microsoft.com/office/drawing/2014/main" id="{6DCB99A8-C521-4292-AF55-B8FE2FE63B14}"/>
              </a:ext>
            </a:extLst>
          </p:cNvPr>
          <p:cNvSpPr/>
          <p:nvPr/>
        </p:nvSpPr>
        <p:spPr>
          <a:xfrm>
            <a:off x="473834" y="4517257"/>
            <a:ext cx="8432800" cy="605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Giảm tải theo công văn 3969: HS tự viết chính tả</a:t>
            </a:r>
          </a:p>
        </p:txBody>
      </p:sp>
      <p:sp>
        <p:nvSpPr>
          <p:cNvPr id="17" name="Rectangle 16">
            <a:extLst>
              <a:ext uri="{FF2B5EF4-FFF2-40B4-BE49-F238E27FC236}">
                <a16:creationId xmlns:a16="http://schemas.microsoft.com/office/drawing/2014/main" id="{23F58468-5107-40FB-A4B0-6ECC3F78C4FC}"/>
              </a:ext>
            </a:extLst>
          </p:cNvPr>
          <p:cNvSpPr/>
          <p:nvPr/>
        </p:nvSpPr>
        <p:spPr>
          <a:xfrm>
            <a:off x="10225544" y="2937670"/>
            <a:ext cx="8432800" cy="605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Nếu bị lỗi font thì bạn có thể lấy hình này</a:t>
            </a:r>
          </a:p>
        </p:txBody>
      </p:sp>
      <p:pic>
        <p:nvPicPr>
          <p:cNvPr id="22" name="Picture 21">
            <a:extLst>
              <a:ext uri="{FF2B5EF4-FFF2-40B4-BE49-F238E27FC236}">
                <a16:creationId xmlns:a16="http://schemas.microsoft.com/office/drawing/2014/main" id="{D24A20B4-3864-48B2-97B0-E8F80DFE7B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4473169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33"/>
          <p:cNvSpPr/>
          <p:nvPr/>
        </p:nvSpPr>
        <p:spPr>
          <a:xfrm>
            <a:off x="2816850" y="1109415"/>
            <a:ext cx="3510300" cy="6363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3"/>
          <p:cNvSpPr/>
          <p:nvPr/>
        </p:nvSpPr>
        <p:spPr>
          <a:xfrm>
            <a:off x="1311673" y="2131536"/>
            <a:ext cx="6347400" cy="19419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3033218" y="3670907"/>
            <a:ext cx="288621" cy="53174"/>
          </a:xfrm>
          <a:prstGeom prst="rect">
            <a:avLst/>
          </a:prstGeom>
        </p:spPr>
        <p:txBody>
          <a:bodyPr>
            <a:prstTxWarp prst="textPlain">
              <a:avLst/>
            </a:prstTxWarp>
          </a:bodyPr>
          <a:lstStyle/>
          <a:p>
            <a:pPr lvl="0" algn="ctr"/>
            <a:endParaRPr b="0" i="0">
              <a:ln w="19050" cap="flat" cmpd="sng">
                <a:solidFill>
                  <a:schemeClr val="dk1"/>
                </a:solidFill>
                <a:prstDash val="solid"/>
                <a:round/>
                <a:headEnd type="none" w="sm" len="sm"/>
                <a:tailEnd type="none" w="sm" len="sm"/>
              </a:ln>
              <a:noFill/>
              <a:latin typeface="Jomhuria"/>
            </a:endParaRPr>
          </a:p>
        </p:txBody>
      </p:sp>
      <p:sp>
        <p:nvSpPr>
          <p:cNvPr id="1680" name="Google Shape;1680;p33"/>
          <p:cNvSpPr/>
          <p:nvPr/>
        </p:nvSpPr>
        <p:spPr>
          <a:xfrm>
            <a:off x="7050006" y="3724081"/>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1067935" y="1879779"/>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592782" y="2060261"/>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62;p26">
            <a:extLst>
              <a:ext uri="{FF2B5EF4-FFF2-40B4-BE49-F238E27FC236}">
                <a16:creationId xmlns:a16="http://schemas.microsoft.com/office/drawing/2014/main" id="{A0ED23C0-3AF1-4201-A0BB-9A07FBC05349}"/>
              </a:ext>
            </a:extLst>
          </p:cNvPr>
          <p:cNvSpPr txBox="1">
            <a:spLocks/>
          </p:cNvSpPr>
          <p:nvPr/>
        </p:nvSpPr>
        <p:spPr>
          <a:xfrm>
            <a:off x="2816850" y="1039847"/>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n w="3175">
                  <a:noFill/>
                </a:ln>
                <a:solidFill>
                  <a:srgbClr val="7163F9"/>
                </a:solidFill>
                <a:effectLst/>
                <a:latin typeface="VNI-Bodon-Poster" pitchFamily="2" charset="0"/>
              </a:rPr>
              <a:t>HOAÏT </a:t>
            </a:r>
            <a:r>
              <a:rPr lang="en-US" sz="3200">
                <a:ln w="3175">
                  <a:noFill/>
                </a:ln>
                <a:solidFill>
                  <a:srgbClr val="7163F9"/>
                </a:solidFill>
                <a:effectLst/>
                <a:latin typeface="VNI-Bodon-Poster" pitchFamily="2" charset="0"/>
              </a:rPr>
              <a:t>ÑOÄNG 2</a:t>
            </a:r>
            <a:endParaRPr lang="en-US" sz="3200" dirty="0">
              <a:ln w="3175">
                <a:noFill/>
              </a:ln>
              <a:solidFill>
                <a:srgbClr val="7163F9"/>
              </a:solidFill>
              <a:effectLst/>
              <a:latin typeface="VNI-Bodon-Poster" pitchFamily="2" charset="0"/>
            </a:endParaRPr>
          </a:p>
        </p:txBody>
      </p:sp>
      <p:pic>
        <p:nvPicPr>
          <p:cNvPr id="10" name="Picture 9">
            <a:extLst>
              <a:ext uri="{FF2B5EF4-FFF2-40B4-BE49-F238E27FC236}">
                <a16:creationId xmlns:a16="http://schemas.microsoft.com/office/drawing/2014/main" id="{CE7AB506-1FC1-4ED3-811D-4F1B02009CB4}"/>
              </a:ext>
            </a:extLst>
          </p:cNvPr>
          <p:cNvPicPr>
            <a:picLocks noChangeAspect="1"/>
          </p:cNvPicPr>
          <p:nvPr/>
        </p:nvPicPr>
        <p:blipFill>
          <a:blip r:embed="rId3"/>
          <a:stretch>
            <a:fillRect/>
          </a:stretch>
        </p:blipFill>
        <p:spPr>
          <a:xfrm>
            <a:off x="1357859" y="2704284"/>
            <a:ext cx="6237714" cy="871282"/>
          </a:xfrm>
          <a:prstGeom prst="rect">
            <a:avLst/>
          </a:prstGeom>
        </p:spPr>
      </p:pic>
      <p:pic>
        <p:nvPicPr>
          <p:cNvPr id="11" name="Picture 10">
            <a:extLst>
              <a:ext uri="{FF2B5EF4-FFF2-40B4-BE49-F238E27FC236}">
                <a16:creationId xmlns:a16="http://schemas.microsoft.com/office/drawing/2014/main" id="{295F5524-9362-401F-96BF-096F3540F6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952314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73862595-5223-4CF5-B524-3FE71519ADA7}"/>
              </a:ext>
            </a:extLst>
          </p:cNvPr>
          <p:cNvSpPr txBox="1"/>
          <p:nvPr/>
        </p:nvSpPr>
        <p:spPr>
          <a:xfrm>
            <a:off x="1172170" y="414769"/>
            <a:ext cx="7379163" cy="1384995"/>
          </a:xfrm>
          <a:prstGeom prst="rect">
            <a:avLst/>
          </a:prstGeom>
          <a:noFill/>
        </p:spPr>
        <p:txBody>
          <a:bodyPr wrap="square">
            <a:spAutoFit/>
          </a:bodyPr>
          <a:lstStyle/>
          <a:p>
            <a:pPr algn="just" fontAlgn="auto">
              <a:spcAft>
                <a:spcPts val="0"/>
              </a:spcAft>
              <a:buFontTx/>
              <a:buNone/>
              <a:defRPr/>
            </a:pPr>
            <a:r>
              <a:rPr lang="en-US" sz="2800" b="1" u="sng">
                <a:solidFill>
                  <a:srgbClr val="9900FF"/>
                </a:solidFill>
                <a:latin typeface="Times New Roman" panose="02020603050405020304" pitchFamily="18" charset="0"/>
                <a:cs typeface="Times New Roman" panose="02020603050405020304" pitchFamily="18" charset="0"/>
              </a:rPr>
              <a:t>Chép vần </a:t>
            </a:r>
            <a:r>
              <a:rPr lang="en-US" sz="2800" b="1">
                <a:solidFill>
                  <a:srgbClr val="9900FF"/>
                </a:solidFill>
                <a:latin typeface="Times New Roman" panose="02020603050405020304" pitchFamily="18" charset="0"/>
                <a:cs typeface="Times New Roman" panose="02020603050405020304" pitchFamily="18" charset="0"/>
              </a:rPr>
              <a:t>của các tiếng in đậm trong câu sau </a:t>
            </a:r>
            <a:r>
              <a:rPr lang="en-US" sz="2800" b="1" u="sng">
                <a:solidFill>
                  <a:srgbClr val="9900FF"/>
                </a:solidFill>
                <a:latin typeface="Times New Roman" panose="02020603050405020304" pitchFamily="18" charset="0"/>
                <a:cs typeface="Times New Roman" panose="02020603050405020304" pitchFamily="18" charset="0"/>
              </a:rPr>
              <a:t>vào mô hình cấu tạo vần</a:t>
            </a:r>
            <a:r>
              <a:rPr lang="en-US" sz="2800" b="1">
                <a:solidFill>
                  <a:srgbClr val="9900FF"/>
                </a:solidFill>
                <a:latin typeface="Times New Roman" panose="02020603050405020304" pitchFamily="18" charset="0"/>
                <a:cs typeface="Times New Roman" panose="02020603050405020304" pitchFamily="18" charset="0"/>
              </a:rPr>
              <a:t>. Cho biết các tiếng ấy có gì </a:t>
            </a:r>
            <a:r>
              <a:rPr lang="en-US" sz="2800" b="1" u="sng">
                <a:solidFill>
                  <a:srgbClr val="9900FF"/>
                </a:solidFill>
                <a:latin typeface="Times New Roman" panose="02020603050405020304" pitchFamily="18" charset="0"/>
                <a:cs typeface="Times New Roman" panose="02020603050405020304" pitchFamily="18" charset="0"/>
              </a:rPr>
              <a:t>giống nhau </a:t>
            </a:r>
            <a:r>
              <a:rPr lang="en-US" sz="2800" b="1">
                <a:solidFill>
                  <a:srgbClr val="9900FF"/>
                </a:solidFill>
                <a:latin typeface="Times New Roman" panose="02020603050405020304" pitchFamily="18" charset="0"/>
                <a:cs typeface="Times New Roman" panose="02020603050405020304" pitchFamily="18" charset="0"/>
              </a:rPr>
              <a:t>và </a:t>
            </a:r>
            <a:r>
              <a:rPr lang="en-US" sz="2800" b="1" u="sng">
                <a:solidFill>
                  <a:srgbClr val="9900FF"/>
                </a:solidFill>
                <a:latin typeface="Times New Roman" panose="02020603050405020304" pitchFamily="18" charset="0"/>
                <a:cs typeface="Times New Roman" panose="02020603050405020304" pitchFamily="18" charset="0"/>
              </a:rPr>
              <a:t>khác nhau về cấu tạo</a:t>
            </a:r>
            <a:r>
              <a:rPr lang="en-US" sz="2800" b="1">
                <a:solidFill>
                  <a:srgbClr val="9900FF"/>
                </a:solidFill>
                <a:latin typeface="Times New Roman" panose="02020603050405020304" pitchFamily="18" charset="0"/>
                <a:cs typeface="Times New Roman" panose="02020603050405020304" pitchFamily="18" charset="0"/>
              </a:rPr>
              <a:t>.</a:t>
            </a:r>
            <a:endParaRPr lang="en-US" sz="2800" b="1" dirty="0">
              <a:solidFill>
                <a:srgbClr val="9900FF"/>
              </a:solidFill>
              <a:latin typeface="Times New Roman" panose="02020603050405020304" pitchFamily="18" charset="0"/>
              <a:cs typeface="Times New Roman" panose="02020603050405020304" pitchFamily="18" charset="0"/>
            </a:endParaRPr>
          </a:p>
        </p:txBody>
      </p:sp>
      <p:sp>
        <p:nvSpPr>
          <p:cNvPr id="18" name="Cloud 17">
            <a:extLst>
              <a:ext uri="{FF2B5EF4-FFF2-40B4-BE49-F238E27FC236}">
                <a16:creationId xmlns:a16="http://schemas.microsoft.com/office/drawing/2014/main" id="{BEDC2EED-31B7-4E7F-B8BF-9972ADC45667}"/>
              </a:ext>
            </a:extLst>
          </p:cNvPr>
          <p:cNvSpPr/>
          <p:nvPr/>
        </p:nvSpPr>
        <p:spPr>
          <a:xfrm rot="10951684">
            <a:off x="725476" y="1807559"/>
            <a:ext cx="7693046" cy="2872585"/>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83305F-16FB-410C-931E-6495238396CC}"/>
              </a:ext>
            </a:extLst>
          </p:cNvPr>
          <p:cNvSpPr/>
          <p:nvPr/>
        </p:nvSpPr>
        <p:spPr>
          <a:xfrm>
            <a:off x="1511677" y="2478669"/>
            <a:ext cx="6104529" cy="1815882"/>
          </a:xfrm>
          <a:prstGeom prst="rect">
            <a:avLst/>
          </a:prstGeom>
          <a:noFill/>
        </p:spPr>
        <p:txBody>
          <a:bodyPr wrap="square" lIns="91440" tIns="45720" rIns="91440" bIns="45720">
            <a:spAutoFit/>
          </a:bodyPr>
          <a:lstStyle/>
          <a:p>
            <a:pPr algn="just">
              <a:defRPr/>
            </a:pPr>
            <a:r>
              <a:rPr lang="en-US" sz="2800">
                <a:solidFill>
                  <a:schemeClr val="tx1"/>
                </a:solidFill>
                <a:latin typeface="Times New Roman" panose="02020603050405020304" pitchFamily="18" charset="0"/>
                <a:cs typeface="Times New Roman" panose="02020603050405020304" pitchFamily="18" charset="0"/>
              </a:rPr>
              <a:t>Nhận rõ tính chất phi </a:t>
            </a:r>
            <a:r>
              <a:rPr lang="en-US" sz="2800" b="1" i="1">
                <a:solidFill>
                  <a:srgbClr val="D11405"/>
                </a:solidFill>
                <a:latin typeface="Times New Roman" panose="02020603050405020304" pitchFamily="18" charset="0"/>
                <a:cs typeface="Times New Roman" panose="02020603050405020304" pitchFamily="18" charset="0"/>
              </a:rPr>
              <a:t>nghĩa</a:t>
            </a:r>
            <a:r>
              <a:rPr lang="en-US" sz="2800">
                <a:solidFill>
                  <a:srgbClr val="0000CC"/>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của cuộc </a:t>
            </a:r>
            <a:r>
              <a:rPr lang="en-US" sz="2800" b="1" i="1">
                <a:solidFill>
                  <a:srgbClr val="D11405"/>
                </a:solidFill>
                <a:latin typeface="Times New Roman" panose="02020603050405020304" pitchFamily="18" charset="0"/>
                <a:cs typeface="Times New Roman" panose="02020603050405020304" pitchFamily="18" charset="0"/>
              </a:rPr>
              <a:t>chiến</a:t>
            </a:r>
            <a:r>
              <a:rPr lang="en-US" sz="2800">
                <a:solidFill>
                  <a:srgbClr val="0000CC"/>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tranh xâm lược, năm 1949, ông chạy sang hàng ngũ quân đội ta, lấy tên Việt là Phan Lăng.</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C9858B9-A935-4291-B2BC-AC9C7108C0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19856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E2190D6-D17D-498E-ADDA-99FA7A979DF9}"/>
              </a:ext>
            </a:extLst>
          </p:cNvPr>
          <p:cNvGrpSpPr/>
          <p:nvPr/>
        </p:nvGrpSpPr>
        <p:grpSpPr>
          <a:xfrm>
            <a:off x="1485973" y="508000"/>
            <a:ext cx="6578527" cy="2513971"/>
            <a:chOff x="590139" y="483263"/>
            <a:chExt cx="7924798" cy="3110173"/>
          </a:xfrm>
        </p:grpSpPr>
        <p:sp>
          <p:nvSpPr>
            <p:cNvPr id="4" name="Rectangle 3">
              <a:extLst>
                <a:ext uri="{FF2B5EF4-FFF2-40B4-BE49-F238E27FC236}">
                  <a16:creationId xmlns:a16="http://schemas.microsoft.com/office/drawing/2014/main" id="{316FBCFD-EBCD-4A79-B775-6EBFB6BF2BC0}"/>
                </a:ext>
              </a:extLst>
            </p:cNvPr>
            <p:cNvSpPr/>
            <p:nvPr/>
          </p:nvSpPr>
          <p:spPr>
            <a:xfrm>
              <a:off x="603996" y="483264"/>
              <a:ext cx="1958934" cy="1520628"/>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Tiếng</a:t>
              </a:r>
            </a:p>
          </p:txBody>
        </p:sp>
        <p:sp>
          <p:nvSpPr>
            <p:cNvPr id="5" name="Rectangle 4">
              <a:extLst>
                <a:ext uri="{FF2B5EF4-FFF2-40B4-BE49-F238E27FC236}">
                  <a16:creationId xmlns:a16="http://schemas.microsoft.com/office/drawing/2014/main" id="{337B1E0A-B233-4B90-BA9C-C506C8D89CD5}"/>
                </a:ext>
              </a:extLst>
            </p:cNvPr>
            <p:cNvSpPr/>
            <p:nvPr/>
          </p:nvSpPr>
          <p:spPr>
            <a:xfrm>
              <a:off x="2587998" y="483263"/>
              <a:ext cx="5926939" cy="740975"/>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Vần</a:t>
              </a:r>
            </a:p>
          </p:txBody>
        </p:sp>
        <p:sp>
          <p:nvSpPr>
            <p:cNvPr id="6" name="Rectangle 5">
              <a:extLst>
                <a:ext uri="{FF2B5EF4-FFF2-40B4-BE49-F238E27FC236}">
                  <a16:creationId xmlns:a16="http://schemas.microsoft.com/office/drawing/2014/main" id="{63D216E1-7D63-4BA5-98BF-DED4A333113E}"/>
                </a:ext>
              </a:extLst>
            </p:cNvPr>
            <p:cNvSpPr/>
            <p:nvPr/>
          </p:nvSpPr>
          <p:spPr>
            <a:xfrm>
              <a:off x="2587998"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đệm</a:t>
              </a:r>
            </a:p>
          </p:txBody>
        </p:sp>
        <p:sp>
          <p:nvSpPr>
            <p:cNvPr id="7" name="Rectangle 6">
              <a:extLst>
                <a:ext uri="{FF2B5EF4-FFF2-40B4-BE49-F238E27FC236}">
                  <a16:creationId xmlns:a16="http://schemas.microsoft.com/office/drawing/2014/main" id="{F69CB6AF-B80A-4E4C-91A7-8D1B1FC27032}"/>
                </a:ext>
              </a:extLst>
            </p:cNvPr>
            <p:cNvSpPr/>
            <p:nvPr/>
          </p:nvSpPr>
          <p:spPr>
            <a:xfrm>
              <a:off x="4572000"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chính</a:t>
              </a:r>
            </a:p>
          </p:txBody>
        </p:sp>
        <p:sp>
          <p:nvSpPr>
            <p:cNvPr id="8" name="Rectangle 7">
              <a:extLst>
                <a:ext uri="{FF2B5EF4-FFF2-40B4-BE49-F238E27FC236}">
                  <a16:creationId xmlns:a16="http://schemas.microsoft.com/office/drawing/2014/main" id="{D30BE567-9D13-4898-916F-9B6F4465C3CD}"/>
                </a:ext>
              </a:extLst>
            </p:cNvPr>
            <p:cNvSpPr/>
            <p:nvPr/>
          </p:nvSpPr>
          <p:spPr>
            <a:xfrm>
              <a:off x="6556003"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cuối</a:t>
              </a:r>
            </a:p>
          </p:txBody>
        </p:sp>
        <p:sp>
          <p:nvSpPr>
            <p:cNvPr id="9" name="Rectangle 8">
              <a:extLst>
                <a:ext uri="{FF2B5EF4-FFF2-40B4-BE49-F238E27FC236}">
                  <a16:creationId xmlns:a16="http://schemas.microsoft.com/office/drawing/2014/main" id="{BA7D3C91-0BF8-469D-966E-82AA3E86324F}"/>
                </a:ext>
              </a:extLst>
            </p:cNvPr>
            <p:cNvSpPr/>
            <p:nvPr/>
          </p:nvSpPr>
          <p:spPr>
            <a:xfrm>
              <a:off x="603995" y="2044060"/>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nghĩa</a:t>
              </a:r>
            </a:p>
          </p:txBody>
        </p:sp>
        <p:sp>
          <p:nvSpPr>
            <p:cNvPr id="10" name="Rectangle 9">
              <a:extLst>
                <a:ext uri="{FF2B5EF4-FFF2-40B4-BE49-F238E27FC236}">
                  <a16:creationId xmlns:a16="http://schemas.microsoft.com/office/drawing/2014/main" id="{9E126807-47F7-4BD9-ACCF-6268CC94598B}"/>
                </a:ext>
              </a:extLst>
            </p:cNvPr>
            <p:cNvSpPr/>
            <p:nvPr/>
          </p:nvSpPr>
          <p:spPr>
            <a:xfrm>
              <a:off x="2587998" y="204809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1" name="Rectangle 10">
              <a:extLst>
                <a:ext uri="{FF2B5EF4-FFF2-40B4-BE49-F238E27FC236}">
                  <a16:creationId xmlns:a16="http://schemas.microsoft.com/office/drawing/2014/main" id="{F7C6CD94-E60F-41E1-A296-3E65A952D823}"/>
                </a:ext>
              </a:extLst>
            </p:cNvPr>
            <p:cNvSpPr/>
            <p:nvPr/>
          </p:nvSpPr>
          <p:spPr>
            <a:xfrm>
              <a:off x="4572000"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2" name="Rectangle 11">
              <a:extLst>
                <a:ext uri="{FF2B5EF4-FFF2-40B4-BE49-F238E27FC236}">
                  <a16:creationId xmlns:a16="http://schemas.microsoft.com/office/drawing/2014/main" id="{0F181D69-DBBF-4B46-BC90-DB41852DC0CB}"/>
                </a:ext>
              </a:extLst>
            </p:cNvPr>
            <p:cNvSpPr/>
            <p:nvPr/>
          </p:nvSpPr>
          <p:spPr>
            <a:xfrm>
              <a:off x="6556003"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3" name="Rectangle 12">
              <a:extLst>
                <a:ext uri="{FF2B5EF4-FFF2-40B4-BE49-F238E27FC236}">
                  <a16:creationId xmlns:a16="http://schemas.microsoft.com/office/drawing/2014/main" id="{2569531E-995B-4387-BB7C-AE589657DCC4}"/>
                </a:ext>
              </a:extLst>
            </p:cNvPr>
            <p:cNvSpPr/>
            <p:nvPr/>
          </p:nvSpPr>
          <p:spPr>
            <a:xfrm>
              <a:off x="590139" y="283987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chiến</a:t>
              </a:r>
            </a:p>
          </p:txBody>
        </p:sp>
        <p:sp>
          <p:nvSpPr>
            <p:cNvPr id="14" name="Rectangle 13">
              <a:extLst>
                <a:ext uri="{FF2B5EF4-FFF2-40B4-BE49-F238E27FC236}">
                  <a16:creationId xmlns:a16="http://schemas.microsoft.com/office/drawing/2014/main" id="{BFCFCDE5-0A7F-47B0-8525-4EF57527B73F}"/>
                </a:ext>
              </a:extLst>
            </p:cNvPr>
            <p:cNvSpPr/>
            <p:nvPr/>
          </p:nvSpPr>
          <p:spPr>
            <a:xfrm>
              <a:off x="2574142" y="283687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5" name="Rectangle 14">
              <a:extLst>
                <a:ext uri="{FF2B5EF4-FFF2-40B4-BE49-F238E27FC236}">
                  <a16:creationId xmlns:a16="http://schemas.microsoft.com/office/drawing/2014/main" id="{96985B2B-3EA6-4B48-A3D7-55C67F96BC28}"/>
                </a:ext>
              </a:extLst>
            </p:cNvPr>
            <p:cNvSpPr/>
            <p:nvPr/>
          </p:nvSpPr>
          <p:spPr>
            <a:xfrm>
              <a:off x="4558145"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6" name="Rectangle 15">
              <a:extLst>
                <a:ext uri="{FF2B5EF4-FFF2-40B4-BE49-F238E27FC236}">
                  <a16:creationId xmlns:a16="http://schemas.microsoft.com/office/drawing/2014/main" id="{E477FA88-E3AC-4C94-87E4-44B65F0E59A4}"/>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8" name="Rectangle 17">
              <a:extLst>
                <a:ext uri="{FF2B5EF4-FFF2-40B4-BE49-F238E27FC236}">
                  <a16:creationId xmlns:a16="http://schemas.microsoft.com/office/drawing/2014/main" id="{78D012B3-74EA-4941-8077-78DE37DD2A55}"/>
                </a:ext>
              </a:extLst>
            </p:cNvPr>
            <p:cNvSpPr/>
            <p:nvPr/>
          </p:nvSpPr>
          <p:spPr>
            <a:xfrm>
              <a:off x="4572000" y="205664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a:t>
              </a:r>
            </a:p>
          </p:txBody>
        </p:sp>
        <p:sp>
          <p:nvSpPr>
            <p:cNvPr id="19" name="Rectangle 18">
              <a:extLst>
                <a:ext uri="{FF2B5EF4-FFF2-40B4-BE49-F238E27FC236}">
                  <a16:creationId xmlns:a16="http://schemas.microsoft.com/office/drawing/2014/main" id="{D9087051-445D-4DC0-9802-8D472202ED79}"/>
                </a:ext>
              </a:extLst>
            </p:cNvPr>
            <p:cNvSpPr/>
            <p:nvPr/>
          </p:nvSpPr>
          <p:spPr>
            <a:xfrm>
              <a:off x="4558145"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iê</a:t>
              </a:r>
            </a:p>
          </p:txBody>
        </p:sp>
        <p:sp>
          <p:nvSpPr>
            <p:cNvPr id="20" name="Rectangle 19">
              <a:extLst>
                <a:ext uri="{FF2B5EF4-FFF2-40B4-BE49-F238E27FC236}">
                  <a16:creationId xmlns:a16="http://schemas.microsoft.com/office/drawing/2014/main" id="{5DE29090-FCBB-421B-8919-896CA11AFEC5}"/>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1" name="Rectangle 20">
              <a:extLst>
                <a:ext uri="{FF2B5EF4-FFF2-40B4-BE49-F238E27FC236}">
                  <a16:creationId xmlns:a16="http://schemas.microsoft.com/office/drawing/2014/main" id="{F04C1CBD-274D-4FE1-9C1A-6CD69B4DB0A1}"/>
                </a:ext>
              </a:extLst>
            </p:cNvPr>
            <p:cNvSpPr/>
            <p:nvPr/>
          </p:nvSpPr>
          <p:spPr>
            <a:xfrm>
              <a:off x="6542147"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grpSp>
      <p:sp>
        <p:nvSpPr>
          <p:cNvPr id="22" name="Rectangle 21">
            <a:extLst>
              <a:ext uri="{FF2B5EF4-FFF2-40B4-BE49-F238E27FC236}">
                <a16:creationId xmlns:a16="http://schemas.microsoft.com/office/drawing/2014/main" id="{3D97BE69-3EB3-4E3E-9537-1EFB72FA4D4C}"/>
              </a:ext>
            </a:extLst>
          </p:cNvPr>
          <p:cNvSpPr/>
          <p:nvPr/>
        </p:nvSpPr>
        <p:spPr>
          <a:xfrm>
            <a:off x="722074" y="3103938"/>
            <a:ext cx="7699851" cy="1569660"/>
          </a:xfrm>
          <a:prstGeom prst="rect">
            <a:avLst/>
          </a:prstGeom>
        </p:spPr>
        <p:txBody>
          <a:bodyPr wrap="square">
            <a:spAutoFit/>
          </a:bodyPr>
          <a:lstStyle/>
          <a:p>
            <a:pPr algn="just">
              <a:defRPr/>
            </a:pPr>
            <a:r>
              <a:rPr lang="en-US" sz="2400" b="1">
                <a:solidFill>
                  <a:srgbClr val="0033CC"/>
                </a:solidFill>
                <a:latin typeface="Arial" charset="0"/>
                <a:cs typeface="Arial" charset="0"/>
              </a:rPr>
              <a:t>- </a:t>
            </a:r>
            <a:r>
              <a:rPr lang="en-US" sz="2400" b="1">
                <a:solidFill>
                  <a:srgbClr val="0033CC"/>
                </a:solidFill>
                <a:latin typeface="VNI-Times" pitchFamily="2" charset="0"/>
                <a:cs typeface="Arial" charset="0"/>
              </a:rPr>
              <a:t>Gioáng</a:t>
            </a:r>
            <a:r>
              <a:rPr lang="en-US" sz="2400" b="1" dirty="0">
                <a:solidFill>
                  <a:srgbClr val="0033CC"/>
                </a:solidFill>
                <a:latin typeface="VNI-Times" pitchFamily="2" charset="0"/>
                <a:cs typeface="Arial" charset="0"/>
              </a:rPr>
              <a:t>: 2 </a:t>
            </a:r>
            <a:r>
              <a:rPr lang="en-US" sz="2400" b="1" dirty="0" err="1">
                <a:solidFill>
                  <a:srgbClr val="0033CC"/>
                </a:solidFill>
                <a:latin typeface="VNI-Times" pitchFamily="2" charset="0"/>
                <a:cs typeface="Arial" charset="0"/>
              </a:rPr>
              <a:t>tieáng</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ñeàu</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chính </a:t>
            </a:r>
            <a:r>
              <a:rPr lang="en-US" sz="2400" b="1" dirty="0" err="1">
                <a:solidFill>
                  <a:srgbClr val="0033CC"/>
                </a:solidFill>
                <a:latin typeface="VNI-Times" pitchFamily="2" charset="0"/>
                <a:cs typeface="Arial" charset="0"/>
              </a:rPr>
              <a:t>goàm</a:t>
            </a:r>
            <a:r>
              <a:rPr lang="en-US" sz="2400" b="1" dirty="0">
                <a:solidFill>
                  <a:srgbClr val="0033CC"/>
                </a:solidFill>
                <a:latin typeface="VNI-Times" pitchFamily="2" charset="0"/>
                <a:cs typeface="Arial" charset="0"/>
              </a:rPr>
              <a:t> 2 </a:t>
            </a:r>
            <a:r>
              <a:rPr lang="en-US" sz="2400" b="1" dirty="0" err="1">
                <a:solidFill>
                  <a:srgbClr val="0033CC"/>
                </a:solidFill>
                <a:latin typeface="VNI-Times" pitchFamily="2" charset="0"/>
                <a:cs typeface="Arial" charset="0"/>
              </a:rPr>
              <a:t>chöõ</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caùi</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ñoù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laø</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nguyeân</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ñoâi</a:t>
            </a:r>
            <a:r>
              <a:rPr lang="en-US" sz="2400" b="1" dirty="0">
                <a:solidFill>
                  <a:srgbClr val="0033CC"/>
                </a:solidFill>
                <a:latin typeface="VNI-Times" pitchFamily="2" charset="0"/>
                <a:cs typeface="Arial" charset="0"/>
              </a:rPr>
              <a:t>). </a:t>
            </a:r>
            <a:endParaRPr lang="vi-VN" sz="2400" b="1" dirty="0">
              <a:solidFill>
                <a:srgbClr val="0033CC"/>
              </a:solidFill>
              <a:latin typeface="+mj-lt"/>
              <a:cs typeface="Arial" charset="0"/>
            </a:endParaRPr>
          </a:p>
          <a:p>
            <a:pPr algn="just">
              <a:defRPr/>
            </a:pPr>
            <a:r>
              <a:rPr lang="en-US" sz="2400" b="1">
                <a:solidFill>
                  <a:srgbClr val="0033CC"/>
                </a:solidFill>
                <a:latin typeface="VNI-Times" pitchFamily="2" charset="0"/>
                <a:cs typeface="Arial" charset="0"/>
              </a:rPr>
              <a:t>- Khaùc</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tieáng</a:t>
            </a:r>
            <a:r>
              <a:rPr lang="en-US" sz="2400" b="1" dirty="0">
                <a:solidFill>
                  <a:srgbClr val="0033CC"/>
                </a:solidFill>
                <a:latin typeface="VNI-Times" pitchFamily="2" charset="0"/>
                <a:cs typeface="Arial" charset="0"/>
              </a:rPr>
              <a:t> </a:t>
            </a:r>
            <a:r>
              <a:rPr lang="en-US" sz="2400" b="1" i="1" dirty="0" err="1">
                <a:solidFill>
                  <a:srgbClr val="FF0000"/>
                </a:solidFill>
                <a:latin typeface="VNI-Times" pitchFamily="2" charset="0"/>
                <a:cs typeface="Arial" charset="0"/>
              </a:rPr>
              <a:t>nghóa</a:t>
            </a:r>
            <a:r>
              <a:rPr lang="en-US" sz="2400" b="1" dirty="0">
                <a:solidFill>
                  <a:srgbClr val="FF0000"/>
                </a:solidFill>
                <a:latin typeface="VNI-Times" pitchFamily="2" charset="0"/>
                <a:cs typeface="Arial" charset="0"/>
              </a:rPr>
              <a:t> </a:t>
            </a:r>
            <a:r>
              <a:rPr lang="en-US" sz="2400" b="1" dirty="0" err="1">
                <a:solidFill>
                  <a:srgbClr val="0033CC"/>
                </a:solidFill>
                <a:latin typeface="VNI-Times" pitchFamily="2" charset="0"/>
                <a:cs typeface="Arial" charset="0"/>
              </a:rPr>
              <a:t>khoâng</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cuoái</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coøn</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tieáng</a:t>
            </a:r>
            <a:r>
              <a:rPr lang="en-US" sz="2400" b="1" dirty="0">
                <a:solidFill>
                  <a:srgbClr val="0033CC"/>
                </a:solidFill>
                <a:latin typeface="VNI-Times" pitchFamily="2" charset="0"/>
                <a:cs typeface="Arial" charset="0"/>
              </a:rPr>
              <a:t> </a:t>
            </a:r>
            <a:r>
              <a:rPr lang="en-US" sz="2400" b="1" i="1" dirty="0" err="1">
                <a:solidFill>
                  <a:srgbClr val="FF0000"/>
                </a:solidFill>
                <a:latin typeface="VNI-Times" pitchFamily="2" charset="0"/>
                <a:cs typeface="Arial" charset="0"/>
              </a:rPr>
              <a:t>chieá</a:t>
            </a:r>
            <a:r>
              <a:rPr lang="en-US" sz="2400" b="1" i="1" u="sng" dirty="0" err="1">
                <a:solidFill>
                  <a:srgbClr val="FF0000"/>
                </a:solidFill>
                <a:latin typeface="VNI-Times" pitchFamily="2" charset="0"/>
                <a:cs typeface="Arial" charset="0"/>
              </a:rPr>
              <a:t>n</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cuoái</a:t>
            </a:r>
            <a:r>
              <a:rPr lang="en-US" sz="2400" b="1" dirty="0">
                <a:solidFill>
                  <a:srgbClr val="0033CC"/>
                </a:solidFill>
                <a:latin typeface="VNI-Times" pitchFamily="2" charset="0"/>
                <a:cs typeface="Arial" charset="0"/>
              </a:rPr>
              <a:t>.</a:t>
            </a:r>
            <a:endParaRPr lang="vi-VN" sz="2400" b="1" dirty="0">
              <a:solidFill>
                <a:srgbClr val="0033CC"/>
              </a:solidFill>
              <a:latin typeface="+mj-lt"/>
              <a:cs typeface="Arial" charset="0"/>
            </a:endParaRPr>
          </a:p>
        </p:txBody>
      </p:sp>
      <p:pic>
        <p:nvPicPr>
          <p:cNvPr id="24" name="Picture 23">
            <a:extLst>
              <a:ext uri="{FF2B5EF4-FFF2-40B4-BE49-F238E27FC236}">
                <a16:creationId xmlns:a16="http://schemas.microsoft.com/office/drawing/2014/main" id="{5CEC81A0-D75B-47B5-BCA1-536779CFAC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388219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a:extLst>
              <a:ext uri="{FF2B5EF4-FFF2-40B4-BE49-F238E27FC236}">
                <a16:creationId xmlns:a16="http://schemas.microsoft.com/office/drawing/2014/main" id="{30BE1165-5418-4E42-BFD2-B75020708DD9}"/>
              </a:ext>
            </a:extLst>
          </p:cNvPr>
          <p:cNvGrpSpPr/>
          <p:nvPr/>
        </p:nvGrpSpPr>
        <p:grpSpPr>
          <a:xfrm>
            <a:off x="1289222" y="1577090"/>
            <a:ext cx="6578527" cy="2519282"/>
            <a:chOff x="1289222" y="1577090"/>
            <a:chExt cx="6578527" cy="2519282"/>
          </a:xfrm>
        </p:grpSpPr>
        <p:sp>
          <p:nvSpPr>
            <p:cNvPr id="22" name="Rectangle 21">
              <a:extLst>
                <a:ext uri="{FF2B5EF4-FFF2-40B4-BE49-F238E27FC236}">
                  <a16:creationId xmlns:a16="http://schemas.microsoft.com/office/drawing/2014/main" id="{94CB3BFE-4024-437E-8910-628B077392CD}"/>
                </a:ext>
              </a:extLst>
            </p:cNvPr>
            <p:cNvSpPr/>
            <p:nvPr/>
          </p:nvSpPr>
          <p:spPr>
            <a:xfrm>
              <a:off x="2936181" y="3479525"/>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4" name="Rectangle 23">
              <a:extLst>
                <a:ext uri="{FF2B5EF4-FFF2-40B4-BE49-F238E27FC236}">
                  <a16:creationId xmlns:a16="http://schemas.microsoft.com/office/drawing/2014/main" id="{C160F940-958E-4198-9B8B-EC13002AD1EC}"/>
                </a:ext>
              </a:extLst>
            </p:cNvPr>
            <p:cNvSpPr/>
            <p:nvPr/>
          </p:nvSpPr>
          <p:spPr>
            <a:xfrm>
              <a:off x="6230098" y="3492127"/>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5" name="Rectangle 24">
              <a:extLst>
                <a:ext uri="{FF2B5EF4-FFF2-40B4-BE49-F238E27FC236}">
                  <a16:creationId xmlns:a16="http://schemas.microsoft.com/office/drawing/2014/main" id="{63E4824B-2CE2-4F4F-B1EB-D8301CC9CFBC}"/>
                </a:ext>
              </a:extLst>
            </p:cNvPr>
            <p:cNvSpPr/>
            <p:nvPr/>
          </p:nvSpPr>
          <p:spPr>
            <a:xfrm>
              <a:off x="4594641" y="2848865"/>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a:t>
              </a:r>
            </a:p>
          </p:txBody>
        </p:sp>
        <p:sp>
          <p:nvSpPr>
            <p:cNvPr id="26" name="Rectangle 25">
              <a:extLst>
                <a:ext uri="{FF2B5EF4-FFF2-40B4-BE49-F238E27FC236}">
                  <a16:creationId xmlns:a16="http://schemas.microsoft.com/office/drawing/2014/main" id="{BB1A6FB3-6032-47F8-8ADE-7BA5FBD01416}"/>
                </a:ext>
              </a:extLst>
            </p:cNvPr>
            <p:cNvSpPr/>
            <p:nvPr/>
          </p:nvSpPr>
          <p:spPr>
            <a:xfrm>
              <a:off x="4583140" y="3488210"/>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iê</a:t>
              </a:r>
            </a:p>
          </p:txBody>
        </p:sp>
        <p:grpSp>
          <p:nvGrpSpPr>
            <p:cNvPr id="2" name="Group 1">
              <a:extLst>
                <a:ext uri="{FF2B5EF4-FFF2-40B4-BE49-F238E27FC236}">
                  <a16:creationId xmlns:a16="http://schemas.microsoft.com/office/drawing/2014/main" id="{44B3A816-74CB-4FF4-827F-DF36EBFB448F}"/>
                </a:ext>
              </a:extLst>
            </p:cNvPr>
            <p:cNvGrpSpPr/>
            <p:nvPr/>
          </p:nvGrpSpPr>
          <p:grpSpPr>
            <a:xfrm>
              <a:off x="1289222" y="1577090"/>
              <a:ext cx="6578527" cy="2513971"/>
              <a:chOff x="1289222" y="1577090"/>
              <a:chExt cx="6578527" cy="2513971"/>
            </a:xfrm>
          </p:grpSpPr>
          <p:sp>
            <p:nvSpPr>
              <p:cNvPr id="9" name="Rectangle 8">
                <a:extLst>
                  <a:ext uri="{FF2B5EF4-FFF2-40B4-BE49-F238E27FC236}">
                    <a16:creationId xmlns:a16="http://schemas.microsoft.com/office/drawing/2014/main" id="{CC0AFB5D-6179-4F39-8263-7F88743FB4E7}"/>
                  </a:ext>
                </a:extLst>
              </p:cNvPr>
              <p:cNvSpPr/>
              <p:nvPr/>
            </p:nvSpPr>
            <p:spPr>
              <a:xfrm>
                <a:off x="1300725" y="1577091"/>
                <a:ext cx="1626149" cy="1229132"/>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Tiếng</a:t>
                </a:r>
              </a:p>
            </p:txBody>
          </p:sp>
          <p:sp>
            <p:nvSpPr>
              <p:cNvPr id="10" name="Rectangle 9">
                <a:extLst>
                  <a:ext uri="{FF2B5EF4-FFF2-40B4-BE49-F238E27FC236}">
                    <a16:creationId xmlns:a16="http://schemas.microsoft.com/office/drawing/2014/main" id="{F21F144D-5DB5-4F24-836F-7285C5A59C13}"/>
                  </a:ext>
                </a:extLst>
              </p:cNvPr>
              <p:cNvSpPr/>
              <p:nvPr/>
            </p:nvSpPr>
            <p:spPr>
              <a:xfrm>
                <a:off x="2947683" y="1577090"/>
                <a:ext cx="4920066" cy="59893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Vần</a:t>
                </a:r>
              </a:p>
            </p:txBody>
          </p:sp>
          <p:sp>
            <p:nvSpPr>
              <p:cNvPr id="11" name="Rectangle 10">
                <a:extLst>
                  <a:ext uri="{FF2B5EF4-FFF2-40B4-BE49-F238E27FC236}">
                    <a16:creationId xmlns:a16="http://schemas.microsoft.com/office/drawing/2014/main" id="{FB74D1F7-83A1-4B29-A757-5655D34FA1CA}"/>
                  </a:ext>
                </a:extLst>
              </p:cNvPr>
              <p:cNvSpPr/>
              <p:nvPr/>
            </p:nvSpPr>
            <p:spPr>
              <a:xfrm>
                <a:off x="2947683" y="2207288"/>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đệm</a:t>
                </a:r>
              </a:p>
            </p:txBody>
          </p:sp>
          <p:sp>
            <p:nvSpPr>
              <p:cNvPr id="12" name="Rectangle 11">
                <a:extLst>
                  <a:ext uri="{FF2B5EF4-FFF2-40B4-BE49-F238E27FC236}">
                    <a16:creationId xmlns:a16="http://schemas.microsoft.com/office/drawing/2014/main" id="{59D3850F-C592-4B2C-89E5-001AEAF2F9CD}"/>
                  </a:ext>
                </a:extLst>
              </p:cNvPr>
              <p:cNvSpPr/>
              <p:nvPr/>
            </p:nvSpPr>
            <p:spPr>
              <a:xfrm>
                <a:off x="4594641" y="2207288"/>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chính</a:t>
                </a:r>
              </a:p>
            </p:txBody>
          </p:sp>
          <p:sp>
            <p:nvSpPr>
              <p:cNvPr id="13" name="Rectangle 12">
                <a:extLst>
                  <a:ext uri="{FF2B5EF4-FFF2-40B4-BE49-F238E27FC236}">
                    <a16:creationId xmlns:a16="http://schemas.microsoft.com/office/drawing/2014/main" id="{C53D5570-5806-4BE9-8E69-2713CD215BE6}"/>
                  </a:ext>
                </a:extLst>
              </p:cNvPr>
              <p:cNvSpPr/>
              <p:nvPr/>
            </p:nvSpPr>
            <p:spPr>
              <a:xfrm>
                <a:off x="6241600" y="2207288"/>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cuối</a:t>
                </a:r>
              </a:p>
            </p:txBody>
          </p:sp>
          <p:sp>
            <p:nvSpPr>
              <p:cNvPr id="14" name="Rectangle 13">
                <a:extLst>
                  <a:ext uri="{FF2B5EF4-FFF2-40B4-BE49-F238E27FC236}">
                    <a16:creationId xmlns:a16="http://schemas.microsoft.com/office/drawing/2014/main" id="{F50B2DD5-ECA0-40E0-B605-B6D0B8DFCAE3}"/>
                  </a:ext>
                </a:extLst>
              </p:cNvPr>
              <p:cNvSpPr/>
              <p:nvPr/>
            </p:nvSpPr>
            <p:spPr>
              <a:xfrm>
                <a:off x="1300724" y="2838691"/>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nghĩa</a:t>
                </a:r>
              </a:p>
            </p:txBody>
          </p:sp>
          <p:sp>
            <p:nvSpPr>
              <p:cNvPr id="15" name="Rectangle 14">
                <a:extLst>
                  <a:ext uri="{FF2B5EF4-FFF2-40B4-BE49-F238E27FC236}">
                    <a16:creationId xmlns:a16="http://schemas.microsoft.com/office/drawing/2014/main" id="{EBA9D658-996F-4215-A884-4FFAE9208E74}"/>
                  </a:ext>
                </a:extLst>
              </p:cNvPr>
              <p:cNvSpPr/>
              <p:nvPr/>
            </p:nvSpPr>
            <p:spPr>
              <a:xfrm>
                <a:off x="2947683" y="2841952"/>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7" name="Rectangle 16">
                <a:extLst>
                  <a:ext uri="{FF2B5EF4-FFF2-40B4-BE49-F238E27FC236}">
                    <a16:creationId xmlns:a16="http://schemas.microsoft.com/office/drawing/2014/main" id="{C31C58B9-4F6D-451E-887A-35AC0B94F169}"/>
                  </a:ext>
                </a:extLst>
              </p:cNvPr>
              <p:cNvSpPr/>
              <p:nvPr/>
            </p:nvSpPr>
            <p:spPr>
              <a:xfrm>
                <a:off x="4594641" y="2848865"/>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9" name="Rectangle 18">
                <a:extLst>
                  <a:ext uri="{FF2B5EF4-FFF2-40B4-BE49-F238E27FC236}">
                    <a16:creationId xmlns:a16="http://schemas.microsoft.com/office/drawing/2014/main" id="{578F8534-D6F2-469C-94E9-A35906F118B8}"/>
                  </a:ext>
                </a:extLst>
              </p:cNvPr>
              <p:cNvSpPr/>
              <p:nvPr/>
            </p:nvSpPr>
            <p:spPr>
              <a:xfrm>
                <a:off x="6241600" y="2848865"/>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1" name="Rectangle 20">
                <a:extLst>
                  <a:ext uri="{FF2B5EF4-FFF2-40B4-BE49-F238E27FC236}">
                    <a16:creationId xmlns:a16="http://schemas.microsoft.com/office/drawing/2014/main" id="{21BE0A2F-393E-47C2-8DBC-D85276661837}"/>
                  </a:ext>
                </a:extLst>
              </p:cNvPr>
              <p:cNvSpPr/>
              <p:nvPr/>
            </p:nvSpPr>
            <p:spPr>
              <a:xfrm>
                <a:off x="1289222" y="3481952"/>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chiến</a:t>
                </a:r>
              </a:p>
            </p:txBody>
          </p:sp>
          <p:sp>
            <p:nvSpPr>
              <p:cNvPr id="23" name="Rectangle 22">
                <a:extLst>
                  <a:ext uri="{FF2B5EF4-FFF2-40B4-BE49-F238E27FC236}">
                    <a16:creationId xmlns:a16="http://schemas.microsoft.com/office/drawing/2014/main" id="{4EB553C1-0AAB-4E23-A5B9-8B42901B3018}"/>
                  </a:ext>
                </a:extLst>
              </p:cNvPr>
              <p:cNvSpPr/>
              <p:nvPr/>
            </p:nvSpPr>
            <p:spPr>
              <a:xfrm>
                <a:off x="4583140" y="3492127"/>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7" name="Rectangle 26">
                <a:extLst>
                  <a:ext uri="{FF2B5EF4-FFF2-40B4-BE49-F238E27FC236}">
                    <a16:creationId xmlns:a16="http://schemas.microsoft.com/office/drawing/2014/main" id="{8A718266-ABBB-431D-A7C8-79E2F13D91B4}"/>
                  </a:ext>
                </a:extLst>
              </p:cNvPr>
              <p:cNvSpPr/>
              <p:nvPr/>
            </p:nvSpPr>
            <p:spPr>
              <a:xfrm>
                <a:off x="6230098" y="3492127"/>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grpSp>
        <p:sp>
          <p:nvSpPr>
            <p:cNvPr id="28" name="Rectangle 27">
              <a:extLst>
                <a:ext uri="{FF2B5EF4-FFF2-40B4-BE49-F238E27FC236}">
                  <a16:creationId xmlns:a16="http://schemas.microsoft.com/office/drawing/2014/main" id="{BC931E6C-62A9-498E-8D2F-7D5859FB2BF6}"/>
                </a:ext>
              </a:extLst>
            </p:cNvPr>
            <p:cNvSpPr/>
            <p:nvPr/>
          </p:nvSpPr>
          <p:spPr>
            <a:xfrm>
              <a:off x="6230098" y="3488210"/>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sp>
          <p:nvSpPr>
            <p:cNvPr id="29" name="Rectangle 28">
              <a:extLst>
                <a:ext uri="{FF2B5EF4-FFF2-40B4-BE49-F238E27FC236}">
                  <a16:creationId xmlns:a16="http://schemas.microsoft.com/office/drawing/2014/main" id="{D1532B21-CFE9-458B-915E-DD352BE9A0F5}"/>
                </a:ext>
              </a:extLst>
            </p:cNvPr>
            <p:cNvSpPr/>
            <p:nvPr/>
          </p:nvSpPr>
          <p:spPr>
            <a:xfrm>
              <a:off x="4640642" y="2858093"/>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a:t>
              </a:r>
            </a:p>
          </p:txBody>
        </p:sp>
        <p:sp>
          <p:nvSpPr>
            <p:cNvPr id="30" name="Rectangle 29">
              <a:extLst>
                <a:ext uri="{FF2B5EF4-FFF2-40B4-BE49-F238E27FC236}">
                  <a16:creationId xmlns:a16="http://schemas.microsoft.com/office/drawing/2014/main" id="{2AD0B4A7-E186-4A35-95A5-12187E54F424}"/>
                </a:ext>
              </a:extLst>
            </p:cNvPr>
            <p:cNvSpPr/>
            <p:nvPr/>
          </p:nvSpPr>
          <p:spPr>
            <a:xfrm>
              <a:off x="4629141" y="3497438"/>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iê</a:t>
              </a:r>
            </a:p>
          </p:txBody>
        </p:sp>
      </p:grpSp>
      <p:sp>
        <p:nvSpPr>
          <p:cNvPr id="16" name="TextBox 15">
            <a:extLst>
              <a:ext uri="{FF2B5EF4-FFF2-40B4-BE49-F238E27FC236}">
                <a16:creationId xmlns:a16="http://schemas.microsoft.com/office/drawing/2014/main" id="{73862595-5223-4CF5-B524-3FE71519ADA7}"/>
              </a:ext>
            </a:extLst>
          </p:cNvPr>
          <p:cNvSpPr txBox="1"/>
          <p:nvPr/>
        </p:nvSpPr>
        <p:spPr>
          <a:xfrm>
            <a:off x="854372" y="833066"/>
            <a:ext cx="7802496" cy="523220"/>
          </a:xfrm>
          <a:prstGeom prst="rect">
            <a:avLst/>
          </a:prstGeom>
          <a:noFill/>
        </p:spPr>
        <p:txBody>
          <a:bodyPr wrap="square">
            <a:spAutoFit/>
          </a:bodyPr>
          <a:lstStyle/>
          <a:p>
            <a:pPr algn="just" fontAlgn="auto">
              <a:spcAft>
                <a:spcPts val="0"/>
              </a:spcAft>
              <a:buFontTx/>
              <a:buNone/>
              <a:defRPr/>
            </a:pPr>
            <a:r>
              <a:rPr lang="en-US" altLang="en-US" sz="2800" b="1" i="1">
                <a:solidFill>
                  <a:srgbClr val="D11405"/>
                </a:solidFill>
              </a:rPr>
              <a:t>Nêu quy tắc ghi dấu thanh ở các tiếng trên</a:t>
            </a:r>
            <a:endParaRPr lang="en-US" sz="2800" b="1" dirty="0">
              <a:solidFill>
                <a:srgbClr val="9900FF"/>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B7CDFB34-92DC-4F03-96DB-19233BD57915}"/>
              </a:ext>
            </a:extLst>
          </p:cNvPr>
          <p:cNvSpPr/>
          <p:nvPr/>
        </p:nvSpPr>
        <p:spPr>
          <a:xfrm>
            <a:off x="1494783" y="2837307"/>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ĩ</a:t>
            </a:r>
          </a:p>
        </p:txBody>
      </p:sp>
      <p:sp>
        <p:nvSpPr>
          <p:cNvPr id="35" name="Rectangle 34">
            <a:extLst>
              <a:ext uri="{FF2B5EF4-FFF2-40B4-BE49-F238E27FC236}">
                <a16:creationId xmlns:a16="http://schemas.microsoft.com/office/drawing/2014/main" id="{B52BCD19-839C-4D3E-8686-A08062478FFA}"/>
              </a:ext>
            </a:extLst>
          </p:cNvPr>
          <p:cNvSpPr/>
          <p:nvPr/>
        </p:nvSpPr>
        <p:spPr>
          <a:xfrm>
            <a:off x="1416471" y="3481951"/>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ế</a:t>
            </a:r>
          </a:p>
        </p:txBody>
      </p:sp>
      <p:pic>
        <p:nvPicPr>
          <p:cNvPr id="32" name="Picture 31">
            <a:extLst>
              <a:ext uri="{FF2B5EF4-FFF2-40B4-BE49-F238E27FC236}">
                <a16:creationId xmlns:a16="http://schemas.microsoft.com/office/drawing/2014/main" id="{B6E6AEF0-AB0E-4401-BE81-74F324160B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3571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1"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llustration （株）ファミリー不動産 Sapporo Housewife Telephony PNG, Clipart, Arm,  Boy, Cartoon, Cheek, Child Free PNG">
            <a:extLst>
              <a:ext uri="{FF2B5EF4-FFF2-40B4-BE49-F238E27FC236}">
                <a16:creationId xmlns:a16="http://schemas.microsoft.com/office/drawing/2014/main" id="{4390DE1C-987F-43E9-BD7E-70D4E9C7F1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518001" y="762002"/>
            <a:ext cx="3697713" cy="404305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21438D9C-B28B-4C8C-9911-6321C4D5C54F}"/>
              </a:ext>
            </a:extLst>
          </p:cNvPr>
          <p:cNvSpPr/>
          <p:nvPr/>
        </p:nvSpPr>
        <p:spPr>
          <a:xfrm rot="11055055">
            <a:off x="3560996" y="774726"/>
            <a:ext cx="4719052" cy="2811382"/>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7">
            <a:extLst>
              <a:ext uri="{FF2B5EF4-FFF2-40B4-BE49-F238E27FC236}">
                <a16:creationId xmlns:a16="http://schemas.microsoft.com/office/drawing/2014/main" id="{5A503400-DC77-45A7-8B6F-396C7C8B9393}"/>
              </a:ext>
            </a:extLst>
          </p:cNvPr>
          <p:cNvSpPr txBox="1">
            <a:spLocks noChangeArrowheads="1"/>
          </p:cNvSpPr>
          <p:nvPr/>
        </p:nvSpPr>
        <p:spPr bwMode="auto">
          <a:xfrm>
            <a:off x="3980021" y="745071"/>
            <a:ext cx="4310962" cy="296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i="1" u="sng">
                <a:solidFill>
                  <a:srgbClr val="0000CC"/>
                </a:solidFill>
              </a:rPr>
              <a:t>Quy tắc:</a:t>
            </a:r>
          </a:p>
          <a:p>
            <a:pPr eaLnBrk="1" hangingPunct="1"/>
            <a:r>
              <a:rPr lang="en-US" altLang="en-US" sz="2000" b="1">
                <a:solidFill>
                  <a:srgbClr val="0000CC"/>
                </a:solidFill>
              </a:rPr>
              <a:t>- Trong tiếng </a:t>
            </a:r>
            <a:r>
              <a:rPr lang="en-US" altLang="en-US" sz="2000" b="1">
                <a:solidFill>
                  <a:srgbClr val="D11405"/>
                </a:solidFill>
              </a:rPr>
              <a:t>nghĩa</a:t>
            </a:r>
            <a:r>
              <a:rPr lang="en-US" altLang="en-US" sz="2000" b="1">
                <a:solidFill>
                  <a:srgbClr val="0000CC"/>
                </a:solidFill>
              </a:rPr>
              <a:t> (không có âm cuối): đặt dấu thanh ở chữ cái đầu ghi nguyên âm đôi</a:t>
            </a:r>
          </a:p>
          <a:p>
            <a:pPr eaLnBrk="1" hangingPunct="1"/>
            <a:r>
              <a:rPr lang="en-US" altLang="en-US" sz="2000" b="1">
                <a:solidFill>
                  <a:srgbClr val="0000CC"/>
                </a:solidFill>
              </a:rPr>
              <a:t>- Trong tiếng </a:t>
            </a:r>
            <a:r>
              <a:rPr lang="en-US" altLang="en-US" sz="2000" b="1">
                <a:solidFill>
                  <a:srgbClr val="D11405"/>
                </a:solidFill>
              </a:rPr>
              <a:t>chiến</a:t>
            </a:r>
            <a:r>
              <a:rPr lang="en-US" altLang="en-US" sz="2000" b="1">
                <a:solidFill>
                  <a:srgbClr val="0000CC"/>
                </a:solidFill>
              </a:rPr>
              <a:t> (có âm cuối): đặt dấu thanh ở chữ cái thứ hai ghi nguyên âm đôi</a:t>
            </a:r>
          </a:p>
        </p:txBody>
      </p:sp>
      <p:pic>
        <p:nvPicPr>
          <p:cNvPr id="6" name="Picture 5">
            <a:extLst>
              <a:ext uri="{FF2B5EF4-FFF2-40B4-BE49-F238E27FC236}">
                <a16:creationId xmlns:a16="http://schemas.microsoft.com/office/drawing/2014/main" id="{1560BFCA-C10A-4E8C-96DA-CAC790BCC9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294158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CC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379513"/>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ectangle 29">
            <a:extLst>
              <a:ext uri="{FF2B5EF4-FFF2-40B4-BE49-F238E27FC236}">
                <a16:creationId xmlns:a16="http://schemas.microsoft.com/office/drawing/2014/main" id="{0DE8E057-79AF-4679-8F0F-5F578B85F19A}"/>
              </a:ext>
            </a:extLst>
          </p:cNvPr>
          <p:cNvSpPr/>
          <p:nvPr/>
        </p:nvSpPr>
        <p:spPr>
          <a:xfrm>
            <a:off x="0" y="3880995"/>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0886" y="638411"/>
            <a:ext cx="1476884" cy="1307705"/>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6593" y="254329"/>
            <a:ext cx="1545470" cy="1037934"/>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5179" y="3178485"/>
            <a:ext cx="1476884" cy="1307705"/>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0885" y="2794403"/>
            <a:ext cx="1545470" cy="1037934"/>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731574"/>
            <a:ext cx="4571999" cy="251114"/>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1" y="4731574"/>
            <a:ext cx="4571999" cy="251114"/>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2230972"/>
            <a:ext cx="4571999" cy="251114"/>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1" y="2230972"/>
            <a:ext cx="4571999" cy="251114"/>
          </a:xfrm>
          <a:prstGeom prst="rect">
            <a:avLst/>
          </a:prstGeom>
        </p:spPr>
      </p:pic>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ECC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379513"/>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ectangle 29">
            <a:extLst>
              <a:ext uri="{FF2B5EF4-FFF2-40B4-BE49-F238E27FC236}">
                <a16:creationId xmlns:a16="http://schemas.microsoft.com/office/drawing/2014/main" id="{0DE8E057-79AF-4679-8F0F-5F578B85F19A}"/>
              </a:ext>
            </a:extLst>
          </p:cNvPr>
          <p:cNvSpPr/>
          <p:nvPr/>
        </p:nvSpPr>
        <p:spPr>
          <a:xfrm>
            <a:off x="0" y="3880995"/>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a:hlinkClick r:id="rId3"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179" y="3178485"/>
            <a:ext cx="1476884" cy="1307705"/>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885" y="2794403"/>
            <a:ext cx="1545470" cy="1037934"/>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731574"/>
            <a:ext cx="4571999" cy="251114"/>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1" y="4731574"/>
            <a:ext cx="4571999" cy="251114"/>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230972"/>
            <a:ext cx="4571999" cy="251114"/>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1" y="2230972"/>
            <a:ext cx="4571999" cy="251114"/>
          </a:xfrm>
          <a:prstGeom prst="rect">
            <a:avLst/>
          </a:prstGeom>
        </p:spPr>
      </p:pic>
      <p:pic>
        <p:nvPicPr>
          <p:cNvPr id="13" name="Picture 12">
            <a:hlinkClick r:id="rId7" action="ppaction://hlinksldjump"/>
            <a:extLst>
              <a:ext uri="{FF2B5EF4-FFF2-40B4-BE49-F238E27FC236}">
                <a16:creationId xmlns:a16="http://schemas.microsoft.com/office/drawing/2014/main" id="{03200F87-E323-4E40-9EA5-8EFE83922A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0886" y="638411"/>
            <a:ext cx="1476884" cy="1307705"/>
          </a:xfrm>
          <a:prstGeom prst="rect">
            <a:avLst/>
          </a:prstGeom>
        </p:spPr>
      </p:pic>
      <p:pic>
        <p:nvPicPr>
          <p:cNvPr id="14" name="Picture 13">
            <a:extLst>
              <a:ext uri="{FF2B5EF4-FFF2-40B4-BE49-F238E27FC236}">
                <a16:creationId xmlns:a16="http://schemas.microsoft.com/office/drawing/2014/main" id="{F892C23A-C1A8-43BE-9325-236FB9D317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6593" y="254329"/>
            <a:ext cx="1545470" cy="1037934"/>
          </a:xfrm>
          <a:prstGeom prst="rect">
            <a:avLst/>
          </a:prstGeom>
        </p:spPr>
      </p:pic>
    </p:spTree>
    <p:extLst>
      <p:ext uri="{BB962C8B-B14F-4D97-AF65-F5344CB8AC3E}">
        <p14:creationId xmlns:p14="http://schemas.microsoft.com/office/powerpoint/2010/main" val="405058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nodeType="with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F4E96E-FE4F-42E1-9D76-A590752E754D}"/>
              </a:ext>
            </a:extLst>
          </p:cNvPr>
          <p:cNvPicPr>
            <a:picLocks noChangeAspect="1"/>
          </p:cNvPicPr>
          <p:nvPr/>
        </p:nvPicPr>
        <p:blipFill>
          <a:blip r:embed="rId3"/>
          <a:stretch>
            <a:fillRect/>
          </a:stretch>
        </p:blipFill>
        <p:spPr>
          <a:xfrm>
            <a:off x="0" y="0"/>
            <a:ext cx="9144000" cy="51435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2474471" y="407482"/>
            <a:ext cx="6464752" cy="1295400"/>
          </a:xfrm>
          <a:prstGeom prst="foldedCorner">
            <a:avLst/>
          </a:prstGeom>
          <a:solidFill>
            <a:schemeClr val="bg1">
              <a:alpha val="90000"/>
            </a:schemeClr>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3600" b="1" i="1">
                <a:solidFill>
                  <a:srgbClr val="6B4BC5"/>
                </a:solidFill>
                <a:latin typeface="Times New Roman" panose="02020603050405020304" pitchFamily="18" charset="0"/>
                <a:cs typeface="Times New Roman" panose="02020603050405020304" pitchFamily="18" charset="0"/>
              </a:rPr>
              <a:t>Dấu thanh cần được đặt ở đâu?</a:t>
            </a:r>
            <a:endParaRPr lang="en-US" sz="3600" b="1">
              <a:solidFill>
                <a:srgbClr val="6B4BC5"/>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474470" y="1856379"/>
            <a:ext cx="6464753" cy="2723132"/>
          </a:xfrm>
          <a:prstGeom prst="foldedCorner">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3600" b="1">
                <a:solidFill>
                  <a:schemeClr val="tx1"/>
                </a:solidFill>
                <a:latin typeface="Times New Roman" panose="02020603050405020304" pitchFamily="18" charset="0"/>
                <a:ea typeface="Times New Roman" panose="02020603050405020304" pitchFamily="18" charset="0"/>
              </a:rPr>
              <a:t>	Dấu thanh được đặt ở âm chính. Dấu nặng đặt dưới âm chính, các dấu còn lại đặt trên âm chính</a:t>
            </a:r>
            <a:endParaRPr lang="en-US" sz="36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8491" y="4047492"/>
            <a:ext cx="873043" cy="956990"/>
          </a:xfrm>
          <a:prstGeom prst="rect">
            <a:avLst/>
          </a:prstGeom>
        </p:spPr>
      </p:pic>
      <p:sp>
        <p:nvSpPr>
          <p:cNvPr id="16" name="Rectangle 15">
            <a:extLst>
              <a:ext uri="{FF2B5EF4-FFF2-40B4-BE49-F238E27FC236}">
                <a16:creationId xmlns:a16="http://schemas.microsoft.com/office/drawing/2014/main" id="{B008989F-A940-481C-94EE-64C28474B9F4}"/>
              </a:ext>
            </a:extLst>
          </p:cNvPr>
          <p:cNvSpPr/>
          <p:nvPr/>
        </p:nvSpPr>
        <p:spPr>
          <a:xfrm rot="5600923">
            <a:off x="80902" y="3810154"/>
            <a:ext cx="1828748"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Arrow: Pentagon 16">
            <a:hlinkClick r:id="rId7" action="ppaction://hlinksldjump"/>
            <a:extLst>
              <a:ext uri="{FF2B5EF4-FFF2-40B4-BE49-F238E27FC236}">
                <a16:creationId xmlns:a16="http://schemas.microsoft.com/office/drawing/2014/main" id="{E7B7A209-D48A-4676-8791-AF63D10D91BD}"/>
              </a:ext>
            </a:extLst>
          </p:cNvPr>
          <p:cNvSpPr/>
          <p:nvPr/>
        </p:nvSpPr>
        <p:spPr>
          <a:xfrm rot="586976" flipH="1">
            <a:off x="58463" y="3116335"/>
            <a:ext cx="1733204" cy="674636"/>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TRỞ VỀ</a:t>
            </a:r>
          </a:p>
        </p:txBody>
      </p:sp>
      <p:pic>
        <p:nvPicPr>
          <p:cNvPr id="18" name="Picture 17">
            <a:extLst>
              <a:ext uri="{FF2B5EF4-FFF2-40B4-BE49-F238E27FC236}">
                <a16:creationId xmlns:a16="http://schemas.microsoft.com/office/drawing/2014/main" id="{F34C588D-2E65-441E-9639-0030AF37F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088" y="4157669"/>
            <a:ext cx="714375" cy="764381"/>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4C9C6AD-5525-47F2-87CE-BB8C57098908}"/>
              </a:ext>
            </a:extLst>
          </p:cNvPr>
          <p:cNvPicPr>
            <a:picLocks noChangeAspect="1"/>
          </p:cNvPicPr>
          <p:nvPr/>
        </p:nvPicPr>
        <p:blipFill>
          <a:blip r:embed="rId3"/>
          <a:stretch>
            <a:fillRect/>
          </a:stretch>
        </p:blipFill>
        <p:spPr>
          <a:xfrm>
            <a:off x="0" y="0"/>
            <a:ext cx="9144000" cy="51435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sp>
        <p:nvSpPr>
          <p:cNvPr id="33" name="Rectangle 32">
            <a:extLst>
              <a:ext uri="{FF2B5EF4-FFF2-40B4-BE49-F238E27FC236}">
                <a16:creationId xmlns:a16="http://schemas.microsoft.com/office/drawing/2014/main" id="{8A1AF95E-ACBD-46E9-8F43-1F6D65A0D221}"/>
              </a:ext>
            </a:extLst>
          </p:cNvPr>
          <p:cNvSpPr/>
          <p:nvPr/>
        </p:nvSpPr>
        <p:spPr>
          <a:xfrm rot="5600923">
            <a:off x="80902" y="3810154"/>
            <a:ext cx="1828748" cy="188234"/>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58463" y="3116335"/>
            <a:ext cx="1733204" cy="674636"/>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TRỞ VỀ</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88" y="4157669"/>
            <a:ext cx="714375" cy="764381"/>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6152" y="4059913"/>
            <a:ext cx="873043" cy="956990"/>
          </a:xfrm>
          <a:prstGeom prst="rect">
            <a:avLst/>
          </a:prstGeom>
        </p:spPr>
      </p:pic>
      <p:sp>
        <p:nvSpPr>
          <p:cNvPr id="16" name="Rectangle: Folded Corner 15">
            <a:extLst>
              <a:ext uri="{FF2B5EF4-FFF2-40B4-BE49-F238E27FC236}">
                <a16:creationId xmlns:a16="http://schemas.microsoft.com/office/drawing/2014/main" id="{4F39383F-2BA3-41B8-8BD8-743D21A4216E}"/>
              </a:ext>
            </a:extLst>
          </p:cNvPr>
          <p:cNvSpPr/>
          <p:nvPr/>
        </p:nvSpPr>
        <p:spPr>
          <a:xfrm>
            <a:off x="2329314" y="287707"/>
            <a:ext cx="6526331" cy="1295400"/>
          </a:xfrm>
          <a:prstGeom prst="foldedCorner">
            <a:avLst/>
          </a:prstGeom>
          <a:solidFill>
            <a:schemeClr val="bg1">
              <a:alpha val="90000"/>
            </a:schemeClr>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b="1" i="1">
                <a:solidFill>
                  <a:srgbClr val="6B4BC5"/>
                </a:solidFill>
                <a:latin typeface="Times New Roman" panose="02020603050405020304" pitchFamily="18" charset="0"/>
                <a:cs typeface="Times New Roman" panose="02020603050405020304" pitchFamily="18" charset="0"/>
              </a:rPr>
              <a:t>Viết vần của các tiếng: hòa bình</a:t>
            </a:r>
          </a:p>
          <a:p>
            <a:pPr algn="ctr"/>
            <a:r>
              <a:rPr lang="en-US" sz="3600" b="1" i="1">
                <a:solidFill>
                  <a:srgbClr val="6B4BC5"/>
                </a:solidFill>
                <a:latin typeface="Times New Roman" panose="02020603050405020304" pitchFamily="18" charset="0"/>
                <a:cs typeface="Times New Roman" panose="02020603050405020304" pitchFamily="18" charset="0"/>
              </a:rPr>
              <a:t>vào mô hình cấu tạo vần</a:t>
            </a:r>
            <a:endParaRPr lang="en-US" sz="3600" b="1">
              <a:solidFill>
                <a:srgbClr val="6B4BC5"/>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2782823-AB5E-47D6-8D9D-157CC1C8501D}"/>
              </a:ext>
            </a:extLst>
          </p:cNvPr>
          <p:cNvGrpSpPr/>
          <p:nvPr/>
        </p:nvGrpSpPr>
        <p:grpSpPr>
          <a:xfrm>
            <a:off x="2329313" y="1679220"/>
            <a:ext cx="6526332" cy="2892780"/>
            <a:chOff x="2329313" y="1679220"/>
            <a:chExt cx="6526332" cy="2892780"/>
          </a:xfrm>
        </p:grpSpPr>
        <p:sp>
          <p:nvSpPr>
            <p:cNvPr id="17" name="Rectangle: Folded Corner 16">
              <a:extLst>
                <a:ext uri="{FF2B5EF4-FFF2-40B4-BE49-F238E27FC236}">
                  <a16:creationId xmlns:a16="http://schemas.microsoft.com/office/drawing/2014/main" id="{B8A3A20C-2B06-4F86-986B-379CE9028A30}"/>
                </a:ext>
              </a:extLst>
            </p:cNvPr>
            <p:cNvSpPr/>
            <p:nvPr/>
          </p:nvSpPr>
          <p:spPr>
            <a:xfrm>
              <a:off x="2329313" y="1679220"/>
              <a:ext cx="6526332" cy="2892780"/>
            </a:xfrm>
            <a:prstGeom prst="foldedCorner">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8" name="Group 17">
              <a:extLst>
                <a:ext uri="{FF2B5EF4-FFF2-40B4-BE49-F238E27FC236}">
                  <a16:creationId xmlns:a16="http://schemas.microsoft.com/office/drawing/2014/main" id="{D24F906E-FF81-4BB8-BCAD-88ECFE6487F0}"/>
                </a:ext>
              </a:extLst>
            </p:cNvPr>
            <p:cNvGrpSpPr/>
            <p:nvPr/>
          </p:nvGrpSpPr>
          <p:grpSpPr>
            <a:xfrm>
              <a:off x="2517997" y="1950703"/>
              <a:ext cx="6148963" cy="2349813"/>
              <a:chOff x="590139" y="483263"/>
              <a:chExt cx="7924798" cy="3110173"/>
            </a:xfrm>
          </p:grpSpPr>
          <p:sp>
            <p:nvSpPr>
              <p:cNvPr id="20" name="Rectangle 19">
                <a:extLst>
                  <a:ext uri="{FF2B5EF4-FFF2-40B4-BE49-F238E27FC236}">
                    <a16:creationId xmlns:a16="http://schemas.microsoft.com/office/drawing/2014/main" id="{842CA4D6-6003-4B98-B48E-47CB722F85D8}"/>
                  </a:ext>
                </a:extLst>
              </p:cNvPr>
              <p:cNvSpPr/>
              <p:nvPr/>
            </p:nvSpPr>
            <p:spPr>
              <a:xfrm>
                <a:off x="603996" y="483264"/>
                <a:ext cx="1958934" cy="1520628"/>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Tiếng</a:t>
                </a:r>
              </a:p>
            </p:txBody>
          </p:sp>
          <p:sp>
            <p:nvSpPr>
              <p:cNvPr id="21" name="Rectangle 20">
                <a:extLst>
                  <a:ext uri="{FF2B5EF4-FFF2-40B4-BE49-F238E27FC236}">
                    <a16:creationId xmlns:a16="http://schemas.microsoft.com/office/drawing/2014/main" id="{E9D305B6-8959-42B6-B4B9-65F643DD7C0B}"/>
                  </a:ext>
                </a:extLst>
              </p:cNvPr>
              <p:cNvSpPr/>
              <p:nvPr/>
            </p:nvSpPr>
            <p:spPr>
              <a:xfrm>
                <a:off x="2587998" y="483263"/>
                <a:ext cx="5926939" cy="740975"/>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Vần</a:t>
                </a:r>
              </a:p>
            </p:txBody>
          </p:sp>
          <p:sp>
            <p:nvSpPr>
              <p:cNvPr id="22" name="Rectangle 21">
                <a:extLst>
                  <a:ext uri="{FF2B5EF4-FFF2-40B4-BE49-F238E27FC236}">
                    <a16:creationId xmlns:a16="http://schemas.microsoft.com/office/drawing/2014/main" id="{A50EFCE9-F8BE-45CF-88C5-220B89562289}"/>
                  </a:ext>
                </a:extLst>
              </p:cNvPr>
              <p:cNvSpPr/>
              <p:nvPr/>
            </p:nvSpPr>
            <p:spPr>
              <a:xfrm>
                <a:off x="2587998"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Âm đệm</a:t>
                </a:r>
              </a:p>
            </p:txBody>
          </p:sp>
          <p:sp>
            <p:nvSpPr>
              <p:cNvPr id="23" name="Rectangle 22">
                <a:extLst>
                  <a:ext uri="{FF2B5EF4-FFF2-40B4-BE49-F238E27FC236}">
                    <a16:creationId xmlns:a16="http://schemas.microsoft.com/office/drawing/2014/main" id="{31E73EDD-8FEE-4210-85D8-C5C62884B4D4}"/>
                  </a:ext>
                </a:extLst>
              </p:cNvPr>
              <p:cNvSpPr/>
              <p:nvPr/>
            </p:nvSpPr>
            <p:spPr>
              <a:xfrm>
                <a:off x="4572000"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Âm chính</a:t>
                </a:r>
              </a:p>
            </p:txBody>
          </p:sp>
          <p:sp>
            <p:nvSpPr>
              <p:cNvPr id="24" name="Rectangle 23">
                <a:extLst>
                  <a:ext uri="{FF2B5EF4-FFF2-40B4-BE49-F238E27FC236}">
                    <a16:creationId xmlns:a16="http://schemas.microsoft.com/office/drawing/2014/main" id="{3F8EAFFC-C524-4705-9A51-2188E36ED43A}"/>
                  </a:ext>
                </a:extLst>
              </p:cNvPr>
              <p:cNvSpPr/>
              <p:nvPr/>
            </p:nvSpPr>
            <p:spPr>
              <a:xfrm>
                <a:off x="6556003"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Âm cuối</a:t>
                </a:r>
              </a:p>
            </p:txBody>
          </p:sp>
          <p:sp>
            <p:nvSpPr>
              <p:cNvPr id="25" name="Rectangle 24">
                <a:extLst>
                  <a:ext uri="{FF2B5EF4-FFF2-40B4-BE49-F238E27FC236}">
                    <a16:creationId xmlns:a16="http://schemas.microsoft.com/office/drawing/2014/main" id="{DF65FFF1-1CC6-44A5-9E86-2D784D8A7EDC}"/>
                  </a:ext>
                </a:extLst>
              </p:cNvPr>
              <p:cNvSpPr/>
              <p:nvPr/>
            </p:nvSpPr>
            <p:spPr>
              <a:xfrm>
                <a:off x="603995" y="2044060"/>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hòa</a:t>
                </a:r>
              </a:p>
            </p:txBody>
          </p:sp>
          <p:sp>
            <p:nvSpPr>
              <p:cNvPr id="26" name="Rectangle 25">
                <a:extLst>
                  <a:ext uri="{FF2B5EF4-FFF2-40B4-BE49-F238E27FC236}">
                    <a16:creationId xmlns:a16="http://schemas.microsoft.com/office/drawing/2014/main" id="{21E7CF4B-128E-4B6B-B2A7-E53EC4503506}"/>
                  </a:ext>
                </a:extLst>
              </p:cNvPr>
              <p:cNvSpPr/>
              <p:nvPr/>
            </p:nvSpPr>
            <p:spPr>
              <a:xfrm>
                <a:off x="2587998" y="204809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29" name="Rectangle 28">
                <a:extLst>
                  <a:ext uri="{FF2B5EF4-FFF2-40B4-BE49-F238E27FC236}">
                    <a16:creationId xmlns:a16="http://schemas.microsoft.com/office/drawing/2014/main" id="{425AA28C-004F-463E-A3CC-B2A0CD3A12CF}"/>
                  </a:ext>
                </a:extLst>
              </p:cNvPr>
              <p:cNvSpPr/>
              <p:nvPr/>
            </p:nvSpPr>
            <p:spPr>
              <a:xfrm>
                <a:off x="4572000"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0" name="Rectangle 29">
                <a:extLst>
                  <a:ext uri="{FF2B5EF4-FFF2-40B4-BE49-F238E27FC236}">
                    <a16:creationId xmlns:a16="http://schemas.microsoft.com/office/drawing/2014/main" id="{0846DF37-D4BC-43A5-846C-E4168818C2EE}"/>
                  </a:ext>
                </a:extLst>
              </p:cNvPr>
              <p:cNvSpPr/>
              <p:nvPr/>
            </p:nvSpPr>
            <p:spPr>
              <a:xfrm>
                <a:off x="6556003"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2" name="Rectangle 31">
                <a:extLst>
                  <a:ext uri="{FF2B5EF4-FFF2-40B4-BE49-F238E27FC236}">
                    <a16:creationId xmlns:a16="http://schemas.microsoft.com/office/drawing/2014/main" id="{62B38536-A57D-4144-B457-25954D850CBA}"/>
                  </a:ext>
                </a:extLst>
              </p:cNvPr>
              <p:cNvSpPr/>
              <p:nvPr/>
            </p:nvSpPr>
            <p:spPr>
              <a:xfrm>
                <a:off x="590139" y="283987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bình</a:t>
                </a:r>
              </a:p>
            </p:txBody>
          </p:sp>
          <p:sp>
            <p:nvSpPr>
              <p:cNvPr id="34" name="Rectangle 33">
                <a:extLst>
                  <a:ext uri="{FF2B5EF4-FFF2-40B4-BE49-F238E27FC236}">
                    <a16:creationId xmlns:a16="http://schemas.microsoft.com/office/drawing/2014/main" id="{BE8F770F-12E0-40DB-BC7D-4C543C77CF2D}"/>
                  </a:ext>
                </a:extLst>
              </p:cNvPr>
              <p:cNvSpPr/>
              <p:nvPr/>
            </p:nvSpPr>
            <p:spPr>
              <a:xfrm>
                <a:off x="2574142" y="283687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7" name="Rectangle 36">
                <a:extLst>
                  <a:ext uri="{FF2B5EF4-FFF2-40B4-BE49-F238E27FC236}">
                    <a16:creationId xmlns:a16="http://schemas.microsoft.com/office/drawing/2014/main" id="{BB3DE834-3297-4330-BF3D-62F34289ECF6}"/>
                  </a:ext>
                </a:extLst>
              </p:cNvPr>
              <p:cNvSpPr/>
              <p:nvPr/>
            </p:nvSpPr>
            <p:spPr>
              <a:xfrm>
                <a:off x="4558145"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9" name="Rectangle 38">
                <a:extLst>
                  <a:ext uri="{FF2B5EF4-FFF2-40B4-BE49-F238E27FC236}">
                    <a16:creationId xmlns:a16="http://schemas.microsoft.com/office/drawing/2014/main" id="{2E380D23-3F6C-4F01-8EB1-173CF5CD26AA}"/>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40" name="Rectangle 39">
                <a:extLst>
                  <a:ext uri="{FF2B5EF4-FFF2-40B4-BE49-F238E27FC236}">
                    <a16:creationId xmlns:a16="http://schemas.microsoft.com/office/drawing/2014/main" id="{9FA289B2-9476-4204-8E9C-CD91E317D8E6}"/>
                  </a:ext>
                </a:extLst>
              </p:cNvPr>
              <p:cNvSpPr/>
              <p:nvPr/>
            </p:nvSpPr>
            <p:spPr>
              <a:xfrm>
                <a:off x="4572000" y="205664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a</a:t>
                </a:r>
              </a:p>
            </p:txBody>
          </p:sp>
          <p:sp>
            <p:nvSpPr>
              <p:cNvPr id="41" name="Rectangle 40">
                <a:extLst>
                  <a:ext uri="{FF2B5EF4-FFF2-40B4-BE49-F238E27FC236}">
                    <a16:creationId xmlns:a16="http://schemas.microsoft.com/office/drawing/2014/main" id="{2C181207-85E6-4FE6-A4AA-7B617E2B1F9C}"/>
                  </a:ext>
                </a:extLst>
              </p:cNvPr>
              <p:cNvSpPr/>
              <p:nvPr/>
            </p:nvSpPr>
            <p:spPr>
              <a:xfrm>
                <a:off x="4558145"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i</a:t>
                </a:r>
              </a:p>
            </p:txBody>
          </p:sp>
          <p:sp>
            <p:nvSpPr>
              <p:cNvPr id="42" name="Rectangle 41">
                <a:extLst>
                  <a:ext uri="{FF2B5EF4-FFF2-40B4-BE49-F238E27FC236}">
                    <a16:creationId xmlns:a16="http://schemas.microsoft.com/office/drawing/2014/main" id="{1F515DCF-605F-400A-B752-1F61230A9775}"/>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43" name="Rectangle 42">
                <a:extLst>
                  <a:ext uri="{FF2B5EF4-FFF2-40B4-BE49-F238E27FC236}">
                    <a16:creationId xmlns:a16="http://schemas.microsoft.com/office/drawing/2014/main" id="{3DBDCF09-26F6-43D8-A4D1-23B6C107322D}"/>
                  </a:ext>
                </a:extLst>
              </p:cNvPr>
              <p:cNvSpPr/>
              <p:nvPr/>
            </p:nvSpPr>
            <p:spPr>
              <a:xfrm>
                <a:off x="6542147"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nh</a:t>
                </a:r>
              </a:p>
            </p:txBody>
          </p:sp>
          <p:sp>
            <p:nvSpPr>
              <p:cNvPr id="46" name="Rectangle 45">
                <a:extLst>
                  <a:ext uri="{FF2B5EF4-FFF2-40B4-BE49-F238E27FC236}">
                    <a16:creationId xmlns:a16="http://schemas.microsoft.com/office/drawing/2014/main" id="{C5EDA1B8-DE87-49FB-A011-2241CB760889}"/>
                  </a:ext>
                </a:extLst>
              </p:cNvPr>
              <p:cNvSpPr/>
              <p:nvPr/>
            </p:nvSpPr>
            <p:spPr>
              <a:xfrm>
                <a:off x="2564158" y="2042568"/>
                <a:ext cx="1958935"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o</a:t>
                </a:r>
              </a:p>
            </p:txBody>
          </p:sp>
        </p:grpSp>
      </p:grpSp>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pic>
        <p:nvPicPr>
          <p:cNvPr id="3" name="Picture 2">
            <a:extLst>
              <a:ext uri="{FF2B5EF4-FFF2-40B4-BE49-F238E27FC236}">
                <a16:creationId xmlns:a16="http://schemas.microsoft.com/office/drawing/2014/main" id="{9AB7CBE4-5418-46DB-B769-6CA08C5CF43B}"/>
              </a:ext>
            </a:extLst>
          </p:cNvPr>
          <p:cNvPicPr>
            <a:picLocks noChangeAspect="1"/>
          </p:cNvPicPr>
          <p:nvPr/>
        </p:nvPicPr>
        <p:blipFill>
          <a:blip r:embed="rId6"/>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009925" y="3225996"/>
            <a:ext cx="5124147" cy="1191986"/>
          </a:xfrm>
          <a:prstGeom prst="rect">
            <a:avLst/>
          </a:prstGeom>
          <a:noFill/>
        </p:spPr>
        <p:txBody>
          <a:bodyPr wrap="square" lIns="68580" tIns="34290" rIns="68580" bIns="34290">
            <a:prstTxWarp prst="textPlain">
              <a:avLst/>
            </a:prstTxWarp>
            <a:spAutoFit/>
          </a:bodyPr>
          <a:lstStyle/>
          <a:p>
            <a:pPr algn="ctr"/>
            <a:r>
              <a:rPr lang="en-US"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CHÚC MỪNG CHIẾN THẮNG</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spTree>
    <p:extLst>
      <p:ext uri="{BB962C8B-B14F-4D97-AF65-F5344CB8AC3E}">
        <p14:creationId xmlns:p14="http://schemas.microsoft.com/office/powerpoint/2010/main" val="174360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1.23457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28"/>
          <p:cNvSpPr/>
          <p:nvPr/>
        </p:nvSpPr>
        <p:spPr>
          <a:xfrm>
            <a:off x="1373811" y="654211"/>
            <a:ext cx="6347400" cy="890700"/>
          </a:xfrm>
          <a:prstGeom prst="roundRect">
            <a:avLst>
              <a:gd name="adj" fmla="val 10811"/>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0" name="Google Shape;1600;p28"/>
          <p:cNvSpPr/>
          <p:nvPr/>
        </p:nvSpPr>
        <p:spPr>
          <a:xfrm>
            <a:off x="1398192" y="1785904"/>
            <a:ext cx="6347400" cy="19419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1398200" y="3928125"/>
            <a:ext cx="6347400" cy="530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7" name="Google Shape;1607;p28"/>
          <p:cNvSpPr/>
          <p:nvPr/>
        </p:nvSpPr>
        <p:spPr>
          <a:xfrm>
            <a:off x="7611918" y="2905162"/>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464700" y="3538338"/>
            <a:ext cx="102000" cy="1020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1154554" y="1995110"/>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679401" y="2175592"/>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EEABEB8F-5865-4B77-84DD-A282117E754B}"/>
              </a:ext>
            </a:extLst>
          </p:cNvPr>
          <p:cNvSpPr>
            <a:spLocks noGrp="1"/>
          </p:cNvSpPr>
          <p:nvPr>
            <p:ph type="ctrTitle"/>
          </p:nvPr>
        </p:nvSpPr>
        <p:spPr>
          <a:xfrm>
            <a:off x="1689881" y="1971533"/>
            <a:ext cx="5764021" cy="1565071"/>
          </a:xfrm>
        </p:spPr>
        <p:txBody>
          <a:bodyPr>
            <a:prstTxWarp prst="textPlain">
              <a:avLst/>
            </a:prstTxWarp>
          </a:bodyPr>
          <a:lstStyle/>
          <a:p>
            <a:pPr>
              <a:lnSpc>
                <a:spcPct val="100000"/>
              </a:lnSpc>
            </a:pPr>
            <a:r>
              <a:rPr lang="en-US" sz="3200">
                <a:latin typeface="UTM Bell" panose="02040603050506020204" pitchFamily="18" charset="0"/>
              </a:rPr>
              <a:t>Nghe – viết</a:t>
            </a:r>
            <a:br>
              <a:rPr lang="en-US" sz="3200">
                <a:latin typeface="UTM Bell" panose="02040603050506020204" pitchFamily="18" charset="0"/>
              </a:rPr>
            </a:br>
            <a:r>
              <a:rPr lang="en-US" sz="3200">
                <a:latin typeface="UTM Bell" panose="02040603050506020204" pitchFamily="18" charset="0"/>
              </a:rPr>
              <a:t>Anh bộ đội Cụ Hồ gốc Bỉ</a:t>
            </a:r>
          </a:p>
        </p:txBody>
      </p:sp>
      <p:sp>
        <p:nvSpPr>
          <p:cNvPr id="1611" name="Google Shape;1611;p28"/>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UTM American Sans" panose="02040603050506020204" pitchFamily="18" charset="0"/>
              </a:rPr>
              <a:t>Thực hiện: Edufive</a:t>
            </a:r>
            <a:endParaRPr sz="2400" b="1">
              <a:latin typeface="UTM American Sans" panose="02040603050506020204" pitchFamily="18" charset="0"/>
            </a:endParaRPr>
          </a:p>
        </p:txBody>
      </p:sp>
      <p:pic>
        <p:nvPicPr>
          <p:cNvPr id="19" name="Picture 18">
            <a:extLst>
              <a:ext uri="{FF2B5EF4-FFF2-40B4-BE49-F238E27FC236}">
                <a16:creationId xmlns:a16="http://schemas.microsoft.com/office/drawing/2014/main" id="{9277A3EF-DC2B-4810-B8E1-4022D2F76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pic>
        <p:nvPicPr>
          <p:cNvPr id="16" name="Picture 15">
            <a:extLst>
              <a:ext uri="{FF2B5EF4-FFF2-40B4-BE49-F238E27FC236}">
                <a16:creationId xmlns:a16="http://schemas.microsoft.com/office/drawing/2014/main" id="{9B529D32-3E2A-4D71-8F32-93EDBF70C1B8}"/>
              </a:ext>
            </a:extLst>
          </p:cNvPr>
          <p:cNvPicPr>
            <a:picLocks noChangeAspect="1"/>
          </p:cNvPicPr>
          <p:nvPr/>
        </p:nvPicPr>
        <p:blipFill>
          <a:blip r:embed="rId4"/>
          <a:stretch>
            <a:fillRect/>
          </a:stretch>
        </p:blipFill>
        <p:spPr>
          <a:xfrm>
            <a:off x="2005258" y="573552"/>
            <a:ext cx="5084505" cy="1493649"/>
          </a:xfrm>
          <a:prstGeom prst="rect">
            <a:avLst/>
          </a:prstGeom>
        </p:spPr>
      </p:pic>
    </p:spTree>
    <p:extLst>
      <p:ext uri="{BB962C8B-B14F-4D97-AF65-F5344CB8AC3E}">
        <p14:creationId xmlns:p14="http://schemas.microsoft.com/office/powerpoint/2010/main" val="113153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611">
                                            <p:txEl>
                                              <p:pRg st="0" end="0"/>
                                            </p:txEl>
                                          </p:spTgt>
                                        </p:tgtEl>
                                        <p:attrNameLst>
                                          <p:attrName>style.visibility</p:attrName>
                                        </p:attrNameLst>
                                      </p:cBhvr>
                                      <p:to>
                                        <p:strVal val="visible"/>
                                      </p:to>
                                    </p:set>
                                    <p:animEffect transition="in" filter="wipe(down)">
                                      <p:cBhvr>
                                        <p:cTn id="17" dur="580">
                                          <p:stCondLst>
                                            <p:cond delay="0"/>
                                          </p:stCondLst>
                                        </p:cTn>
                                        <p:tgtEl>
                                          <p:spTgt spid="1611">
                                            <p:txEl>
                                              <p:pRg st="0" end="0"/>
                                            </p:txEl>
                                          </p:spTgt>
                                        </p:tgtEl>
                                      </p:cBhvr>
                                    </p:animEffect>
                                    <p:anim calcmode="lin" valueType="num">
                                      <p:cBhvr>
                                        <p:cTn id="18" dur="1822" tmFilter="0,0; 0.14,0.36; 0.43,0.73; 0.71,0.91; 1.0,1.0">
                                          <p:stCondLst>
                                            <p:cond delay="0"/>
                                          </p:stCondLst>
                                        </p:cTn>
                                        <p:tgtEl>
                                          <p:spTgt spid="1611">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611">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611">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611">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611">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1611">
                                            <p:txEl>
                                              <p:pRg st="0" end="0"/>
                                            </p:txEl>
                                          </p:spTgt>
                                        </p:tgtEl>
                                      </p:cBhvr>
                                      <p:to x="100000" y="60000"/>
                                    </p:animScale>
                                    <p:animScale>
                                      <p:cBhvr>
                                        <p:cTn id="24" dur="166" decel="50000">
                                          <p:stCondLst>
                                            <p:cond delay="676"/>
                                          </p:stCondLst>
                                        </p:cTn>
                                        <p:tgtEl>
                                          <p:spTgt spid="1611">
                                            <p:txEl>
                                              <p:pRg st="0" end="0"/>
                                            </p:txEl>
                                          </p:spTgt>
                                        </p:tgtEl>
                                      </p:cBhvr>
                                      <p:to x="100000" y="100000"/>
                                    </p:animScale>
                                    <p:animScale>
                                      <p:cBhvr>
                                        <p:cTn id="25" dur="26">
                                          <p:stCondLst>
                                            <p:cond delay="1312"/>
                                          </p:stCondLst>
                                        </p:cTn>
                                        <p:tgtEl>
                                          <p:spTgt spid="1611">
                                            <p:txEl>
                                              <p:pRg st="0" end="0"/>
                                            </p:txEl>
                                          </p:spTgt>
                                        </p:tgtEl>
                                      </p:cBhvr>
                                      <p:to x="100000" y="80000"/>
                                    </p:animScale>
                                    <p:animScale>
                                      <p:cBhvr>
                                        <p:cTn id="26" dur="166" decel="50000">
                                          <p:stCondLst>
                                            <p:cond delay="1338"/>
                                          </p:stCondLst>
                                        </p:cTn>
                                        <p:tgtEl>
                                          <p:spTgt spid="1611">
                                            <p:txEl>
                                              <p:pRg st="0" end="0"/>
                                            </p:txEl>
                                          </p:spTgt>
                                        </p:tgtEl>
                                      </p:cBhvr>
                                      <p:to x="100000" y="100000"/>
                                    </p:animScale>
                                    <p:animScale>
                                      <p:cBhvr>
                                        <p:cTn id="27" dur="26">
                                          <p:stCondLst>
                                            <p:cond delay="1642"/>
                                          </p:stCondLst>
                                        </p:cTn>
                                        <p:tgtEl>
                                          <p:spTgt spid="1611">
                                            <p:txEl>
                                              <p:pRg st="0" end="0"/>
                                            </p:txEl>
                                          </p:spTgt>
                                        </p:tgtEl>
                                      </p:cBhvr>
                                      <p:to x="100000" y="90000"/>
                                    </p:animScale>
                                    <p:animScale>
                                      <p:cBhvr>
                                        <p:cTn id="28" dur="166" decel="50000">
                                          <p:stCondLst>
                                            <p:cond delay="1668"/>
                                          </p:stCondLst>
                                        </p:cTn>
                                        <p:tgtEl>
                                          <p:spTgt spid="1611">
                                            <p:txEl>
                                              <p:pRg st="0" end="0"/>
                                            </p:txEl>
                                          </p:spTgt>
                                        </p:tgtEl>
                                      </p:cBhvr>
                                      <p:to x="100000" y="100000"/>
                                    </p:animScale>
                                    <p:animScale>
                                      <p:cBhvr>
                                        <p:cTn id="29" dur="26">
                                          <p:stCondLst>
                                            <p:cond delay="1808"/>
                                          </p:stCondLst>
                                        </p:cTn>
                                        <p:tgtEl>
                                          <p:spTgt spid="1611">
                                            <p:txEl>
                                              <p:pRg st="0" end="0"/>
                                            </p:txEl>
                                          </p:spTgt>
                                        </p:tgtEl>
                                      </p:cBhvr>
                                      <p:to x="100000" y="95000"/>
                                    </p:animScale>
                                    <p:animScale>
                                      <p:cBhvr>
                                        <p:cTn id="30" dur="166" decel="50000">
                                          <p:stCondLst>
                                            <p:cond delay="1834"/>
                                          </p:stCondLst>
                                        </p:cTn>
                                        <p:tgtEl>
                                          <p:spTgt spid="16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2" name="Group 1">
            <a:extLst>
              <a:ext uri="{FF2B5EF4-FFF2-40B4-BE49-F238E27FC236}">
                <a16:creationId xmlns:a16="http://schemas.microsoft.com/office/drawing/2014/main" id="{D5E7381F-C1FC-4E88-A262-4CF90B6E8E34}"/>
              </a:ext>
            </a:extLst>
          </p:cNvPr>
          <p:cNvGrpSpPr/>
          <p:nvPr/>
        </p:nvGrpSpPr>
        <p:grpSpPr>
          <a:xfrm>
            <a:off x="1015383" y="495621"/>
            <a:ext cx="7634953" cy="4152258"/>
            <a:chOff x="298729" y="111090"/>
            <a:chExt cx="12198071" cy="6633902"/>
          </a:xfrm>
        </p:grpSpPr>
        <p:sp>
          <p:nvSpPr>
            <p:cNvPr id="1618" name="Google Shape;1618;p29"/>
            <p:cNvSpPr/>
            <p:nvPr/>
          </p:nvSpPr>
          <p:spPr>
            <a:xfrm>
              <a:off x="10427676" y="357638"/>
              <a:ext cx="1688124" cy="69710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19" name="Google Shape;1619;p29"/>
            <p:cNvSpPr/>
            <p:nvPr/>
          </p:nvSpPr>
          <p:spPr>
            <a:xfrm>
              <a:off x="1151594" y="114606"/>
              <a:ext cx="752003" cy="698900"/>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20" name="Google Shape;1620;p29"/>
            <p:cNvSpPr/>
            <p:nvPr/>
          </p:nvSpPr>
          <p:spPr>
            <a:xfrm>
              <a:off x="298729" y="295088"/>
              <a:ext cx="1658064" cy="794923"/>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 name="任意多边形 33">
              <a:extLst>
                <a:ext uri="{FF2B5EF4-FFF2-40B4-BE49-F238E27FC236}">
                  <a16:creationId xmlns:a16="http://schemas.microsoft.com/office/drawing/2014/main" id="{F649020F-8888-4169-A6E2-54CA9DB9062C}"/>
                </a:ext>
              </a:extLst>
            </p:cNvPr>
            <p:cNvSpPr>
              <a:spLocks/>
            </p:cNvSpPr>
            <p:nvPr/>
          </p:nvSpPr>
          <p:spPr bwMode="auto">
            <a:xfrm flipH="1">
              <a:off x="1849692" y="1375046"/>
              <a:ext cx="6684707" cy="1232425"/>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F3D9"/>
            </a:solidFill>
            <a:ln>
              <a:noFill/>
            </a:ln>
          </p:spPr>
          <p:txBody>
            <a:bodyPr anchor="ctr"/>
            <a:lstStyle/>
            <a:p>
              <a:endParaRPr lang="zh-CN" altLang="en-US" sz="1050" dirty="0">
                <a:latin typeface="inpin heiti" charset="-122"/>
                <a:ea typeface="inpin heiti" charset="-122"/>
              </a:endParaRPr>
            </a:p>
          </p:txBody>
        </p:sp>
        <p:sp>
          <p:nvSpPr>
            <p:cNvPr id="8" name="任意多边形 34">
              <a:extLst>
                <a:ext uri="{FF2B5EF4-FFF2-40B4-BE49-F238E27FC236}">
                  <a16:creationId xmlns:a16="http://schemas.microsoft.com/office/drawing/2014/main" id="{58DB8983-11F5-4A12-9E1C-CC3B94D3D79C}"/>
                </a:ext>
              </a:extLst>
            </p:cNvPr>
            <p:cNvSpPr>
              <a:spLocks/>
            </p:cNvSpPr>
            <p:nvPr/>
          </p:nvSpPr>
          <p:spPr bwMode="auto">
            <a:xfrm flipH="1">
              <a:off x="2383650" y="2759871"/>
              <a:ext cx="8131949" cy="1232395"/>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EEC9"/>
            </a:solidFill>
            <a:ln>
              <a:noFill/>
            </a:ln>
          </p:spPr>
          <p:txBody>
            <a:bodyPr anchor="ctr"/>
            <a:lstStyle/>
            <a:p>
              <a:endParaRPr lang="zh-CN" altLang="en-US" sz="1050" dirty="0">
                <a:latin typeface="inpin heiti" charset="-122"/>
                <a:ea typeface="inpin heiti" charset="-122"/>
              </a:endParaRPr>
            </a:p>
          </p:txBody>
        </p:sp>
        <p:sp>
          <p:nvSpPr>
            <p:cNvPr id="9" name="任意多边形 39">
              <a:extLst>
                <a:ext uri="{FF2B5EF4-FFF2-40B4-BE49-F238E27FC236}">
                  <a16:creationId xmlns:a16="http://schemas.microsoft.com/office/drawing/2014/main" id="{6BC7AB92-7FE2-4F90-8BD6-FA207FA66519}"/>
                </a:ext>
              </a:extLst>
            </p:cNvPr>
            <p:cNvSpPr>
              <a:spLocks/>
            </p:cNvSpPr>
            <p:nvPr/>
          </p:nvSpPr>
          <p:spPr bwMode="auto">
            <a:xfrm flipH="1">
              <a:off x="298729" y="1371600"/>
              <a:ext cx="1356736" cy="1234959"/>
            </a:xfrm>
            <a:custGeom>
              <a:avLst/>
              <a:gdLst>
                <a:gd name="T0" fmla="*/ 0 w 3720214"/>
                <a:gd name="T1" fmla="*/ 0 h 925514"/>
                <a:gd name="T2" fmla="*/ 703352 w 3720214"/>
                <a:gd name="T3" fmla="*/ 0 h 925514"/>
                <a:gd name="T4" fmla="*/ 703352 w 3720214"/>
                <a:gd name="T5" fmla="*/ 925508 h 925514"/>
                <a:gd name="T6" fmla="*/ 0 w 3720214"/>
                <a:gd name="T7" fmla="*/ 925508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F3D9"/>
            </a:solidFill>
            <a:ln>
              <a:noFill/>
            </a:ln>
          </p:spPr>
          <p:txBody>
            <a:bodyPr anchor="ctr"/>
            <a:lstStyle/>
            <a:p>
              <a:endParaRPr lang="zh-CN" altLang="en-US" sz="1050" dirty="0">
                <a:latin typeface="inpin heiti" charset="-122"/>
                <a:ea typeface="inpin heiti" charset="-122"/>
              </a:endParaRPr>
            </a:p>
          </p:txBody>
        </p:sp>
        <p:sp>
          <p:nvSpPr>
            <p:cNvPr id="10" name="任意多边形 40">
              <a:extLst>
                <a:ext uri="{FF2B5EF4-FFF2-40B4-BE49-F238E27FC236}">
                  <a16:creationId xmlns:a16="http://schemas.microsoft.com/office/drawing/2014/main" id="{4E93D2DC-FADB-4097-B5FE-9E89D4E3F993}"/>
                </a:ext>
              </a:extLst>
            </p:cNvPr>
            <p:cNvSpPr>
              <a:spLocks/>
            </p:cNvSpPr>
            <p:nvPr/>
          </p:nvSpPr>
          <p:spPr bwMode="auto">
            <a:xfrm flipH="1">
              <a:off x="914400" y="2759871"/>
              <a:ext cx="1281017" cy="1232395"/>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EEC9"/>
            </a:solidFill>
            <a:ln>
              <a:noFill/>
            </a:ln>
          </p:spPr>
          <p:txBody>
            <a:bodyPr anchor="ctr"/>
            <a:lstStyle/>
            <a:p>
              <a:endParaRPr lang="zh-CN" altLang="en-US" sz="1050" dirty="0">
                <a:latin typeface="inpin heiti" charset="-122"/>
                <a:ea typeface="inpin heiti" charset="-122"/>
              </a:endParaRPr>
            </a:p>
          </p:txBody>
        </p:sp>
        <p:sp>
          <p:nvSpPr>
            <p:cNvPr id="11" name="文本框 47">
              <a:extLst>
                <a:ext uri="{FF2B5EF4-FFF2-40B4-BE49-F238E27FC236}">
                  <a16:creationId xmlns:a16="http://schemas.microsoft.com/office/drawing/2014/main" id="{2C895198-30EE-4C2C-8C0D-F70A4FFA4D06}"/>
                </a:ext>
              </a:extLst>
            </p:cNvPr>
            <p:cNvSpPr>
              <a:spLocks noChangeArrowheads="1"/>
            </p:cNvSpPr>
            <p:nvPr/>
          </p:nvSpPr>
          <p:spPr bwMode="auto">
            <a:xfrm>
              <a:off x="1905000" y="1447801"/>
              <a:ext cx="7403084" cy="103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Hiểu nội dung bài:</a:t>
              </a:r>
            </a:p>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Anh bộ đội Cụ Hồ gốc Bỉ.</a:t>
              </a:r>
              <a:endParaRPr lang="zh-CN" altLang="en-US" sz="1800" b="1" dirty="0">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13" name="文本框 47">
              <a:extLst>
                <a:ext uri="{FF2B5EF4-FFF2-40B4-BE49-F238E27FC236}">
                  <a16:creationId xmlns:a16="http://schemas.microsoft.com/office/drawing/2014/main" id="{D7F5CBF9-A718-498F-A11A-88C234BF5044}"/>
                </a:ext>
              </a:extLst>
            </p:cNvPr>
            <p:cNvSpPr>
              <a:spLocks noChangeArrowheads="1"/>
            </p:cNvSpPr>
            <p:nvPr/>
          </p:nvSpPr>
          <p:spPr bwMode="auto">
            <a:xfrm>
              <a:off x="2362202" y="2874686"/>
              <a:ext cx="9472170" cy="103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Nghe – viết chính tả bài:</a:t>
              </a:r>
            </a:p>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Anh bộ đội Cụ Hồ gốc Bỉ.</a:t>
              </a:r>
              <a:endParaRPr lang="zh-CN" altLang="en-US"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14" name="文本框 47">
              <a:extLst>
                <a:ext uri="{FF2B5EF4-FFF2-40B4-BE49-F238E27FC236}">
                  <a16:creationId xmlns:a16="http://schemas.microsoft.com/office/drawing/2014/main" id="{BF032773-A602-4EBD-970E-0271581B0ED7}"/>
                </a:ext>
              </a:extLst>
            </p:cNvPr>
            <p:cNvSpPr>
              <a:spLocks noChangeArrowheads="1"/>
            </p:cNvSpPr>
            <p:nvPr/>
          </p:nvSpPr>
          <p:spPr bwMode="auto">
            <a:xfrm>
              <a:off x="1219200" y="3064671"/>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2</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15" name="文本框 47">
              <a:extLst>
                <a:ext uri="{FF2B5EF4-FFF2-40B4-BE49-F238E27FC236}">
                  <a16:creationId xmlns:a16="http://schemas.microsoft.com/office/drawing/2014/main" id="{85155B6F-603E-4A56-A421-49F368EDEC01}"/>
                </a:ext>
              </a:extLst>
            </p:cNvPr>
            <p:cNvSpPr>
              <a:spLocks noChangeArrowheads="1"/>
            </p:cNvSpPr>
            <p:nvPr/>
          </p:nvSpPr>
          <p:spPr bwMode="auto">
            <a:xfrm>
              <a:off x="609600" y="1629946"/>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1</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16" name="任意多边形 34">
              <a:extLst>
                <a:ext uri="{FF2B5EF4-FFF2-40B4-BE49-F238E27FC236}">
                  <a16:creationId xmlns:a16="http://schemas.microsoft.com/office/drawing/2014/main" id="{33C7BA9F-69DC-425D-82D0-96AF521C5A34}"/>
                </a:ext>
              </a:extLst>
            </p:cNvPr>
            <p:cNvSpPr>
              <a:spLocks/>
            </p:cNvSpPr>
            <p:nvPr/>
          </p:nvSpPr>
          <p:spPr bwMode="auto">
            <a:xfrm flipH="1">
              <a:off x="3250901" y="4142194"/>
              <a:ext cx="8266146" cy="1232394"/>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E6BD"/>
            </a:solidFill>
            <a:ln>
              <a:noFill/>
            </a:ln>
          </p:spPr>
          <p:txBody>
            <a:bodyPr anchor="ctr"/>
            <a:lstStyle/>
            <a:p>
              <a:endParaRPr lang="zh-CN" altLang="en-US" sz="1050" dirty="0">
                <a:latin typeface="inpin heiti" charset="-122"/>
                <a:ea typeface="inpin heiti" charset="-122"/>
              </a:endParaRPr>
            </a:p>
          </p:txBody>
        </p:sp>
        <p:sp>
          <p:nvSpPr>
            <p:cNvPr id="17" name="任意多边形 40">
              <a:extLst>
                <a:ext uri="{FF2B5EF4-FFF2-40B4-BE49-F238E27FC236}">
                  <a16:creationId xmlns:a16="http://schemas.microsoft.com/office/drawing/2014/main" id="{E571A329-7D72-4552-93AF-16AC04F1F97F}"/>
                </a:ext>
              </a:extLst>
            </p:cNvPr>
            <p:cNvSpPr>
              <a:spLocks/>
            </p:cNvSpPr>
            <p:nvPr/>
          </p:nvSpPr>
          <p:spPr bwMode="auto">
            <a:xfrm flipH="1">
              <a:off x="1794119" y="4132669"/>
              <a:ext cx="1281017" cy="1232395"/>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E6BD"/>
            </a:solidFill>
            <a:ln>
              <a:noFill/>
            </a:ln>
          </p:spPr>
          <p:txBody>
            <a:bodyPr anchor="ctr"/>
            <a:lstStyle/>
            <a:p>
              <a:endParaRPr lang="zh-CN" altLang="en-US" sz="1050" dirty="0">
                <a:latin typeface="inpin heiti" charset="-122"/>
                <a:ea typeface="inpin heiti" charset="-122"/>
              </a:endParaRPr>
            </a:p>
          </p:txBody>
        </p:sp>
        <p:sp>
          <p:nvSpPr>
            <p:cNvPr id="18" name="文本框 47">
              <a:extLst>
                <a:ext uri="{FF2B5EF4-FFF2-40B4-BE49-F238E27FC236}">
                  <a16:creationId xmlns:a16="http://schemas.microsoft.com/office/drawing/2014/main" id="{F591C0F8-242B-403D-ACD2-18ECE2F3730B}"/>
                </a:ext>
              </a:extLst>
            </p:cNvPr>
            <p:cNvSpPr>
              <a:spLocks noChangeArrowheads="1"/>
            </p:cNvSpPr>
            <p:nvPr/>
          </p:nvSpPr>
          <p:spPr bwMode="auto">
            <a:xfrm>
              <a:off x="3339681" y="4278465"/>
              <a:ext cx="8035162" cy="93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en-US" altLang="zh-CN" sz="16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Tiếp tục củng cố hiểu biết về mô hình cấu tạo vần và quy tắc đánh dấu thanh trong tiếng.</a:t>
              </a:r>
              <a:endParaRPr lang="zh-CN" altLang="en-US" sz="1600" b="1" i="1" dirty="0">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19" name="文本框 47">
              <a:extLst>
                <a:ext uri="{FF2B5EF4-FFF2-40B4-BE49-F238E27FC236}">
                  <a16:creationId xmlns:a16="http://schemas.microsoft.com/office/drawing/2014/main" id="{4AB42F80-F740-4E30-913B-B8332C52120C}"/>
                </a:ext>
              </a:extLst>
            </p:cNvPr>
            <p:cNvSpPr>
              <a:spLocks noChangeArrowheads="1"/>
            </p:cNvSpPr>
            <p:nvPr/>
          </p:nvSpPr>
          <p:spPr bwMode="auto">
            <a:xfrm>
              <a:off x="2075384" y="4419808"/>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3</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20" name="任意多边形 34">
              <a:extLst>
                <a:ext uri="{FF2B5EF4-FFF2-40B4-BE49-F238E27FC236}">
                  <a16:creationId xmlns:a16="http://schemas.microsoft.com/office/drawing/2014/main" id="{95F83602-2B49-4D3E-AE71-82B441CE95BA}"/>
                </a:ext>
              </a:extLst>
            </p:cNvPr>
            <p:cNvSpPr>
              <a:spLocks/>
            </p:cNvSpPr>
            <p:nvPr/>
          </p:nvSpPr>
          <p:spPr bwMode="auto">
            <a:xfrm flipH="1">
              <a:off x="4309240" y="5512597"/>
              <a:ext cx="7806561" cy="1232395"/>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E29E"/>
            </a:solidFill>
            <a:ln>
              <a:noFill/>
            </a:ln>
          </p:spPr>
          <p:txBody>
            <a:bodyPr anchor="ctr"/>
            <a:lstStyle/>
            <a:p>
              <a:endParaRPr lang="zh-CN" altLang="en-US" sz="1050" dirty="0">
                <a:latin typeface="inpin heiti" charset="-122"/>
                <a:ea typeface="inpin heiti" charset="-122"/>
              </a:endParaRPr>
            </a:p>
          </p:txBody>
        </p:sp>
        <p:sp>
          <p:nvSpPr>
            <p:cNvPr id="21" name="任意多边形 40">
              <a:extLst>
                <a:ext uri="{FF2B5EF4-FFF2-40B4-BE49-F238E27FC236}">
                  <a16:creationId xmlns:a16="http://schemas.microsoft.com/office/drawing/2014/main" id="{582C5009-CE8D-423C-9DDA-6733EEB2EBEA}"/>
                </a:ext>
              </a:extLst>
            </p:cNvPr>
            <p:cNvSpPr>
              <a:spLocks/>
            </p:cNvSpPr>
            <p:nvPr/>
          </p:nvSpPr>
          <p:spPr bwMode="auto">
            <a:xfrm flipH="1">
              <a:off x="2852453" y="5503071"/>
              <a:ext cx="1281017" cy="1232395"/>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E29E"/>
            </a:solidFill>
            <a:ln>
              <a:noFill/>
            </a:ln>
          </p:spPr>
          <p:txBody>
            <a:bodyPr anchor="ctr"/>
            <a:lstStyle/>
            <a:p>
              <a:endParaRPr lang="zh-CN" altLang="en-US" sz="1050" dirty="0">
                <a:latin typeface="inpin heiti" charset="-122"/>
                <a:ea typeface="inpin heiti" charset="-122"/>
              </a:endParaRPr>
            </a:p>
          </p:txBody>
        </p:sp>
        <p:sp>
          <p:nvSpPr>
            <p:cNvPr id="22" name="文本框 47">
              <a:extLst>
                <a:ext uri="{FF2B5EF4-FFF2-40B4-BE49-F238E27FC236}">
                  <a16:creationId xmlns:a16="http://schemas.microsoft.com/office/drawing/2014/main" id="{A03F771D-B2CA-47D1-8306-450BAB57A98D}"/>
                </a:ext>
              </a:extLst>
            </p:cNvPr>
            <p:cNvSpPr>
              <a:spLocks noChangeArrowheads="1"/>
            </p:cNvSpPr>
            <p:nvPr/>
          </p:nvSpPr>
          <p:spPr bwMode="auto">
            <a:xfrm>
              <a:off x="4325645" y="5809993"/>
              <a:ext cx="8171155" cy="59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Có ý thức viết đúng, viết đẹp Tiếng Việt.</a:t>
              </a:r>
              <a:endParaRPr lang="zh-CN" altLang="en-US" sz="1800" b="1" dirty="0">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23" name="文本框 47">
              <a:extLst>
                <a:ext uri="{FF2B5EF4-FFF2-40B4-BE49-F238E27FC236}">
                  <a16:creationId xmlns:a16="http://schemas.microsoft.com/office/drawing/2014/main" id="{423899E7-EFC7-45C4-B4F0-0540C819BE6D}"/>
                </a:ext>
              </a:extLst>
            </p:cNvPr>
            <p:cNvSpPr>
              <a:spLocks noChangeArrowheads="1"/>
            </p:cNvSpPr>
            <p:nvPr/>
          </p:nvSpPr>
          <p:spPr bwMode="auto">
            <a:xfrm>
              <a:off x="3133718" y="5790210"/>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4</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24" name="文本框 8">
              <a:extLst>
                <a:ext uri="{FF2B5EF4-FFF2-40B4-BE49-F238E27FC236}">
                  <a16:creationId xmlns:a16="http://schemas.microsoft.com/office/drawing/2014/main" id="{1EC47B57-6845-48E0-9324-34AE5ECD4D25}"/>
                </a:ext>
              </a:extLst>
            </p:cNvPr>
            <p:cNvSpPr txBox="1"/>
            <p:nvPr/>
          </p:nvSpPr>
          <p:spPr>
            <a:xfrm>
              <a:off x="2514600" y="111090"/>
              <a:ext cx="7543800" cy="1135474"/>
            </a:xfrm>
            <a:prstGeom prst="rect">
              <a:avLst/>
            </a:prstGeom>
            <a:noFill/>
          </p:spPr>
          <p:txBody>
            <a:bodyPr wrap="square" rtlCol="0">
              <a:prstTxWarp prst="textPlain">
                <a:avLst/>
              </a:prstTxWarp>
              <a:spAutoFit/>
            </a:bodyPr>
            <a:lstStyle/>
            <a:p>
              <a:pPr algn="ctr"/>
              <a:r>
                <a:rPr lang="en-US" altLang="zh-CN" sz="4800" b="1" dirty="0" err="1">
                  <a:ln w="38100">
                    <a:solidFill>
                      <a:srgbClr val="D00606"/>
                    </a:solidFill>
                  </a:ln>
                  <a:solidFill>
                    <a:srgbClr val="FB6E6E"/>
                  </a:solidFill>
                  <a:latin typeface="VNI-Briquet" panose="020B7200000000000000" pitchFamily="34" charset="0"/>
                  <a:ea typeface="inpin heiti" charset="-122"/>
                </a:rPr>
                <a:t>Muïc</a:t>
              </a:r>
              <a:r>
                <a:rPr lang="en-US" altLang="zh-CN" sz="4800" b="1" dirty="0">
                  <a:ln w="38100">
                    <a:solidFill>
                      <a:srgbClr val="D00606"/>
                    </a:solidFill>
                  </a:ln>
                  <a:solidFill>
                    <a:srgbClr val="FB6E6E"/>
                  </a:solidFill>
                  <a:latin typeface="VNI-Briquet" panose="020B7200000000000000" pitchFamily="34" charset="0"/>
                  <a:ea typeface="inpin heiti" charset="-122"/>
                </a:rPr>
                <a:t> </a:t>
              </a:r>
              <a:r>
                <a:rPr lang="en-US" altLang="zh-CN" sz="4800" b="1" dirty="0" err="1">
                  <a:ln w="38100">
                    <a:solidFill>
                      <a:srgbClr val="D00606"/>
                    </a:solidFill>
                  </a:ln>
                  <a:solidFill>
                    <a:srgbClr val="FB6E6E"/>
                  </a:solidFill>
                  <a:latin typeface="VNI-Briquet" panose="020B7200000000000000" pitchFamily="34" charset="0"/>
                  <a:ea typeface="inpin heiti" charset="-122"/>
                </a:rPr>
                <a:t>tieâu</a:t>
              </a:r>
              <a:r>
                <a:rPr lang="en-US" altLang="zh-CN" sz="4800" b="1" dirty="0">
                  <a:ln w="38100">
                    <a:solidFill>
                      <a:srgbClr val="D00606"/>
                    </a:solidFill>
                  </a:ln>
                  <a:solidFill>
                    <a:srgbClr val="FB6E6E"/>
                  </a:solidFill>
                  <a:latin typeface="VNI-Briquet" panose="020B7200000000000000" pitchFamily="34" charset="0"/>
                  <a:ea typeface="inpin heiti" charset="-122"/>
                </a:rPr>
                <a:t> </a:t>
              </a:r>
              <a:r>
                <a:rPr lang="en-US" altLang="zh-CN" sz="4800" b="1" dirty="0" err="1">
                  <a:ln w="38100">
                    <a:solidFill>
                      <a:srgbClr val="D00606"/>
                    </a:solidFill>
                  </a:ln>
                  <a:solidFill>
                    <a:srgbClr val="FB6E6E"/>
                  </a:solidFill>
                  <a:latin typeface="VNI-Briquet" panose="020B7200000000000000" pitchFamily="34" charset="0"/>
                  <a:ea typeface="inpin heiti" charset="-122"/>
                </a:rPr>
                <a:t>baøi</a:t>
              </a:r>
              <a:r>
                <a:rPr lang="en-US" altLang="zh-CN" sz="4800" b="1" dirty="0">
                  <a:ln w="38100">
                    <a:solidFill>
                      <a:srgbClr val="D00606"/>
                    </a:solidFill>
                  </a:ln>
                  <a:solidFill>
                    <a:srgbClr val="FB6E6E"/>
                  </a:solidFill>
                  <a:latin typeface="VNI-Briquet" panose="020B7200000000000000" pitchFamily="34" charset="0"/>
                  <a:ea typeface="inpin heiti" charset="-122"/>
                </a:rPr>
                <a:t> </a:t>
              </a:r>
              <a:r>
                <a:rPr lang="en-US" altLang="zh-CN" sz="4800" b="1" dirty="0" err="1">
                  <a:ln w="38100">
                    <a:solidFill>
                      <a:srgbClr val="D00606"/>
                    </a:solidFill>
                  </a:ln>
                  <a:solidFill>
                    <a:srgbClr val="FB6E6E"/>
                  </a:solidFill>
                  <a:latin typeface="VNI-Briquet" panose="020B7200000000000000" pitchFamily="34" charset="0"/>
                  <a:ea typeface="inpin heiti" charset="-122"/>
                </a:rPr>
                <a:t>hoïc</a:t>
              </a:r>
              <a:r>
                <a:rPr lang="en-US" altLang="zh-CN" sz="4800" b="1" dirty="0">
                  <a:ln w="38100">
                    <a:solidFill>
                      <a:srgbClr val="D00606"/>
                    </a:solidFill>
                  </a:ln>
                  <a:solidFill>
                    <a:srgbClr val="FB6E6E"/>
                  </a:solidFill>
                  <a:latin typeface="VNI-Briquet" panose="020B7200000000000000" pitchFamily="34" charset="0"/>
                  <a:ea typeface="inpin heiti" charset="-122"/>
                </a:rPr>
                <a:t>:</a:t>
              </a:r>
              <a:endParaRPr lang="zh-CN" altLang="en-US" sz="4800" b="1" dirty="0">
                <a:ln w="38100">
                  <a:solidFill>
                    <a:srgbClr val="D00606"/>
                  </a:solidFill>
                </a:ln>
                <a:solidFill>
                  <a:srgbClr val="FB6E6E"/>
                </a:solidFill>
                <a:latin typeface="VNI-Briquet" panose="020B7200000000000000" pitchFamily="34" charset="0"/>
                <a:ea typeface="inpin heiti" charset="-122"/>
              </a:endParaRPr>
            </a:p>
          </p:txBody>
        </p:sp>
      </p:grpSp>
      <p:pic>
        <p:nvPicPr>
          <p:cNvPr id="25" name="Picture 24">
            <a:extLst>
              <a:ext uri="{FF2B5EF4-FFF2-40B4-BE49-F238E27FC236}">
                <a16:creationId xmlns:a16="http://schemas.microsoft.com/office/drawing/2014/main" id="{BEA81D74-217D-4153-818A-71D3A2323D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8347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stel Detailed Lesson Plan for Pre-K by Slidesgo">
  <a:themeElements>
    <a:clrScheme name="Simple Light">
      <a:dk1>
        <a:srgbClr val="191919"/>
      </a:dk1>
      <a:lt1>
        <a:srgbClr val="FFFFFF"/>
      </a:lt1>
      <a:dk2>
        <a:srgbClr val="FB6E6E"/>
      </a:dk2>
      <a:lt2>
        <a:srgbClr val="F9C3DA"/>
      </a:lt2>
      <a:accent1>
        <a:srgbClr val="84B5FB"/>
      </a:accent1>
      <a:accent2>
        <a:srgbClr val="897EFB"/>
      </a:accent2>
      <a:accent3>
        <a:srgbClr val="FFB489"/>
      </a:accent3>
      <a:accent4>
        <a:srgbClr val="FFE29E"/>
      </a:accent4>
      <a:accent5>
        <a:srgbClr val="191919"/>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590</TotalTime>
  <Words>807</Words>
  <Application>Microsoft Office PowerPoint</Application>
  <PresentationFormat>On-screen Show (16:9)</PresentationFormat>
  <Paragraphs>110</Paragraphs>
  <Slides>28</Slides>
  <Notes>13</Notes>
  <HiddenSlides>0</HiddenSlides>
  <MMClips>2</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28</vt:i4>
      </vt:variant>
    </vt:vector>
  </HeadingPairs>
  <TitlesOfParts>
    <vt:vector size="46" baseType="lpstr">
      <vt:lpstr>VNI-Book</vt:lpstr>
      <vt:lpstr>Times New Roman</vt:lpstr>
      <vt:lpstr>UTM Bell</vt:lpstr>
      <vt:lpstr>VNI-Briquet</vt:lpstr>
      <vt:lpstr>VNI-Bodon-Poster</vt:lpstr>
      <vt:lpstr>Calibri</vt:lpstr>
      <vt:lpstr>UTM American Sans</vt:lpstr>
      <vt:lpstr>Darker Grotesque SemiBold</vt:lpstr>
      <vt:lpstr>Comfortaa</vt:lpstr>
      <vt:lpstr>inpin heiti</vt:lpstr>
      <vt:lpstr>VNI-Times</vt:lpstr>
      <vt:lpstr>Jomhuria</vt:lpstr>
      <vt:lpstr>Arial</vt:lpstr>
      <vt:lpstr>VNI-Avo</vt:lpstr>
      <vt:lpstr>Bebas Neue</vt:lpstr>
      <vt:lpstr>Tahoma</vt:lpstr>
      <vt:lpstr>HP001 4 hàng</vt:lpstr>
      <vt:lpstr>Pastel Detailed Lesson Plan for Pre-K by Slidesgo</vt:lpstr>
      <vt:lpstr>Nghe – viết Anh bộ đội Cụ Hồ gốc Bỉ</vt:lpstr>
      <vt:lpstr>PowerPoint Presentation</vt:lpstr>
      <vt:lpstr>PowerPoint Presentation</vt:lpstr>
      <vt:lpstr>PowerPoint Presentation</vt:lpstr>
      <vt:lpstr>PowerPoint Presentation</vt:lpstr>
      <vt:lpstr>PowerPoint Presentation</vt:lpstr>
      <vt:lpstr>PowerPoint Presentation</vt:lpstr>
      <vt:lpstr>Nghe – viết Anh bộ đội Cụ Hồ gốc Bỉ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CHÍNH TẢ</dc:title>
  <dc:creator>Admin</dc:creator>
  <cp:lastModifiedBy>Admin</cp:lastModifiedBy>
  <cp:revision>16</cp:revision>
  <dcterms:modified xsi:type="dcterms:W3CDTF">2021-10-22T10:37:59Z</dcterms:modified>
</cp:coreProperties>
</file>